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74" r:id="rId4"/>
    <p:sldId id="279" r:id="rId5"/>
    <p:sldId id="260" r:id="rId6"/>
    <p:sldId id="261" r:id="rId7"/>
    <p:sldId id="273" r:id="rId8"/>
    <p:sldId id="282" r:id="rId9"/>
    <p:sldId id="287" r:id="rId10"/>
    <p:sldId id="277" r:id="rId11"/>
    <p:sldId id="264" r:id="rId12"/>
    <p:sldId id="276" r:id="rId13"/>
    <p:sldId id="278" r:id="rId14"/>
    <p:sldId id="283" r:id="rId15"/>
    <p:sldId id="267" r:id="rId16"/>
    <p:sldId id="268" r:id="rId17"/>
    <p:sldId id="284" r:id="rId18"/>
    <p:sldId id="269" r:id="rId19"/>
    <p:sldId id="28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612"/>
    <a:srgbClr val="A0988C"/>
    <a:srgbClr val="FECEB4"/>
    <a:srgbClr val="A0B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柯炫羽 板橋新埔" userId="9b2998d62f8f55e0" providerId="LiveId" clId="{65B964AC-0E0F-4EDE-89BD-315639888C6A}"/>
    <pc:docChg chg="undo custSel addSld delSld modSld">
      <pc:chgData name="柯炫羽 板橋新埔" userId="9b2998d62f8f55e0" providerId="LiveId" clId="{65B964AC-0E0F-4EDE-89BD-315639888C6A}" dt="2023-01-06T17:41:55.192" v="291" actId="403"/>
      <pc:docMkLst>
        <pc:docMk/>
      </pc:docMkLst>
      <pc:sldChg chg="modSp mod">
        <pc:chgData name="柯炫羽 板橋新埔" userId="9b2998d62f8f55e0" providerId="LiveId" clId="{65B964AC-0E0F-4EDE-89BD-315639888C6A}" dt="2023-01-03T15:30:05.164" v="1" actId="1076"/>
        <pc:sldMkLst>
          <pc:docMk/>
          <pc:sldMk cId="2238140198" sldId="256"/>
        </pc:sldMkLst>
        <pc:spChg chg="mod">
          <ac:chgData name="柯炫羽 板橋新埔" userId="9b2998d62f8f55e0" providerId="LiveId" clId="{65B964AC-0E0F-4EDE-89BD-315639888C6A}" dt="2023-01-03T15:30:05.164" v="1" actId="1076"/>
          <ac:spMkLst>
            <pc:docMk/>
            <pc:sldMk cId="2238140198" sldId="256"/>
            <ac:spMk id="6" creationId="{60DF35F2-E258-A211-31C0-A40D08D270EF}"/>
          </ac:spMkLst>
        </pc:spChg>
      </pc:sldChg>
      <pc:sldChg chg="modSp mod">
        <pc:chgData name="柯炫羽 板橋新埔" userId="9b2998d62f8f55e0" providerId="LiveId" clId="{65B964AC-0E0F-4EDE-89BD-315639888C6A}" dt="2023-01-06T17:26:55.234" v="81" actId="207"/>
        <pc:sldMkLst>
          <pc:docMk/>
          <pc:sldMk cId="1184899168" sldId="257"/>
        </pc:sldMkLst>
        <pc:spChg chg="mod">
          <ac:chgData name="柯炫羽 板橋新埔" userId="9b2998d62f8f55e0" providerId="LiveId" clId="{65B964AC-0E0F-4EDE-89BD-315639888C6A}" dt="2023-01-06T17:26:55.234" v="81" actId="207"/>
          <ac:spMkLst>
            <pc:docMk/>
            <pc:sldMk cId="1184899168" sldId="257"/>
            <ac:spMk id="13" creationId="{357BC0DC-2BF4-ECCC-D41B-CC2642034B6F}"/>
          </ac:spMkLst>
        </pc:spChg>
      </pc:sldChg>
      <pc:sldChg chg="modSp modAnim">
        <pc:chgData name="柯炫羽 板橋新埔" userId="9b2998d62f8f55e0" providerId="LiveId" clId="{65B964AC-0E0F-4EDE-89BD-315639888C6A}" dt="2023-01-03T15:55:17.859" v="20" actId="20577"/>
        <pc:sldMkLst>
          <pc:docMk/>
          <pc:sldMk cId="1644936967" sldId="260"/>
        </pc:sldMkLst>
        <pc:spChg chg="mod">
          <ac:chgData name="柯炫羽 板橋新埔" userId="9b2998d62f8f55e0" providerId="LiveId" clId="{65B964AC-0E0F-4EDE-89BD-315639888C6A}" dt="2023-01-03T15:55:17.859" v="20" actId="20577"/>
          <ac:spMkLst>
            <pc:docMk/>
            <pc:sldMk cId="1644936967" sldId="260"/>
            <ac:spMk id="4" creationId="{00000000-0000-0000-0000-000000000000}"/>
          </ac:spMkLst>
        </pc:spChg>
      </pc:sldChg>
      <pc:sldChg chg="addSp delSp modSp mod addAnim delAnim modAnim">
        <pc:chgData name="柯炫羽 板橋新埔" userId="9b2998d62f8f55e0" providerId="LiveId" clId="{65B964AC-0E0F-4EDE-89BD-315639888C6A}" dt="2023-01-06T17:38:38.555" v="247"/>
        <pc:sldMkLst>
          <pc:docMk/>
          <pc:sldMk cId="2549455339" sldId="261"/>
        </pc:sldMkLst>
        <pc:spChg chg="add del mod">
          <ac:chgData name="柯炫羽 板橋新埔" userId="9b2998d62f8f55e0" providerId="LiveId" clId="{65B964AC-0E0F-4EDE-89BD-315639888C6A}" dt="2023-01-06T17:38:12.922" v="243" actId="478"/>
          <ac:spMkLst>
            <pc:docMk/>
            <pc:sldMk cId="2549455339" sldId="261"/>
            <ac:spMk id="5" creationId="{DA9BF7DA-479E-675C-82A6-515E44FBD803}"/>
          </ac:spMkLst>
        </pc:spChg>
        <pc:spChg chg="add mod">
          <ac:chgData name="柯炫羽 板橋新埔" userId="9b2998d62f8f55e0" providerId="LiveId" clId="{65B964AC-0E0F-4EDE-89BD-315639888C6A}" dt="2023-01-06T17:38:28.585" v="246" actId="14100"/>
          <ac:spMkLst>
            <pc:docMk/>
            <pc:sldMk cId="2549455339" sldId="261"/>
            <ac:spMk id="6" creationId="{D64A8826-98AD-F61D-05C1-BEDA075FFA4A}"/>
          </ac:spMkLst>
        </pc:spChg>
        <pc:spChg chg="mod">
          <ac:chgData name="柯炫羽 板橋新埔" userId="9b2998d62f8f55e0" providerId="LiveId" clId="{65B964AC-0E0F-4EDE-89BD-315639888C6A}" dt="2023-01-03T15:55:38.817" v="21" actId="20577"/>
          <ac:spMkLst>
            <pc:docMk/>
            <pc:sldMk cId="2549455339" sldId="261"/>
            <ac:spMk id="20" creationId="{0F7BA6AC-F1D5-DAEC-9432-6401877DD59C}"/>
          </ac:spMkLst>
        </pc:spChg>
        <pc:grpChg chg="del">
          <ac:chgData name="柯炫羽 板橋新埔" userId="9b2998d62f8f55e0" providerId="LiveId" clId="{65B964AC-0E0F-4EDE-89BD-315639888C6A}" dt="2023-01-03T15:55:49.364" v="26" actId="478"/>
          <ac:grpSpMkLst>
            <pc:docMk/>
            <pc:sldMk cId="2549455339" sldId="261"/>
            <ac:grpSpMk id="19" creationId="{799A8692-6D2F-2849-E587-59E21BB53128}"/>
          </ac:grpSpMkLst>
        </pc:grpChg>
        <pc:picChg chg="del">
          <ac:chgData name="柯炫羽 板橋新埔" userId="9b2998d62f8f55e0" providerId="LiveId" clId="{65B964AC-0E0F-4EDE-89BD-315639888C6A}" dt="2023-01-03T15:55:46.117" v="25" actId="478"/>
          <ac:picMkLst>
            <pc:docMk/>
            <pc:sldMk cId="2549455339" sldId="261"/>
            <ac:picMk id="6" creationId="{1D204CBD-D14E-501E-EC00-503D30D089AB}"/>
          </ac:picMkLst>
        </pc:picChg>
        <pc:picChg chg="add del mod">
          <ac:chgData name="柯炫羽 板橋新埔" userId="9b2998d62f8f55e0" providerId="LiveId" clId="{65B964AC-0E0F-4EDE-89BD-315639888C6A}" dt="2023-01-03T15:55:51.907" v="27" actId="1076"/>
          <ac:picMkLst>
            <pc:docMk/>
            <pc:sldMk cId="2549455339" sldId="261"/>
            <ac:picMk id="12" creationId="{3483ACE9-2214-C65F-B102-253EDED4A3AF}"/>
          </ac:picMkLst>
        </pc:picChg>
      </pc:sldChg>
      <pc:sldChg chg="del">
        <pc:chgData name="柯炫羽 板橋新埔" userId="9b2998d62f8f55e0" providerId="LiveId" clId="{65B964AC-0E0F-4EDE-89BD-315639888C6A}" dt="2023-01-06T17:37:44.358" v="240" actId="2696"/>
        <pc:sldMkLst>
          <pc:docMk/>
          <pc:sldMk cId="1699341489" sldId="263"/>
        </pc:sldMkLst>
      </pc:sldChg>
      <pc:sldChg chg="del">
        <pc:chgData name="柯炫羽 板橋新埔" userId="9b2998d62f8f55e0" providerId="LiveId" clId="{65B964AC-0E0F-4EDE-89BD-315639888C6A}" dt="2023-01-03T15:54:44.825" v="8" actId="2696"/>
        <pc:sldMkLst>
          <pc:docMk/>
          <pc:sldMk cId="2339856514" sldId="265"/>
        </pc:sldMkLst>
      </pc:sldChg>
      <pc:sldChg chg="addSp delSp modSp mod delAnim">
        <pc:chgData name="柯炫羽 板橋新埔" userId="9b2998d62f8f55e0" providerId="LiveId" clId="{65B964AC-0E0F-4EDE-89BD-315639888C6A}" dt="2023-01-06T17:41:40.804" v="287" actId="1076"/>
        <pc:sldMkLst>
          <pc:docMk/>
          <pc:sldMk cId="175490753" sldId="267"/>
        </pc:sldMkLst>
        <pc:spChg chg="mod">
          <ac:chgData name="柯炫羽 板橋新埔" userId="9b2998d62f8f55e0" providerId="LiveId" clId="{65B964AC-0E0F-4EDE-89BD-315639888C6A}" dt="2023-01-06T17:41:40.804" v="287" actId="1076"/>
          <ac:spMkLst>
            <pc:docMk/>
            <pc:sldMk cId="175490753" sldId="267"/>
            <ac:spMk id="2" creationId="{D3434069-4BF7-2818-8D8E-3D1984E56D22}"/>
          </ac:spMkLst>
        </pc:spChg>
        <pc:spChg chg="mod">
          <ac:chgData name="柯炫羽 板橋新埔" userId="9b2998d62f8f55e0" providerId="LiveId" clId="{65B964AC-0E0F-4EDE-89BD-315639888C6A}" dt="2023-01-06T17:41:10.323" v="265" actId="403"/>
          <ac:spMkLst>
            <pc:docMk/>
            <pc:sldMk cId="175490753" sldId="267"/>
            <ac:spMk id="3" creationId="{FA8D9987-CF17-A2CA-2D56-285814420C62}"/>
          </ac:spMkLst>
        </pc:spChg>
        <pc:picChg chg="add mod modCrop">
          <ac:chgData name="柯炫羽 板橋新埔" userId="9b2998d62f8f55e0" providerId="LiveId" clId="{65B964AC-0E0F-4EDE-89BD-315639888C6A}" dt="2023-01-06T17:40:51.760" v="259" actId="14100"/>
          <ac:picMkLst>
            <pc:docMk/>
            <pc:sldMk cId="175490753" sldId="267"/>
            <ac:picMk id="5" creationId="{3606A4BD-053F-ED04-B284-3C4B0D39BF4A}"/>
          </ac:picMkLst>
        </pc:picChg>
        <pc:picChg chg="del">
          <ac:chgData name="柯炫羽 板橋新埔" userId="9b2998d62f8f55e0" providerId="LiveId" clId="{65B964AC-0E0F-4EDE-89BD-315639888C6A}" dt="2023-01-06T17:40:37.162" v="254" actId="478"/>
          <ac:picMkLst>
            <pc:docMk/>
            <pc:sldMk cId="175490753" sldId="267"/>
            <ac:picMk id="13" creationId="{62259C65-9F09-F370-D275-EF7B7C656776}"/>
          </ac:picMkLst>
        </pc:picChg>
      </pc:sldChg>
      <pc:sldChg chg="modSp mod">
        <pc:chgData name="柯炫羽 板橋新埔" userId="9b2998d62f8f55e0" providerId="LiveId" clId="{65B964AC-0E0F-4EDE-89BD-315639888C6A}" dt="2023-01-06T17:41:55.192" v="291" actId="403"/>
        <pc:sldMkLst>
          <pc:docMk/>
          <pc:sldMk cId="3884918976" sldId="268"/>
        </pc:sldMkLst>
        <pc:spChg chg="mod">
          <ac:chgData name="柯炫羽 板橋新埔" userId="9b2998d62f8f55e0" providerId="LiveId" clId="{65B964AC-0E0F-4EDE-89BD-315639888C6A}" dt="2023-01-03T16:40:00.014" v="72" actId="20577"/>
          <ac:spMkLst>
            <pc:docMk/>
            <pc:sldMk cId="3884918976" sldId="268"/>
            <ac:spMk id="2" creationId="{D3434069-4BF7-2818-8D8E-3D1984E56D22}"/>
          </ac:spMkLst>
        </pc:spChg>
        <pc:spChg chg="mod">
          <ac:chgData name="柯炫羽 板橋新埔" userId="9b2998d62f8f55e0" providerId="LiveId" clId="{65B964AC-0E0F-4EDE-89BD-315639888C6A}" dt="2023-01-06T17:41:55.192" v="291" actId="403"/>
          <ac:spMkLst>
            <pc:docMk/>
            <pc:sldMk cId="3884918976" sldId="268"/>
            <ac:spMk id="3" creationId="{D8955955-E0C8-5691-5077-AEFCC5ACC8E8}"/>
          </ac:spMkLst>
        </pc:spChg>
      </pc:sldChg>
      <pc:sldChg chg="addSp delSp modSp mod modAnim">
        <pc:chgData name="柯炫羽 板橋新埔" userId="9b2998d62f8f55e0" providerId="LiveId" clId="{65B964AC-0E0F-4EDE-89BD-315639888C6A}" dt="2023-01-06T17:37:11.295" v="239" actId="27636"/>
        <pc:sldMkLst>
          <pc:docMk/>
          <pc:sldMk cId="3425710195" sldId="273"/>
        </pc:sldMkLst>
        <pc:spChg chg="add mod">
          <ac:chgData name="柯炫羽 板橋新埔" userId="9b2998d62f8f55e0" providerId="LiveId" clId="{65B964AC-0E0F-4EDE-89BD-315639888C6A}" dt="2023-01-06T17:33:54.851" v="209" actId="1036"/>
          <ac:spMkLst>
            <pc:docMk/>
            <pc:sldMk cId="3425710195" sldId="273"/>
            <ac:spMk id="6" creationId="{3BE29790-FB49-A9D2-51C5-CB1789A8E207}"/>
          </ac:spMkLst>
        </pc:spChg>
        <pc:spChg chg="add mod">
          <ac:chgData name="柯炫羽 板橋新埔" userId="9b2998d62f8f55e0" providerId="LiveId" clId="{65B964AC-0E0F-4EDE-89BD-315639888C6A}" dt="2023-01-06T17:34:27.790" v="214" actId="1076"/>
          <ac:spMkLst>
            <pc:docMk/>
            <pc:sldMk cId="3425710195" sldId="273"/>
            <ac:spMk id="9" creationId="{FE6CF36D-DDD4-2EB4-E64F-3489DCA8F74A}"/>
          </ac:spMkLst>
        </pc:spChg>
        <pc:spChg chg="mod">
          <ac:chgData name="柯炫羽 板橋新埔" userId="9b2998d62f8f55e0" providerId="LiveId" clId="{65B964AC-0E0F-4EDE-89BD-315639888C6A}" dt="2023-01-06T17:37:11.295" v="239" actId="27636"/>
          <ac:spMkLst>
            <pc:docMk/>
            <pc:sldMk cId="3425710195" sldId="273"/>
            <ac:spMk id="13" creationId="{91C781EE-6A1B-B4B3-4536-6A3472ED9CE4}"/>
          </ac:spMkLst>
        </pc:spChg>
        <pc:picChg chg="add mod">
          <ac:chgData name="柯炫羽 板橋新埔" userId="9b2998d62f8f55e0" providerId="LiveId" clId="{65B964AC-0E0F-4EDE-89BD-315639888C6A}" dt="2023-01-06T17:31:45.056" v="163" actId="14100"/>
          <ac:picMkLst>
            <pc:docMk/>
            <pc:sldMk cId="3425710195" sldId="273"/>
            <ac:picMk id="5" creationId="{748F6F61-1143-5FAD-353B-DFB675D8986A}"/>
          </ac:picMkLst>
        </pc:picChg>
        <pc:picChg chg="del">
          <ac:chgData name="柯炫羽 板橋新埔" userId="9b2998d62f8f55e0" providerId="LiveId" clId="{65B964AC-0E0F-4EDE-89BD-315639888C6A}" dt="2023-01-06T17:31:38.935" v="160" actId="478"/>
          <ac:picMkLst>
            <pc:docMk/>
            <pc:sldMk cId="3425710195" sldId="273"/>
            <ac:picMk id="16" creationId="{8C8D5433-72DF-F96F-8908-2F691A28EFB6}"/>
          </ac:picMkLst>
        </pc:picChg>
        <pc:cxnChg chg="add mod">
          <ac:chgData name="柯炫羽 板橋新埔" userId="9b2998d62f8f55e0" providerId="LiveId" clId="{65B964AC-0E0F-4EDE-89BD-315639888C6A}" dt="2023-01-06T17:34:06.316" v="212" actId="14100"/>
          <ac:cxnSpMkLst>
            <pc:docMk/>
            <pc:sldMk cId="3425710195" sldId="273"/>
            <ac:cxnSpMk id="7" creationId="{81D2FE69-1894-B9BD-8BFD-5C699C37CEB9}"/>
          </ac:cxnSpMkLst>
        </pc:cxnChg>
      </pc:sldChg>
      <pc:sldChg chg="del">
        <pc:chgData name="柯炫羽 板橋新埔" userId="9b2998d62f8f55e0" providerId="LiveId" clId="{65B964AC-0E0F-4EDE-89BD-315639888C6A}" dt="2023-01-03T15:54:52.518" v="9" actId="2696"/>
        <pc:sldMkLst>
          <pc:docMk/>
          <pc:sldMk cId="722984233" sldId="275"/>
        </pc:sldMkLst>
      </pc:sldChg>
      <pc:sldChg chg="modSp mod">
        <pc:chgData name="柯炫羽 板橋新埔" userId="9b2998d62f8f55e0" providerId="LiveId" clId="{65B964AC-0E0F-4EDE-89BD-315639888C6A}" dt="2023-01-03T15:57:22.445" v="70" actId="20577"/>
        <pc:sldMkLst>
          <pc:docMk/>
          <pc:sldMk cId="3452407496" sldId="277"/>
        </pc:sldMkLst>
        <pc:spChg chg="mod">
          <ac:chgData name="柯炫羽 板橋新埔" userId="9b2998d62f8f55e0" providerId="LiveId" clId="{65B964AC-0E0F-4EDE-89BD-315639888C6A}" dt="2023-01-03T15:57:22.445" v="70" actId="20577"/>
          <ac:spMkLst>
            <pc:docMk/>
            <pc:sldMk cId="3452407496" sldId="277"/>
            <ac:spMk id="13" creationId="{91C781EE-6A1B-B4B3-4536-6A3472ED9CE4}"/>
          </ac:spMkLst>
        </pc:spChg>
      </pc:sldChg>
      <pc:sldChg chg="addSp delSp modSp mod">
        <pc:chgData name="柯炫羽 板橋新埔" userId="9b2998d62f8f55e0" providerId="LiveId" clId="{65B964AC-0E0F-4EDE-89BD-315639888C6A}" dt="2023-01-06T17:30:50.182" v="159" actId="20577"/>
        <pc:sldMkLst>
          <pc:docMk/>
          <pc:sldMk cId="497358591" sldId="278"/>
        </pc:sldMkLst>
        <pc:spChg chg="mod">
          <ac:chgData name="柯炫羽 板橋新埔" userId="9b2998d62f8f55e0" providerId="LiveId" clId="{65B964AC-0E0F-4EDE-89BD-315639888C6A}" dt="2023-01-06T17:30:50.182" v="159" actId="20577"/>
          <ac:spMkLst>
            <pc:docMk/>
            <pc:sldMk cId="497358591" sldId="278"/>
            <ac:spMk id="13" creationId="{91C781EE-6A1B-B4B3-4536-6A3472ED9CE4}"/>
          </ac:spMkLst>
        </pc:spChg>
        <pc:picChg chg="add mod">
          <ac:chgData name="柯炫羽 板橋新埔" userId="9b2998d62f8f55e0" providerId="LiveId" clId="{65B964AC-0E0F-4EDE-89BD-315639888C6A}" dt="2023-01-06T17:27:56.039" v="85" actId="14100"/>
          <ac:picMkLst>
            <pc:docMk/>
            <pc:sldMk cId="497358591" sldId="278"/>
            <ac:picMk id="5" creationId="{FCF981ED-6827-A812-E4B6-D28D5D6FE48E}"/>
          </ac:picMkLst>
        </pc:picChg>
        <pc:picChg chg="del">
          <ac:chgData name="柯炫羽 板橋新埔" userId="9b2998d62f8f55e0" providerId="LiveId" clId="{65B964AC-0E0F-4EDE-89BD-315639888C6A}" dt="2023-01-06T17:27:48.298" v="82" actId="478"/>
          <ac:picMkLst>
            <pc:docMk/>
            <pc:sldMk cId="497358591" sldId="278"/>
            <ac:picMk id="6" creationId="{E36E935C-3680-98E9-155D-A3D479800203}"/>
          </ac:picMkLst>
        </pc:picChg>
      </pc:sldChg>
      <pc:sldChg chg="delSp modSp del mod delAnim">
        <pc:chgData name="柯炫羽 板橋新埔" userId="9b2998d62f8f55e0" providerId="LiveId" clId="{65B964AC-0E0F-4EDE-89BD-315639888C6A}" dt="2023-01-03T16:10:34.570" v="71" actId="2696"/>
        <pc:sldMkLst>
          <pc:docMk/>
          <pc:sldMk cId="804766129" sldId="281"/>
        </pc:sldMkLst>
        <pc:spChg chg="mod">
          <ac:chgData name="柯炫羽 板橋新埔" userId="9b2998d62f8f55e0" providerId="LiveId" clId="{65B964AC-0E0F-4EDE-89BD-315639888C6A}" dt="2023-01-03T15:54:40.209" v="7" actId="1076"/>
          <ac:spMkLst>
            <pc:docMk/>
            <pc:sldMk cId="804766129" sldId="281"/>
            <ac:spMk id="2" creationId="{E161773F-2F71-6691-CE4C-13FBA0DC45AB}"/>
          </ac:spMkLst>
        </pc:spChg>
        <pc:spChg chg="del">
          <ac:chgData name="柯炫羽 板橋新埔" userId="9b2998d62f8f55e0" providerId="LiveId" clId="{65B964AC-0E0F-4EDE-89BD-315639888C6A}" dt="2023-01-03T15:54:37.116" v="6" actId="478"/>
          <ac:spMkLst>
            <pc:docMk/>
            <pc:sldMk cId="804766129" sldId="281"/>
            <ac:spMk id="17" creationId="{E840928D-9BAE-329A-77A8-B7064F9C1570}"/>
          </ac:spMkLst>
        </pc:spChg>
      </pc:sldChg>
      <pc:sldChg chg="delSp mod delAnim">
        <pc:chgData name="柯炫羽 板橋新埔" userId="9b2998d62f8f55e0" providerId="LiveId" clId="{65B964AC-0E0F-4EDE-89BD-315639888C6A}" dt="2023-01-06T17:39:38.438" v="249" actId="478"/>
        <pc:sldMkLst>
          <pc:docMk/>
          <pc:sldMk cId="140545478" sldId="282"/>
        </pc:sldMkLst>
        <pc:grpChg chg="del">
          <ac:chgData name="柯炫羽 板橋新埔" userId="9b2998d62f8f55e0" providerId="LiveId" clId="{65B964AC-0E0F-4EDE-89BD-315639888C6A}" dt="2023-01-06T17:39:38.438" v="249" actId="478"/>
          <ac:grpSpMkLst>
            <pc:docMk/>
            <pc:sldMk cId="140545478" sldId="282"/>
            <ac:grpSpMk id="26" creationId="{A418802A-48E1-E0E5-44CD-B975A6BDD8BA}"/>
          </ac:grpSpMkLst>
        </pc:grpChg>
      </pc:sldChg>
      <pc:sldChg chg="add modAnim">
        <pc:chgData name="柯炫羽 板橋新埔" userId="9b2998d62f8f55e0" providerId="LiveId" clId="{65B964AC-0E0F-4EDE-89BD-315639888C6A}" dt="2023-01-06T17:39:43.177" v="250"/>
        <pc:sldMkLst>
          <pc:docMk/>
          <pc:sldMk cId="2362379375" sldId="287"/>
        </pc:sldMkLst>
      </pc:sldChg>
    </pc:docChg>
  </pc:docChgLst>
  <pc:docChgLst>
    <pc:chgData name="柯炫羽 板橋新埔" userId="9b2998d62f8f55e0" providerId="LiveId" clId="{EF95BA1E-4833-4EAD-837A-0BF3C93C0B65}"/>
    <pc:docChg chg="undo redo custSel addSld delSld modSld sldOrd">
      <pc:chgData name="柯炫羽 板橋新埔" userId="9b2998d62f8f55e0" providerId="LiveId" clId="{EF95BA1E-4833-4EAD-837A-0BF3C93C0B65}" dt="2023-01-03T14:45:47.315" v="11261" actId="478"/>
      <pc:docMkLst>
        <pc:docMk/>
      </pc:docMkLst>
      <pc:sldChg chg="addSp delSp modSp mod">
        <pc:chgData name="柯炫羽 板橋新埔" userId="9b2998d62f8f55e0" providerId="LiveId" clId="{EF95BA1E-4833-4EAD-837A-0BF3C93C0B65}" dt="2023-01-03T12:12:30.821" v="10566" actId="478"/>
        <pc:sldMkLst>
          <pc:docMk/>
          <pc:sldMk cId="2238140198" sldId="256"/>
        </pc:sldMkLst>
        <pc:spChg chg="mod">
          <ac:chgData name="柯炫羽 板橋新埔" userId="9b2998d62f8f55e0" providerId="LiveId" clId="{EF95BA1E-4833-4EAD-837A-0BF3C93C0B65}" dt="2023-01-03T11:51:31.663" v="10438" actId="1076"/>
          <ac:spMkLst>
            <pc:docMk/>
            <pc:sldMk cId="2238140198" sldId="256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3T11:52:01.049" v="10447" actId="207"/>
          <ac:spMkLst>
            <pc:docMk/>
            <pc:sldMk cId="2238140198" sldId="256"/>
            <ac:spMk id="3" creationId="{00000000-0000-0000-0000-000000000000}"/>
          </ac:spMkLst>
        </pc:spChg>
        <pc:spChg chg="add del mod ord">
          <ac:chgData name="柯炫羽 板橋新埔" userId="9b2998d62f8f55e0" providerId="LiveId" clId="{EF95BA1E-4833-4EAD-837A-0BF3C93C0B65}" dt="2023-01-03T11:36:57.601" v="10331" actId="478"/>
          <ac:spMkLst>
            <pc:docMk/>
            <pc:sldMk cId="2238140198" sldId="256"/>
            <ac:spMk id="4" creationId="{7D5D2F36-0FCE-CC16-9C92-119016903D39}"/>
          </ac:spMkLst>
        </pc:spChg>
        <pc:spChg chg="add del">
          <ac:chgData name="柯炫羽 板橋新埔" userId="9b2998d62f8f55e0" providerId="LiveId" clId="{EF95BA1E-4833-4EAD-837A-0BF3C93C0B65}" dt="2023-01-02T16:39:41.636" v="9450" actId="11529"/>
          <ac:spMkLst>
            <pc:docMk/>
            <pc:sldMk cId="2238140198" sldId="256"/>
            <ac:spMk id="4" creationId="{99547AAE-4DF1-5082-CAF2-ECA423241329}"/>
          </ac:spMkLst>
        </pc:spChg>
        <pc:spChg chg="add del mod ord">
          <ac:chgData name="柯炫羽 板橋新埔" userId="9b2998d62f8f55e0" providerId="LiveId" clId="{EF95BA1E-4833-4EAD-837A-0BF3C93C0B65}" dt="2023-01-03T12:12:30.821" v="10566" actId="478"/>
          <ac:spMkLst>
            <pc:docMk/>
            <pc:sldMk cId="2238140198" sldId="256"/>
            <ac:spMk id="5" creationId="{3ED773C7-6B2B-0996-B60A-379A96C0DDCF}"/>
          </ac:spMkLst>
        </pc:spChg>
        <pc:spChg chg="add mod ord">
          <ac:chgData name="柯炫羽 板橋新埔" userId="9b2998d62f8f55e0" providerId="LiveId" clId="{EF95BA1E-4833-4EAD-837A-0BF3C93C0B65}" dt="2023-01-03T11:53:18.967" v="10476" actId="692"/>
          <ac:spMkLst>
            <pc:docMk/>
            <pc:sldMk cId="2238140198" sldId="256"/>
            <ac:spMk id="6" creationId="{60DF35F2-E258-A211-31C0-A40D08D270EF}"/>
          </ac:spMkLst>
        </pc:spChg>
        <pc:spChg chg="add mod ord">
          <ac:chgData name="柯炫羽 板橋新埔" userId="9b2998d62f8f55e0" providerId="LiveId" clId="{EF95BA1E-4833-4EAD-837A-0BF3C93C0B65}" dt="2023-01-03T11:48:52.995" v="10413" actId="170"/>
          <ac:spMkLst>
            <pc:docMk/>
            <pc:sldMk cId="2238140198" sldId="256"/>
            <ac:spMk id="7" creationId="{63BC162E-C0A1-2E34-2C1E-43E882306700}"/>
          </ac:spMkLst>
        </pc:spChg>
        <pc:picChg chg="add mod">
          <ac:chgData name="柯炫羽 板橋新埔" userId="9b2998d62f8f55e0" providerId="LiveId" clId="{EF95BA1E-4833-4EAD-837A-0BF3C93C0B65}" dt="2023-01-03T11:54:13.049" v="10484" actId="1076"/>
          <ac:picMkLst>
            <pc:docMk/>
            <pc:sldMk cId="2238140198" sldId="256"/>
            <ac:picMk id="1026" creationId="{B4D305F3-A178-9D54-E025-3DA16E810638}"/>
          </ac:picMkLst>
        </pc:picChg>
        <pc:picChg chg="add del mod">
          <ac:chgData name="柯炫羽 板橋新埔" userId="9b2998d62f8f55e0" providerId="LiveId" clId="{EF95BA1E-4833-4EAD-837A-0BF3C93C0B65}" dt="2023-01-03T11:36:54.613" v="10330" actId="478"/>
          <ac:picMkLst>
            <pc:docMk/>
            <pc:sldMk cId="2238140198" sldId="256"/>
            <ac:picMk id="1028" creationId="{D30D81D3-F3D5-18C3-5A06-584C754D360C}"/>
          </ac:picMkLst>
        </pc:picChg>
        <pc:picChg chg="add del mod">
          <ac:chgData name="柯炫羽 板橋新埔" userId="9b2998d62f8f55e0" providerId="LiveId" clId="{EF95BA1E-4833-4EAD-837A-0BF3C93C0B65}" dt="2023-01-02T16:26:56.062" v="9441" actId="478"/>
          <ac:picMkLst>
            <pc:docMk/>
            <pc:sldMk cId="2238140198" sldId="256"/>
            <ac:picMk id="2050" creationId="{855D0BC3-04FE-E6C2-77E9-D0C3391BC34A}"/>
          </ac:picMkLst>
        </pc:picChg>
        <pc:cxnChg chg="add mod ord">
          <ac:chgData name="柯炫羽 板橋新埔" userId="9b2998d62f8f55e0" providerId="LiveId" clId="{EF95BA1E-4833-4EAD-837A-0BF3C93C0B65}" dt="2023-01-03T11:53:32.776" v="10479" actId="692"/>
          <ac:cxnSpMkLst>
            <pc:docMk/>
            <pc:sldMk cId="2238140198" sldId="256"/>
            <ac:cxnSpMk id="9" creationId="{082A8B66-77FA-6B0F-168C-7C3BD625B2F5}"/>
          </ac:cxnSpMkLst>
        </pc:cxnChg>
      </pc:sldChg>
      <pc:sldChg chg="addSp delSp modSp mod">
        <pc:chgData name="柯炫羽 板橋新埔" userId="9b2998d62f8f55e0" providerId="LiveId" clId="{EF95BA1E-4833-4EAD-837A-0BF3C93C0B65}" dt="2023-01-03T11:28:35.846" v="10256" actId="1076"/>
        <pc:sldMkLst>
          <pc:docMk/>
          <pc:sldMk cId="1184899168" sldId="257"/>
        </pc:sldMkLst>
        <pc:spChg chg="mod">
          <ac:chgData name="柯炫羽 板橋新埔" userId="9b2998d62f8f55e0" providerId="LiveId" clId="{EF95BA1E-4833-4EAD-837A-0BF3C93C0B65}" dt="2023-01-02T16:42:39.008" v="9481" actId="2085"/>
          <ac:spMkLst>
            <pc:docMk/>
            <pc:sldMk cId="1184899168" sldId="257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3T11:28:21.153" v="10252" actId="1035"/>
          <ac:spMkLst>
            <pc:docMk/>
            <pc:sldMk cId="1184899168" sldId="257"/>
            <ac:spMk id="3" creationId="{00000000-0000-0000-0000-000000000000}"/>
          </ac:spMkLst>
        </pc:spChg>
        <pc:spChg chg="add mod">
          <ac:chgData name="柯炫羽 板橋新埔" userId="9b2998d62f8f55e0" providerId="LiveId" clId="{EF95BA1E-4833-4EAD-837A-0BF3C93C0B65}" dt="2023-01-02T16:42:24.793" v="9479" actId="1076"/>
          <ac:spMkLst>
            <pc:docMk/>
            <pc:sldMk cId="1184899168" sldId="257"/>
            <ac:spMk id="4" creationId="{06D25D3F-39ED-1E2D-B9F3-94258AB381F0}"/>
          </ac:spMkLst>
        </pc:spChg>
        <pc:spChg chg="add mod">
          <ac:chgData name="柯炫羽 板橋新埔" userId="9b2998d62f8f55e0" providerId="LiveId" clId="{EF95BA1E-4833-4EAD-837A-0BF3C93C0B65}" dt="2023-01-03T11:28:26.326" v="10253" actId="1076"/>
          <ac:spMkLst>
            <pc:docMk/>
            <pc:sldMk cId="1184899168" sldId="257"/>
            <ac:spMk id="7" creationId="{79130A2E-E179-F3AE-B3F4-3FCA37CCAD94}"/>
          </ac:spMkLst>
        </pc:spChg>
        <pc:spChg chg="add del mod">
          <ac:chgData name="柯炫羽 板橋新埔" userId="9b2998d62f8f55e0" providerId="LiveId" clId="{EF95BA1E-4833-4EAD-837A-0BF3C93C0B65}" dt="2023-01-02T16:45:03.523" v="9503" actId="478"/>
          <ac:spMkLst>
            <pc:docMk/>
            <pc:sldMk cId="1184899168" sldId="257"/>
            <ac:spMk id="8" creationId="{3551BA62-BA94-D733-5115-D3B49C0EF3C4}"/>
          </ac:spMkLst>
        </pc:spChg>
        <pc:spChg chg="add mod">
          <ac:chgData name="柯炫羽 板橋新埔" userId="9b2998d62f8f55e0" providerId="LiveId" clId="{EF95BA1E-4833-4EAD-837A-0BF3C93C0B65}" dt="2023-01-03T11:28:30.942" v="10254" actId="1076"/>
          <ac:spMkLst>
            <pc:docMk/>
            <pc:sldMk cId="1184899168" sldId="257"/>
            <ac:spMk id="9" creationId="{13B4350D-9DF6-274A-172E-C31C5D61DB36}"/>
          </ac:spMkLst>
        </pc:spChg>
        <pc:spChg chg="add mod">
          <ac:chgData name="柯炫羽 板橋新埔" userId="9b2998d62f8f55e0" providerId="LiveId" clId="{EF95BA1E-4833-4EAD-837A-0BF3C93C0B65}" dt="2023-01-03T11:28:33.270" v="10255" actId="1076"/>
          <ac:spMkLst>
            <pc:docMk/>
            <pc:sldMk cId="1184899168" sldId="257"/>
            <ac:spMk id="10" creationId="{EC47E792-8C32-F68D-86D2-E1534779E67B}"/>
          </ac:spMkLst>
        </pc:spChg>
        <pc:spChg chg="add mod">
          <ac:chgData name="柯炫羽 板橋新埔" userId="9b2998d62f8f55e0" providerId="LiveId" clId="{EF95BA1E-4833-4EAD-837A-0BF3C93C0B65}" dt="2023-01-03T11:28:35.846" v="10256" actId="1076"/>
          <ac:spMkLst>
            <pc:docMk/>
            <pc:sldMk cId="1184899168" sldId="257"/>
            <ac:spMk id="11" creationId="{BDBC583F-2680-31D6-4940-B89C6B16E1FD}"/>
          </ac:spMkLst>
        </pc:spChg>
        <pc:spChg chg="add mod">
          <ac:chgData name="柯炫羽 板橋新埔" userId="9b2998d62f8f55e0" providerId="LiveId" clId="{EF95BA1E-4833-4EAD-837A-0BF3C93C0B65}" dt="2023-01-03T11:28:08.893" v="10228" actId="14100"/>
          <ac:spMkLst>
            <pc:docMk/>
            <pc:sldMk cId="1184899168" sldId="257"/>
            <ac:spMk id="12" creationId="{5BB9D65C-D557-5CCD-39AA-4EDA81C9AEFB}"/>
          </ac:spMkLst>
        </pc:spChg>
        <pc:spChg chg="add mod">
          <ac:chgData name="柯炫羽 板橋新埔" userId="9b2998d62f8f55e0" providerId="LiveId" clId="{EF95BA1E-4833-4EAD-837A-0BF3C93C0B65}" dt="2023-01-02T16:46:47.799" v="9546" actId="207"/>
          <ac:spMkLst>
            <pc:docMk/>
            <pc:sldMk cId="1184899168" sldId="257"/>
            <ac:spMk id="13" creationId="{357BC0DC-2BF4-ECCC-D41B-CC2642034B6F}"/>
          </ac:spMkLst>
        </pc:spChg>
        <pc:cxnChg chg="add mod">
          <ac:chgData name="柯炫羽 板橋新埔" userId="9b2998d62f8f55e0" providerId="LiveId" clId="{EF95BA1E-4833-4EAD-837A-0BF3C93C0B65}" dt="2023-01-02T16:43:00.856" v="9485" actId="1076"/>
          <ac:cxnSpMkLst>
            <pc:docMk/>
            <pc:sldMk cId="1184899168" sldId="257"/>
            <ac:cxnSpMk id="6" creationId="{1EAF7DFE-0283-7B4A-DE3E-6E63110EB366}"/>
          </ac:cxnSpMkLst>
        </pc:cxnChg>
      </pc:sldChg>
      <pc:sldChg chg="addSp delSp modSp del mod setBg">
        <pc:chgData name="柯炫羽 板橋新埔" userId="9b2998d62f8f55e0" providerId="LiveId" clId="{EF95BA1E-4833-4EAD-837A-0BF3C93C0B65}" dt="2023-01-01T21:44:16.757" v="1898" actId="2696"/>
        <pc:sldMkLst>
          <pc:docMk/>
          <pc:sldMk cId="3556703825" sldId="259"/>
        </pc:sldMkLst>
        <pc:spChg chg="mod">
          <ac:chgData name="柯炫羽 板橋新埔" userId="9b2998d62f8f55e0" providerId="LiveId" clId="{EF95BA1E-4833-4EAD-837A-0BF3C93C0B65}" dt="2023-01-01T21:34:47.785" v="1789" actId="1076"/>
          <ac:spMkLst>
            <pc:docMk/>
            <pc:sldMk cId="3556703825" sldId="259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1T13:32:10.306" v="1268" actId="14100"/>
          <ac:spMkLst>
            <pc:docMk/>
            <pc:sldMk cId="3556703825" sldId="259"/>
            <ac:spMk id="3" creationId="{00000000-0000-0000-0000-000000000000}"/>
          </ac:spMkLst>
        </pc:spChg>
        <pc:spChg chg="del">
          <ac:chgData name="柯炫羽 板橋新埔" userId="9b2998d62f8f55e0" providerId="LiveId" clId="{EF95BA1E-4833-4EAD-837A-0BF3C93C0B65}" dt="2023-01-01T12:21:10.287" v="1096" actId="478"/>
          <ac:spMkLst>
            <pc:docMk/>
            <pc:sldMk cId="3556703825" sldId="259"/>
            <ac:spMk id="4" creationId="{00000000-0000-0000-0000-000000000000}"/>
          </ac:spMkLst>
        </pc:spChg>
        <pc:picChg chg="add del mod">
          <ac:chgData name="柯炫羽 板橋新埔" userId="9b2998d62f8f55e0" providerId="LiveId" clId="{EF95BA1E-4833-4EAD-837A-0BF3C93C0B65}" dt="2023-01-01T13:25:52.863" v="1177" actId="478"/>
          <ac:picMkLst>
            <pc:docMk/>
            <pc:sldMk cId="3556703825" sldId="259"/>
            <ac:picMk id="1026" creationId="{560751D3-2125-B3D1-3E4E-C4E797DE94A2}"/>
          </ac:picMkLst>
        </pc:picChg>
        <pc:picChg chg="add del mod">
          <ac:chgData name="柯炫羽 板橋新埔" userId="9b2998d62f8f55e0" providerId="LiveId" clId="{EF95BA1E-4833-4EAD-837A-0BF3C93C0B65}" dt="2023-01-01T13:31:48.870" v="1245" actId="478"/>
          <ac:picMkLst>
            <pc:docMk/>
            <pc:sldMk cId="3556703825" sldId="259"/>
            <ac:picMk id="1028" creationId="{037D1C5C-3F69-0C2E-E5BC-F7D4AE2E481E}"/>
          </ac:picMkLst>
        </pc:picChg>
        <pc:picChg chg="add mod">
          <ac:chgData name="柯炫羽 板橋新埔" userId="9b2998d62f8f55e0" providerId="LiveId" clId="{EF95BA1E-4833-4EAD-837A-0BF3C93C0B65}" dt="2023-01-01T13:30:19.907" v="1241" actId="1076"/>
          <ac:picMkLst>
            <pc:docMk/>
            <pc:sldMk cId="3556703825" sldId="259"/>
            <ac:picMk id="1030" creationId="{1D84A02A-F80D-58FF-559F-4D8362538C0F}"/>
          </ac:picMkLst>
        </pc:picChg>
        <pc:picChg chg="add mod">
          <ac:chgData name="柯炫羽 板橋新埔" userId="9b2998d62f8f55e0" providerId="LiveId" clId="{EF95BA1E-4833-4EAD-837A-0BF3C93C0B65}" dt="2023-01-01T21:34:16.538" v="1787" actId="1037"/>
          <ac:picMkLst>
            <pc:docMk/>
            <pc:sldMk cId="3556703825" sldId="259"/>
            <ac:picMk id="1032" creationId="{DB7726E5-9524-C9E9-F47C-42F6A45B096D}"/>
          </ac:picMkLst>
        </pc:picChg>
      </pc:sldChg>
      <pc:sldChg chg="addSp delSp modSp mod ord setBg delAnim modAnim">
        <pc:chgData name="柯炫羽 板橋新埔" userId="9b2998d62f8f55e0" providerId="LiveId" clId="{EF95BA1E-4833-4EAD-837A-0BF3C93C0B65}" dt="2023-01-03T14:17:59.830" v="10821" actId="207"/>
        <pc:sldMkLst>
          <pc:docMk/>
          <pc:sldMk cId="1644936967" sldId="260"/>
        </pc:sldMkLst>
        <pc:spChg chg="mod">
          <ac:chgData name="柯炫羽 板橋新埔" userId="9b2998d62f8f55e0" providerId="LiveId" clId="{EF95BA1E-4833-4EAD-837A-0BF3C93C0B65}" dt="2023-01-03T14:17:59.830" v="10821" actId="207"/>
          <ac:spMkLst>
            <pc:docMk/>
            <pc:sldMk cId="1644936967" sldId="260"/>
            <ac:spMk id="2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1T12:20:40.922" v="1095" actId="1076"/>
          <ac:spMkLst>
            <pc:docMk/>
            <pc:sldMk cId="1644936967" sldId="260"/>
            <ac:spMk id="3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3T14:17:53.288" v="10820" actId="1076"/>
          <ac:spMkLst>
            <pc:docMk/>
            <pc:sldMk cId="1644936967" sldId="260"/>
            <ac:spMk id="4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3T14:14:16.309" v="10770" actId="478"/>
          <ac:spMkLst>
            <pc:docMk/>
            <pc:sldMk cId="1644936967" sldId="260"/>
            <ac:spMk id="5" creationId="{BF657E87-5635-1D0D-0A45-B40A20F1FBE1}"/>
          </ac:spMkLst>
        </pc:spChg>
        <pc:spChg chg="add del mod">
          <ac:chgData name="柯炫羽 板橋新埔" userId="9b2998d62f8f55e0" providerId="LiveId" clId="{EF95BA1E-4833-4EAD-837A-0BF3C93C0B65}" dt="2023-01-01T21:11:30.198" v="1463"/>
          <ac:spMkLst>
            <pc:docMk/>
            <pc:sldMk cId="1644936967" sldId="260"/>
            <ac:spMk id="21" creationId="{16F9565F-597D-B8DE-817A-84D4E586F885}"/>
          </ac:spMkLst>
        </pc:spChg>
        <pc:spChg chg="add mod">
          <ac:chgData name="柯炫羽 板橋新埔" userId="9b2998d62f8f55e0" providerId="LiveId" clId="{EF95BA1E-4833-4EAD-837A-0BF3C93C0B65}" dt="2023-01-02T09:43:28.922" v="2589" actId="27636"/>
          <ac:spMkLst>
            <pc:docMk/>
            <pc:sldMk cId="1644936967" sldId="260"/>
            <ac:spMk id="22" creationId="{4E7F4100-7604-C574-A777-C436FE93AEFB}"/>
          </ac:spMkLst>
        </pc:spChg>
        <pc:spChg chg="add mod">
          <ac:chgData name="柯炫羽 板橋新埔" userId="9b2998d62f8f55e0" providerId="LiveId" clId="{EF95BA1E-4833-4EAD-837A-0BF3C93C0B65}" dt="2023-01-02T09:43:34.454" v="2592" actId="14100"/>
          <ac:spMkLst>
            <pc:docMk/>
            <pc:sldMk cId="1644936967" sldId="260"/>
            <ac:spMk id="23" creationId="{DDFB7C28-9220-93AD-AFC6-F0E8F845EF0A}"/>
          </ac:spMkLst>
        </pc:spChg>
        <pc:spChg chg="add del mod">
          <ac:chgData name="柯炫羽 板橋新埔" userId="9b2998d62f8f55e0" providerId="LiveId" clId="{EF95BA1E-4833-4EAD-837A-0BF3C93C0B65}" dt="2023-01-03T14:12:37.269" v="10746" actId="478"/>
          <ac:spMkLst>
            <pc:docMk/>
            <pc:sldMk cId="1644936967" sldId="260"/>
            <ac:spMk id="27" creationId="{ECA68713-20CE-B276-D09E-1FF093BBE0CF}"/>
          </ac:spMkLst>
        </pc:spChg>
        <pc:spChg chg="add del mod">
          <ac:chgData name="柯炫羽 板橋新埔" userId="9b2998d62f8f55e0" providerId="LiveId" clId="{EF95BA1E-4833-4EAD-837A-0BF3C93C0B65}" dt="2023-01-03T14:12:37.269" v="10746" actId="478"/>
          <ac:spMkLst>
            <pc:docMk/>
            <pc:sldMk cId="1644936967" sldId="260"/>
            <ac:spMk id="28" creationId="{898778AA-B8E5-B271-CD67-0C93B8F5E381}"/>
          </ac:spMkLst>
        </pc:spChg>
        <pc:spChg chg="add del mod">
          <ac:chgData name="柯炫羽 板橋新埔" userId="9b2998d62f8f55e0" providerId="LiveId" clId="{EF95BA1E-4833-4EAD-837A-0BF3C93C0B65}" dt="2023-01-03T14:12:37.269" v="10746" actId="478"/>
          <ac:spMkLst>
            <pc:docMk/>
            <pc:sldMk cId="1644936967" sldId="260"/>
            <ac:spMk id="29" creationId="{B9BA8A6F-4E8B-1C9B-8F33-692A1CE84436}"/>
          </ac:spMkLst>
        </pc:spChg>
        <pc:spChg chg="add del mod">
          <ac:chgData name="柯炫羽 板橋新埔" userId="9b2998d62f8f55e0" providerId="LiveId" clId="{EF95BA1E-4833-4EAD-837A-0BF3C93C0B65}" dt="2023-01-03T14:12:37.269" v="10746" actId="478"/>
          <ac:spMkLst>
            <pc:docMk/>
            <pc:sldMk cId="1644936967" sldId="260"/>
            <ac:spMk id="30" creationId="{BA7DE8AD-A0E9-96CD-D87E-B00E3162CA89}"/>
          </ac:spMkLst>
        </pc:spChg>
        <pc:spChg chg="add mod">
          <ac:chgData name="柯炫羽 板橋新埔" userId="9b2998d62f8f55e0" providerId="LiveId" clId="{EF95BA1E-4833-4EAD-837A-0BF3C93C0B65}" dt="2023-01-02T09:41:41.326" v="2575" actId="1038"/>
          <ac:spMkLst>
            <pc:docMk/>
            <pc:sldMk cId="1644936967" sldId="260"/>
            <ac:spMk id="31" creationId="{32CA191E-EE98-A4AB-1518-2EC971E1CC4B}"/>
          </ac:spMkLst>
        </pc:spChg>
        <pc:spChg chg="add mod">
          <ac:chgData name="柯炫羽 板橋新埔" userId="9b2998d62f8f55e0" providerId="LiveId" clId="{EF95BA1E-4833-4EAD-837A-0BF3C93C0B65}" dt="2023-01-02T09:41:29.417" v="2570" actId="692"/>
          <ac:spMkLst>
            <pc:docMk/>
            <pc:sldMk cId="1644936967" sldId="260"/>
            <ac:spMk id="32" creationId="{89F9F2B2-1FB5-643F-A079-2D0012AF03E8}"/>
          </ac:spMkLst>
        </pc:spChg>
        <pc:spChg chg="add del mod">
          <ac:chgData name="柯炫羽 板橋新埔" userId="9b2998d62f8f55e0" providerId="LiveId" clId="{EF95BA1E-4833-4EAD-837A-0BF3C93C0B65}" dt="2023-01-03T14:14:17.826" v="10771" actId="478"/>
          <ac:spMkLst>
            <pc:docMk/>
            <pc:sldMk cId="1644936967" sldId="260"/>
            <ac:spMk id="33" creationId="{2258F5BC-27D1-9FA5-6B1B-853397E8D3C2}"/>
          </ac:spMkLst>
        </pc:spChg>
        <pc:spChg chg="add del mod">
          <ac:chgData name="柯炫羽 板橋新埔" userId="9b2998d62f8f55e0" providerId="LiveId" clId="{EF95BA1E-4833-4EAD-837A-0BF3C93C0B65}" dt="2023-01-03T14:15:51.911" v="10806" actId="478"/>
          <ac:spMkLst>
            <pc:docMk/>
            <pc:sldMk cId="1644936967" sldId="260"/>
            <ac:spMk id="34" creationId="{0B649B47-1C7A-E1DA-5A76-8CEEFA09037D}"/>
          </ac:spMkLst>
        </pc:spChg>
        <pc:picChg chg="add del mod">
          <ac:chgData name="柯炫羽 板橋新埔" userId="9b2998d62f8f55e0" providerId="LiveId" clId="{EF95BA1E-4833-4EAD-837A-0BF3C93C0B65}" dt="2023-01-01T12:14:50.510" v="1078"/>
          <ac:picMkLst>
            <pc:docMk/>
            <pc:sldMk cId="1644936967" sldId="260"/>
            <ac:picMk id="6" creationId="{1DD9B912-788D-27DE-9A69-98B0C849A90C}"/>
          </ac:picMkLst>
        </pc:picChg>
        <pc:picChg chg="add mod ord">
          <ac:chgData name="柯炫羽 板橋新埔" userId="9b2998d62f8f55e0" providerId="LiveId" clId="{EF95BA1E-4833-4EAD-837A-0BF3C93C0B65}" dt="2023-01-03T14:12:58.608" v="10750" actId="1076"/>
          <ac:picMkLst>
            <pc:docMk/>
            <pc:sldMk cId="1644936967" sldId="260"/>
            <ac:picMk id="6" creationId="{9E4DD449-3D41-6C89-4DBF-B299D6E0F062}"/>
          </ac:picMkLst>
        </pc:picChg>
        <pc:picChg chg="add del mod">
          <ac:chgData name="柯炫羽 板橋新埔" userId="9b2998d62f8f55e0" providerId="LiveId" clId="{EF95BA1E-4833-4EAD-837A-0BF3C93C0B65}" dt="2023-01-01T12:15:08.189" v="1080"/>
          <ac:picMkLst>
            <pc:docMk/>
            <pc:sldMk cId="1644936967" sldId="260"/>
            <ac:picMk id="8" creationId="{507E0F25-9B9E-A262-7169-39974D28DAA2}"/>
          </ac:picMkLst>
        </pc:picChg>
        <pc:picChg chg="add del mod">
          <ac:chgData name="柯炫羽 板橋新埔" userId="9b2998d62f8f55e0" providerId="LiveId" clId="{EF95BA1E-4833-4EAD-837A-0BF3C93C0B65}" dt="2023-01-01T12:15:12.179" v="1082" actId="931"/>
          <ac:picMkLst>
            <pc:docMk/>
            <pc:sldMk cId="1644936967" sldId="260"/>
            <ac:picMk id="10" creationId="{39D85495-1EB1-5DA1-E848-817F8BE7DFFD}"/>
          </ac:picMkLst>
        </pc:picChg>
        <pc:picChg chg="add del mod">
          <ac:chgData name="柯炫羽 板橋新埔" userId="9b2998d62f8f55e0" providerId="LiveId" clId="{EF95BA1E-4833-4EAD-837A-0BF3C93C0B65}" dt="2023-01-01T12:18:07.440" v="1088" actId="478"/>
          <ac:picMkLst>
            <pc:docMk/>
            <pc:sldMk cId="1644936967" sldId="260"/>
            <ac:picMk id="12" creationId="{E1943875-2941-BD59-9948-100F5829DBEF}"/>
          </ac:picMkLst>
        </pc:picChg>
        <pc:picChg chg="add del mod">
          <ac:chgData name="柯炫羽 板橋新埔" userId="9b2998d62f8f55e0" providerId="LiveId" clId="{EF95BA1E-4833-4EAD-837A-0BF3C93C0B65}" dt="2023-01-01T12:36:15.515" v="1154" actId="478"/>
          <ac:picMkLst>
            <pc:docMk/>
            <pc:sldMk cId="1644936967" sldId="260"/>
            <ac:picMk id="14" creationId="{6A9D2D4B-0063-06CA-BC69-2D5FF83FA114}"/>
          </ac:picMkLst>
        </pc:picChg>
        <pc:picChg chg="add del mod">
          <ac:chgData name="柯炫羽 板橋新埔" userId="9b2998d62f8f55e0" providerId="LiveId" clId="{EF95BA1E-4833-4EAD-837A-0BF3C93C0B65}" dt="2023-01-02T15:20:08.501" v="7309" actId="478"/>
          <ac:picMkLst>
            <pc:docMk/>
            <pc:sldMk cId="1644936967" sldId="260"/>
            <ac:picMk id="16" creationId="{5673D908-525A-7AB2-E2FF-9785A07633CC}"/>
          </ac:picMkLst>
        </pc:picChg>
        <pc:picChg chg="add del mod">
          <ac:chgData name="柯炫羽 板橋新埔" userId="9b2998d62f8f55e0" providerId="LiveId" clId="{EF95BA1E-4833-4EAD-837A-0BF3C93C0B65}" dt="2023-01-02T12:57:47.011" v="5473" actId="478"/>
          <ac:picMkLst>
            <pc:docMk/>
            <pc:sldMk cId="1644936967" sldId="260"/>
            <ac:picMk id="5122" creationId="{7494086F-4318-12C3-DA1F-91C56B776F0A}"/>
          </ac:picMkLst>
        </pc:picChg>
        <pc:picChg chg="add del mod">
          <ac:chgData name="柯炫羽 板橋新埔" userId="9b2998d62f8f55e0" providerId="LiveId" clId="{EF95BA1E-4833-4EAD-837A-0BF3C93C0B65}" dt="2023-01-02T14:26:16.037" v="7059" actId="21"/>
          <ac:picMkLst>
            <pc:docMk/>
            <pc:sldMk cId="1644936967" sldId="260"/>
            <ac:picMk id="5124" creationId="{96BE6587-1783-0F48-85BC-2C2251FC37CA}"/>
          </ac:picMkLst>
        </pc:picChg>
        <pc:cxnChg chg="add mod">
          <ac:chgData name="柯炫羽 板橋新埔" userId="9b2998d62f8f55e0" providerId="LiveId" clId="{EF95BA1E-4833-4EAD-837A-0BF3C93C0B65}" dt="2023-01-01T21:14:45.597" v="1556" actId="14100"/>
          <ac:cxnSpMkLst>
            <pc:docMk/>
            <pc:sldMk cId="1644936967" sldId="260"/>
            <ac:cxnSpMk id="18" creationId="{377B2738-A7F4-6CD7-9885-5F1579F62100}"/>
          </ac:cxnSpMkLst>
        </pc:cxnChg>
        <pc:cxnChg chg="add mod">
          <ac:chgData name="柯炫羽 板橋新埔" userId="9b2998d62f8f55e0" providerId="LiveId" clId="{EF95BA1E-4833-4EAD-837A-0BF3C93C0B65}" dt="2023-01-01T21:05:22.097" v="1438" actId="14100"/>
          <ac:cxnSpMkLst>
            <pc:docMk/>
            <pc:sldMk cId="1644936967" sldId="260"/>
            <ac:cxnSpMk id="19" creationId="{A77AE3E1-E2C9-7671-5D59-0D124645B64F}"/>
          </ac:cxnSpMkLst>
        </pc:cxnChg>
      </pc:sldChg>
      <pc:sldChg chg="addSp delSp modSp add mod delAnim modAnim">
        <pc:chgData name="柯炫羽 板橋新埔" userId="9b2998d62f8f55e0" providerId="LiveId" clId="{EF95BA1E-4833-4EAD-837A-0BF3C93C0B65}" dt="2023-01-03T12:11:48.597" v="10560" actId="207"/>
        <pc:sldMkLst>
          <pc:docMk/>
          <pc:sldMk cId="2549455339" sldId="261"/>
        </pc:sldMkLst>
        <pc:spChg chg="mod">
          <ac:chgData name="柯炫羽 板橋新埔" userId="9b2998d62f8f55e0" providerId="LiveId" clId="{EF95BA1E-4833-4EAD-837A-0BF3C93C0B65}" dt="2023-01-03T12:11:48.597" v="10560" actId="207"/>
          <ac:spMkLst>
            <pc:docMk/>
            <pc:sldMk cId="2549455339" sldId="261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2T08:58:33.890" v="2074"/>
          <ac:spMkLst>
            <pc:docMk/>
            <pc:sldMk cId="2549455339" sldId="261"/>
            <ac:spMk id="3" creationId="{00000000-0000-0000-0000-000000000000}"/>
          </ac:spMkLst>
        </pc:spChg>
        <pc:spChg chg="del mod">
          <ac:chgData name="柯炫羽 板橋新埔" userId="9b2998d62f8f55e0" providerId="LiveId" clId="{EF95BA1E-4833-4EAD-837A-0BF3C93C0B65}" dt="2023-01-02T09:52:30.610" v="2733" actId="478"/>
          <ac:spMkLst>
            <pc:docMk/>
            <pc:sldMk cId="2549455339" sldId="261"/>
            <ac:spMk id="4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2T09:48:01.118" v="2610" actId="478"/>
          <ac:spMkLst>
            <pc:docMk/>
            <pc:sldMk cId="2549455339" sldId="261"/>
            <ac:spMk id="13" creationId="{899D5A27-3670-E451-8209-F69B14A62DB4}"/>
          </ac:spMkLst>
        </pc:spChg>
        <pc:spChg chg="add del">
          <ac:chgData name="柯炫羽 板橋新埔" userId="9b2998d62f8f55e0" providerId="LiveId" clId="{EF95BA1E-4833-4EAD-837A-0BF3C93C0B65}" dt="2023-01-02T09:48:12.331" v="2612" actId="478"/>
          <ac:spMkLst>
            <pc:docMk/>
            <pc:sldMk cId="2549455339" sldId="261"/>
            <ac:spMk id="14" creationId="{29528DC4-0129-6B2B-084F-7F937FA2F4DD}"/>
          </ac:spMkLst>
        </pc:spChg>
        <pc:spChg chg="add mod">
          <ac:chgData name="柯炫羽 板橋新埔" userId="9b2998d62f8f55e0" providerId="LiveId" clId="{EF95BA1E-4833-4EAD-837A-0BF3C93C0B65}" dt="2023-01-02T09:49:03.764" v="2619" actId="164"/>
          <ac:spMkLst>
            <pc:docMk/>
            <pc:sldMk cId="2549455339" sldId="261"/>
            <ac:spMk id="17" creationId="{99983165-DA11-A0C6-EFD1-370034B77AF2}"/>
          </ac:spMkLst>
        </pc:spChg>
        <pc:spChg chg="add mod">
          <ac:chgData name="柯炫羽 板橋新埔" userId="9b2998d62f8f55e0" providerId="LiveId" clId="{EF95BA1E-4833-4EAD-837A-0BF3C93C0B65}" dt="2023-01-02T09:49:03.764" v="2619" actId="164"/>
          <ac:spMkLst>
            <pc:docMk/>
            <pc:sldMk cId="2549455339" sldId="261"/>
            <ac:spMk id="18" creationId="{DF3B3BAA-EFF8-2D9B-ABC4-4F14BF8EBD07}"/>
          </ac:spMkLst>
        </pc:spChg>
        <pc:spChg chg="add mod">
          <ac:chgData name="柯炫羽 板橋新埔" userId="9b2998d62f8f55e0" providerId="LiveId" clId="{EF95BA1E-4833-4EAD-837A-0BF3C93C0B65}" dt="2023-01-02T15:59:51.026" v="8292" actId="20577"/>
          <ac:spMkLst>
            <pc:docMk/>
            <pc:sldMk cId="2549455339" sldId="261"/>
            <ac:spMk id="20" creationId="{0F7BA6AC-F1D5-DAEC-9432-6401877DD59C}"/>
          </ac:spMkLst>
        </pc:spChg>
        <pc:spChg chg="add del mod">
          <ac:chgData name="柯炫羽 板橋新埔" userId="9b2998d62f8f55e0" providerId="LiveId" clId="{EF95BA1E-4833-4EAD-837A-0BF3C93C0B65}" dt="2023-01-02T09:52:32.877" v="2734" actId="478"/>
          <ac:spMkLst>
            <pc:docMk/>
            <pc:sldMk cId="2549455339" sldId="261"/>
            <ac:spMk id="22" creationId="{40CFD734-84DA-66A7-E5C6-6766BD2C04B5}"/>
          </ac:spMkLst>
        </pc:spChg>
        <pc:spChg chg="add del">
          <ac:chgData name="柯炫羽 板橋新埔" userId="9b2998d62f8f55e0" providerId="LiveId" clId="{EF95BA1E-4833-4EAD-837A-0BF3C93C0B65}" dt="2023-01-02T09:54:41.653" v="2905" actId="478"/>
          <ac:spMkLst>
            <pc:docMk/>
            <pc:sldMk cId="2549455339" sldId="261"/>
            <ac:spMk id="23" creationId="{1598B38A-7F36-8F23-070B-EA02E6C7DD13}"/>
          </ac:spMkLst>
        </pc:spChg>
        <pc:grpChg chg="add mod">
          <ac:chgData name="柯炫羽 板橋新埔" userId="9b2998d62f8f55e0" providerId="LiveId" clId="{EF95BA1E-4833-4EAD-837A-0BF3C93C0B65}" dt="2023-01-02T09:49:03.764" v="2619" actId="164"/>
          <ac:grpSpMkLst>
            <pc:docMk/>
            <pc:sldMk cId="2549455339" sldId="261"/>
            <ac:grpSpMk id="19" creationId="{799A8692-6D2F-2849-E587-59E21BB53128}"/>
          </ac:grpSpMkLst>
        </pc:grpChg>
        <pc:picChg chg="add mod">
          <ac:chgData name="柯炫羽 板橋新埔" userId="9b2998d62f8f55e0" providerId="LiveId" clId="{EF95BA1E-4833-4EAD-837A-0BF3C93C0B65}" dt="2023-01-01T13:23:22.876" v="1158" actId="1076"/>
          <ac:picMkLst>
            <pc:docMk/>
            <pc:sldMk cId="2549455339" sldId="261"/>
            <ac:picMk id="6" creationId="{1D204CBD-D14E-501E-EC00-503D30D089AB}"/>
          </ac:picMkLst>
        </pc:picChg>
        <pc:picChg chg="add del mod">
          <ac:chgData name="柯炫羽 板橋新埔" userId="9b2998d62f8f55e0" providerId="LiveId" clId="{EF95BA1E-4833-4EAD-837A-0BF3C93C0B65}" dt="2023-01-01T21:55:54.954" v="1927" actId="478"/>
          <ac:picMkLst>
            <pc:docMk/>
            <pc:sldMk cId="2549455339" sldId="261"/>
            <ac:picMk id="8" creationId="{E5604A96-8601-21E1-0507-83C5852B0413}"/>
          </ac:picMkLst>
        </pc:picChg>
        <pc:picChg chg="add del mod">
          <ac:chgData name="柯炫羽 板橋新埔" userId="9b2998d62f8f55e0" providerId="LiveId" clId="{EF95BA1E-4833-4EAD-837A-0BF3C93C0B65}" dt="2023-01-02T09:46:36.836" v="2602" actId="478"/>
          <ac:picMkLst>
            <pc:docMk/>
            <pc:sldMk cId="2549455339" sldId="261"/>
            <ac:picMk id="10" creationId="{9F745707-FFFE-DEFD-16E3-8240F0C5801F}"/>
          </ac:picMkLst>
        </pc:picChg>
        <pc:picChg chg="add mod">
          <ac:chgData name="柯炫羽 板橋新埔" userId="9b2998d62f8f55e0" providerId="LiveId" clId="{EF95BA1E-4833-4EAD-837A-0BF3C93C0B65}" dt="2023-01-02T10:06:31.824" v="2950" actId="1036"/>
          <ac:picMkLst>
            <pc:docMk/>
            <pc:sldMk cId="2549455339" sldId="261"/>
            <ac:picMk id="12" creationId="{3483ACE9-2214-C65F-B102-253EDED4A3AF}"/>
          </ac:picMkLst>
        </pc:picChg>
        <pc:picChg chg="add mod">
          <ac:chgData name="柯炫羽 板橋新埔" userId="9b2998d62f8f55e0" providerId="LiveId" clId="{EF95BA1E-4833-4EAD-837A-0BF3C93C0B65}" dt="2023-01-02T14:15:09.131" v="7000" actId="14100"/>
          <ac:picMkLst>
            <pc:docMk/>
            <pc:sldMk cId="2549455339" sldId="261"/>
            <ac:picMk id="17410" creationId="{42E6B5A9-C3E8-97D4-5E0A-4ACD112AFDB7}"/>
          </ac:picMkLst>
        </pc:picChg>
        <pc:cxnChg chg="add del">
          <ac:chgData name="柯炫羽 板橋新埔" userId="9b2998d62f8f55e0" providerId="LiveId" clId="{EF95BA1E-4833-4EAD-837A-0BF3C93C0B65}" dt="2023-01-02T09:48:24.784" v="2614" actId="478"/>
          <ac:cxnSpMkLst>
            <pc:docMk/>
            <pc:sldMk cId="2549455339" sldId="261"/>
            <ac:cxnSpMk id="16" creationId="{278B21DB-0B63-0797-5A30-B9F1B4501F0F}"/>
          </ac:cxnSpMkLst>
        </pc:cxnChg>
      </pc:sldChg>
      <pc:sldChg chg="modSp add del mod">
        <pc:chgData name="柯炫羽 板橋新埔" userId="9b2998d62f8f55e0" providerId="LiveId" clId="{EF95BA1E-4833-4EAD-837A-0BF3C93C0B65}" dt="2023-01-01T13:48:51.754" v="1364" actId="2696"/>
        <pc:sldMkLst>
          <pc:docMk/>
          <pc:sldMk cId="3291795958" sldId="262"/>
        </pc:sldMkLst>
        <pc:spChg chg="mod">
          <ac:chgData name="柯炫羽 板橋新埔" userId="9b2998d62f8f55e0" providerId="LiveId" clId="{EF95BA1E-4833-4EAD-837A-0BF3C93C0B65}" dt="2022-12-31T15:11:50.396" v="812" actId="20577"/>
          <ac:spMkLst>
            <pc:docMk/>
            <pc:sldMk cId="3291795958" sldId="262"/>
            <ac:spMk id="2" creationId="{00000000-0000-0000-0000-000000000000}"/>
          </ac:spMkLst>
        </pc:spChg>
      </pc:sldChg>
      <pc:sldChg chg="addSp delSp modSp add mod setBg delAnim modAnim">
        <pc:chgData name="柯炫羽 板橋新埔" userId="9b2998d62f8f55e0" providerId="LiveId" clId="{EF95BA1E-4833-4EAD-837A-0BF3C93C0B65}" dt="2023-01-03T12:11:41.032" v="10559" actId="207"/>
        <pc:sldMkLst>
          <pc:docMk/>
          <pc:sldMk cId="1699341489" sldId="263"/>
        </pc:sldMkLst>
        <pc:spChg chg="mod">
          <ac:chgData name="柯炫羽 板橋新埔" userId="9b2998d62f8f55e0" providerId="LiveId" clId="{EF95BA1E-4833-4EAD-837A-0BF3C93C0B65}" dt="2023-01-03T12:11:41.032" v="10559" actId="207"/>
          <ac:spMkLst>
            <pc:docMk/>
            <pc:sldMk cId="1699341489" sldId="263"/>
            <ac:spMk id="2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1T21:29:28.162" v="1762" actId="22"/>
          <ac:spMkLst>
            <pc:docMk/>
            <pc:sldMk cId="1699341489" sldId="263"/>
            <ac:spMk id="3" creationId="{00000000-0000-0000-0000-000000000000}"/>
          </ac:spMkLst>
        </pc:spChg>
        <pc:spChg chg="del mod">
          <ac:chgData name="柯炫羽 板橋新埔" userId="9b2998d62f8f55e0" providerId="LiveId" clId="{EF95BA1E-4833-4EAD-837A-0BF3C93C0B65}" dt="2023-01-02T10:10:47.183" v="2951" actId="478"/>
          <ac:spMkLst>
            <pc:docMk/>
            <pc:sldMk cId="1699341489" sldId="263"/>
            <ac:spMk id="4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2T10:05:30.402" v="2931" actId="478"/>
          <ac:spMkLst>
            <pc:docMk/>
            <pc:sldMk cId="1699341489" sldId="263"/>
            <ac:spMk id="16" creationId="{4BEF01F5-2F39-D598-55B6-3FABC8FE8422}"/>
          </ac:spMkLst>
        </pc:spChg>
        <pc:spChg chg="add mod">
          <ac:chgData name="柯炫羽 板橋新埔" userId="9b2998d62f8f55e0" providerId="LiveId" clId="{EF95BA1E-4833-4EAD-837A-0BF3C93C0B65}" dt="2023-01-02T15:27:00.940" v="7646" actId="20577"/>
          <ac:spMkLst>
            <pc:docMk/>
            <pc:sldMk cId="1699341489" sldId="263"/>
            <ac:spMk id="20" creationId="{A4956E58-C6F0-67B6-DA7F-091BEF5857F3}"/>
          </ac:spMkLst>
        </pc:spChg>
        <pc:spChg chg="add mod">
          <ac:chgData name="柯炫羽 板橋新埔" userId="9b2998d62f8f55e0" providerId="LiveId" clId="{EF95BA1E-4833-4EAD-837A-0BF3C93C0B65}" dt="2023-01-02T10:21:34.908" v="3237" actId="692"/>
          <ac:spMkLst>
            <pc:docMk/>
            <pc:sldMk cId="1699341489" sldId="263"/>
            <ac:spMk id="21" creationId="{058702C3-0D50-71C6-E723-2913BC043105}"/>
          </ac:spMkLst>
        </pc:spChg>
        <pc:spChg chg="add mod">
          <ac:chgData name="柯炫羽 板橋新埔" userId="9b2998d62f8f55e0" providerId="LiveId" clId="{EF95BA1E-4833-4EAD-837A-0BF3C93C0B65}" dt="2023-01-02T10:21:57.347" v="3242" actId="14100"/>
          <ac:spMkLst>
            <pc:docMk/>
            <pc:sldMk cId="1699341489" sldId="263"/>
            <ac:spMk id="22" creationId="{ED2B223F-35F5-5C64-8182-BD0C667D8318}"/>
          </ac:spMkLst>
        </pc:spChg>
        <pc:picChg chg="add mod">
          <ac:chgData name="柯炫羽 板橋新埔" userId="9b2998d62f8f55e0" providerId="LiveId" clId="{EF95BA1E-4833-4EAD-837A-0BF3C93C0B65}" dt="2023-01-03T11:09:59.669" v="10207" actId="1038"/>
          <ac:picMkLst>
            <pc:docMk/>
            <pc:sldMk cId="1699341489" sldId="263"/>
            <ac:picMk id="4" creationId="{76795B37-1AE7-2B49-2D3E-D4E1DCFE2B1A}"/>
          </ac:picMkLst>
        </pc:picChg>
        <pc:picChg chg="add del mod">
          <ac:chgData name="柯炫羽 板橋新埔" userId="9b2998d62f8f55e0" providerId="LiveId" clId="{EF95BA1E-4833-4EAD-837A-0BF3C93C0B65}" dt="2023-01-01T14:14:12.448" v="1414" actId="478"/>
          <ac:picMkLst>
            <pc:docMk/>
            <pc:sldMk cId="1699341489" sldId="263"/>
            <ac:picMk id="6" creationId="{CEB4C7D9-4709-7E4F-3635-447115302B61}"/>
          </ac:picMkLst>
        </pc:picChg>
        <pc:picChg chg="add del mod">
          <ac:chgData name="柯炫羽 板橋新埔" userId="9b2998d62f8f55e0" providerId="LiveId" clId="{EF95BA1E-4833-4EAD-837A-0BF3C93C0B65}" dt="2023-01-01T14:27:23.771" v="1420" actId="478"/>
          <ac:picMkLst>
            <pc:docMk/>
            <pc:sldMk cId="1699341489" sldId="263"/>
            <ac:picMk id="8" creationId="{B5532860-D408-32FD-5BFF-5B09AEB34380}"/>
          </ac:picMkLst>
        </pc:picChg>
        <pc:picChg chg="add del mod">
          <ac:chgData name="柯炫羽 板橋新埔" userId="9b2998d62f8f55e0" providerId="LiveId" clId="{EF95BA1E-4833-4EAD-837A-0BF3C93C0B65}" dt="2023-01-01T21:29:54.574" v="1768" actId="478"/>
          <ac:picMkLst>
            <pc:docMk/>
            <pc:sldMk cId="1699341489" sldId="263"/>
            <ac:picMk id="10" creationId="{B008B729-72E9-4D96-A4F0-4F83F42484F0}"/>
          </ac:picMkLst>
        </pc:picChg>
        <pc:picChg chg="add del mod ord modCrop">
          <ac:chgData name="柯炫羽 板橋新埔" userId="9b2998d62f8f55e0" providerId="LiveId" clId="{EF95BA1E-4833-4EAD-837A-0BF3C93C0B65}" dt="2023-01-01T21:29:28.162" v="1762" actId="22"/>
          <ac:picMkLst>
            <pc:docMk/>
            <pc:sldMk cId="1699341489" sldId="263"/>
            <ac:picMk id="12" creationId="{89A4C39B-326D-CD77-4206-158FDA640968}"/>
          </ac:picMkLst>
        </pc:picChg>
        <pc:picChg chg="add mod">
          <ac:chgData name="柯炫羽 板橋新埔" userId="9b2998d62f8f55e0" providerId="LiveId" clId="{EF95BA1E-4833-4EAD-837A-0BF3C93C0B65}" dt="2023-01-02T10:21:48.420" v="3240" actId="1076"/>
          <ac:picMkLst>
            <pc:docMk/>
            <pc:sldMk cId="1699341489" sldId="263"/>
            <ac:picMk id="14" creationId="{9D51CF3D-38DC-3B4F-7221-2ECEEFD227E5}"/>
          </ac:picMkLst>
        </pc:picChg>
        <pc:cxnChg chg="add del mod">
          <ac:chgData name="柯炫羽 板橋新埔" userId="9b2998d62f8f55e0" providerId="LiveId" clId="{EF95BA1E-4833-4EAD-837A-0BF3C93C0B65}" dt="2023-01-02T10:05:30.402" v="2931" actId="478"/>
          <ac:cxnSpMkLst>
            <pc:docMk/>
            <pc:sldMk cId="1699341489" sldId="263"/>
            <ac:cxnSpMk id="15" creationId="{A911CB50-59DE-28F4-E23F-AEF0792D3E14}"/>
          </ac:cxnSpMkLst>
        </pc:cxnChg>
        <pc:cxnChg chg="add mod">
          <ac:chgData name="柯炫羽 板橋新埔" userId="9b2998d62f8f55e0" providerId="LiveId" clId="{EF95BA1E-4833-4EAD-837A-0BF3C93C0B65}" dt="2023-01-02T10:22:32.643" v="3249" actId="208"/>
          <ac:cxnSpMkLst>
            <pc:docMk/>
            <pc:sldMk cId="1699341489" sldId="263"/>
            <ac:cxnSpMk id="24" creationId="{68C40670-5CE9-4088-D593-C23ADE0D51BD}"/>
          </ac:cxnSpMkLst>
        </pc:cxnChg>
      </pc:sldChg>
      <pc:sldChg chg="addSp delSp modSp add mod ord">
        <pc:chgData name="柯炫羽 板橋新埔" userId="9b2998d62f8f55e0" providerId="LiveId" clId="{EF95BA1E-4833-4EAD-837A-0BF3C93C0B65}" dt="2023-01-03T12:10:39.959" v="10551" actId="692"/>
        <pc:sldMkLst>
          <pc:docMk/>
          <pc:sldMk cId="1901516345" sldId="264"/>
        </pc:sldMkLst>
        <pc:spChg chg="mod">
          <ac:chgData name="柯炫羽 板橋新埔" userId="9b2998d62f8f55e0" providerId="LiveId" clId="{EF95BA1E-4833-4EAD-837A-0BF3C93C0B65}" dt="2023-01-03T12:10:39.959" v="10551" actId="692"/>
          <ac:spMkLst>
            <pc:docMk/>
            <pc:sldMk cId="1901516345" sldId="264"/>
            <ac:spMk id="2" creationId="{00000000-0000-0000-0000-000000000000}"/>
          </ac:spMkLst>
        </pc:spChg>
        <pc:spChg chg="add del">
          <ac:chgData name="柯炫羽 板橋新埔" userId="9b2998d62f8f55e0" providerId="LiveId" clId="{EF95BA1E-4833-4EAD-837A-0BF3C93C0B65}" dt="2023-01-01T11:36:52.976" v="1053"/>
          <ac:spMkLst>
            <pc:docMk/>
            <pc:sldMk cId="1901516345" sldId="264"/>
            <ac:spMk id="3" creationId="{00000000-0000-0000-0000-000000000000}"/>
          </ac:spMkLst>
        </pc:spChg>
        <pc:spChg chg="del mod">
          <ac:chgData name="柯炫羽 板橋新埔" userId="9b2998d62f8f55e0" providerId="LiveId" clId="{EF95BA1E-4833-4EAD-837A-0BF3C93C0B65}" dt="2023-01-01T22:05:10.274" v="1982" actId="478"/>
          <ac:spMkLst>
            <pc:docMk/>
            <pc:sldMk cId="1901516345" sldId="264"/>
            <ac:spMk id="4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1T22:05:12.710" v="1983" actId="478"/>
          <ac:spMkLst>
            <pc:docMk/>
            <pc:sldMk cId="1901516345" sldId="264"/>
            <ac:spMk id="18" creationId="{E910380D-85F3-8EA9-CD46-26BC71098FF3}"/>
          </ac:spMkLst>
        </pc:spChg>
        <pc:spChg chg="add del mod">
          <ac:chgData name="柯炫羽 板橋新埔" userId="9b2998d62f8f55e0" providerId="LiveId" clId="{EF95BA1E-4833-4EAD-837A-0BF3C93C0B65}" dt="2023-01-02T13:45:04.753" v="6240" actId="1076"/>
          <ac:spMkLst>
            <pc:docMk/>
            <pc:sldMk cId="1901516345" sldId="264"/>
            <ac:spMk id="19" creationId="{3AE57850-47B4-0500-C729-0FC690DE3811}"/>
          </ac:spMkLst>
        </pc:spChg>
        <pc:picChg chg="add del mod ord modCrop">
          <ac:chgData name="柯炫羽 板橋新埔" userId="9b2998d62f8f55e0" providerId="LiveId" clId="{EF95BA1E-4833-4EAD-837A-0BF3C93C0B65}" dt="2023-01-01T11:30:15.716" v="1038" actId="22"/>
          <ac:picMkLst>
            <pc:docMk/>
            <pc:sldMk cId="1901516345" sldId="264"/>
            <ac:picMk id="6" creationId="{C9B5C1AC-A490-CB1E-F984-DAAB2E6EC3E6}"/>
          </ac:picMkLst>
        </pc:picChg>
        <pc:picChg chg="add del mod">
          <ac:chgData name="柯炫羽 板橋新埔" userId="9b2998d62f8f55e0" providerId="LiveId" clId="{EF95BA1E-4833-4EAD-837A-0BF3C93C0B65}" dt="2023-01-01T11:57:36.672" v="1064" actId="478"/>
          <ac:picMkLst>
            <pc:docMk/>
            <pc:sldMk cId="1901516345" sldId="264"/>
            <ac:picMk id="8" creationId="{B152C60C-3AE6-DD36-C932-92D03CD2DF6F}"/>
          </ac:picMkLst>
        </pc:picChg>
        <pc:picChg chg="add del mod">
          <ac:chgData name="柯炫羽 板橋新埔" userId="9b2998d62f8f55e0" providerId="LiveId" clId="{EF95BA1E-4833-4EAD-837A-0BF3C93C0B65}" dt="2023-01-01T11:35:35.297" v="1051" actId="931"/>
          <ac:picMkLst>
            <pc:docMk/>
            <pc:sldMk cId="1901516345" sldId="264"/>
            <ac:picMk id="10" creationId="{D2FA5E86-4745-41A4-E0F9-B39EA4D44ED3}"/>
          </ac:picMkLst>
        </pc:picChg>
        <pc:picChg chg="add mod">
          <ac:chgData name="柯炫羽 板橋新埔" userId="9b2998d62f8f55e0" providerId="LiveId" clId="{EF95BA1E-4833-4EAD-837A-0BF3C93C0B65}" dt="2023-01-01T11:57:41.872" v="1065" actId="1076"/>
          <ac:picMkLst>
            <pc:docMk/>
            <pc:sldMk cId="1901516345" sldId="264"/>
            <ac:picMk id="12" creationId="{8D20D141-B28F-FDC3-77C1-1907E67BDDFD}"/>
          </ac:picMkLst>
        </pc:picChg>
        <pc:picChg chg="add del mod">
          <ac:chgData name="柯炫羽 板橋新埔" userId="9b2998d62f8f55e0" providerId="LiveId" clId="{EF95BA1E-4833-4EAD-837A-0BF3C93C0B65}" dt="2023-01-01T11:37:03.673" v="1058" actId="478"/>
          <ac:picMkLst>
            <pc:docMk/>
            <pc:sldMk cId="1901516345" sldId="264"/>
            <ac:picMk id="14" creationId="{D53EB2DD-3940-BC7B-6E9A-57B8B5FD05D5}"/>
          </ac:picMkLst>
        </pc:picChg>
        <pc:picChg chg="add del mod">
          <ac:chgData name="柯炫羽 板橋新埔" userId="9b2998d62f8f55e0" providerId="LiveId" clId="{EF95BA1E-4833-4EAD-837A-0BF3C93C0B65}" dt="2023-01-02T09:11:40.819" v="2099" actId="478"/>
          <ac:picMkLst>
            <pc:docMk/>
            <pc:sldMk cId="1901516345" sldId="264"/>
            <ac:picMk id="16" creationId="{C8FDBCF5-7ED5-D9E2-2CC8-C18502E1D991}"/>
          </ac:picMkLst>
        </pc:picChg>
        <pc:picChg chg="add del mod">
          <ac:chgData name="柯炫羽 板橋新埔" userId="9b2998d62f8f55e0" providerId="LiveId" clId="{EF95BA1E-4833-4EAD-837A-0BF3C93C0B65}" dt="2023-01-02T12:03:41.888" v="4734" actId="478"/>
          <ac:picMkLst>
            <pc:docMk/>
            <pc:sldMk cId="1901516345" sldId="264"/>
            <ac:picMk id="21" creationId="{D8EAC5FE-7DE0-75D2-CDFD-012CCC7BFF88}"/>
          </ac:picMkLst>
        </pc:picChg>
        <pc:picChg chg="add mod">
          <ac:chgData name="柯炫羽 板橋新埔" userId="9b2998d62f8f55e0" providerId="LiveId" clId="{EF95BA1E-4833-4EAD-837A-0BF3C93C0B65}" dt="2023-01-02T12:03:47.149" v="4737" actId="14100"/>
          <ac:picMkLst>
            <pc:docMk/>
            <pc:sldMk cId="1901516345" sldId="264"/>
            <ac:picMk id="23" creationId="{E62CBC3A-26AE-42D7-2743-2D7BDDA15245}"/>
          </ac:picMkLst>
        </pc:picChg>
        <pc:picChg chg="add mod">
          <ac:chgData name="柯炫羽 板橋新埔" userId="9b2998d62f8f55e0" providerId="LiveId" clId="{EF95BA1E-4833-4EAD-837A-0BF3C93C0B65}" dt="2023-01-02T14:00:11.401" v="6343" actId="1076"/>
          <ac:picMkLst>
            <pc:docMk/>
            <pc:sldMk cId="1901516345" sldId="264"/>
            <ac:picMk id="13314" creationId="{19801B73-8F8C-6FAB-AE25-93254A54F92A}"/>
          </ac:picMkLst>
        </pc:picChg>
      </pc:sldChg>
      <pc:sldChg chg="addSp delSp modSp new mod delAnim modAnim">
        <pc:chgData name="柯炫羽 板橋新埔" userId="9b2998d62f8f55e0" providerId="LiveId" clId="{EF95BA1E-4833-4EAD-837A-0BF3C93C0B65}" dt="2023-01-03T13:49:53.740" v="10745"/>
        <pc:sldMkLst>
          <pc:docMk/>
          <pc:sldMk cId="2339856514" sldId="265"/>
        </pc:sldMkLst>
        <pc:spChg chg="mod">
          <ac:chgData name="柯炫羽 板橋新埔" userId="9b2998d62f8f55e0" providerId="LiveId" clId="{EF95BA1E-4833-4EAD-837A-0BF3C93C0B65}" dt="2023-01-03T12:01:44.628" v="10493" actId="1076"/>
          <ac:spMkLst>
            <pc:docMk/>
            <pc:sldMk cId="2339856514" sldId="265"/>
            <ac:spMk id="2" creationId="{D3434069-4BF7-2818-8D8E-3D1984E56D22}"/>
          </ac:spMkLst>
        </pc:spChg>
        <pc:spChg chg="del">
          <ac:chgData name="柯炫羽 板橋新埔" userId="9b2998d62f8f55e0" providerId="LiveId" clId="{EF95BA1E-4833-4EAD-837A-0BF3C93C0B65}" dt="2023-01-01T13:40:52.002" v="1323" actId="22"/>
          <ac:spMkLst>
            <pc:docMk/>
            <pc:sldMk cId="2339856514" sldId="265"/>
            <ac:spMk id="3" creationId="{268406D9-B863-AF14-613D-F319DEC77096}"/>
          </ac:spMkLst>
        </pc:spChg>
        <pc:spChg chg="del mod">
          <ac:chgData name="柯炫羽 板橋新埔" userId="9b2998d62f8f55e0" providerId="LiveId" clId="{EF95BA1E-4833-4EAD-837A-0BF3C93C0B65}" dt="2023-01-02T13:08:04.920" v="5601" actId="478"/>
          <ac:spMkLst>
            <pc:docMk/>
            <pc:sldMk cId="2339856514" sldId="265"/>
            <ac:spMk id="4" creationId="{8590C539-825A-C357-1034-D84BC81CB2A0}"/>
          </ac:spMkLst>
        </pc:spChg>
        <pc:spChg chg="mod">
          <ac:chgData name="柯炫羽 板橋新埔" userId="9b2998d62f8f55e0" providerId="LiveId" clId="{EF95BA1E-4833-4EAD-837A-0BF3C93C0B65}" dt="2023-01-03T12:01:55.329" v="10497" actId="1076"/>
          <ac:spMkLst>
            <pc:docMk/>
            <pc:sldMk cId="2339856514" sldId="265"/>
            <ac:spMk id="5" creationId="{D1BADB82-6EF4-C905-8A7A-597811032902}"/>
          </ac:spMkLst>
        </pc:spChg>
        <pc:spChg chg="mod">
          <ac:chgData name="柯炫羽 板橋新埔" userId="9b2998d62f8f55e0" providerId="LiveId" clId="{EF95BA1E-4833-4EAD-837A-0BF3C93C0B65}" dt="2023-01-01T13:41:17.766" v="1355" actId="1035"/>
          <ac:spMkLst>
            <pc:docMk/>
            <pc:sldMk cId="2339856514" sldId="265"/>
            <ac:spMk id="6" creationId="{DE624328-B0F4-E99B-1CD9-3D2376DD8A75}"/>
          </ac:spMkLst>
        </pc:spChg>
        <pc:spChg chg="add mod">
          <ac:chgData name="柯炫羽 板橋新埔" userId="9b2998d62f8f55e0" providerId="LiveId" clId="{EF95BA1E-4833-4EAD-837A-0BF3C93C0B65}" dt="2023-01-02T13:12:21.785" v="5662" actId="571"/>
          <ac:spMkLst>
            <pc:docMk/>
            <pc:sldMk cId="2339856514" sldId="265"/>
            <ac:spMk id="13" creationId="{768830C1-07A2-34F7-794D-530B23886636}"/>
          </ac:spMkLst>
        </pc:spChg>
        <pc:spChg chg="add del mod">
          <ac:chgData name="柯炫羽 板橋新埔" userId="9b2998d62f8f55e0" providerId="LiveId" clId="{EF95BA1E-4833-4EAD-837A-0BF3C93C0B65}" dt="2023-01-02T13:37:49.867" v="5991" actId="478"/>
          <ac:spMkLst>
            <pc:docMk/>
            <pc:sldMk cId="2339856514" sldId="265"/>
            <ac:spMk id="17" creationId="{E840928D-9BAE-329A-77A8-B7064F9C1570}"/>
          </ac:spMkLst>
        </pc:spChg>
        <pc:spChg chg="add mod">
          <ac:chgData name="柯炫羽 板橋新埔" userId="9b2998d62f8f55e0" providerId="LiveId" clId="{EF95BA1E-4833-4EAD-837A-0BF3C93C0B65}" dt="2023-01-02T13:18:54.338" v="5814" actId="164"/>
          <ac:spMkLst>
            <pc:docMk/>
            <pc:sldMk cId="2339856514" sldId="265"/>
            <ac:spMk id="20" creationId="{A2D19656-88A1-D2E1-C794-49C2703A21A1}"/>
          </ac:spMkLst>
        </pc:spChg>
        <pc:spChg chg="add mod">
          <ac:chgData name="柯炫羽 板橋新埔" userId="9b2998d62f8f55e0" providerId="LiveId" clId="{EF95BA1E-4833-4EAD-837A-0BF3C93C0B65}" dt="2023-01-02T13:19:28.751" v="5820" actId="164"/>
          <ac:spMkLst>
            <pc:docMk/>
            <pc:sldMk cId="2339856514" sldId="265"/>
            <ac:spMk id="24" creationId="{F3BA8936-7F79-D6D4-2CD9-F943006BFA63}"/>
          </ac:spMkLst>
        </pc:spChg>
        <pc:spChg chg="add mod">
          <ac:chgData name="柯炫羽 板橋新埔" userId="9b2998d62f8f55e0" providerId="LiveId" clId="{EF95BA1E-4833-4EAD-837A-0BF3C93C0B65}" dt="2023-01-02T13:20:06.800" v="5831" actId="164"/>
          <ac:spMkLst>
            <pc:docMk/>
            <pc:sldMk cId="2339856514" sldId="265"/>
            <ac:spMk id="26" creationId="{930D4141-E258-FF0C-245F-C58EF51A58D1}"/>
          </ac:spMkLst>
        </pc:spChg>
        <pc:grpChg chg="add del mod">
          <ac:chgData name="柯炫羽 板橋新埔" userId="9b2998d62f8f55e0" providerId="LiveId" clId="{EF95BA1E-4833-4EAD-837A-0BF3C93C0B65}" dt="2023-01-02T13:37:49.867" v="5991" actId="478"/>
          <ac:grpSpMkLst>
            <pc:docMk/>
            <pc:sldMk cId="2339856514" sldId="265"/>
            <ac:grpSpMk id="23" creationId="{34439B52-7794-275B-E2C9-C2372EF8407A}"/>
          </ac:grpSpMkLst>
        </pc:grpChg>
        <pc:grpChg chg="add del mod">
          <ac:chgData name="柯炫羽 板橋新埔" userId="9b2998d62f8f55e0" providerId="LiveId" clId="{EF95BA1E-4833-4EAD-837A-0BF3C93C0B65}" dt="2023-01-02T13:37:49.867" v="5991" actId="478"/>
          <ac:grpSpMkLst>
            <pc:docMk/>
            <pc:sldMk cId="2339856514" sldId="265"/>
            <ac:grpSpMk id="25" creationId="{BED92A1B-808A-83ED-C32D-DC2AD895BE9A}"/>
          </ac:grpSpMkLst>
        </pc:grpChg>
        <pc:grpChg chg="add mod">
          <ac:chgData name="柯炫羽 板橋新埔" userId="9b2998d62f8f55e0" providerId="LiveId" clId="{EF95BA1E-4833-4EAD-837A-0BF3C93C0B65}" dt="2023-01-03T12:01:51.580" v="10496" actId="1076"/>
          <ac:grpSpMkLst>
            <pc:docMk/>
            <pc:sldMk cId="2339856514" sldId="265"/>
            <ac:grpSpMk id="27" creationId="{65367DF1-CC96-F97E-CA1D-C7E0337E24D5}"/>
          </ac:grpSpMkLst>
        </pc:grpChg>
        <pc:picChg chg="add mod ord modCrop">
          <ac:chgData name="柯炫羽 板橋新埔" userId="9b2998d62f8f55e0" providerId="LiveId" clId="{EF95BA1E-4833-4EAD-837A-0BF3C93C0B65}" dt="2023-01-03T12:02:08.779" v="10499" actId="1076"/>
          <ac:picMkLst>
            <pc:docMk/>
            <pc:sldMk cId="2339856514" sldId="265"/>
            <ac:picMk id="8" creationId="{FCA6538D-B83D-B5AE-865E-7A4AE64AB274}"/>
          </ac:picMkLst>
        </pc:picChg>
        <pc:picChg chg="add del mod ord modCrop">
          <ac:chgData name="柯炫羽 板橋新埔" userId="9b2998d62f8f55e0" providerId="LiveId" clId="{EF95BA1E-4833-4EAD-837A-0BF3C93C0B65}" dt="2023-01-02T13:38:02.110" v="5997" actId="478"/>
          <ac:picMkLst>
            <pc:docMk/>
            <pc:sldMk cId="2339856514" sldId="265"/>
            <ac:picMk id="10" creationId="{DA2B7CBE-7E0E-A0BC-F6CD-71D64C17C54F}"/>
          </ac:picMkLst>
        </pc:picChg>
        <pc:picChg chg="add mod modCrop">
          <ac:chgData name="柯炫羽 板橋新埔" userId="9b2998d62f8f55e0" providerId="LiveId" clId="{EF95BA1E-4833-4EAD-837A-0BF3C93C0B65}" dt="2023-01-02T13:20:06.800" v="5831" actId="164"/>
          <ac:picMkLst>
            <pc:docMk/>
            <pc:sldMk cId="2339856514" sldId="265"/>
            <ac:picMk id="12" creationId="{4E4CA05F-BBF2-399D-F140-341534F8DFE2}"/>
          </ac:picMkLst>
        </pc:picChg>
        <pc:picChg chg="add mod">
          <ac:chgData name="柯炫羽 板橋新埔" userId="9b2998d62f8f55e0" providerId="LiveId" clId="{EF95BA1E-4833-4EAD-837A-0BF3C93C0B65}" dt="2023-01-02T13:12:21.785" v="5662" actId="571"/>
          <ac:picMkLst>
            <pc:docMk/>
            <pc:sldMk cId="2339856514" sldId="265"/>
            <ac:picMk id="14" creationId="{D443615F-EE4E-DB3F-5455-535D7A0AF7F7}"/>
          </ac:picMkLst>
        </pc:picChg>
        <pc:picChg chg="add mod">
          <ac:chgData name="柯炫羽 板橋新埔" userId="9b2998d62f8f55e0" providerId="LiveId" clId="{EF95BA1E-4833-4EAD-837A-0BF3C93C0B65}" dt="2023-01-02T13:12:21.785" v="5662" actId="571"/>
          <ac:picMkLst>
            <pc:docMk/>
            <pc:sldMk cId="2339856514" sldId="265"/>
            <ac:picMk id="15" creationId="{ADF71BBF-F03A-C532-9D48-21074455B443}"/>
          </ac:picMkLst>
        </pc:picChg>
        <pc:picChg chg="add mod">
          <ac:chgData name="柯炫羽 板橋新埔" userId="9b2998d62f8f55e0" providerId="LiveId" clId="{EF95BA1E-4833-4EAD-837A-0BF3C93C0B65}" dt="2023-01-02T13:12:21.785" v="5662" actId="571"/>
          <ac:picMkLst>
            <pc:docMk/>
            <pc:sldMk cId="2339856514" sldId="265"/>
            <ac:picMk id="16" creationId="{05061F27-A2EA-61BA-53CF-BD7692BE0C01}"/>
          </ac:picMkLst>
        </pc:picChg>
        <pc:picChg chg="add mod modCrop">
          <ac:chgData name="柯炫羽 板橋新埔" userId="9b2998d62f8f55e0" providerId="LiveId" clId="{EF95BA1E-4833-4EAD-837A-0BF3C93C0B65}" dt="2023-01-02T13:18:54.338" v="5814" actId="164"/>
          <ac:picMkLst>
            <pc:docMk/>
            <pc:sldMk cId="2339856514" sldId="265"/>
            <ac:picMk id="19" creationId="{CE11727C-5EE9-034D-CBE1-4BE5F87B0344}"/>
          </ac:picMkLst>
        </pc:picChg>
        <pc:picChg chg="add mod modCrop">
          <ac:chgData name="柯炫羽 板橋新埔" userId="9b2998d62f8f55e0" providerId="LiveId" clId="{EF95BA1E-4833-4EAD-837A-0BF3C93C0B65}" dt="2023-01-02T13:19:28.751" v="5820" actId="164"/>
          <ac:picMkLst>
            <pc:docMk/>
            <pc:sldMk cId="2339856514" sldId="265"/>
            <ac:picMk id="22" creationId="{6D0C7D0B-AC8C-51E3-AA69-1435C9E1017D}"/>
          </ac:picMkLst>
        </pc:picChg>
        <pc:picChg chg="add mod">
          <ac:chgData name="柯炫羽 板橋新埔" userId="9b2998d62f8f55e0" providerId="LiveId" clId="{EF95BA1E-4833-4EAD-837A-0BF3C93C0B65}" dt="2023-01-02T14:33:22.365" v="7275" actId="1076"/>
          <ac:picMkLst>
            <pc:docMk/>
            <pc:sldMk cId="2339856514" sldId="265"/>
            <ac:picMk id="28" creationId="{E7D037BB-2A78-9034-2106-52F2064C8B84}"/>
          </ac:picMkLst>
        </pc:picChg>
      </pc:sldChg>
      <pc:sldChg chg="addSp delSp modSp add del mod ord delAnim modAnim">
        <pc:chgData name="柯炫羽 板橋新埔" userId="9b2998d62f8f55e0" providerId="LiveId" clId="{EF95BA1E-4833-4EAD-837A-0BF3C93C0B65}" dt="2023-01-03T11:54:47.573" v="10485" actId="2696"/>
        <pc:sldMkLst>
          <pc:docMk/>
          <pc:sldMk cId="3162559848" sldId="266"/>
        </pc:sldMkLst>
        <pc:spChg chg="mod">
          <ac:chgData name="柯炫羽 板橋新埔" userId="9b2998d62f8f55e0" providerId="LiveId" clId="{EF95BA1E-4833-4EAD-837A-0BF3C93C0B65}" dt="2023-01-02T14:06:46.880" v="6392" actId="20577"/>
          <ac:spMkLst>
            <pc:docMk/>
            <pc:sldMk cId="3162559848" sldId="266"/>
            <ac:spMk id="2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2T11:53:53.617" v="4643" actId="478"/>
          <ac:spMkLst>
            <pc:docMk/>
            <pc:sldMk cId="3162559848" sldId="266"/>
            <ac:spMk id="4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2T09:28:29.825" v="2370"/>
          <ac:spMkLst>
            <pc:docMk/>
            <pc:sldMk cId="3162559848" sldId="266"/>
            <ac:spMk id="8" creationId="{14ACDAE9-7154-5FF2-573D-084AED083AD1}"/>
          </ac:spMkLst>
        </pc:spChg>
        <pc:spChg chg="add del mod">
          <ac:chgData name="柯炫羽 板橋新埔" userId="9b2998d62f8f55e0" providerId="LiveId" clId="{EF95BA1E-4833-4EAD-837A-0BF3C93C0B65}" dt="2023-01-02T09:30:30.428" v="2386" actId="478"/>
          <ac:spMkLst>
            <pc:docMk/>
            <pc:sldMk cId="3162559848" sldId="266"/>
            <ac:spMk id="9" creationId="{CFFB2F11-3504-6313-52F9-96BEDD23E3A9}"/>
          </ac:spMkLst>
        </pc:spChg>
        <pc:spChg chg="add mod">
          <ac:chgData name="柯炫羽 板橋新埔" userId="9b2998d62f8f55e0" providerId="LiveId" clId="{EF95BA1E-4833-4EAD-837A-0BF3C93C0B65}" dt="2023-01-02T11:53:05.679" v="4623" actId="164"/>
          <ac:spMkLst>
            <pc:docMk/>
            <pc:sldMk cId="3162559848" sldId="266"/>
            <ac:spMk id="17" creationId="{3A8137BD-C247-1F3B-53B7-EF11584D6668}"/>
          </ac:spMkLst>
        </pc:spChg>
        <pc:spChg chg="add mod">
          <ac:chgData name="柯炫羽 板橋新埔" userId="9b2998d62f8f55e0" providerId="LiveId" clId="{EF95BA1E-4833-4EAD-837A-0BF3C93C0B65}" dt="2023-01-02T10:34:55.463" v="3576" actId="164"/>
          <ac:spMkLst>
            <pc:docMk/>
            <pc:sldMk cId="3162559848" sldId="266"/>
            <ac:spMk id="20" creationId="{287C1CD3-1F48-A941-4057-7DA62ED60396}"/>
          </ac:spMkLst>
        </pc:spChg>
        <pc:spChg chg="add mod">
          <ac:chgData name="柯炫羽 板橋新埔" userId="9b2998d62f8f55e0" providerId="LiveId" clId="{EF95BA1E-4833-4EAD-837A-0BF3C93C0B65}" dt="2023-01-02T10:34:55.463" v="3576" actId="164"/>
          <ac:spMkLst>
            <pc:docMk/>
            <pc:sldMk cId="3162559848" sldId="266"/>
            <ac:spMk id="21" creationId="{9EEBA2D7-6B2B-516F-96E1-F4A6952895AA}"/>
          </ac:spMkLst>
        </pc:spChg>
        <pc:spChg chg="add mod">
          <ac:chgData name="柯炫羽 板橋新埔" userId="9b2998d62f8f55e0" providerId="LiveId" clId="{EF95BA1E-4833-4EAD-837A-0BF3C93C0B65}" dt="2023-01-02T10:34:55.463" v="3576" actId="164"/>
          <ac:spMkLst>
            <pc:docMk/>
            <pc:sldMk cId="3162559848" sldId="266"/>
            <ac:spMk id="22" creationId="{27EA9CDA-1361-3FF2-3E6B-0248B4062A9A}"/>
          </ac:spMkLst>
        </pc:spChg>
        <pc:spChg chg="add mod">
          <ac:chgData name="柯炫羽 板橋新埔" userId="9b2998d62f8f55e0" providerId="LiveId" clId="{EF95BA1E-4833-4EAD-837A-0BF3C93C0B65}" dt="2023-01-02T10:34:55.463" v="3576" actId="164"/>
          <ac:spMkLst>
            <pc:docMk/>
            <pc:sldMk cId="3162559848" sldId="266"/>
            <ac:spMk id="23" creationId="{26652243-7706-9496-7031-E5E23B02ED77}"/>
          </ac:spMkLst>
        </pc:spChg>
        <pc:spChg chg="add mod">
          <ac:chgData name="柯炫羽 板橋新埔" userId="9b2998d62f8f55e0" providerId="LiveId" clId="{EF95BA1E-4833-4EAD-837A-0BF3C93C0B65}" dt="2023-01-02T10:37:03.865" v="3637" actId="164"/>
          <ac:spMkLst>
            <pc:docMk/>
            <pc:sldMk cId="3162559848" sldId="266"/>
            <ac:spMk id="25" creationId="{22B47DDE-DD2A-6A0B-E978-FAEECB382CD3}"/>
          </ac:spMkLst>
        </pc:spChg>
        <pc:grpChg chg="add mod">
          <ac:chgData name="柯炫羽 板橋新埔" userId="9b2998d62f8f55e0" providerId="LiveId" clId="{EF95BA1E-4833-4EAD-837A-0BF3C93C0B65}" dt="2023-01-02T10:37:03.865" v="3637" actId="164"/>
          <ac:grpSpMkLst>
            <pc:docMk/>
            <pc:sldMk cId="3162559848" sldId="266"/>
            <ac:grpSpMk id="24" creationId="{6049583B-8640-3B92-57D0-DA73C6B564A3}"/>
          </ac:grpSpMkLst>
        </pc:grpChg>
        <pc:grpChg chg="add del mod ord">
          <ac:chgData name="柯炫羽 板橋新埔" userId="9b2998d62f8f55e0" providerId="LiveId" clId="{EF95BA1E-4833-4EAD-837A-0BF3C93C0B65}" dt="2023-01-02T17:11:21.668" v="9980" actId="478"/>
          <ac:grpSpMkLst>
            <pc:docMk/>
            <pc:sldMk cId="3162559848" sldId="266"/>
            <ac:grpSpMk id="26" creationId="{A418802A-48E1-E0E5-44CD-B975A6BDD8BA}"/>
          </ac:grpSpMkLst>
        </pc:grpChg>
        <pc:grpChg chg="add mod ord">
          <ac:chgData name="柯炫羽 板橋新埔" userId="9b2998d62f8f55e0" providerId="LiveId" clId="{EF95BA1E-4833-4EAD-837A-0BF3C93C0B65}" dt="2023-01-02T11:53:41.511" v="4641" actId="1038"/>
          <ac:grpSpMkLst>
            <pc:docMk/>
            <pc:sldMk cId="3162559848" sldId="266"/>
            <ac:grpSpMk id="29" creationId="{727A3D2B-4B4E-672B-0574-41BF2717817E}"/>
          </ac:grpSpMkLst>
        </pc:grpChg>
        <pc:picChg chg="add del mod">
          <ac:chgData name="柯炫羽 板橋新埔" userId="9b2998d62f8f55e0" providerId="LiveId" clId="{EF95BA1E-4833-4EAD-837A-0BF3C93C0B65}" dt="2023-01-02T11:53:07.925" v="4624" actId="478"/>
          <ac:picMkLst>
            <pc:docMk/>
            <pc:sldMk cId="3162559848" sldId="266"/>
            <ac:picMk id="5" creationId="{73103F43-4AE8-A806-F652-92C62EC0C84C}"/>
          </ac:picMkLst>
        </pc:picChg>
        <pc:picChg chg="add del">
          <ac:chgData name="柯炫羽 板橋新埔" userId="9b2998d62f8f55e0" providerId="LiveId" clId="{EF95BA1E-4833-4EAD-837A-0BF3C93C0B65}" dt="2023-01-01T21:33:18.506" v="1776" actId="478"/>
          <ac:picMkLst>
            <pc:docMk/>
            <pc:sldMk cId="3162559848" sldId="266"/>
            <ac:picMk id="7" creationId="{442170ED-4A90-58D6-1512-EEC632C0892E}"/>
          </ac:picMkLst>
        </pc:picChg>
        <pc:picChg chg="del">
          <ac:chgData name="柯炫羽 板橋新埔" userId="9b2998d62f8f55e0" providerId="LiveId" clId="{EF95BA1E-4833-4EAD-837A-0BF3C93C0B65}" dt="2023-01-01T13:49:11.730" v="1366" actId="478"/>
          <ac:picMkLst>
            <pc:docMk/>
            <pc:sldMk cId="3162559848" sldId="266"/>
            <ac:picMk id="16" creationId="{C8FDBCF5-7ED5-D9E2-2CC8-C18502E1D991}"/>
          </ac:picMkLst>
        </pc:picChg>
        <pc:picChg chg="add mod modCrop">
          <ac:chgData name="柯炫羽 板橋新埔" userId="9b2998d62f8f55e0" providerId="LiveId" clId="{EF95BA1E-4833-4EAD-837A-0BF3C93C0B65}" dt="2023-01-02T10:34:55.463" v="3576" actId="164"/>
          <ac:picMkLst>
            <pc:docMk/>
            <pc:sldMk cId="3162559848" sldId="266"/>
            <ac:picMk id="19" creationId="{A6F36C88-C510-D395-B221-1E4822EE97B3}"/>
          </ac:picMkLst>
        </pc:picChg>
        <pc:picChg chg="add mod">
          <ac:chgData name="柯炫羽 板橋新埔" userId="9b2998d62f8f55e0" providerId="LiveId" clId="{EF95BA1E-4833-4EAD-837A-0BF3C93C0B65}" dt="2023-01-02T11:53:27.076" v="4629" actId="1076"/>
          <ac:picMkLst>
            <pc:docMk/>
            <pc:sldMk cId="3162559848" sldId="266"/>
            <ac:picMk id="28" creationId="{E66264BE-2652-0252-4425-7344C93B4A15}"/>
          </ac:picMkLst>
        </pc:picChg>
        <pc:picChg chg="add mod">
          <ac:chgData name="柯炫羽 板橋新埔" userId="9b2998d62f8f55e0" providerId="LiveId" clId="{EF95BA1E-4833-4EAD-837A-0BF3C93C0B65}" dt="2023-01-02T14:06:42.731" v="6387" actId="1076"/>
          <ac:picMkLst>
            <pc:docMk/>
            <pc:sldMk cId="3162559848" sldId="266"/>
            <ac:picMk id="15362" creationId="{4FEEE6ED-3D87-F589-E8B4-12A5F9303326}"/>
          </ac:picMkLst>
        </pc:picChg>
        <pc:cxnChg chg="add del mod">
          <ac:chgData name="柯炫羽 板橋新埔" userId="9b2998d62f8f55e0" providerId="LiveId" clId="{EF95BA1E-4833-4EAD-837A-0BF3C93C0B65}" dt="2023-01-02T09:31:21.907" v="2394" actId="478"/>
          <ac:cxnSpMkLst>
            <pc:docMk/>
            <pc:sldMk cId="3162559848" sldId="266"/>
            <ac:cxnSpMk id="11" creationId="{5CFFDA55-9561-B58A-2D37-6F5680E5192C}"/>
          </ac:cxnSpMkLst>
        </pc:cxnChg>
        <pc:cxnChg chg="add mod">
          <ac:chgData name="柯炫羽 板橋新埔" userId="9b2998d62f8f55e0" providerId="LiveId" clId="{EF95BA1E-4833-4EAD-837A-0BF3C93C0B65}" dt="2023-01-02T11:53:05.679" v="4623" actId="164"/>
          <ac:cxnSpMkLst>
            <pc:docMk/>
            <pc:sldMk cId="3162559848" sldId="266"/>
            <ac:cxnSpMk id="15" creationId="{C73C378B-98D2-34CA-647E-08927C638BA9}"/>
          </ac:cxnSpMkLst>
        </pc:cxnChg>
      </pc:sldChg>
      <pc:sldChg chg="addSp delSp modSp add mod ord delAnim modAnim">
        <pc:chgData name="柯炫羽 板橋新埔" userId="9b2998d62f8f55e0" providerId="LiveId" clId="{EF95BA1E-4833-4EAD-837A-0BF3C93C0B65}" dt="2023-01-03T12:12:12.692" v="10564" actId="1037"/>
        <pc:sldMkLst>
          <pc:docMk/>
          <pc:sldMk cId="175490753" sldId="267"/>
        </pc:sldMkLst>
        <pc:spChg chg="mod">
          <ac:chgData name="柯炫羽 板橋新埔" userId="9b2998d62f8f55e0" providerId="LiveId" clId="{EF95BA1E-4833-4EAD-837A-0BF3C93C0B65}" dt="2023-01-02T17:08:17.579" v="9908" actId="1076"/>
          <ac:spMkLst>
            <pc:docMk/>
            <pc:sldMk cId="175490753" sldId="267"/>
            <ac:spMk id="2" creationId="{D3434069-4BF7-2818-8D8E-3D1984E56D22}"/>
          </ac:spMkLst>
        </pc:spChg>
        <pc:spChg chg="add mod">
          <ac:chgData name="柯炫羽 板橋新埔" userId="9b2998d62f8f55e0" providerId="LiveId" clId="{EF95BA1E-4833-4EAD-837A-0BF3C93C0B65}" dt="2023-01-02T17:10:46.907" v="9974" actId="1076"/>
          <ac:spMkLst>
            <pc:docMk/>
            <pc:sldMk cId="175490753" sldId="267"/>
            <ac:spMk id="3" creationId="{FA8D9987-CF17-A2CA-2D56-285814420C62}"/>
          </ac:spMkLst>
        </pc:spChg>
        <pc:spChg chg="del mod">
          <ac:chgData name="柯炫羽 板橋新埔" userId="9b2998d62f8f55e0" providerId="LiveId" clId="{EF95BA1E-4833-4EAD-837A-0BF3C93C0B65}" dt="2023-01-02T12:24:09.272" v="5013" actId="478"/>
          <ac:spMkLst>
            <pc:docMk/>
            <pc:sldMk cId="175490753" sldId="267"/>
            <ac:spMk id="4" creationId="{8590C539-825A-C357-1034-D84BC81CB2A0}"/>
          </ac:spMkLst>
        </pc:spChg>
        <pc:spChg chg="del mod">
          <ac:chgData name="柯炫羽 板橋新埔" userId="9b2998d62f8f55e0" providerId="LiveId" clId="{EF95BA1E-4833-4EAD-837A-0BF3C93C0B65}" dt="2023-01-02T12:24:07.945" v="5012" actId="478"/>
          <ac:spMkLst>
            <pc:docMk/>
            <pc:sldMk cId="175490753" sldId="267"/>
            <ac:spMk id="5" creationId="{D1BADB82-6EF4-C905-8A7A-597811032902}"/>
          </ac:spMkLst>
        </pc:spChg>
        <pc:spChg chg="add del mod">
          <ac:chgData name="柯炫羽 板橋新埔" userId="9b2998d62f8f55e0" providerId="LiveId" clId="{EF95BA1E-4833-4EAD-837A-0BF3C93C0B65}" dt="2023-01-02T12:24:02.913" v="5011" actId="478"/>
          <ac:spMkLst>
            <pc:docMk/>
            <pc:sldMk cId="175490753" sldId="267"/>
            <ac:spMk id="7" creationId="{C44BBA90-CC41-1875-A72E-00871F177F29}"/>
          </ac:spMkLst>
        </pc:spChg>
        <pc:spChg chg="add del mod">
          <ac:chgData name="柯炫羽 板橋新埔" userId="9b2998d62f8f55e0" providerId="LiveId" clId="{EF95BA1E-4833-4EAD-837A-0BF3C93C0B65}" dt="2023-01-02T17:08:59.621" v="9935" actId="478"/>
          <ac:spMkLst>
            <pc:docMk/>
            <pc:sldMk cId="175490753" sldId="267"/>
            <ac:spMk id="14" creationId="{D105335B-D33B-04D4-B399-48C656344AF7}"/>
          </ac:spMkLst>
        </pc:spChg>
        <pc:picChg chg="del">
          <ac:chgData name="柯炫羽 板橋新埔" userId="9b2998d62f8f55e0" providerId="LiveId" clId="{EF95BA1E-4833-4EAD-837A-0BF3C93C0B65}" dt="2023-01-01T21:24:37.703" v="1755" actId="478"/>
          <ac:picMkLst>
            <pc:docMk/>
            <pc:sldMk cId="175490753" sldId="267"/>
            <ac:picMk id="8" creationId="{FCA6538D-B83D-B5AE-865E-7A4AE64AB274}"/>
          </ac:picMkLst>
        </pc:picChg>
        <pc:picChg chg="del">
          <ac:chgData name="柯炫羽 板橋新埔" userId="9b2998d62f8f55e0" providerId="LiveId" clId="{EF95BA1E-4833-4EAD-837A-0BF3C93C0B65}" dt="2023-01-01T21:24:37.703" v="1755" actId="478"/>
          <ac:picMkLst>
            <pc:docMk/>
            <pc:sldMk cId="175490753" sldId="267"/>
            <ac:picMk id="10" creationId="{DA2B7CBE-7E0E-A0BC-F6CD-71D64C17C54F}"/>
          </ac:picMkLst>
        </pc:picChg>
        <pc:picChg chg="add mod modCrop">
          <ac:chgData name="柯炫羽 板橋新埔" userId="9b2998d62f8f55e0" providerId="LiveId" clId="{EF95BA1E-4833-4EAD-837A-0BF3C93C0B65}" dt="2023-01-02T17:10:52.211" v="9976" actId="14100"/>
          <ac:picMkLst>
            <pc:docMk/>
            <pc:sldMk cId="175490753" sldId="267"/>
            <ac:picMk id="11" creationId="{627A6636-90D7-F8CA-5A7D-39D1445984FD}"/>
          </ac:picMkLst>
        </pc:picChg>
        <pc:picChg chg="add mod modCrop">
          <ac:chgData name="柯炫羽 板橋新埔" userId="9b2998d62f8f55e0" providerId="LiveId" clId="{EF95BA1E-4833-4EAD-837A-0BF3C93C0B65}" dt="2023-01-02T17:10:43.971" v="9973" actId="1076"/>
          <ac:picMkLst>
            <pc:docMk/>
            <pc:sldMk cId="175490753" sldId="267"/>
            <ac:picMk id="13" creationId="{62259C65-9F09-F370-D275-EF7B7C656776}"/>
          </ac:picMkLst>
        </pc:picChg>
        <pc:picChg chg="add del mod">
          <ac:chgData name="柯炫羽 板橋新埔" userId="9b2998d62f8f55e0" providerId="LiveId" clId="{EF95BA1E-4833-4EAD-837A-0BF3C93C0B65}" dt="2023-01-02T14:33:34.944" v="7278" actId="478"/>
          <ac:picMkLst>
            <pc:docMk/>
            <pc:sldMk cId="175490753" sldId="267"/>
            <ac:picMk id="15" creationId="{7324400C-BE89-5C88-719A-0D86EC2D54C2}"/>
          </ac:picMkLst>
        </pc:picChg>
        <pc:picChg chg="add mod">
          <ac:chgData name="柯炫羽 板橋新埔" userId="9b2998d62f8f55e0" providerId="LiveId" clId="{EF95BA1E-4833-4EAD-837A-0BF3C93C0B65}" dt="2023-01-03T12:12:12.692" v="10564" actId="1037"/>
          <ac:picMkLst>
            <pc:docMk/>
            <pc:sldMk cId="175490753" sldId="267"/>
            <ac:picMk id="16" creationId="{5E3D16BA-93BB-0AC1-19E1-EBC43380E329}"/>
          </ac:picMkLst>
        </pc:picChg>
      </pc:sldChg>
      <pc:sldChg chg="addSp delSp modSp add mod ord delAnim modAnim">
        <pc:chgData name="柯炫羽 板橋新埔" userId="9b2998d62f8f55e0" providerId="LiveId" clId="{EF95BA1E-4833-4EAD-837A-0BF3C93C0B65}" dt="2023-01-03T12:05:05.206" v="10508"/>
        <pc:sldMkLst>
          <pc:docMk/>
          <pc:sldMk cId="3884918976" sldId="268"/>
        </pc:sldMkLst>
        <pc:spChg chg="mod">
          <ac:chgData name="柯炫羽 板橋新埔" userId="9b2998d62f8f55e0" providerId="LiveId" clId="{EF95BA1E-4833-4EAD-837A-0BF3C93C0B65}" dt="2023-01-02T17:07:55.138" v="9904" actId="1076"/>
          <ac:spMkLst>
            <pc:docMk/>
            <pc:sldMk cId="3884918976" sldId="268"/>
            <ac:spMk id="2" creationId="{D3434069-4BF7-2818-8D8E-3D1984E56D22}"/>
          </ac:spMkLst>
        </pc:spChg>
        <pc:spChg chg="add mod">
          <ac:chgData name="柯炫羽 板橋新埔" userId="9b2998d62f8f55e0" providerId="LiveId" clId="{EF95BA1E-4833-4EAD-837A-0BF3C93C0B65}" dt="2023-01-02T17:07:50.637" v="9903" actId="27636"/>
          <ac:spMkLst>
            <pc:docMk/>
            <pc:sldMk cId="3884918976" sldId="268"/>
            <ac:spMk id="3" creationId="{D8955955-E0C8-5691-5077-AEFCC5ACC8E8}"/>
          </ac:spMkLst>
        </pc:spChg>
        <pc:spChg chg="del mod">
          <ac:chgData name="柯炫羽 板橋新埔" userId="9b2998d62f8f55e0" providerId="LiveId" clId="{EF95BA1E-4833-4EAD-837A-0BF3C93C0B65}" dt="2023-01-02T12:40:01.537" v="5235" actId="478"/>
          <ac:spMkLst>
            <pc:docMk/>
            <pc:sldMk cId="3884918976" sldId="268"/>
            <ac:spMk id="4" creationId="{8590C539-825A-C357-1034-D84BC81CB2A0}"/>
          </ac:spMkLst>
        </pc:spChg>
        <pc:spChg chg="del mod">
          <ac:chgData name="柯炫羽 板橋新埔" userId="9b2998d62f8f55e0" providerId="LiveId" clId="{EF95BA1E-4833-4EAD-837A-0BF3C93C0B65}" dt="2023-01-02T12:39:59.480" v="5234" actId="478"/>
          <ac:spMkLst>
            <pc:docMk/>
            <pc:sldMk cId="3884918976" sldId="268"/>
            <ac:spMk id="5" creationId="{D1BADB82-6EF4-C905-8A7A-597811032902}"/>
          </ac:spMkLst>
        </pc:spChg>
        <pc:spChg chg="add del mod">
          <ac:chgData name="柯炫羽 板橋新埔" userId="9b2998d62f8f55e0" providerId="LiveId" clId="{EF95BA1E-4833-4EAD-837A-0BF3C93C0B65}" dt="2023-01-02T12:39:56.715" v="5233" actId="478"/>
          <ac:spMkLst>
            <pc:docMk/>
            <pc:sldMk cId="3884918976" sldId="268"/>
            <ac:spMk id="7" creationId="{8ED233A8-AEDB-5D16-9AE8-BCF6362A3B92}"/>
          </ac:spMkLst>
        </pc:spChg>
        <pc:spChg chg="add del mod">
          <ac:chgData name="柯炫羽 板橋新埔" userId="9b2998d62f8f55e0" providerId="LiveId" clId="{EF95BA1E-4833-4EAD-837A-0BF3C93C0B65}" dt="2023-01-02T17:06:34.276" v="9859" actId="478"/>
          <ac:spMkLst>
            <pc:docMk/>
            <pc:sldMk cId="3884918976" sldId="268"/>
            <ac:spMk id="12" creationId="{CD1210A3-C735-F692-46BA-0E98DD032159}"/>
          </ac:spMkLst>
        </pc:spChg>
        <pc:spChg chg="add del mod">
          <ac:chgData name="柯炫羽 板橋新埔" userId="9b2998d62f8f55e0" providerId="LiveId" clId="{EF95BA1E-4833-4EAD-837A-0BF3C93C0B65}" dt="2023-01-02T17:07:09.624" v="9869" actId="478"/>
          <ac:spMkLst>
            <pc:docMk/>
            <pc:sldMk cId="3884918976" sldId="268"/>
            <ac:spMk id="14" creationId="{FBB80EEC-484F-17EC-E3CF-48E9ABB04FEA}"/>
          </ac:spMkLst>
        </pc:spChg>
        <pc:picChg chg="del">
          <ac:chgData name="柯炫羽 板橋新埔" userId="9b2998d62f8f55e0" providerId="LiveId" clId="{EF95BA1E-4833-4EAD-837A-0BF3C93C0B65}" dt="2023-01-01T21:24:40.614" v="1756" actId="478"/>
          <ac:picMkLst>
            <pc:docMk/>
            <pc:sldMk cId="3884918976" sldId="268"/>
            <ac:picMk id="8" creationId="{FCA6538D-B83D-B5AE-865E-7A4AE64AB274}"/>
          </ac:picMkLst>
        </pc:picChg>
        <pc:picChg chg="del">
          <ac:chgData name="柯炫羽 板橋新埔" userId="9b2998d62f8f55e0" providerId="LiveId" clId="{EF95BA1E-4833-4EAD-837A-0BF3C93C0B65}" dt="2023-01-01T21:24:40.614" v="1756" actId="478"/>
          <ac:picMkLst>
            <pc:docMk/>
            <pc:sldMk cId="3884918976" sldId="268"/>
            <ac:picMk id="10" creationId="{DA2B7CBE-7E0E-A0BC-F6CD-71D64C17C54F}"/>
          </ac:picMkLst>
        </pc:picChg>
        <pc:picChg chg="add mod">
          <ac:chgData name="柯炫羽 板橋新埔" userId="9b2998d62f8f55e0" providerId="LiveId" clId="{EF95BA1E-4833-4EAD-837A-0BF3C93C0B65}" dt="2023-01-02T17:07:27.402" v="9877" actId="14100"/>
          <ac:picMkLst>
            <pc:docMk/>
            <pc:sldMk cId="3884918976" sldId="268"/>
            <ac:picMk id="11" creationId="{E123BDDF-1DBE-FB92-9158-01A1A12563A2}"/>
          </ac:picMkLst>
        </pc:picChg>
        <pc:picChg chg="add del mod">
          <ac:chgData name="柯炫羽 板橋新埔" userId="9b2998d62f8f55e0" providerId="LiveId" clId="{EF95BA1E-4833-4EAD-837A-0BF3C93C0B65}" dt="2023-01-02T17:05:40.811" v="9826" actId="478"/>
          <ac:picMkLst>
            <pc:docMk/>
            <pc:sldMk cId="3884918976" sldId="268"/>
            <ac:picMk id="13" creationId="{FE57E32D-9065-38D9-E2BD-C5094DC2AEBF}"/>
          </ac:picMkLst>
        </pc:picChg>
        <pc:picChg chg="add del mod">
          <ac:chgData name="柯炫羽 板橋新埔" userId="9b2998d62f8f55e0" providerId="LiveId" clId="{EF95BA1E-4833-4EAD-837A-0BF3C93C0B65}" dt="2023-01-02T12:53:22.138" v="5449" actId="478"/>
          <ac:picMkLst>
            <pc:docMk/>
            <pc:sldMk cId="3884918976" sldId="268"/>
            <ac:picMk id="16" creationId="{7F98063E-C36E-9CD8-57E3-97CE2DC9B991}"/>
          </ac:picMkLst>
        </pc:picChg>
        <pc:picChg chg="add del mod modCrop">
          <ac:chgData name="柯炫羽 板橋新埔" userId="9b2998d62f8f55e0" providerId="LiveId" clId="{EF95BA1E-4833-4EAD-837A-0BF3C93C0B65}" dt="2023-01-02T12:54:41.082" v="5459" actId="478"/>
          <ac:picMkLst>
            <pc:docMk/>
            <pc:sldMk cId="3884918976" sldId="268"/>
            <ac:picMk id="18" creationId="{824F3BDB-EA10-E615-CD6E-5BE4942E3F0D}"/>
          </ac:picMkLst>
        </pc:picChg>
        <pc:picChg chg="add mod modCrop">
          <ac:chgData name="柯炫羽 板橋新埔" userId="9b2998d62f8f55e0" providerId="LiveId" clId="{EF95BA1E-4833-4EAD-837A-0BF3C93C0B65}" dt="2023-01-02T17:07:23.893" v="9875" actId="1076"/>
          <ac:picMkLst>
            <pc:docMk/>
            <pc:sldMk cId="3884918976" sldId="268"/>
            <ac:picMk id="20" creationId="{04C59DCE-78EA-728D-2F73-6851CB1F0BDE}"/>
          </ac:picMkLst>
        </pc:picChg>
        <pc:picChg chg="add mod">
          <ac:chgData name="柯炫羽 板橋新埔" userId="9b2998d62f8f55e0" providerId="LiveId" clId="{EF95BA1E-4833-4EAD-837A-0BF3C93C0B65}" dt="2023-01-02T14:33:58.078" v="7286"/>
          <ac:picMkLst>
            <pc:docMk/>
            <pc:sldMk cId="3884918976" sldId="268"/>
            <ac:picMk id="21" creationId="{827D4634-F88F-F55A-1DEE-F94B8CD86C8B}"/>
          </ac:picMkLst>
        </pc:picChg>
        <pc:picChg chg="add del mod">
          <ac:chgData name="柯炫羽 板橋新埔" userId="9b2998d62f8f55e0" providerId="LiveId" clId="{EF95BA1E-4833-4EAD-837A-0BF3C93C0B65}" dt="2023-01-02T14:33:59.732" v="7287" actId="478"/>
          <ac:picMkLst>
            <pc:docMk/>
            <pc:sldMk cId="3884918976" sldId="268"/>
            <ac:picMk id="7170" creationId="{FDA8A12B-E24F-3CD9-1313-72E3782053E4}"/>
          </ac:picMkLst>
        </pc:picChg>
      </pc:sldChg>
      <pc:sldChg chg="addSp delSp modSp new mod modAnim">
        <pc:chgData name="柯炫羽 板橋新埔" userId="9b2998d62f8f55e0" providerId="LiveId" clId="{EF95BA1E-4833-4EAD-837A-0BF3C93C0B65}" dt="2023-01-03T14:45:47.315" v="11261" actId="478"/>
        <pc:sldMkLst>
          <pc:docMk/>
          <pc:sldMk cId="3896147350" sldId="269"/>
        </pc:sldMkLst>
        <pc:spChg chg="add del mod">
          <ac:chgData name="柯炫羽 板橋新埔" userId="9b2998d62f8f55e0" providerId="LiveId" clId="{EF95BA1E-4833-4EAD-837A-0BF3C93C0B65}" dt="2023-01-03T14:45:47.315" v="11261" actId="478"/>
          <ac:spMkLst>
            <pc:docMk/>
            <pc:sldMk cId="3896147350" sldId="269"/>
            <ac:spMk id="2" creationId="{BFC6E3A0-4B55-E2B6-71E6-A9417EFF672E}"/>
          </ac:spMkLst>
        </pc:spChg>
        <pc:spChg chg="del mod">
          <ac:chgData name="柯炫羽 板橋新埔" userId="9b2998d62f8f55e0" providerId="LiveId" clId="{EF95BA1E-4833-4EAD-837A-0BF3C93C0B65}" dt="2023-01-02T17:13:48.416" v="10027" actId="478"/>
          <ac:spMkLst>
            <pc:docMk/>
            <pc:sldMk cId="3896147350" sldId="269"/>
            <ac:spMk id="2" creationId="{F562EE92-EA4C-F6B4-8429-2D78DFD6CA90}"/>
          </ac:spMkLst>
        </pc:spChg>
        <pc:spChg chg="del mod">
          <ac:chgData name="柯炫羽 板橋新埔" userId="9b2998d62f8f55e0" providerId="LiveId" clId="{EF95BA1E-4833-4EAD-837A-0BF3C93C0B65}" dt="2023-01-02T13:45:16.662" v="6241" actId="478"/>
          <ac:spMkLst>
            <pc:docMk/>
            <pc:sldMk cId="3896147350" sldId="269"/>
            <ac:spMk id="3" creationId="{CD0F6D9C-2D17-2A61-19F0-A59C305D8BD0}"/>
          </ac:spMkLst>
        </pc:spChg>
        <pc:spChg chg="add mod">
          <ac:chgData name="柯炫羽 板橋新埔" userId="9b2998d62f8f55e0" providerId="LiveId" clId="{EF95BA1E-4833-4EAD-837A-0BF3C93C0B65}" dt="2023-01-03T14:28:02.024" v="10967" actId="20577"/>
          <ac:spMkLst>
            <pc:docMk/>
            <pc:sldMk cId="3896147350" sldId="269"/>
            <ac:spMk id="3" creationId="{D03A2C4B-512F-7A88-3A6A-EE9599849904}"/>
          </ac:spMkLst>
        </pc:spChg>
        <pc:spChg chg="add del mod">
          <ac:chgData name="柯炫羽 板橋新埔" userId="9b2998d62f8f55e0" providerId="LiveId" clId="{EF95BA1E-4833-4EAD-837A-0BF3C93C0B65}" dt="2023-01-02T15:33:20.684" v="8073" actId="478"/>
          <ac:spMkLst>
            <pc:docMk/>
            <pc:sldMk cId="3896147350" sldId="269"/>
            <ac:spMk id="4" creationId="{75898091-2026-8BFE-7C20-5ACD878D1311}"/>
          </ac:spMkLst>
        </pc:spChg>
        <pc:spChg chg="add del mod">
          <ac:chgData name="柯炫羽 板橋新埔" userId="9b2998d62f8f55e0" providerId="LiveId" clId="{EF95BA1E-4833-4EAD-837A-0BF3C93C0B65}" dt="2023-01-02T17:13:50.969" v="10028" actId="478"/>
          <ac:spMkLst>
            <pc:docMk/>
            <pc:sldMk cId="3896147350" sldId="269"/>
            <ac:spMk id="5" creationId="{43945477-B7BB-B6E2-76F5-7541F81DE0F1}"/>
          </ac:spMkLst>
        </pc:spChg>
        <pc:spChg chg="add del mod">
          <ac:chgData name="柯炫羽 板橋新埔" userId="9b2998d62f8f55e0" providerId="LiveId" clId="{EF95BA1E-4833-4EAD-837A-0BF3C93C0B65}" dt="2023-01-02T15:36:29.534" v="8128"/>
          <ac:spMkLst>
            <pc:docMk/>
            <pc:sldMk cId="3896147350" sldId="269"/>
            <ac:spMk id="5" creationId="{A797E9A7-7B58-6C48-D5EC-4D2D728CB567}"/>
          </ac:spMkLst>
        </pc:spChg>
        <pc:spChg chg="add del mod">
          <ac:chgData name="柯炫羽 板橋新埔" userId="9b2998d62f8f55e0" providerId="LiveId" clId="{EF95BA1E-4833-4EAD-837A-0BF3C93C0B65}" dt="2023-01-02T15:45:37.445" v="8149"/>
          <ac:spMkLst>
            <pc:docMk/>
            <pc:sldMk cId="3896147350" sldId="269"/>
            <ac:spMk id="6" creationId="{943D80C2-5DC8-D0D3-F7E8-256A792D050C}"/>
          </ac:spMkLst>
        </pc:spChg>
        <pc:spChg chg="add mod">
          <ac:chgData name="柯炫羽 板橋新埔" userId="9b2998d62f8f55e0" providerId="LiveId" clId="{EF95BA1E-4833-4EAD-837A-0BF3C93C0B65}" dt="2023-01-03T12:08:00.003" v="10520" actId="1076"/>
          <ac:spMkLst>
            <pc:docMk/>
            <pc:sldMk cId="3896147350" sldId="269"/>
            <ac:spMk id="7" creationId="{B19511ED-4D32-F97F-A392-483AC897812F}"/>
          </ac:spMkLst>
        </pc:spChg>
        <pc:spChg chg="add del mod">
          <ac:chgData name="柯炫羽 板橋新埔" userId="9b2998d62f8f55e0" providerId="LiveId" clId="{EF95BA1E-4833-4EAD-837A-0BF3C93C0B65}" dt="2023-01-02T16:00:14.360" v="8295"/>
          <ac:spMkLst>
            <pc:docMk/>
            <pc:sldMk cId="3896147350" sldId="269"/>
            <ac:spMk id="8" creationId="{9DE74D76-AE44-4325-32C8-DBE12252834B}"/>
          </ac:spMkLst>
        </pc:spChg>
        <pc:spChg chg="add mod">
          <ac:chgData name="柯炫羽 板橋新埔" userId="9b2998d62f8f55e0" providerId="LiveId" clId="{EF95BA1E-4833-4EAD-837A-0BF3C93C0B65}" dt="2023-01-03T12:08:51.770" v="10526" actId="1076"/>
          <ac:spMkLst>
            <pc:docMk/>
            <pc:sldMk cId="3896147350" sldId="269"/>
            <ac:spMk id="9" creationId="{E06796EA-3D11-FCB2-B6ED-B8B19874D06F}"/>
          </ac:spMkLst>
        </pc:spChg>
        <pc:spChg chg="add mod">
          <ac:chgData name="柯炫羽 板橋新埔" userId="9b2998d62f8f55e0" providerId="LiveId" clId="{EF95BA1E-4833-4EAD-837A-0BF3C93C0B65}" dt="2023-01-03T12:08:54.505" v="10527" actId="1076"/>
          <ac:spMkLst>
            <pc:docMk/>
            <pc:sldMk cId="3896147350" sldId="269"/>
            <ac:spMk id="10" creationId="{3AF94B54-8E0C-D54D-BCCF-4B00990D3257}"/>
          </ac:spMkLst>
        </pc:spChg>
        <pc:spChg chg="add del mod">
          <ac:chgData name="柯炫羽 板橋新埔" userId="9b2998d62f8f55e0" providerId="LiveId" clId="{EF95BA1E-4833-4EAD-837A-0BF3C93C0B65}" dt="2023-01-02T16:12:30.445" v="9031"/>
          <ac:spMkLst>
            <pc:docMk/>
            <pc:sldMk cId="3896147350" sldId="269"/>
            <ac:spMk id="11" creationId="{B6B48406-EA13-0CAC-C4D7-DCCFCF7E6F31}"/>
          </ac:spMkLst>
        </pc:spChg>
        <pc:spChg chg="add del mod ord">
          <ac:chgData name="柯炫羽 板橋新埔" userId="9b2998d62f8f55e0" providerId="LiveId" clId="{EF95BA1E-4833-4EAD-837A-0BF3C93C0B65}" dt="2023-01-02T17:17:01.078" v="10147" actId="478"/>
          <ac:spMkLst>
            <pc:docMk/>
            <pc:sldMk cId="3896147350" sldId="269"/>
            <ac:spMk id="14" creationId="{88FE4B9D-840E-5F67-DBD1-FDEAE72BD778}"/>
          </ac:spMkLst>
        </pc:spChg>
        <pc:spChg chg="add mod">
          <ac:chgData name="柯炫羽 板橋新埔" userId="9b2998d62f8f55e0" providerId="LiveId" clId="{EF95BA1E-4833-4EAD-837A-0BF3C93C0B65}" dt="2023-01-02T17:18:20.628" v="10174" actId="1076"/>
          <ac:spMkLst>
            <pc:docMk/>
            <pc:sldMk cId="3896147350" sldId="269"/>
            <ac:spMk id="21" creationId="{5E362B72-2935-1AC6-052D-FA525ACCD294}"/>
          </ac:spMkLst>
        </pc:spChg>
        <pc:spChg chg="add mod">
          <ac:chgData name="柯炫羽 板橋新埔" userId="9b2998d62f8f55e0" providerId="LiveId" clId="{EF95BA1E-4833-4EAD-837A-0BF3C93C0B65}" dt="2023-01-02T17:18:55.799" v="10176" actId="207"/>
          <ac:spMkLst>
            <pc:docMk/>
            <pc:sldMk cId="3896147350" sldId="269"/>
            <ac:spMk id="22" creationId="{08979715-E4FF-9239-505C-8685808803C1}"/>
          </ac:spMkLst>
        </pc:spChg>
        <pc:picChg chg="add del mod">
          <ac:chgData name="柯炫羽 板橋新埔" userId="9b2998d62f8f55e0" providerId="LiveId" clId="{EF95BA1E-4833-4EAD-837A-0BF3C93C0B65}" dt="2023-01-02T13:52:41.816" v="6272" actId="478"/>
          <ac:picMkLst>
            <pc:docMk/>
            <pc:sldMk cId="3896147350" sldId="269"/>
            <ac:picMk id="4" creationId="{25F34D45-FE6D-0E95-9102-831B0363E590}"/>
          </ac:picMkLst>
        </pc:picChg>
        <pc:picChg chg="add del mod">
          <ac:chgData name="柯炫羽 板橋新埔" userId="9b2998d62f8f55e0" providerId="LiveId" clId="{EF95BA1E-4833-4EAD-837A-0BF3C93C0B65}" dt="2023-01-02T15:25:52.641" v="7527" actId="478"/>
          <ac:picMkLst>
            <pc:docMk/>
            <pc:sldMk cId="3896147350" sldId="269"/>
            <ac:picMk id="1026" creationId="{FC643618-DA5F-A1D4-EA8F-3AF033AE6923}"/>
          </ac:picMkLst>
        </pc:picChg>
        <pc:picChg chg="add mod">
          <ac:chgData name="柯炫羽 板橋新埔" userId="9b2998d62f8f55e0" providerId="LiveId" clId="{EF95BA1E-4833-4EAD-837A-0BF3C93C0B65}" dt="2023-01-02T17:19:09.728" v="10191" actId="1037"/>
          <ac:picMkLst>
            <pc:docMk/>
            <pc:sldMk cId="3896147350" sldId="269"/>
            <ac:picMk id="1028" creationId="{1410705C-2BF9-66A5-0079-ABAB3A4376F1}"/>
          </ac:picMkLst>
        </pc:picChg>
        <pc:picChg chg="add mod">
          <ac:chgData name="柯炫羽 板橋新埔" userId="9b2998d62f8f55e0" providerId="LiveId" clId="{EF95BA1E-4833-4EAD-837A-0BF3C93C0B65}" dt="2023-01-03T12:07:54.994" v="10518" actId="1076"/>
          <ac:picMkLst>
            <pc:docMk/>
            <pc:sldMk cId="3896147350" sldId="269"/>
            <ac:picMk id="6146" creationId="{C86B6B9F-30A2-1B60-8DBC-D2493733CBE2}"/>
          </ac:picMkLst>
        </pc:picChg>
        <pc:picChg chg="add del">
          <ac:chgData name="柯炫羽 板橋新埔" userId="9b2998d62f8f55e0" providerId="LiveId" clId="{EF95BA1E-4833-4EAD-837A-0BF3C93C0B65}" dt="2023-01-02T13:48:22.254" v="6246" actId="478"/>
          <ac:picMkLst>
            <pc:docMk/>
            <pc:sldMk cId="3896147350" sldId="269"/>
            <ac:picMk id="6148" creationId="{72B51D00-6256-1649-3887-7E80A4BB3A1C}"/>
          </ac:picMkLst>
        </pc:picChg>
        <pc:picChg chg="add del mod">
          <ac:chgData name="柯炫羽 板橋新埔" userId="9b2998d62f8f55e0" providerId="LiveId" clId="{EF95BA1E-4833-4EAD-837A-0BF3C93C0B65}" dt="2023-01-02T16:16:33.567" v="9104" actId="478"/>
          <ac:picMkLst>
            <pc:docMk/>
            <pc:sldMk cId="3896147350" sldId="269"/>
            <ac:picMk id="6150" creationId="{3708BC39-8FF7-B3F3-B7B2-DBE7F284780A}"/>
          </ac:picMkLst>
        </pc:picChg>
        <pc:picChg chg="add del mod">
          <ac:chgData name="柯炫羽 板橋新埔" userId="9b2998d62f8f55e0" providerId="LiveId" clId="{EF95BA1E-4833-4EAD-837A-0BF3C93C0B65}" dt="2023-01-02T14:34:26.899" v="7288" actId="478"/>
          <ac:picMkLst>
            <pc:docMk/>
            <pc:sldMk cId="3896147350" sldId="269"/>
            <ac:picMk id="6152" creationId="{68E570C5-7DF4-6F72-3B79-C5A5746BA4C6}"/>
          </ac:picMkLst>
        </pc:picChg>
        <pc:picChg chg="add mod">
          <ac:chgData name="柯炫羽 板橋新埔" userId="9b2998d62f8f55e0" providerId="LiveId" clId="{EF95BA1E-4833-4EAD-837A-0BF3C93C0B65}" dt="2023-01-02T17:19:09.728" v="10191" actId="1037"/>
          <ac:picMkLst>
            <pc:docMk/>
            <pc:sldMk cId="3896147350" sldId="269"/>
            <ac:picMk id="6154" creationId="{72393693-AB1A-BE7D-09F0-CAD1DA72B7B9}"/>
          </ac:picMkLst>
        </pc:picChg>
        <pc:picChg chg="add del mod">
          <ac:chgData name="柯炫羽 板橋新埔" userId="9b2998d62f8f55e0" providerId="LiveId" clId="{EF95BA1E-4833-4EAD-837A-0BF3C93C0B65}" dt="2023-01-02T14:34:33.063" v="7290" actId="478"/>
          <ac:picMkLst>
            <pc:docMk/>
            <pc:sldMk cId="3896147350" sldId="269"/>
            <ac:picMk id="6156" creationId="{86610EB2-E2CF-E87A-B7BF-F76F63A0FAD9}"/>
          </ac:picMkLst>
        </pc:picChg>
        <pc:picChg chg="add del mod">
          <ac:chgData name="柯炫羽 板橋新埔" userId="9b2998d62f8f55e0" providerId="LiveId" clId="{EF95BA1E-4833-4EAD-837A-0BF3C93C0B65}" dt="2023-01-02T13:52:35.884" v="6269" actId="478"/>
          <ac:picMkLst>
            <pc:docMk/>
            <pc:sldMk cId="3896147350" sldId="269"/>
            <ac:picMk id="6158" creationId="{5ED6B690-FAD0-AE2F-2E76-13ECE97F138D}"/>
          </ac:picMkLst>
        </pc:picChg>
        <pc:picChg chg="add del mod">
          <ac:chgData name="柯炫羽 板橋新埔" userId="9b2998d62f8f55e0" providerId="LiveId" clId="{EF95BA1E-4833-4EAD-837A-0BF3C93C0B65}" dt="2023-01-02T14:34:26.899" v="7288" actId="478"/>
          <ac:picMkLst>
            <pc:docMk/>
            <pc:sldMk cId="3896147350" sldId="269"/>
            <ac:picMk id="6160" creationId="{8DCE4CB3-C5B3-F13C-D907-32405896BD48}"/>
          </ac:picMkLst>
        </pc:picChg>
        <pc:picChg chg="add mod">
          <ac:chgData name="柯炫羽 板橋新埔" userId="9b2998d62f8f55e0" providerId="LiveId" clId="{EF95BA1E-4833-4EAD-837A-0BF3C93C0B65}" dt="2023-01-03T12:08:40.456" v="10525" actId="1076"/>
          <ac:picMkLst>
            <pc:docMk/>
            <pc:sldMk cId="3896147350" sldId="269"/>
            <ac:picMk id="6162" creationId="{4D0CA01B-978E-A5F4-BB35-1988C11395BA}"/>
          </ac:picMkLst>
        </pc:picChg>
        <pc:picChg chg="add del mod">
          <ac:chgData name="柯炫羽 板橋新埔" userId="9b2998d62f8f55e0" providerId="LiveId" clId="{EF95BA1E-4833-4EAD-837A-0BF3C93C0B65}" dt="2023-01-02T14:34:26.899" v="7288" actId="478"/>
          <ac:picMkLst>
            <pc:docMk/>
            <pc:sldMk cId="3896147350" sldId="269"/>
            <ac:picMk id="6164" creationId="{9EA5C883-F2DD-6100-082E-3E7814A9EBAA}"/>
          </ac:picMkLst>
        </pc:picChg>
        <pc:cxnChg chg="add del">
          <ac:chgData name="柯炫羽 板橋新埔" userId="9b2998d62f8f55e0" providerId="LiveId" clId="{EF95BA1E-4833-4EAD-837A-0BF3C93C0B65}" dt="2023-01-02T17:14:35.451" v="10032" actId="478"/>
          <ac:cxnSpMkLst>
            <pc:docMk/>
            <pc:sldMk cId="3896147350" sldId="269"/>
            <ac:cxnSpMk id="8" creationId="{49D520C1-33DA-1545-3A9C-4F3BB64532DD}"/>
          </ac:cxnSpMkLst>
        </pc:cxnChg>
        <pc:cxnChg chg="add del">
          <ac:chgData name="柯炫羽 板橋新埔" userId="9b2998d62f8f55e0" providerId="LiveId" clId="{EF95BA1E-4833-4EAD-837A-0BF3C93C0B65}" dt="2023-01-02T17:14:35.451" v="10032" actId="478"/>
          <ac:cxnSpMkLst>
            <pc:docMk/>
            <pc:sldMk cId="3896147350" sldId="269"/>
            <ac:cxnSpMk id="12" creationId="{54E4944A-169B-A98A-79B2-DF0889F1B8A3}"/>
          </ac:cxnSpMkLst>
        </pc:cxnChg>
        <pc:cxnChg chg="add mod">
          <ac:chgData name="柯炫羽 板橋新埔" userId="9b2998d62f8f55e0" providerId="LiveId" clId="{EF95BA1E-4833-4EAD-837A-0BF3C93C0B65}" dt="2023-01-02T17:19:09.728" v="10191" actId="1037"/>
          <ac:cxnSpMkLst>
            <pc:docMk/>
            <pc:sldMk cId="3896147350" sldId="269"/>
            <ac:cxnSpMk id="13" creationId="{293321A7-BC41-82E5-B635-8595708A199A}"/>
          </ac:cxnSpMkLst>
        </pc:cxnChg>
        <pc:cxnChg chg="add mod">
          <ac:chgData name="柯炫羽 板橋新埔" userId="9b2998d62f8f55e0" providerId="LiveId" clId="{EF95BA1E-4833-4EAD-837A-0BF3C93C0B65}" dt="2023-01-02T17:19:09.728" v="10191" actId="1037"/>
          <ac:cxnSpMkLst>
            <pc:docMk/>
            <pc:sldMk cId="3896147350" sldId="269"/>
            <ac:cxnSpMk id="15" creationId="{A9AE3059-25DD-4023-D67B-A6FB01D7B545}"/>
          </ac:cxnSpMkLst>
        </pc:cxnChg>
        <pc:cxnChg chg="add mod">
          <ac:chgData name="柯炫羽 板橋新埔" userId="9b2998d62f8f55e0" providerId="LiveId" clId="{EF95BA1E-4833-4EAD-837A-0BF3C93C0B65}" dt="2023-01-02T17:19:09.728" v="10191" actId="1037"/>
          <ac:cxnSpMkLst>
            <pc:docMk/>
            <pc:sldMk cId="3896147350" sldId="269"/>
            <ac:cxnSpMk id="17" creationId="{7C13D412-CBE6-AB06-6DE5-531A7F13383C}"/>
          </ac:cxnSpMkLst>
        </pc:cxnChg>
        <pc:cxnChg chg="add mod">
          <ac:chgData name="柯炫羽 板橋新埔" userId="9b2998d62f8f55e0" providerId="LiveId" clId="{EF95BA1E-4833-4EAD-837A-0BF3C93C0B65}" dt="2023-01-02T17:19:09.728" v="10191" actId="1037"/>
          <ac:cxnSpMkLst>
            <pc:docMk/>
            <pc:sldMk cId="3896147350" sldId="269"/>
            <ac:cxnSpMk id="18" creationId="{CC933BD0-24D6-06E8-3A51-C40335DDD805}"/>
          </ac:cxnSpMkLst>
        </pc:cxnChg>
        <pc:cxnChg chg="add mod">
          <ac:chgData name="柯炫羽 板橋新埔" userId="9b2998d62f8f55e0" providerId="LiveId" clId="{EF95BA1E-4833-4EAD-837A-0BF3C93C0B65}" dt="2023-01-02T17:19:09.728" v="10191" actId="1037"/>
          <ac:cxnSpMkLst>
            <pc:docMk/>
            <pc:sldMk cId="3896147350" sldId="269"/>
            <ac:cxnSpMk id="19" creationId="{F505E99F-CDAA-2F7E-DE3A-0C26859EE484}"/>
          </ac:cxnSpMkLst>
        </pc:cxnChg>
        <pc:cxnChg chg="add mod">
          <ac:chgData name="柯炫羽 板橋新埔" userId="9b2998d62f8f55e0" providerId="LiveId" clId="{EF95BA1E-4833-4EAD-837A-0BF3C93C0B65}" dt="2023-01-02T17:19:15.129" v="10192" actId="692"/>
          <ac:cxnSpMkLst>
            <pc:docMk/>
            <pc:sldMk cId="3896147350" sldId="269"/>
            <ac:cxnSpMk id="20" creationId="{FC7D5E53-48A3-371F-F256-6301DA140FFC}"/>
          </ac:cxnSpMkLst>
        </pc:cxnChg>
      </pc:sldChg>
      <pc:sldChg chg="addSp modSp new mod setBg">
        <pc:chgData name="柯炫羽 板橋新埔" userId="9b2998d62f8f55e0" providerId="LiveId" clId="{EF95BA1E-4833-4EAD-837A-0BF3C93C0B65}" dt="2023-01-01T21:24:26.455" v="1754" actId="1076"/>
        <pc:sldMkLst>
          <pc:docMk/>
          <pc:sldMk cId="3660731122" sldId="270"/>
        </pc:sldMkLst>
        <pc:spChg chg="add mod">
          <ac:chgData name="柯炫羽 板橋新埔" userId="9b2998d62f8f55e0" providerId="LiveId" clId="{EF95BA1E-4833-4EAD-837A-0BF3C93C0B65}" dt="2023-01-01T21:24:26.455" v="1754" actId="1076"/>
          <ac:spMkLst>
            <pc:docMk/>
            <pc:sldMk cId="3660731122" sldId="270"/>
            <ac:spMk id="2" creationId="{8720BC38-5AE6-CE3A-AB34-4EF386402F95}"/>
          </ac:spMkLst>
        </pc:spChg>
        <pc:spChg chg="add mod">
          <ac:chgData name="柯炫羽 板橋新埔" userId="9b2998d62f8f55e0" providerId="LiveId" clId="{EF95BA1E-4833-4EAD-837A-0BF3C93C0B65}" dt="2023-01-01T21:24:10.283" v="1752" actId="692"/>
          <ac:spMkLst>
            <pc:docMk/>
            <pc:sldMk cId="3660731122" sldId="270"/>
            <ac:spMk id="3" creationId="{5B9698E3-F87E-F37D-DCDF-9FB595E6A88F}"/>
          </ac:spMkLst>
        </pc:spChg>
        <pc:picChg chg="add mod">
          <ac:chgData name="柯炫羽 板橋新埔" userId="9b2998d62f8f55e0" providerId="LiveId" clId="{EF95BA1E-4833-4EAD-837A-0BF3C93C0B65}" dt="2023-01-01T21:23:51.245" v="1748" actId="1037"/>
          <ac:picMkLst>
            <pc:docMk/>
            <pc:sldMk cId="3660731122" sldId="270"/>
            <ac:picMk id="2050" creationId="{E8EA4C0A-1C33-93EC-26B5-ED1DDF179C63}"/>
          </ac:picMkLst>
        </pc:picChg>
      </pc:sldChg>
      <pc:sldChg chg="delSp modSp add del mod">
        <pc:chgData name="柯炫羽 板橋新埔" userId="9b2998d62f8f55e0" providerId="LiveId" clId="{EF95BA1E-4833-4EAD-837A-0BF3C93C0B65}" dt="2023-01-01T21:56:29.446" v="1932" actId="2696"/>
        <pc:sldMkLst>
          <pc:docMk/>
          <pc:sldMk cId="1763689919" sldId="271"/>
        </pc:sldMkLst>
        <pc:picChg chg="del">
          <ac:chgData name="柯炫羽 板橋新埔" userId="9b2998d62f8f55e0" providerId="LiveId" clId="{EF95BA1E-4833-4EAD-837A-0BF3C93C0B65}" dt="2023-01-01T21:33:20.742" v="1777" actId="478"/>
          <ac:picMkLst>
            <pc:docMk/>
            <pc:sldMk cId="1763689919" sldId="271"/>
            <ac:picMk id="5" creationId="{73103F43-4AE8-A806-F652-92C62EC0C84C}"/>
          </ac:picMkLst>
        </pc:picChg>
        <pc:picChg chg="mod">
          <ac:chgData name="柯炫羽 板橋新埔" userId="9b2998d62f8f55e0" providerId="LiveId" clId="{EF95BA1E-4833-4EAD-837A-0BF3C93C0B65}" dt="2023-01-01T21:33:56.258" v="1784" actId="14100"/>
          <ac:picMkLst>
            <pc:docMk/>
            <pc:sldMk cId="1763689919" sldId="271"/>
            <ac:picMk id="7" creationId="{442170ED-4A90-58D6-1512-EEC632C0892E}"/>
          </ac:picMkLst>
        </pc:picChg>
      </pc:sldChg>
      <pc:sldChg chg="addSp delSp modSp add del mod">
        <pc:chgData name="柯炫羽 板橋新埔" userId="9b2998d62f8f55e0" providerId="LiveId" clId="{EF95BA1E-4833-4EAD-837A-0BF3C93C0B65}" dt="2023-01-02T11:37:11.724" v="4148" actId="2696"/>
        <pc:sldMkLst>
          <pc:docMk/>
          <pc:sldMk cId="1071874588" sldId="272"/>
        </pc:sldMkLst>
        <pc:spChg chg="mod">
          <ac:chgData name="柯炫羽 板橋新埔" userId="9b2998d62f8f55e0" providerId="LiveId" clId="{EF95BA1E-4833-4EAD-837A-0BF3C93C0B65}" dt="2023-01-02T08:58:33.890" v="2074"/>
          <ac:spMkLst>
            <pc:docMk/>
            <pc:sldMk cId="1071874588" sldId="272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2T08:58:33.890" v="2074"/>
          <ac:spMkLst>
            <pc:docMk/>
            <pc:sldMk cId="1071874588" sldId="272"/>
            <ac:spMk id="4" creationId="{00000000-0000-0000-0000-000000000000}"/>
          </ac:spMkLst>
        </pc:spChg>
        <pc:picChg chg="add del mod">
          <ac:chgData name="柯炫羽 板橋新埔" userId="9b2998d62f8f55e0" providerId="LiveId" clId="{EF95BA1E-4833-4EAD-837A-0BF3C93C0B65}" dt="2023-01-01T21:39:18.745" v="1802" actId="478"/>
          <ac:picMkLst>
            <pc:docMk/>
            <pc:sldMk cId="1071874588" sldId="272"/>
            <ac:picMk id="5" creationId="{F80E9D43-6154-D196-B762-D0BE30CBB360}"/>
          </ac:picMkLst>
        </pc:picChg>
        <pc:picChg chg="del mod">
          <ac:chgData name="柯炫羽 板橋新埔" userId="9b2998d62f8f55e0" providerId="LiveId" clId="{EF95BA1E-4833-4EAD-837A-0BF3C93C0B65}" dt="2023-01-01T21:39:18.745" v="1802" actId="478"/>
          <ac:picMkLst>
            <pc:docMk/>
            <pc:sldMk cId="1071874588" sldId="272"/>
            <ac:picMk id="7" creationId="{442170ED-4A90-58D6-1512-EEC632C0892E}"/>
          </ac:picMkLst>
        </pc:picChg>
        <pc:picChg chg="add mod">
          <ac:chgData name="柯炫羽 板橋新埔" userId="9b2998d62f8f55e0" providerId="LiveId" clId="{EF95BA1E-4833-4EAD-837A-0BF3C93C0B65}" dt="2023-01-01T21:39:27.051" v="1805" actId="1076"/>
          <ac:picMkLst>
            <pc:docMk/>
            <pc:sldMk cId="1071874588" sldId="272"/>
            <ac:picMk id="8" creationId="{6C8ADCCC-4D06-96FA-9BA8-268F7159F977}"/>
          </ac:picMkLst>
        </pc:picChg>
      </pc:sldChg>
      <pc:sldChg chg="addSp delSp modSp add mod">
        <pc:chgData name="柯炫羽 板橋新埔" userId="9b2998d62f8f55e0" providerId="LiveId" clId="{EF95BA1E-4833-4EAD-837A-0BF3C93C0B65}" dt="2023-01-03T12:10:14.652" v="10539" actId="207"/>
        <pc:sldMkLst>
          <pc:docMk/>
          <pc:sldMk cId="3425710195" sldId="273"/>
        </pc:sldMkLst>
        <pc:spChg chg="mod">
          <ac:chgData name="柯炫羽 板橋新埔" userId="9b2998d62f8f55e0" providerId="LiveId" clId="{EF95BA1E-4833-4EAD-837A-0BF3C93C0B65}" dt="2023-01-03T12:10:14.652" v="10539" actId="207"/>
          <ac:spMkLst>
            <pc:docMk/>
            <pc:sldMk cId="3425710195" sldId="273"/>
            <ac:spMk id="2" creationId="{00000000-0000-0000-0000-000000000000}"/>
          </ac:spMkLst>
        </pc:spChg>
        <pc:spChg chg="add del">
          <ac:chgData name="柯炫羽 板橋新埔" userId="9b2998d62f8f55e0" providerId="LiveId" clId="{EF95BA1E-4833-4EAD-837A-0BF3C93C0B65}" dt="2023-01-02T15:43:44.024" v="8137" actId="478"/>
          <ac:spMkLst>
            <pc:docMk/>
            <pc:sldMk cId="3425710195" sldId="273"/>
            <ac:spMk id="3" creationId="{00000000-0000-0000-0000-000000000000}"/>
          </ac:spMkLst>
        </pc:spChg>
        <pc:spChg chg="del mod">
          <ac:chgData name="柯炫羽 板橋新埔" userId="9b2998d62f8f55e0" providerId="LiveId" clId="{EF95BA1E-4833-4EAD-837A-0BF3C93C0B65}" dt="2023-01-02T10:26:04.514" v="3280" actId="478"/>
          <ac:spMkLst>
            <pc:docMk/>
            <pc:sldMk cId="3425710195" sldId="273"/>
            <ac:spMk id="4" creationId="{00000000-0000-0000-0000-000000000000}"/>
          </ac:spMkLst>
        </pc:spChg>
        <pc:spChg chg="add mod">
          <ac:chgData name="柯炫羽 板橋新埔" userId="9b2998d62f8f55e0" providerId="LiveId" clId="{EF95BA1E-4833-4EAD-837A-0BF3C93C0B65}" dt="2023-01-02T12:17:24.558" v="4980" actId="1076"/>
          <ac:spMkLst>
            <pc:docMk/>
            <pc:sldMk cId="3425710195" sldId="273"/>
            <ac:spMk id="13" creationId="{91C781EE-6A1B-B4B3-4536-6A3472ED9CE4}"/>
          </ac:spMkLst>
        </pc:spChg>
        <pc:picChg chg="add del mod ord">
          <ac:chgData name="柯炫羽 板橋新埔" userId="9b2998d62f8f55e0" providerId="LiveId" clId="{EF95BA1E-4833-4EAD-837A-0BF3C93C0B65}" dt="2023-01-02T15:43:56.947" v="8142" actId="478"/>
          <ac:picMkLst>
            <pc:docMk/>
            <pc:sldMk cId="3425710195" sldId="273"/>
            <ac:picMk id="4" creationId="{0AE564AC-88A0-F1A1-CEB0-89DD08447478}"/>
          </ac:picMkLst>
        </pc:picChg>
        <pc:picChg chg="add del mod">
          <ac:chgData name="柯炫羽 板橋新埔" userId="9b2998d62f8f55e0" providerId="LiveId" clId="{EF95BA1E-4833-4EAD-837A-0BF3C93C0B65}" dt="2023-01-01T21:46:12.328" v="1904" actId="478"/>
          <ac:picMkLst>
            <pc:docMk/>
            <pc:sldMk cId="3425710195" sldId="273"/>
            <ac:picMk id="6" creationId="{EB2CBF0E-ED4E-4996-B58F-CEF38707DDC9}"/>
          </ac:picMkLst>
        </pc:picChg>
        <pc:picChg chg="add del mod">
          <ac:chgData name="柯炫羽 板橋新埔" userId="9b2998d62f8f55e0" providerId="LiveId" clId="{EF95BA1E-4833-4EAD-837A-0BF3C93C0B65}" dt="2023-01-01T21:47:32.213" v="1913" actId="478"/>
          <ac:picMkLst>
            <pc:docMk/>
            <pc:sldMk cId="3425710195" sldId="273"/>
            <ac:picMk id="8" creationId="{20F43F30-24C5-E9A6-4C27-5FA06971138B}"/>
          </ac:picMkLst>
        </pc:picChg>
        <pc:picChg chg="add del mod">
          <ac:chgData name="柯炫羽 板橋新埔" userId="9b2998d62f8f55e0" providerId="LiveId" clId="{EF95BA1E-4833-4EAD-837A-0BF3C93C0B65}" dt="2023-01-01T21:52:38.398" v="1920" actId="478"/>
          <ac:picMkLst>
            <pc:docMk/>
            <pc:sldMk cId="3425710195" sldId="273"/>
            <ac:picMk id="10" creationId="{108E56D9-6805-E0FF-53CF-6F3435AF289F}"/>
          </ac:picMkLst>
        </pc:picChg>
        <pc:picChg chg="add del mod">
          <ac:chgData name="柯炫羽 板橋新埔" userId="9b2998d62f8f55e0" providerId="LiveId" clId="{EF95BA1E-4833-4EAD-837A-0BF3C93C0B65}" dt="2023-01-02T12:12:36.288" v="4969" actId="478"/>
          <ac:picMkLst>
            <pc:docMk/>
            <pc:sldMk cId="3425710195" sldId="273"/>
            <ac:picMk id="12" creationId="{4B5CF8DC-26A4-989E-EB7B-7BD5FC0F0646}"/>
          </ac:picMkLst>
        </pc:picChg>
        <pc:picChg chg="del">
          <ac:chgData name="柯炫羽 板橋新埔" userId="9b2998d62f8f55e0" providerId="LiveId" clId="{EF95BA1E-4833-4EAD-837A-0BF3C93C0B65}" dt="2023-01-01T21:40:37.028" v="1852" actId="478"/>
          <ac:picMkLst>
            <pc:docMk/>
            <pc:sldMk cId="3425710195" sldId="273"/>
            <ac:picMk id="14" creationId="{9D51CF3D-38DC-3B4F-7221-2ECEEFD227E5}"/>
          </ac:picMkLst>
        </pc:picChg>
        <pc:picChg chg="add mod">
          <ac:chgData name="柯炫羽 板橋新埔" userId="9b2998d62f8f55e0" providerId="LiveId" clId="{EF95BA1E-4833-4EAD-837A-0BF3C93C0B65}" dt="2023-01-02T12:15:07.507" v="4975" actId="208"/>
          <ac:picMkLst>
            <pc:docMk/>
            <pc:sldMk cId="3425710195" sldId="273"/>
            <ac:picMk id="16" creationId="{8C8D5433-72DF-F96F-8908-2F691A28EFB6}"/>
          </ac:picMkLst>
        </pc:picChg>
        <pc:picChg chg="add del mod">
          <ac:chgData name="柯炫羽 板橋新埔" userId="9b2998d62f8f55e0" providerId="LiveId" clId="{EF95BA1E-4833-4EAD-837A-0BF3C93C0B65}" dt="2023-01-02T14:10:02.050" v="6407" actId="478"/>
          <ac:picMkLst>
            <pc:docMk/>
            <pc:sldMk cId="3425710195" sldId="273"/>
            <ac:picMk id="18" creationId="{C2818B6D-E5A5-9049-DD82-3E9C4E21F9B0}"/>
          </ac:picMkLst>
        </pc:picChg>
        <pc:picChg chg="add mod">
          <ac:chgData name="柯炫羽 板橋新埔" userId="9b2998d62f8f55e0" providerId="LiveId" clId="{EF95BA1E-4833-4EAD-837A-0BF3C93C0B65}" dt="2023-01-02T14:23:53.140" v="7054" actId="1076"/>
          <ac:picMkLst>
            <pc:docMk/>
            <pc:sldMk cId="3425710195" sldId="273"/>
            <ac:picMk id="19" creationId="{C447C147-47B0-0D11-5CB4-AF3737C151D7}"/>
          </ac:picMkLst>
        </pc:picChg>
        <pc:picChg chg="add del mod">
          <ac:chgData name="柯炫羽 板橋新埔" userId="9b2998d62f8f55e0" providerId="LiveId" clId="{EF95BA1E-4833-4EAD-837A-0BF3C93C0B65}" dt="2023-01-02T14:10:08.859" v="6408" actId="21"/>
          <ac:picMkLst>
            <pc:docMk/>
            <pc:sldMk cId="3425710195" sldId="273"/>
            <ac:picMk id="16386" creationId="{5BB06EDB-91CD-B2FF-B27D-C20F820FD671}"/>
          </ac:picMkLst>
        </pc:picChg>
      </pc:sldChg>
      <pc:sldChg chg="addSp delSp modSp new mod">
        <pc:chgData name="柯炫羽 板橋新埔" userId="9b2998d62f8f55e0" providerId="LiveId" clId="{EF95BA1E-4833-4EAD-837A-0BF3C93C0B65}" dt="2023-01-03T14:34:41.713" v="10969" actId="20577"/>
        <pc:sldMkLst>
          <pc:docMk/>
          <pc:sldMk cId="384542284" sldId="274"/>
        </pc:sldMkLst>
        <pc:spChg chg="add mod">
          <ac:chgData name="柯炫羽 板橋新埔" userId="9b2998d62f8f55e0" providerId="LiveId" clId="{EF95BA1E-4833-4EAD-837A-0BF3C93C0B65}" dt="2023-01-03T11:21:51.718" v="10211" actId="2085"/>
          <ac:spMkLst>
            <pc:docMk/>
            <pc:sldMk cId="384542284" sldId="274"/>
            <ac:spMk id="2" creationId="{074786B4-5462-ED86-8000-388337FC22A3}"/>
          </ac:spMkLst>
        </pc:spChg>
        <pc:spChg chg="add mod">
          <ac:chgData name="柯炫羽 板橋新埔" userId="9b2998d62f8f55e0" providerId="LiveId" clId="{EF95BA1E-4833-4EAD-837A-0BF3C93C0B65}" dt="2023-01-02T16:54:24.281" v="9679" actId="1076"/>
          <ac:spMkLst>
            <pc:docMk/>
            <pc:sldMk cId="384542284" sldId="274"/>
            <ac:spMk id="3" creationId="{573B6B06-C40F-6D88-5BAD-39E9133C8980}"/>
          </ac:spMkLst>
        </pc:spChg>
        <pc:spChg chg="add del mod">
          <ac:chgData name="柯炫羽 板橋新埔" userId="9b2998d62f8f55e0" providerId="LiveId" clId="{EF95BA1E-4833-4EAD-837A-0BF3C93C0B65}" dt="2023-01-01T21:43:04.322" v="1868" actId="478"/>
          <ac:spMkLst>
            <pc:docMk/>
            <pc:sldMk cId="384542284" sldId="274"/>
            <ac:spMk id="4" creationId="{63BBB752-6F27-C9CB-8C6C-2597A812FBD9}"/>
          </ac:spMkLst>
        </pc:spChg>
        <pc:spChg chg="add del mod">
          <ac:chgData name="柯炫羽 板橋新埔" userId="9b2998d62f8f55e0" providerId="LiveId" clId="{EF95BA1E-4833-4EAD-837A-0BF3C93C0B65}" dt="2023-01-02T16:51:24.887" v="9611" actId="478"/>
          <ac:spMkLst>
            <pc:docMk/>
            <pc:sldMk cId="384542284" sldId="274"/>
            <ac:spMk id="4" creationId="{BFB41345-F072-93B2-36DE-361A6BD1E8C3}"/>
          </ac:spMkLst>
        </pc:spChg>
        <pc:spChg chg="add mod">
          <ac:chgData name="柯炫羽 板橋新埔" userId="9b2998d62f8f55e0" providerId="LiveId" clId="{EF95BA1E-4833-4EAD-837A-0BF3C93C0B65}" dt="2023-01-01T21:44:00.558" v="1895" actId="20577"/>
          <ac:spMkLst>
            <pc:docMk/>
            <pc:sldMk cId="384542284" sldId="274"/>
            <ac:spMk id="5" creationId="{2D55B49D-F9D8-66FB-6C52-FE94F427E663}"/>
          </ac:spMkLst>
        </pc:spChg>
        <pc:spChg chg="add del mod">
          <ac:chgData name="柯炫羽 板橋新埔" userId="9b2998d62f8f55e0" providerId="LiveId" clId="{EF95BA1E-4833-4EAD-837A-0BF3C93C0B65}" dt="2023-01-02T16:51:52.562" v="9643" actId="478"/>
          <ac:spMkLst>
            <pc:docMk/>
            <pc:sldMk cId="384542284" sldId="274"/>
            <ac:spMk id="8" creationId="{EB2096AF-E9D8-6674-5987-E989CCD524A3}"/>
          </ac:spMkLst>
        </pc:spChg>
        <pc:spChg chg="add del">
          <ac:chgData name="柯炫羽 板橋新埔" userId="9b2998d62f8f55e0" providerId="LiveId" clId="{EF95BA1E-4833-4EAD-837A-0BF3C93C0B65}" dt="2023-01-02T16:52:12.740" v="9645" actId="11529"/>
          <ac:spMkLst>
            <pc:docMk/>
            <pc:sldMk cId="384542284" sldId="274"/>
            <ac:spMk id="9" creationId="{90123DDF-6186-FC3C-4DBA-58D74F537424}"/>
          </ac:spMkLst>
        </pc:spChg>
        <pc:spChg chg="add del mod">
          <ac:chgData name="柯炫羽 板橋新埔" userId="9b2998d62f8f55e0" providerId="LiveId" clId="{EF95BA1E-4833-4EAD-837A-0BF3C93C0B65}" dt="2023-01-02T16:52:30.846" v="9649" actId="478"/>
          <ac:spMkLst>
            <pc:docMk/>
            <pc:sldMk cId="384542284" sldId="274"/>
            <ac:spMk id="10" creationId="{E2362EB1-7E3C-D658-1521-1BFFEE174702}"/>
          </ac:spMkLst>
        </pc:spChg>
        <pc:spChg chg="add mod">
          <ac:chgData name="柯炫羽 板橋新埔" userId="9b2998d62f8f55e0" providerId="LiveId" clId="{EF95BA1E-4833-4EAD-837A-0BF3C93C0B65}" dt="2023-01-03T14:34:41.713" v="10969" actId="20577"/>
          <ac:spMkLst>
            <pc:docMk/>
            <pc:sldMk cId="384542284" sldId="274"/>
            <ac:spMk id="11" creationId="{64757E33-5780-D4FE-C856-D633E2B18F18}"/>
          </ac:spMkLst>
        </pc:spChg>
        <pc:picChg chg="add mod">
          <ac:chgData name="柯炫羽 板橋新埔" userId="9b2998d62f8f55e0" providerId="LiveId" clId="{EF95BA1E-4833-4EAD-837A-0BF3C93C0B65}" dt="2023-01-01T21:44:13.387" v="1897" actId="1076"/>
          <ac:picMkLst>
            <pc:docMk/>
            <pc:sldMk cId="384542284" sldId="274"/>
            <ac:picMk id="6" creationId="{5764F787-3833-2CEB-BF19-E73D1A1EBEDF}"/>
          </ac:picMkLst>
        </pc:picChg>
        <pc:picChg chg="add mod">
          <ac:chgData name="柯炫羽 板橋新埔" userId="9b2998d62f8f55e0" providerId="LiveId" clId="{EF95BA1E-4833-4EAD-837A-0BF3C93C0B65}" dt="2023-01-01T21:44:13.387" v="1897" actId="1076"/>
          <ac:picMkLst>
            <pc:docMk/>
            <pc:sldMk cId="384542284" sldId="274"/>
            <ac:picMk id="7" creationId="{C22BEAA1-7C86-BE79-87E4-C1545B85FA2C}"/>
          </ac:picMkLst>
        </pc:picChg>
      </pc:sldChg>
      <pc:sldChg chg="addSp delSp modSp add mod">
        <pc:chgData name="柯炫羽 板橋新埔" userId="9b2998d62f8f55e0" providerId="LiveId" clId="{EF95BA1E-4833-4EAD-837A-0BF3C93C0B65}" dt="2023-01-03T12:11:25.948" v="10556" actId="207"/>
        <pc:sldMkLst>
          <pc:docMk/>
          <pc:sldMk cId="722984233" sldId="275"/>
        </pc:sldMkLst>
        <pc:spChg chg="mod">
          <ac:chgData name="柯炫羽 板橋新埔" userId="9b2998d62f8f55e0" providerId="LiveId" clId="{EF95BA1E-4833-4EAD-837A-0BF3C93C0B65}" dt="2023-01-03T12:11:25.948" v="10556" actId="207"/>
          <ac:spMkLst>
            <pc:docMk/>
            <pc:sldMk cId="722984233" sldId="275"/>
            <ac:spMk id="2" creationId="{00000000-0000-0000-0000-000000000000}"/>
          </ac:spMkLst>
        </pc:spChg>
        <pc:spChg chg="del mod">
          <ac:chgData name="柯炫羽 板橋新埔" userId="9b2998d62f8f55e0" providerId="LiveId" clId="{EF95BA1E-4833-4EAD-837A-0BF3C93C0B65}" dt="2023-01-02T11:38:23.089" v="4156" actId="478"/>
          <ac:spMkLst>
            <pc:docMk/>
            <pc:sldMk cId="722984233" sldId="275"/>
            <ac:spMk id="4" creationId="{00000000-0000-0000-0000-000000000000}"/>
          </ac:spMkLst>
        </pc:spChg>
        <pc:spChg chg="add mod">
          <ac:chgData name="柯炫羽 板橋新埔" userId="9b2998d62f8f55e0" providerId="LiveId" clId="{EF95BA1E-4833-4EAD-837A-0BF3C93C0B65}" dt="2023-01-02T11:45:49.228" v="4504" actId="20577"/>
          <ac:spMkLst>
            <pc:docMk/>
            <pc:sldMk cId="722984233" sldId="275"/>
            <ac:spMk id="6" creationId="{4E668F64-1B88-F6E6-23F4-DAD87DA4D8AA}"/>
          </ac:spMkLst>
        </pc:spChg>
        <pc:picChg chg="add mod">
          <ac:chgData name="柯炫羽 板橋新埔" userId="9b2998d62f8f55e0" providerId="LiveId" clId="{EF95BA1E-4833-4EAD-837A-0BF3C93C0B65}" dt="2023-01-01T21:59:57.056" v="1940" actId="1076"/>
          <ac:picMkLst>
            <pc:docMk/>
            <pc:sldMk cId="722984233" sldId="275"/>
            <ac:picMk id="5" creationId="{53280DDB-2BBF-E7EB-4622-8DD2E4AB6FEC}"/>
          </ac:picMkLst>
        </pc:picChg>
        <pc:picChg chg="add mod">
          <ac:chgData name="柯炫羽 板橋新埔" userId="9b2998d62f8f55e0" providerId="LiveId" clId="{EF95BA1E-4833-4EAD-837A-0BF3C93C0B65}" dt="2023-01-02T13:56:36.242" v="6309" actId="1036"/>
          <ac:picMkLst>
            <pc:docMk/>
            <pc:sldMk cId="722984233" sldId="275"/>
            <ac:picMk id="7" creationId="{FEF4132F-277E-D9E2-E29C-9232E6887C1C}"/>
          </ac:picMkLst>
        </pc:picChg>
        <pc:picChg chg="del">
          <ac:chgData name="柯炫羽 板橋新埔" userId="9b2998d62f8f55e0" providerId="LiveId" clId="{EF95BA1E-4833-4EAD-837A-0BF3C93C0B65}" dt="2023-01-01T21:59:46.141" v="1936" actId="478"/>
          <ac:picMkLst>
            <pc:docMk/>
            <pc:sldMk cId="722984233" sldId="275"/>
            <ac:picMk id="8" creationId="{6C8ADCCC-4D06-96FA-9BA8-268F7159F977}"/>
          </ac:picMkLst>
        </pc:picChg>
      </pc:sldChg>
      <pc:sldChg chg="addSp delSp modSp add mod setBg modClrScheme delAnim modAnim chgLayout">
        <pc:chgData name="柯炫羽 板橋新埔" userId="9b2998d62f8f55e0" providerId="LiveId" clId="{EF95BA1E-4833-4EAD-837A-0BF3C93C0B65}" dt="2023-01-03T13:28:10.908" v="10743" actId="14100"/>
        <pc:sldMkLst>
          <pc:docMk/>
          <pc:sldMk cId="2932216734" sldId="276"/>
        </pc:sldMkLst>
        <pc:spChg chg="del mod">
          <ac:chgData name="柯炫羽 板橋新埔" userId="9b2998d62f8f55e0" providerId="LiveId" clId="{EF95BA1E-4833-4EAD-837A-0BF3C93C0B65}" dt="2023-01-02T08:58:12.532" v="2070" actId="478"/>
          <ac:spMkLst>
            <pc:docMk/>
            <pc:sldMk cId="2932216734" sldId="276"/>
            <ac:spMk id="2" creationId="{00000000-0000-0000-0000-000000000000}"/>
          </ac:spMkLst>
        </pc:spChg>
        <pc:spChg chg="del mod">
          <ac:chgData name="柯炫羽 板橋新埔" userId="9b2998d62f8f55e0" providerId="LiveId" clId="{EF95BA1E-4833-4EAD-837A-0BF3C93C0B65}" dt="2023-01-02T08:58:19.626" v="2072" actId="478"/>
          <ac:spMkLst>
            <pc:docMk/>
            <pc:sldMk cId="2932216734" sldId="276"/>
            <ac:spMk id="3" creationId="{00000000-0000-0000-0000-000000000000}"/>
          </ac:spMkLst>
        </pc:spChg>
        <pc:spChg chg="add mod">
          <ac:chgData name="柯炫羽 板橋新埔" userId="9b2998d62f8f55e0" providerId="LiveId" clId="{EF95BA1E-4833-4EAD-837A-0BF3C93C0B65}" dt="2023-01-03T13:18:59.074" v="10600" actId="20577"/>
          <ac:spMkLst>
            <pc:docMk/>
            <pc:sldMk cId="2932216734" sldId="276"/>
            <ac:spMk id="3" creationId="{079E03A6-1569-BB04-83FC-850917B05EF1}"/>
          </ac:spMkLst>
        </pc:spChg>
        <pc:spChg chg="del mod ord">
          <ac:chgData name="柯炫羽 板橋新埔" userId="9b2998d62f8f55e0" providerId="LiveId" clId="{EF95BA1E-4833-4EAD-837A-0BF3C93C0B65}" dt="2023-01-02T08:59:21.591" v="2082" actId="478"/>
          <ac:spMkLst>
            <pc:docMk/>
            <pc:sldMk cId="2932216734" sldId="276"/>
            <ac:spMk id="4" creationId="{00000000-0000-0000-0000-000000000000}"/>
          </ac:spMkLst>
        </pc:spChg>
        <pc:spChg chg="add del mod">
          <ac:chgData name="柯炫羽 板橋新埔" userId="9b2998d62f8f55e0" providerId="LiveId" clId="{EF95BA1E-4833-4EAD-837A-0BF3C93C0B65}" dt="2023-01-03T13:19:02.424" v="10601" actId="478"/>
          <ac:spMkLst>
            <pc:docMk/>
            <pc:sldMk cId="2932216734" sldId="276"/>
            <ac:spMk id="4" creationId="{32A6D0A8-B181-FDE2-F05A-6D840573EDC9}"/>
          </ac:spMkLst>
        </pc:spChg>
        <pc:spChg chg="add del mod">
          <ac:chgData name="柯炫羽 板橋新埔" userId="9b2998d62f8f55e0" providerId="LiveId" clId="{EF95BA1E-4833-4EAD-837A-0BF3C93C0B65}" dt="2023-01-03T13:28:02.301" v="10740" actId="478"/>
          <ac:spMkLst>
            <pc:docMk/>
            <pc:sldMk cId="2932216734" sldId="276"/>
            <ac:spMk id="5" creationId="{D03452E2-F428-EF7F-FBE7-0CF8BF1D5BA0}"/>
          </ac:spMkLst>
        </pc:spChg>
        <pc:spChg chg="add del mod">
          <ac:chgData name="柯炫羽 板橋新埔" userId="9b2998d62f8f55e0" providerId="LiveId" clId="{EF95BA1E-4833-4EAD-837A-0BF3C93C0B65}" dt="2023-01-02T08:58:14.507" v="2071" actId="478"/>
          <ac:spMkLst>
            <pc:docMk/>
            <pc:sldMk cId="2932216734" sldId="276"/>
            <ac:spMk id="16" creationId="{380292EF-BA90-C863-7969-1ACE409DAB62}"/>
          </ac:spMkLst>
        </pc:spChg>
        <pc:spChg chg="add mod">
          <ac:chgData name="柯炫羽 板橋新埔" userId="9b2998d62f8f55e0" providerId="LiveId" clId="{EF95BA1E-4833-4EAD-837A-0BF3C93C0B65}" dt="2023-01-03T13:28:10.908" v="10743" actId="14100"/>
          <ac:spMkLst>
            <pc:docMk/>
            <pc:sldMk cId="2932216734" sldId="276"/>
            <ac:spMk id="17" creationId="{79AB114A-3BB2-7F9E-4CCE-ED7447680C6C}"/>
          </ac:spMkLst>
        </pc:spChg>
        <pc:spChg chg="add mod">
          <ac:chgData name="柯炫羽 板橋新埔" userId="9b2998d62f8f55e0" providerId="LiveId" clId="{EF95BA1E-4833-4EAD-837A-0BF3C93C0B65}" dt="2023-01-03T13:27:46.521" v="10737" actId="1076"/>
          <ac:spMkLst>
            <pc:docMk/>
            <pc:sldMk cId="2932216734" sldId="276"/>
            <ac:spMk id="18" creationId="{B7CEA3CF-2238-1E99-EF17-182AABD3F02F}"/>
          </ac:spMkLst>
        </pc:spChg>
        <pc:spChg chg="add mod">
          <ac:chgData name="柯炫羽 板橋新埔" userId="9b2998d62f8f55e0" providerId="LiveId" clId="{EF95BA1E-4833-4EAD-837A-0BF3C93C0B65}" dt="2023-01-03T13:27:52.950" v="10738" actId="1076"/>
          <ac:spMkLst>
            <pc:docMk/>
            <pc:sldMk cId="2932216734" sldId="276"/>
            <ac:spMk id="19" creationId="{D7515BF8-5AEF-9014-E588-54ADC38F3E6C}"/>
          </ac:spMkLst>
        </pc:spChg>
        <pc:spChg chg="add mod">
          <ac:chgData name="柯炫羽 板橋新埔" userId="9b2998d62f8f55e0" providerId="LiveId" clId="{EF95BA1E-4833-4EAD-837A-0BF3C93C0B65}" dt="2023-01-02T12:05:06.463" v="4751" actId="12"/>
          <ac:spMkLst>
            <pc:docMk/>
            <pc:sldMk cId="2932216734" sldId="276"/>
            <ac:spMk id="20" creationId="{567CC9B7-0285-EC9D-8B38-90C2B4E104CA}"/>
          </ac:spMkLst>
        </pc:spChg>
        <pc:graphicFrameChg chg="add del mod ord">
          <ac:chgData name="柯炫羽 板橋新埔" userId="9b2998d62f8f55e0" providerId="LiveId" clId="{EF95BA1E-4833-4EAD-837A-0BF3C93C0B65}" dt="2023-01-03T13:26:44.721" v="10727" actId="21"/>
          <ac:graphicFrameMkLst>
            <pc:docMk/>
            <pc:sldMk cId="2932216734" sldId="276"/>
            <ac:graphicFrameMk id="2" creationId="{98AE0F59-2BC3-92A8-93D4-3EA37FDF06E4}"/>
          </ac:graphicFrameMkLst>
        </pc:graphicFrameChg>
        <pc:graphicFrameChg chg="add mod ord">
          <ac:chgData name="柯炫羽 板橋新埔" userId="9b2998d62f8f55e0" providerId="LiveId" clId="{EF95BA1E-4833-4EAD-837A-0BF3C93C0B65}" dt="2023-01-03T13:27:38.427" v="10736" actId="14100"/>
          <ac:graphicFrameMkLst>
            <pc:docMk/>
            <pc:sldMk cId="2932216734" sldId="276"/>
            <ac:graphicFrameMk id="6" creationId="{6A36F785-52A3-D564-2091-07BE3EBB91CE}"/>
          </ac:graphicFrameMkLst>
        </pc:graphicFrameChg>
        <pc:graphicFrameChg chg="add del mod">
          <ac:chgData name="柯炫羽 板橋新埔" userId="9b2998d62f8f55e0" providerId="LiveId" clId="{EF95BA1E-4833-4EAD-837A-0BF3C93C0B65}" dt="2023-01-02T08:46:23.552" v="2035" actId="478"/>
          <ac:graphicFrameMkLst>
            <pc:docMk/>
            <pc:sldMk cId="2932216734" sldId="276"/>
            <ac:graphicFrameMk id="8" creationId="{1FF53CBB-A99B-22CF-6E5B-6E247CD75B62}"/>
          </ac:graphicFrameMkLst>
        </pc:graphicFrameChg>
        <pc:graphicFrameChg chg="add del mod modGraphic">
          <ac:chgData name="柯炫羽 板橋新埔" userId="9b2998d62f8f55e0" providerId="LiveId" clId="{EF95BA1E-4833-4EAD-837A-0BF3C93C0B65}" dt="2023-01-02T08:53:59.033" v="2053" actId="478"/>
          <ac:graphicFrameMkLst>
            <pc:docMk/>
            <pc:sldMk cId="2932216734" sldId="276"/>
            <ac:graphicFrameMk id="13" creationId="{31BA2034-7CEE-9693-41DF-D8F874B99AD4}"/>
          </ac:graphicFrameMkLst>
        </pc:graphicFrameChg>
        <pc:graphicFrameChg chg="add del mod">
          <ac:chgData name="柯炫羽 板橋新埔" userId="9b2998d62f8f55e0" providerId="LiveId" clId="{EF95BA1E-4833-4EAD-837A-0BF3C93C0B65}" dt="2023-01-03T13:18:42.395" v="10598" actId="21"/>
          <ac:graphicFrameMkLst>
            <pc:docMk/>
            <pc:sldMk cId="2932216734" sldId="276"/>
            <ac:graphicFrameMk id="14" creationId="{66656B48-AAB2-4E8C-1B48-DF028729E8E0}"/>
          </ac:graphicFrameMkLst>
        </pc:graphicFrameChg>
        <pc:picChg chg="add del mod">
          <ac:chgData name="柯炫羽 板橋新埔" userId="9b2998d62f8f55e0" providerId="LiveId" clId="{EF95BA1E-4833-4EAD-837A-0BF3C93C0B65}" dt="2023-01-02T08:57:48.388" v="2066" actId="478"/>
          <ac:picMkLst>
            <pc:docMk/>
            <pc:sldMk cId="2932216734" sldId="276"/>
            <ac:picMk id="11" creationId="{907C4CD1-4376-272F-8532-727536F1A9A5}"/>
          </ac:picMkLst>
        </pc:picChg>
        <pc:picChg chg="del">
          <ac:chgData name="柯炫羽 板橋新埔" userId="9b2998d62f8f55e0" providerId="LiveId" clId="{EF95BA1E-4833-4EAD-837A-0BF3C93C0B65}" dt="2023-01-02T08:44:46.279" v="2030" actId="478"/>
          <ac:picMkLst>
            <pc:docMk/>
            <pc:sldMk cId="2932216734" sldId="276"/>
            <ac:picMk id="12" creationId="{4B5CF8DC-26A4-989E-EB7B-7BD5FC0F0646}"/>
          </ac:picMkLst>
        </pc:picChg>
        <pc:picChg chg="add del mod">
          <ac:chgData name="柯炫羽 板橋新埔" userId="9b2998d62f8f55e0" providerId="LiveId" clId="{EF95BA1E-4833-4EAD-837A-0BF3C93C0B65}" dt="2023-01-02T08:52:59.807" v="2047" actId="478"/>
          <ac:picMkLst>
            <pc:docMk/>
            <pc:sldMk cId="2932216734" sldId="276"/>
            <ac:picMk id="3073" creationId="{B76CF648-680E-C35B-F79F-439680584BF9}"/>
          </ac:picMkLst>
        </pc:picChg>
      </pc:sldChg>
      <pc:sldChg chg="new del">
        <pc:chgData name="柯炫羽 板橋新埔" userId="9b2998d62f8f55e0" providerId="LiveId" clId="{EF95BA1E-4833-4EAD-837A-0BF3C93C0B65}" dt="2023-01-02T08:58:50.422" v="2078" actId="47"/>
        <pc:sldMkLst>
          <pc:docMk/>
          <pc:sldMk cId="2286387164" sldId="277"/>
        </pc:sldMkLst>
      </pc:sldChg>
      <pc:sldChg chg="new del">
        <pc:chgData name="柯炫羽 板橋新埔" userId="9b2998d62f8f55e0" providerId="LiveId" clId="{EF95BA1E-4833-4EAD-837A-0BF3C93C0B65}" dt="2023-01-02T08:59:24.593" v="2083" actId="2696"/>
        <pc:sldMkLst>
          <pc:docMk/>
          <pc:sldMk cId="2735006513" sldId="277"/>
        </pc:sldMkLst>
      </pc:sldChg>
      <pc:sldChg chg="addSp delSp modSp add mod ord">
        <pc:chgData name="柯炫羽 板橋新埔" userId="9b2998d62f8f55e0" providerId="LiveId" clId="{EF95BA1E-4833-4EAD-837A-0BF3C93C0B65}" dt="2023-01-03T13:08:51.423" v="10594" actId="20577"/>
        <pc:sldMkLst>
          <pc:docMk/>
          <pc:sldMk cId="3452407496" sldId="277"/>
        </pc:sldMkLst>
        <pc:spChg chg="mod">
          <ac:chgData name="柯炫羽 板橋新埔" userId="9b2998d62f8f55e0" providerId="LiveId" clId="{EF95BA1E-4833-4EAD-837A-0BF3C93C0B65}" dt="2023-01-03T12:11:36.115" v="10558" actId="207"/>
          <ac:spMkLst>
            <pc:docMk/>
            <pc:sldMk cId="3452407496" sldId="277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3T13:08:51.423" v="10594" actId="20577"/>
          <ac:spMkLst>
            <pc:docMk/>
            <pc:sldMk cId="3452407496" sldId="277"/>
            <ac:spMk id="13" creationId="{91C781EE-6A1B-B4B3-4536-6A3472ED9CE4}"/>
          </ac:spMkLst>
        </pc:spChg>
        <pc:picChg chg="add del mod">
          <ac:chgData name="柯炫羽 板橋新埔" userId="9b2998d62f8f55e0" providerId="LiveId" clId="{EF95BA1E-4833-4EAD-837A-0BF3C93C0B65}" dt="2023-01-02T12:53:26.125" v="5450" actId="478"/>
          <ac:picMkLst>
            <pc:docMk/>
            <pc:sldMk cId="3452407496" sldId="277"/>
            <ac:picMk id="5" creationId="{54B32F04-F949-DCC0-FFDA-A01A09E69989}"/>
          </ac:picMkLst>
        </pc:picChg>
        <pc:picChg chg="add mod">
          <ac:chgData name="柯炫羽 板橋新埔" userId="9b2998d62f8f55e0" providerId="LiveId" clId="{EF95BA1E-4833-4EAD-837A-0BF3C93C0B65}" dt="2023-01-02T12:53:34.027" v="5455" actId="1076"/>
          <ac:picMkLst>
            <pc:docMk/>
            <pc:sldMk cId="3452407496" sldId="277"/>
            <ac:picMk id="7" creationId="{18F0961D-9454-438C-C7D9-F91B0661A146}"/>
          </ac:picMkLst>
        </pc:picChg>
        <pc:picChg chg="del">
          <ac:chgData name="柯炫羽 板橋新埔" userId="9b2998d62f8f55e0" providerId="LiveId" clId="{EF95BA1E-4833-4EAD-837A-0BF3C93C0B65}" dt="2023-01-02T11:29:06.317" v="3843" actId="478"/>
          <ac:picMkLst>
            <pc:docMk/>
            <pc:sldMk cId="3452407496" sldId="277"/>
            <ac:picMk id="12" creationId="{4B5CF8DC-26A4-989E-EB7B-7BD5FC0F0646}"/>
          </ac:picMkLst>
        </pc:picChg>
        <pc:picChg chg="add del mod">
          <ac:chgData name="柯炫羽 板橋新埔" userId="9b2998d62f8f55e0" providerId="LiveId" clId="{EF95BA1E-4833-4EAD-837A-0BF3C93C0B65}" dt="2023-01-02T14:02:45.918" v="6364" actId="478"/>
          <ac:picMkLst>
            <pc:docMk/>
            <pc:sldMk cId="3452407496" sldId="277"/>
            <ac:picMk id="14338" creationId="{EC1165B2-F6B1-9825-AAB9-0A67E3394003}"/>
          </ac:picMkLst>
        </pc:picChg>
        <pc:picChg chg="add del mod">
          <ac:chgData name="柯炫羽 板橋新埔" userId="9b2998d62f8f55e0" providerId="LiveId" clId="{EF95BA1E-4833-4EAD-837A-0BF3C93C0B65}" dt="2023-01-02T14:26:43.971" v="7063" actId="478"/>
          <ac:picMkLst>
            <pc:docMk/>
            <pc:sldMk cId="3452407496" sldId="277"/>
            <ac:picMk id="14340" creationId="{443C132B-B065-1D44-83FF-DAF5CB6B4792}"/>
          </ac:picMkLst>
        </pc:picChg>
      </pc:sldChg>
      <pc:sldChg chg="addSp delSp modSp add mod">
        <pc:chgData name="柯炫羽 板橋新埔" userId="9b2998d62f8f55e0" providerId="LiveId" clId="{EF95BA1E-4833-4EAD-837A-0BF3C93C0B65}" dt="2023-01-02T14:27:20.748" v="7070" actId="14100"/>
        <pc:sldMkLst>
          <pc:docMk/>
          <pc:sldMk cId="497358591" sldId="278"/>
        </pc:sldMkLst>
        <pc:spChg chg="mod">
          <ac:chgData name="柯炫羽 板橋新埔" userId="9b2998d62f8f55e0" providerId="LiveId" clId="{EF95BA1E-4833-4EAD-837A-0BF3C93C0B65}" dt="2023-01-02T14:27:20.748" v="7070" actId="14100"/>
          <ac:spMkLst>
            <pc:docMk/>
            <pc:sldMk cId="497358591" sldId="278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2T12:07:34.140" v="4968" actId="20577"/>
          <ac:spMkLst>
            <pc:docMk/>
            <pc:sldMk cId="497358591" sldId="278"/>
            <ac:spMk id="13" creationId="{91C781EE-6A1B-B4B3-4536-6A3472ED9CE4}"/>
          </ac:spMkLst>
        </pc:spChg>
        <pc:picChg chg="del">
          <ac:chgData name="柯炫羽 板橋新埔" userId="9b2998d62f8f55e0" providerId="LiveId" clId="{EF95BA1E-4833-4EAD-837A-0BF3C93C0B65}" dt="2023-01-02T11:57:42.883" v="4663" actId="478"/>
          <ac:picMkLst>
            <pc:docMk/>
            <pc:sldMk cId="497358591" sldId="278"/>
            <ac:picMk id="5" creationId="{54B32F04-F949-DCC0-FFDA-A01A09E69989}"/>
          </ac:picMkLst>
        </pc:picChg>
        <pc:picChg chg="add mod">
          <ac:chgData name="柯炫羽 板橋新埔" userId="9b2998d62f8f55e0" providerId="LiveId" clId="{EF95BA1E-4833-4EAD-837A-0BF3C93C0B65}" dt="2023-01-02T11:57:46.764" v="4665" actId="1076"/>
          <ac:picMkLst>
            <pc:docMk/>
            <pc:sldMk cId="497358591" sldId="278"/>
            <ac:picMk id="6" creationId="{E36E935C-3680-98E9-155D-A3D479800203}"/>
          </ac:picMkLst>
        </pc:picChg>
        <pc:picChg chg="add del mod">
          <ac:chgData name="柯炫羽 板橋新埔" userId="9b2998d62f8f55e0" providerId="LiveId" clId="{EF95BA1E-4833-4EAD-837A-0BF3C93C0B65}" dt="2023-01-02T13:58:03.902" v="6326" actId="478"/>
          <ac:picMkLst>
            <pc:docMk/>
            <pc:sldMk cId="497358591" sldId="278"/>
            <ac:picMk id="7" creationId="{B0F1CF6D-96E0-E931-F3FA-F24E63B39307}"/>
          </ac:picMkLst>
        </pc:picChg>
        <pc:picChg chg="add del mod">
          <ac:chgData name="柯炫羽 板橋新埔" userId="9b2998d62f8f55e0" providerId="LiveId" clId="{EF95BA1E-4833-4EAD-837A-0BF3C93C0B65}" dt="2023-01-02T14:27:13.029" v="7067" actId="478"/>
          <ac:picMkLst>
            <pc:docMk/>
            <pc:sldMk cId="497358591" sldId="278"/>
            <ac:picMk id="8194" creationId="{1A58B824-3940-E47D-F00E-B4B1D98608F3}"/>
          </ac:picMkLst>
        </pc:picChg>
      </pc:sldChg>
      <pc:sldChg chg="addSp delSp modSp add mod ord">
        <pc:chgData name="柯炫羽 板橋新埔" userId="9b2998d62f8f55e0" providerId="LiveId" clId="{EF95BA1E-4833-4EAD-837A-0BF3C93C0B65}" dt="2023-01-03T14:34:52.699" v="10973" actId="20577"/>
        <pc:sldMkLst>
          <pc:docMk/>
          <pc:sldMk cId="101496561" sldId="279"/>
        </pc:sldMkLst>
        <pc:spChg chg="mod">
          <ac:chgData name="柯炫羽 板橋新埔" userId="9b2998d62f8f55e0" providerId="LiveId" clId="{EF95BA1E-4833-4EAD-837A-0BF3C93C0B65}" dt="2023-01-03T11:46:08.109" v="10379" actId="692"/>
          <ac:spMkLst>
            <pc:docMk/>
            <pc:sldMk cId="101496561" sldId="279"/>
            <ac:spMk id="2" creationId="{00000000-0000-0000-0000-000000000000}"/>
          </ac:spMkLst>
        </pc:spChg>
        <pc:spChg chg="del">
          <ac:chgData name="柯炫羽 板橋新埔" userId="9b2998d62f8f55e0" providerId="LiveId" clId="{EF95BA1E-4833-4EAD-837A-0BF3C93C0B65}" dt="2023-01-02T13:32:28.998" v="5933" actId="478"/>
          <ac:spMkLst>
            <pc:docMk/>
            <pc:sldMk cId="101496561" sldId="279"/>
            <ac:spMk id="3" creationId="{00000000-0000-0000-0000-000000000000}"/>
          </ac:spMkLst>
        </pc:spChg>
        <pc:spChg chg="add mod">
          <ac:chgData name="柯炫羽 板橋新埔" userId="9b2998d62f8f55e0" providerId="LiveId" clId="{EF95BA1E-4833-4EAD-837A-0BF3C93C0B65}" dt="2023-01-03T14:34:52.699" v="10973" actId="20577"/>
          <ac:spMkLst>
            <pc:docMk/>
            <pc:sldMk cId="101496561" sldId="279"/>
            <ac:spMk id="3" creationId="{46841DFF-8745-4632-C3A3-CED14FD19087}"/>
          </ac:spMkLst>
        </pc:spChg>
        <pc:spChg chg="add del mod">
          <ac:chgData name="柯炫羽 板橋新埔" userId="9b2998d62f8f55e0" providerId="LiveId" clId="{EF95BA1E-4833-4EAD-837A-0BF3C93C0B65}" dt="2023-01-02T16:55:46.724" v="9755" actId="478"/>
          <ac:spMkLst>
            <pc:docMk/>
            <pc:sldMk cId="101496561" sldId="279"/>
            <ac:spMk id="4" creationId="{740493E8-E785-15BD-81BD-65F7822BFB70}"/>
          </ac:spMkLst>
        </pc:spChg>
        <pc:spChg chg="add del mod">
          <ac:chgData name="柯炫羽 板橋新埔" userId="9b2998d62f8f55e0" providerId="LiveId" clId="{EF95BA1E-4833-4EAD-837A-0BF3C93C0B65}" dt="2023-01-02T13:32:31.274" v="5934" actId="478"/>
          <ac:spMkLst>
            <pc:docMk/>
            <pc:sldMk cId="101496561" sldId="279"/>
            <ac:spMk id="5" creationId="{4F409CA3-DB99-7FE4-01A9-06B01019D6DD}"/>
          </ac:spMkLst>
        </pc:spChg>
        <pc:spChg chg="add del">
          <ac:chgData name="柯炫羽 板橋新埔" userId="9b2998d62f8f55e0" providerId="LiveId" clId="{EF95BA1E-4833-4EAD-837A-0BF3C93C0B65}" dt="2023-01-02T16:56:10.476" v="9757" actId="11529"/>
          <ac:spMkLst>
            <pc:docMk/>
            <pc:sldMk cId="101496561" sldId="279"/>
            <ac:spMk id="5" creationId="{74B3346B-8D96-CCF0-A6D1-069BFBB18FD2}"/>
          </ac:spMkLst>
        </pc:spChg>
        <pc:spChg chg="add mod ord">
          <ac:chgData name="柯炫羽 板橋新埔" userId="9b2998d62f8f55e0" providerId="LiveId" clId="{EF95BA1E-4833-4EAD-837A-0BF3C93C0B65}" dt="2023-01-02T16:57:34.722" v="9820" actId="692"/>
          <ac:spMkLst>
            <pc:docMk/>
            <pc:sldMk cId="101496561" sldId="279"/>
            <ac:spMk id="6" creationId="{CFEA77F1-7E6A-3330-4C53-C7CC1D598F13}"/>
          </ac:spMkLst>
        </pc:spChg>
        <pc:picChg chg="add del mod">
          <ac:chgData name="柯炫羽 板橋新埔" userId="9b2998d62f8f55e0" providerId="LiveId" clId="{EF95BA1E-4833-4EAD-837A-0BF3C93C0B65}" dt="2023-01-02T14:32:28.136" v="7215" actId="478"/>
          <ac:picMkLst>
            <pc:docMk/>
            <pc:sldMk cId="101496561" sldId="279"/>
            <ac:picMk id="19458" creationId="{F330F931-6CEC-6572-0923-1CA0BECA4DDD}"/>
          </ac:picMkLst>
        </pc:picChg>
      </pc:sldChg>
      <pc:sldChg chg="modSp add del mod ord">
        <pc:chgData name="柯炫羽 板橋新埔" userId="9b2998d62f8f55e0" providerId="LiveId" clId="{EF95BA1E-4833-4EAD-837A-0BF3C93C0B65}" dt="2023-01-02T13:41:04.045" v="6036" actId="2696"/>
        <pc:sldMkLst>
          <pc:docMk/>
          <pc:sldMk cId="3368113808" sldId="280"/>
        </pc:sldMkLst>
        <pc:spChg chg="mod">
          <ac:chgData name="柯炫羽 板橋新埔" userId="9b2998d62f8f55e0" providerId="LiveId" clId="{EF95BA1E-4833-4EAD-837A-0BF3C93C0B65}" dt="2023-01-02T13:33:31.683" v="5989" actId="20577"/>
          <ac:spMkLst>
            <pc:docMk/>
            <pc:sldMk cId="3368113808" sldId="280"/>
            <ac:spMk id="2" creationId="{00000000-0000-0000-0000-000000000000}"/>
          </ac:spMkLst>
        </pc:spChg>
      </pc:sldChg>
      <pc:sldChg chg="addSp delSp modSp add mod delAnim modAnim">
        <pc:chgData name="柯炫羽 板橋新埔" userId="9b2998d62f8f55e0" providerId="LiveId" clId="{EF95BA1E-4833-4EAD-837A-0BF3C93C0B65}" dt="2023-01-03T12:04:02.492" v="10504"/>
        <pc:sldMkLst>
          <pc:docMk/>
          <pc:sldMk cId="804766129" sldId="281"/>
        </pc:sldMkLst>
        <pc:spChg chg="del">
          <ac:chgData name="柯炫羽 板橋新埔" userId="9b2998d62f8f55e0" providerId="LiveId" clId="{EF95BA1E-4833-4EAD-837A-0BF3C93C0B65}" dt="2023-01-02T13:39:22.850" v="6025" actId="478"/>
          <ac:spMkLst>
            <pc:docMk/>
            <pc:sldMk cId="804766129" sldId="281"/>
            <ac:spMk id="2" creationId="{D3434069-4BF7-2818-8D8E-3D1984E56D22}"/>
          </ac:spMkLst>
        </pc:spChg>
        <pc:spChg chg="add mod">
          <ac:chgData name="柯炫羽 板橋新埔" userId="9b2998d62f8f55e0" providerId="LiveId" clId="{EF95BA1E-4833-4EAD-837A-0BF3C93C0B65}" dt="2023-01-03T12:03:37.610" v="10500"/>
          <ac:spMkLst>
            <pc:docMk/>
            <pc:sldMk cId="804766129" sldId="281"/>
            <ac:spMk id="2" creationId="{E161773F-2F71-6691-CE4C-13FBA0DC45AB}"/>
          </ac:spMkLst>
        </pc:spChg>
        <pc:spChg chg="add del mod">
          <ac:chgData name="柯炫羽 板橋新埔" userId="9b2998d62f8f55e0" providerId="LiveId" clId="{EF95BA1E-4833-4EAD-837A-0BF3C93C0B65}" dt="2023-01-02T13:38:28.527" v="6005" actId="478"/>
          <ac:spMkLst>
            <pc:docMk/>
            <pc:sldMk cId="804766129" sldId="281"/>
            <ac:spMk id="4" creationId="{36BC9FEC-C379-CF02-DE3E-BF7EDAD586E1}"/>
          </ac:spMkLst>
        </pc:spChg>
        <pc:spChg chg="del">
          <ac:chgData name="柯炫羽 板橋新埔" userId="9b2998d62f8f55e0" providerId="LiveId" clId="{EF95BA1E-4833-4EAD-837A-0BF3C93C0B65}" dt="2023-01-02T13:38:26.026" v="6004" actId="478"/>
          <ac:spMkLst>
            <pc:docMk/>
            <pc:sldMk cId="804766129" sldId="281"/>
            <ac:spMk id="5" creationId="{D1BADB82-6EF4-C905-8A7A-597811032902}"/>
          </ac:spMkLst>
        </pc:spChg>
        <pc:spChg chg="add del mod">
          <ac:chgData name="柯炫羽 板橋新埔" userId="9b2998d62f8f55e0" providerId="LiveId" clId="{EF95BA1E-4833-4EAD-837A-0BF3C93C0B65}" dt="2023-01-02T13:38:31.425" v="6007" actId="478"/>
          <ac:spMkLst>
            <pc:docMk/>
            <pc:sldMk cId="804766129" sldId="281"/>
            <ac:spMk id="9" creationId="{71C90E76-DA72-4483-C355-F178477F6BBB}"/>
          </ac:spMkLst>
        </pc:spChg>
        <pc:spChg chg="add del mod">
          <ac:chgData name="柯炫羽 板橋新埔" userId="9b2998d62f8f55e0" providerId="LiveId" clId="{EF95BA1E-4833-4EAD-837A-0BF3C93C0B65}" dt="2023-01-02T13:39:24.952" v="6026" actId="478"/>
          <ac:spMkLst>
            <pc:docMk/>
            <pc:sldMk cId="804766129" sldId="281"/>
            <ac:spMk id="13" creationId="{4BA6793B-5348-BC05-A153-0BA9349D12FF}"/>
          </ac:spMkLst>
        </pc:spChg>
        <pc:spChg chg="mod">
          <ac:chgData name="柯炫羽 板橋新埔" userId="9b2998d62f8f55e0" providerId="LiveId" clId="{EF95BA1E-4833-4EAD-837A-0BF3C93C0B65}" dt="2023-01-03T12:03:42.049" v="10501" actId="1076"/>
          <ac:spMkLst>
            <pc:docMk/>
            <pc:sldMk cId="804766129" sldId="281"/>
            <ac:spMk id="17" creationId="{E840928D-9BAE-329A-77A8-B7064F9C1570}"/>
          </ac:spMkLst>
        </pc:spChg>
        <pc:grpChg chg="mod">
          <ac:chgData name="柯炫羽 板橋新埔" userId="9b2998d62f8f55e0" providerId="LiveId" clId="{EF95BA1E-4833-4EAD-837A-0BF3C93C0B65}" dt="2023-01-03T12:03:47.444" v="10503" actId="1076"/>
          <ac:grpSpMkLst>
            <pc:docMk/>
            <pc:sldMk cId="804766129" sldId="281"/>
            <ac:grpSpMk id="23" creationId="{34439B52-7794-275B-E2C9-C2372EF8407A}"/>
          </ac:grpSpMkLst>
        </pc:grpChg>
        <pc:grpChg chg="mod">
          <ac:chgData name="柯炫羽 板橋新埔" userId="9b2998d62f8f55e0" providerId="LiveId" clId="{EF95BA1E-4833-4EAD-837A-0BF3C93C0B65}" dt="2023-01-03T12:03:44.900" v="10502" actId="1076"/>
          <ac:grpSpMkLst>
            <pc:docMk/>
            <pc:sldMk cId="804766129" sldId="281"/>
            <ac:grpSpMk id="25" creationId="{BED92A1B-808A-83ED-C32D-DC2AD895BE9A}"/>
          </ac:grpSpMkLst>
        </pc:grpChg>
        <pc:grpChg chg="del">
          <ac:chgData name="柯炫羽 板橋新埔" userId="9b2998d62f8f55e0" providerId="LiveId" clId="{EF95BA1E-4833-4EAD-837A-0BF3C93C0B65}" dt="2023-01-02T13:38:36.819" v="6009" actId="478"/>
          <ac:grpSpMkLst>
            <pc:docMk/>
            <pc:sldMk cId="804766129" sldId="281"/>
            <ac:grpSpMk id="27" creationId="{65367DF1-CC96-F97E-CA1D-C7E0337E24D5}"/>
          </ac:grpSpMkLst>
        </pc:grpChg>
        <pc:picChg chg="del">
          <ac:chgData name="柯炫羽 板橋新埔" userId="9b2998d62f8f55e0" providerId="LiveId" clId="{EF95BA1E-4833-4EAD-837A-0BF3C93C0B65}" dt="2023-01-02T13:38:24.777" v="6003" actId="478"/>
          <ac:picMkLst>
            <pc:docMk/>
            <pc:sldMk cId="804766129" sldId="281"/>
            <ac:picMk id="8" creationId="{FCA6538D-B83D-B5AE-865E-7A4AE64AB274}"/>
          </ac:picMkLst>
        </pc:picChg>
        <pc:picChg chg="del mod">
          <ac:chgData name="柯炫羽 板橋新埔" userId="9b2998d62f8f55e0" providerId="LiveId" clId="{EF95BA1E-4833-4EAD-837A-0BF3C93C0B65}" dt="2023-01-02T13:38:24.044" v="6002" actId="478"/>
          <ac:picMkLst>
            <pc:docMk/>
            <pc:sldMk cId="804766129" sldId="281"/>
            <ac:picMk id="10" creationId="{DA2B7CBE-7E0E-A0BC-F6CD-71D64C17C54F}"/>
          </ac:picMkLst>
        </pc:picChg>
        <pc:picChg chg="add del mod">
          <ac:chgData name="柯炫羽 板橋新埔" userId="9b2998d62f8f55e0" providerId="LiveId" clId="{EF95BA1E-4833-4EAD-837A-0BF3C93C0B65}" dt="2023-01-02T14:33:55.459" v="7284" actId="478"/>
          <ac:picMkLst>
            <pc:docMk/>
            <pc:sldMk cId="804766129" sldId="281"/>
            <ac:picMk id="14" creationId="{18FCA7DB-07BA-5481-A573-D16CA83DBAE2}"/>
          </ac:picMkLst>
        </pc:picChg>
        <pc:picChg chg="add mod">
          <ac:chgData name="柯炫羽 板橋新埔" userId="9b2998d62f8f55e0" providerId="LiveId" clId="{EF95BA1E-4833-4EAD-837A-0BF3C93C0B65}" dt="2023-01-02T14:33:56.207" v="7285"/>
          <ac:picMkLst>
            <pc:docMk/>
            <pc:sldMk cId="804766129" sldId="281"/>
            <ac:picMk id="15" creationId="{C142E130-D384-1314-5904-D1DFFCCEF358}"/>
          </ac:picMkLst>
        </pc:picChg>
      </pc:sldChg>
      <pc:sldChg chg="modSp add mod modAnim">
        <pc:chgData name="柯炫羽 板橋新埔" userId="9b2998d62f8f55e0" providerId="LiveId" clId="{EF95BA1E-4833-4EAD-837A-0BF3C93C0B65}" dt="2023-01-03T13:02:55.982" v="10569"/>
        <pc:sldMkLst>
          <pc:docMk/>
          <pc:sldMk cId="140545478" sldId="282"/>
        </pc:sldMkLst>
        <pc:spChg chg="mod">
          <ac:chgData name="柯炫羽 板橋新埔" userId="9b2998d62f8f55e0" providerId="LiveId" clId="{EF95BA1E-4833-4EAD-837A-0BF3C93C0B65}" dt="2023-01-03T12:11:10.393" v="10554" actId="207"/>
          <ac:spMkLst>
            <pc:docMk/>
            <pc:sldMk cId="140545478" sldId="282"/>
            <ac:spMk id="2" creationId="{00000000-0000-0000-0000-000000000000}"/>
          </ac:spMkLst>
        </pc:spChg>
      </pc:sldChg>
      <pc:sldChg chg="modSp new del mod">
        <pc:chgData name="柯炫羽 板橋新埔" userId="9b2998d62f8f55e0" providerId="LiveId" clId="{EF95BA1E-4833-4EAD-837A-0BF3C93C0B65}" dt="2023-01-02T16:07:54.673" v="8861" actId="2696"/>
        <pc:sldMkLst>
          <pc:docMk/>
          <pc:sldMk cId="3355970145" sldId="282"/>
        </pc:sldMkLst>
        <pc:spChg chg="mod">
          <ac:chgData name="柯炫羽 板橋新埔" userId="9b2998d62f8f55e0" providerId="LiveId" clId="{EF95BA1E-4833-4EAD-837A-0BF3C93C0B65}" dt="2023-01-02T16:07:50.917" v="8860" actId="5793"/>
          <ac:spMkLst>
            <pc:docMk/>
            <pc:sldMk cId="3355970145" sldId="282"/>
            <ac:spMk id="3" creationId="{8F2A17C3-180B-090C-C62B-885B385FD9E4}"/>
          </ac:spMkLst>
        </pc:spChg>
      </pc:sldChg>
      <pc:sldChg chg="modSp add mod ord">
        <pc:chgData name="柯炫羽 板橋新埔" userId="9b2998d62f8f55e0" providerId="LiveId" clId="{EF95BA1E-4833-4EAD-837A-0BF3C93C0B65}" dt="2023-01-03T14:35:03.013" v="10974" actId="20577"/>
        <pc:sldMkLst>
          <pc:docMk/>
          <pc:sldMk cId="4248476314" sldId="283"/>
        </pc:sldMkLst>
        <pc:spChg chg="mod">
          <ac:chgData name="柯炫羽 板橋新埔" userId="9b2998d62f8f55e0" providerId="LiveId" clId="{EF95BA1E-4833-4EAD-837A-0BF3C93C0B65}" dt="2023-01-03T12:07:26.325" v="10514" actId="11530"/>
          <ac:spMkLst>
            <pc:docMk/>
            <pc:sldMk cId="4248476314" sldId="283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3T14:35:03.013" v="10974" actId="20577"/>
          <ac:spMkLst>
            <pc:docMk/>
            <pc:sldMk cId="4248476314" sldId="283"/>
            <ac:spMk id="3" creationId="{46841DFF-8745-4632-C3A3-CED14FD19087}"/>
          </ac:spMkLst>
        </pc:spChg>
      </pc:sldChg>
      <pc:sldChg chg="modSp add mod ord">
        <pc:chgData name="柯炫羽 板橋新埔" userId="9b2998d62f8f55e0" providerId="LiveId" clId="{EF95BA1E-4833-4EAD-837A-0BF3C93C0B65}" dt="2023-01-03T14:35:05.928" v="10975" actId="20577"/>
        <pc:sldMkLst>
          <pc:docMk/>
          <pc:sldMk cId="1876865766" sldId="284"/>
        </pc:sldMkLst>
        <pc:spChg chg="mod">
          <ac:chgData name="柯炫羽 板橋新埔" userId="9b2998d62f8f55e0" providerId="LiveId" clId="{EF95BA1E-4833-4EAD-837A-0BF3C93C0B65}" dt="2023-01-03T11:45:03.129" v="10365" actId="692"/>
          <ac:spMkLst>
            <pc:docMk/>
            <pc:sldMk cId="1876865766" sldId="284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3T14:35:05.928" v="10975" actId="20577"/>
          <ac:spMkLst>
            <pc:docMk/>
            <pc:sldMk cId="1876865766" sldId="284"/>
            <ac:spMk id="3" creationId="{46841DFF-8745-4632-C3A3-CED14FD19087}"/>
          </ac:spMkLst>
        </pc:spChg>
      </pc:sldChg>
      <pc:sldChg chg="modSp add del mod ord">
        <pc:chgData name="柯炫羽 板橋新埔" userId="9b2998d62f8f55e0" providerId="LiveId" clId="{EF95BA1E-4833-4EAD-837A-0BF3C93C0B65}" dt="2023-01-03T14:45:12.636" v="11253" actId="47"/>
        <pc:sldMkLst>
          <pc:docMk/>
          <pc:sldMk cId="659014269" sldId="285"/>
        </pc:sldMkLst>
        <pc:spChg chg="mod">
          <ac:chgData name="柯炫羽 板橋新埔" userId="9b2998d62f8f55e0" providerId="LiveId" clId="{EF95BA1E-4833-4EAD-837A-0BF3C93C0B65}" dt="2023-01-03T14:35:35.114" v="10994" actId="20577"/>
          <ac:spMkLst>
            <pc:docMk/>
            <pc:sldMk cId="659014269" sldId="285"/>
            <ac:spMk id="2" creationId="{00000000-0000-0000-0000-000000000000}"/>
          </ac:spMkLst>
        </pc:spChg>
        <pc:spChg chg="mod">
          <ac:chgData name="柯炫羽 板橋新埔" userId="9b2998d62f8f55e0" providerId="LiveId" clId="{EF95BA1E-4833-4EAD-837A-0BF3C93C0B65}" dt="2023-01-03T14:35:26.577" v="10979" actId="20577"/>
          <ac:spMkLst>
            <pc:docMk/>
            <pc:sldMk cId="659014269" sldId="285"/>
            <ac:spMk id="3" creationId="{46841DFF-8745-4632-C3A3-CED14FD19087}"/>
          </ac:spMkLst>
        </pc:spChg>
      </pc:sldChg>
      <pc:sldChg chg="addSp modSp new mod">
        <pc:chgData name="柯炫羽 板橋新埔" userId="9b2998d62f8f55e0" providerId="LiveId" clId="{EF95BA1E-4833-4EAD-837A-0BF3C93C0B65}" dt="2023-01-03T14:45:02.724" v="11252" actId="1076"/>
        <pc:sldMkLst>
          <pc:docMk/>
          <pc:sldMk cId="582918645" sldId="286"/>
        </pc:sldMkLst>
        <pc:spChg chg="add mod">
          <ac:chgData name="柯炫羽 板橋新埔" userId="9b2998d62f8f55e0" providerId="LiveId" clId="{EF95BA1E-4833-4EAD-837A-0BF3C93C0B65}" dt="2023-01-03T14:36:40.964" v="11043" actId="207"/>
          <ac:spMkLst>
            <pc:docMk/>
            <pc:sldMk cId="582918645" sldId="286"/>
            <ac:spMk id="4" creationId="{07AF129C-6D68-95F9-2D5F-56B5EB3623FE}"/>
          </ac:spMkLst>
        </pc:spChg>
        <pc:spChg chg="add mod">
          <ac:chgData name="柯炫羽 板橋新埔" userId="9b2998d62f8f55e0" providerId="LiveId" clId="{EF95BA1E-4833-4EAD-837A-0BF3C93C0B65}" dt="2023-01-03T14:44:17.766" v="11242" actId="1076"/>
          <ac:spMkLst>
            <pc:docMk/>
            <pc:sldMk cId="582918645" sldId="286"/>
            <ac:spMk id="5" creationId="{840C869F-B8A2-4B78-43BA-2B90441AAB20}"/>
          </ac:spMkLst>
        </pc:spChg>
        <pc:spChg chg="add mod ord">
          <ac:chgData name="柯炫羽 板橋新埔" userId="9b2998d62f8f55e0" providerId="LiveId" clId="{EF95BA1E-4833-4EAD-837A-0BF3C93C0B65}" dt="2023-01-03T14:45:02.724" v="11252" actId="1076"/>
          <ac:spMkLst>
            <pc:docMk/>
            <pc:sldMk cId="582918645" sldId="286"/>
            <ac:spMk id="6" creationId="{567477ED-2CFA-4653-EF45-00DEEC49F777}"/>
          </ac:spMkLst>
        </pc:spChg>
        <pc:spChg chg="add mod">
          <ac:chgData name="柯炫羽 板橋新埔" userId="9b2998d62f8f55e0" providerId="LiveId" clId="{EF95BA1E-4833-4EAD-837A-0BF3C93C0B65}" dt="2023-01-03T14:44:53.548" v="11250" actId="14100"/>
          <ac:spMkLst>
            <pc:docMk/>
            <pc:sldMk cId="582918645" sldId="286"/>
            <ac:spMk id="7" creationId="{D9256499-D4D7-4823-4E9D-1A3941E226E4}"/>
          </ac:spMkLst>
        </pc:spChg>
      </pc:sldChg>
    </pc:docChg>
  </pc:docChgLst>
  <pc:docChgLst>
    <pc:chgData name="柯 炫羽" userId="9b2998d62f8f55e0" providerId="Windows Live" clId="Web-{E0BA1973-77F0-4502-B854-3D084A8F421A}"/>
    <pc:docChg chg="modSld">
      <pc:chgData name="柯 炫羽" userId="9b2998d62f8f55e0" providerId="Windows Live" clId="Web-{E0BA1973-77F0-4502-B854-3D084A8F421A}" dt="2023-01-04T04:05:48.488" v="14" actId="14100"/>
      <pc:docMkLst>
        <pc:docMk/>
      </pc:docMkLst>
      <pc:sldChg chg="modSp">
        <pc:chgData name="柯 炫羽" userId="9b2998d62f8f55e0" providerId="Windows Live" clId="Web-{E0BA1973-77F0-4502-B854-3D084A8F421A}" dt="2023-01-04T04:05:48.488" v="14" actId="14100"/>
        <pc:sldMkLst>
          <pc:docMk/>
          <pc:sldMk cId="497358591" sldId="278"/>
        </pc:sldMkLst>
        <pc:spChg chg="mod">
          <ac:chgData name="柯 炫羽" userId="9b2998d62f8f55e0" providerId="Windows Live" clId="Web-{E0BA1973-77F0-4502-B854-3D084A8F421A}" dt="2023-01-04T04:05:48.488" v="14" actId="14100"/>
          <ac:spMkLst>
            <pc:docMk/>
            <pc:sldMk cId="497358591" sldId="278"/>
            <ac:spMk id="13" creationId="{91C781EE-6A1B-B4B3-4536-6A3472ED9CE4}"/>
          </ac:spMkLst>
        </pc:spChg>
      </pc:sldChg>
    </pc:docChg>
  </pc:docChgLst>
  <pc:docChgLst>
    <pc:chgData name="柯 炫羽" userId="9b2998d62f8f55e0" providerId="Windows Live" clId="Web-{12C96BFD-83B7-45F5-B0CB-867EE3843129}"/>
    <pc:docChg chg="modSld">
      <pc:chgData name="柯 炫羽" userId="9b2998d62f8f55e0" providerId="Windows Live" clId="Web-{12C96BFD-83B7-45F5-B0CB-867EE3843129}" dt="2023-01-04T04:03:43.944" v="30" actId="1076"/>
      <pc:docMkLst>
        <pc:docMk/>
      </pc:docMkLst>
      <pc:sldChg chg="modSp">
        <pc:chgData name="柯 炫羽" userId="9b2998d62f8f55e0" providerId="Windows Live" clId="Web-{12C96BFD-83B7-45F5-B0CB-867EE3843129}" dt="2023-01-04T04:03:43.944" v="30" actId="1076"/>
        <pc:sldMkLst>
          <pc:docMk/>
          <pc:sldMk cId="3896147350" sldId="269"/>
        </pc:sldMkLst>
        <pc:spChg chg="mod">
          <ac:chgData name="柯 炫羽" userId="9b2998d62f8f55e0" providerId="Windows Live" clId="Web-{12C96BFD-83B7-45F5-B0CB-867EE3843129}" dt="2023-01-04T04:03:43.944" v="30" actId="1076"/>
          <ac:spMkLst>
            <pc:docMk/>
            <pc:sldMk cId="3896147350" sldId="269"/>
            <ac:spMk id="9" creationId="{E06796EA-3D11-FCB2-B6ED-B8B19874D0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C314D-2CEA-4BF5-B7C1-BC9AEAC03097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9E22-919A-4CE9-9084-92649B865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7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A9E22-919A-4CE9-9084-92649B8650A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64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2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8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5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0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69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6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7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7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51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EE402BF-4744-47B5-829A-6D9AAF3E7F20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B85CE6-38FF-44D8-A6A5-65F45D518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0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steam.oxxostudio.tw/category/python/example/pdfplumber.html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log.csdn.net/chenpe32cp/article/details/87865625" TargetMode="Externa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6.wdp"/><Relationship Id="rId5" Type="http://schemas.openxmlformats.org/officeDocument/2006/relationships/image" Target="../media/image24.png"/><Relationship Id="rId4" Type="http://schemas.microsoft.com/office/2007/relationships/hdphoto" Target="../media/hdphoto5.wdp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c.gov.tw/chinese/opendata_item.aspx?menu_function_sn=314" TargetMode="External"/><Relationship Id="rId2" Type="http://schemas.openxmlformats.org/officeDocument/2006/relationships/hyperlink" Target="https://www.ncc.gov.tw/chinese/opendata_item.aspx?menu_function_sn=20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speed.ttc.org.tw/news/" TargetMode="External"/><Relationship Id="rId4" Type="http://schemas.openxmlformats.org/officeDocument/2006/relationships/hyperlink" Target="https://www.ncc.gov.tw/chinese/opendata_item.aspx?menu_function_sn=3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hyperlink" Target="https://tel3c.tw/blog/post/33728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2A8B66-77FA-6B0F-168C-7C3BD625B2F5}"/>
              </a:ext>
            </a:extLst>
          </p:cNvPr>
          <p:cNvCxnSpPr/>
          <p:nvPr/>
        </p:nvCxnSpPr>
        <p:spPr>
          <a:xfrm>
            <a:off x="-430924" y="5171090"/>
            <a:ext cx="5517931" cy="1828800"/>
          </a:xfrm>
          <a:prstGeom prst="line">
            <a:avLst/>
          </a:prstGeom>
          <a:ln w="3175">
            <a:solidFill>
              <a:srgbClr val="B57612">
                <a:alpha val="5000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60DF35F2-E258-A211-31C0-A40D08D270EF}"/>
              </a:ext>
            </a:extLst>
          </p:cNvPr>
          <p:cNvSpPr/>
          <p:nvPr/>
        </p:nvSpPr>
        <p:spPr>
          <a:xfrm rot="1028949">
            <a:off x="919083" y="541239"/>
            <a:ext cx="6027332" cy="7774212"/>
          </a:xfrm>
          <a:prstGeom prst="rtTriangle">
            <a:avLst/>
          </a:prstGeom>
          <a:noFill/>
          <a:ln w="63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BC162E-C0A1-2E34-2C1E-43E882306700}"/>
              </a:ext>
            </a:extLst>
          </p:cNvPr>
          <p:cNvSpPr/>
          <p:nvPr/>
        </p:nvSpPr>
        <p:spPr>
          <a:xfrm>
            <a:off x="4176678" y="0"/>
            <a:ext cx="8007276" cy="6858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73807" y="1982458"/>
            <a:ext cx="8965322" cy="1645920"/>
          </a:xfrm>
          <a:noFill/>
          <a:ln w="25400">
            <a:noFill/>
          </a:ln>
        </p:spPr>
        <p:txBody>
          <a:bodyPr>
            <a:noAutofit/>
          </a:bodyPr>
          <a:lstStyle/>
          <a:p>
            <a:r>
              <a:rPr lang="zh-TW" altLang="en-US" sz="5000">
                <a:solidFill>
                  <a:schemeClr val="accent6">
                    <a:lumMod val="50000"/>
                  </a:schemeClr>
                </a:solidFill>
              </a:rPr>
              <a:t>行動通訊使用習慣及發展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07138" y="4279433"/>
            <a:ext cx="3383666" cy="57634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chemeClr val="accent6">
                    <a:lumMod val="75000"/>
                  </a:schemeClr>
                </a:solidFill>
              </a:rPr>
              <a:t>報告人 柯炫羽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D305F3-A178-9D54-E025-3DA16E81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59"/>
                    </a14:imgEffect>
                    <a14:imgEffect>
                      <a14:saturation sat="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38" y="1580659"/>
            <a:ext cx="3810635" cy="38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14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522" y="1740110"/>
            <a:ext cx="4494998" cy="1134640"/>
          </a:xfrm>
          <a:solidFill>
            <a:schemeClr val="bg1">
              <a:lumMod val="95000"/>
            </a:schemeClr>
          </a:solidFill>
          <a:ln w="22225"/>
        </p:spPr>
        <p:txBody>
          <a:bodyPr/>
          <a:lstStyle/>
          <a:p>
            <a:r>
              <a:rPr lang="zh-TW" altLang="en-US"/>
              <a:t>國人對電信業者的選擇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887567" y="0"/>
            <a:ext cx="6310529" cy="6858000"/>
          </a:xfrm>
        </p:spPr>
      </p:sp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91C781EE-6A1B-B4B3-4536-6A3472ED9CE4}"/>
              </a:ext>
            </a:extLst>
          </p:cNvPr>
          <p:cNvSpPr txBox="1">
            <a:spLocks/>
          </p:cNvSpPr>
          <p:nvPr/>
        </p:nvSpPr>
        <p:spPr>
          <a:xfrm>
            <a:off x="459966" y="3315406"/>
            <a:ext cx="5331234" cy="1778995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有超過</a:t>
            </a:r>
            <a:r>
              <a:rPr lang="en-US" altLang="zh-TW"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1/3</a:t>
            </a:r>
            <a:r>
              <a:rPr lang="zh-TW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的民眾選擇中華電信</a:t>
            </a:r>
            <a:endParaRPr lang="en-US" altLang="zh-TW" sz="1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選擇電信的主要參考為訊號穩定</a:t>
            </a:r>
            <a:endParaRPr lang="en-US" altLang="zh-TW" sz="1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用戶數與基地台數量及網速之間存在正向關係</a:t>
            </a:r>
            <a:endParaRPr lang="en-US" altLang="zh-TW" sz="1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F0961D-9454-438C-C7D9-F91B0661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26" y="852413"/>
            <a:ext cx="5556209" cy="579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5400"/>
        </p:spPr>
        <p:txBody>
          <a:bodyPr/>
          <a:lstStyle/>
          <a:p>
            <a:r>
              <a:rPr lang="zh-TW" altLang="en-US"/>
              <a:t>     </a:t>
            </a:r>
            <a:r>
              <a:rPr lang="en-US" altLang="zh-TW" err="1"/>
              <a:t>Xx</a:t>
            </a:r>
            <a:r>
              <a:rPr lang="zh-TW" altLang="en-US"/>
              <a:t>電信是南部霸主</a:t>
            </a:r>
            <a:r>
              <a:rPr lang="en-US" altLang="zh-TW"/>
              <a:t>?</a:t>
            </a:r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8D20D141-B28F-FDC3-77C1-1907E67BDD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r="20340"/>
          <a:stretch>
            <a:fillRect/>
          </a:stretch>
        </p:blipFill>
        <p:spPr>
          <a:xfrm>
            <a:off x="6089903" y="0"/>
            <a:ext cx="6102097" cy="6858000"/>
          </a:xfr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E57850-47B4-0500-C729-0FC690DE3811}"/>
              </a:ext>
            </a:extLst>
          </p:cNvPr>
          <p:cNvSpPr txBox="1"/>
          <p:nvPr/>
        </p:nvSpPr>
        <p:spPr>
          <a:xfrm>
            <a:off x="1578694" y="366643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先以五大都市來看的話，</a:t>
            </a: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只有台中的數量差距較明顯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62CBC3A-26AE-42D7-2743-2D7BDDA1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1270532"/>
            <a:ext cx="6101030" cy="3995152"/>
          </a:xfrm>
          <a:prstGeom prst="rect">
            <a:avLst/>
          </a:prstGeom>
        </p:spPr>
      </p:pic>
      <p:pic>
        <p:nvPicPr>
          <p:cNvPr id="13314" name="Picture 2" descr="Pixel art of dinosaur icon vector describing offline error for internet on white background">
            <a:extLst>
              <a:ext uri="{FF2B5EF4-FFF2-40B4-BE49-F238E27FC236}">
                <a16:creationId xmlns:a16="http://schemas.microsoft.com/office/drawing/2014/main" id="{19801B73-8F8C-6FAB-AE25-93254A54F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6" y="2353277"/>
            <a:ext cx="841313" cy="8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1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增益集 5" title="Microsoft Power BI">
                <a:extLst>
                  <a:ext uri="{FF2B5EF4-FFF2-40B4-BE49-F238E27FC236}">
                    <a16:creationId xmlns:a16="http://schemas.microsoft.com/office/drawing/2014/main" id="{6A36F785-52A3-D564-2091-07BE3EBB9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807983"/>
                  </p:ext>
                </p:extLst>
              </p:nvPr>
            </p:nvGraphicFramePr>
            <p:xfrm>
              <a:off x="1156268" y="138499"/>
              <a:ext cx="10100246" cy="5736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增益集 5" title="Microsoft Power BI">
                <a:extLst>
                  <a:ext uri="{FF2B5EF4-FFF2-40B4-BE49-F238E27FC236}">
                    <a16:creationId xmlns:a16="http://schemas.microsoft.com/office/drawing/2014/main" id="{6A36F785-52A3-D564-2091-07BE3EBB9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268" y="138499"/>
                <a:ext cx="10100246" cy="5736783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79AB114A-3BB2-7F9E-4CCE-ED7447680C6C}"/>
              </a:ext>
            </a:extLst>
          </p:cNvPr>
          <p:cNvSpPr/>
          <p:nvPr/>
        </p:nvSpPr>
        <p:spPr>
          <a:xfrm>
            <a:off x="10016360" y="4204138"/>
            <a:ext cx="733564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CEA3CF-2238-1E99-EF17-182AABD3F02F}"/>
              </a:ext>
            </a:extLst>
          </p:cNvPr>
          <p:cNvSpPr/>
          <p:nvPr/>
        </p:nvSpPr>
        <p:spPr>
          <a:xfrm>
            <a:off x="3350017" y="4664868"/>
            <a:ext cx="401888" cy="2334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515BF8-5AEF-9014-E588-54ADC38F3E6C}"/>
              </a:ext>
            </a:extLst>
          </p:cNvPr>
          <p:cNvSpPr/>
          <p:nvPr/>
        </p:nvSpPr>
        <p:spPr>
          <a:xfrm>
            <a:off x="8725123" y="4664868"/>
            <a:ext cx="401888" cy="2334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7CC9B7-0285-EC9D-8B38-90C2B4E104CA}"/>
              </a:ext>
            </a:extLst>
          </p:cNvPr>
          <p:cNvSpPr txBox="1"/>
          <p:nvPr/>
        </p:nvSpPr>
        <p:spPr>
          <a:xfrm>
            <a:off x="2887429" y="601278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/>
              <a:t>中華電信在市區與其他業者差距不大，但偏鄉、離島明顯佔最多比例。</a:t>
            </a:r>
            <a:endParaRPr lang="en-US" altLang="zh-TW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/>
              <a:t>遠傳、台灣大哥大則在每個地區都介於</a:t>
            </a:r>
            <a:r>
              <a:rPr lang="en-US" altLang="zh-TW"/>
              <a:t>20~25%</a:t>
            </a:r>
            <a:r>
              <a:rPr lang="zh-TW" altLang="en-US"/>
              <a:t>左右。</a:t>
            </a:r>
            <a:endParaRPr lang="en-US" altLang="zh-TW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9E03A6-1569-BB04-83FC-850917B0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5421" y="1740110"/>
            <a:ext cx="4368099" cy="1134640"/>
          </a:xfrm>
        </p:spPr>
        <p:txBody>
          <a:bodyPr/>
          <a:lstStyle/>
          <a:p>
            <a:r>
              <a:rPr lang="zh-TW" altLang="en-US" dirty="0"/>
              <a:t>基地台數量越多網路越好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887567" y="0"/>
            <a:ext cx="6310529" cy="6858000"/>
          </a:xfrm>
        </p:spPr>
      </p:sp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91C781EE-6A1B-B4B3-4536-6A3472ED9CE4}"/>
              </a:ext>
            </a:extLst>
          </p:cNvPr>
          <p:cNvSpPr txBox="1">
            <a:spLocks/>
          </p:cNvSpPr>
          <p:nvPr/>
        </p:nvSpPr>
        <p:spPr>
          <a:xfrm>
            <a:off x="818878" y="3073949"/>
            <a:ext cx="4601183" cy="2782102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/>
                <a:ea typeface="微軟正黑體"/>
              </a:rPr>
              <a:t>台哥大基地台數量跟遠傳差不多，但是下載網速卻是遠傳更快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微軟正黑體"/>
              <a:ea typeface="微軟正黑體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中華電信基地台雖占多數，但上傳速度與台灣大哥大、遠傳不相上下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流暢看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Youtube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1080P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、新聞台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live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只需下載速率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10Mbps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常打遊戲，下載遊戲更新檔，注重下載網速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經常發貼文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影音圖檔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、開直播，注重上傳速度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>
              <a:buClr>
                <a:schemeClr val="accent2">
                  <a:lumMod val="50000"/>
                </a:schemeClr>
              </a:buClr>
            </a:pP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rgbClr val="9BAFB5"/>
              </a:buClr>
              <a:buChar char="•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F981ED-6827-A812-E4B6-D28D5D6F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82" y="1608795"/>
            <a:ext cx="5660446" cy="34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5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3841639"/>
            <a:ext cx="7729728" cy="118872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15875" cap="rnd" cmpd="thinThick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問題與解決方式</a:t>
            </a:r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46841DFF-8745-4632-C3A3-CED14FD19087}"/>
              </a:ext>
            </a:extLst>
          </p:cNvPr>
          <p:cNvSpPr/>
          <p:nvPr/>
        </p:nvSpPr>
        <p:spPr>
          <a:xfrm>
            <a:off x="5551990" y="2099449"/>
            <a:ext cx="1088020" cy="1086483"/>
          </a:xfrm>
          <a:custGeom>
            <a:avLst/>
            <a:gdLst>
              <a:gd name="connsiteX0" fmla="*/ 46299 w 659992"/>
              <a:gd name="connsiteY0" fmla="*/ 185195 h 625033"/>
              <a:gd name="connsiteX1" fmla="*/ 92598 w 659992"/>
              <a:gd name="connsiteY1" fmla="*/ 69448 h 625033"/>
              <a:gd name="connsiteX2" fmla="*/ 115747 w 659992"/>
              <a:gd name="connsiteY2" fmla="*/ 34724 h 625033"/>
              <a:gd name="connsiteX3" fmla="*/ 185195 w 659992"/>
              <a:gd name="connsiteY3" fmla="*/ 0 h 625033"/>
              <a:gd name="connsiteX4" fmla="*/ 509286 w 659992"/>
              <a:gd name="connsiteY4" fmla="*/ 23149 h 625033"/>
              <a:gd name="connsiteX5" fmla="*/ 567160 w 659992"/>
              <a:gd name="connsiteY5" fmla="*/ 104172 h 625033"/>
              <a:gd name="connsiteX6" fmla="*/ 648183 w 659992"/>
              <a:gd name="connsiteY6" fmla="*/ 196770 h 625033"/>
              <a:gd name="connsiteX7" fmla="*/ 659757 w 659992"/>
              <a:gd name="connsiteY7" fmla="*/ 266218 h 625033"/>
              <a:gd name="connsiteX8" fmla="*/ 625033 w 659992"/>
              <a:gd name="connsiteY8" fmla="*/ 497711 h 625033"/>
              <a:gd name="connsiteX9" fmla="*/ 601884 w 659992"/>
              <a:gd name="connsiteY9" fmla="*/ 532435 h 625033"/>
              <a:gd name="connsiteX10" fmla="*/ 567160 w 659992"/>
              <a:gd name="connsiteY10" fmla="*/ 578734 h 625033"/>
              <a:gd name="connsiteX11" fmla="*/ 428264 w 659992"/>
              <a:gd name="connsiteY11" fmla="*/ 625033 h 625033"/>
              <a:gd name="connsiteX12" fmla="*/ 208345 w 659992"/>
              <a:gd name="connsiteY12" fmla="*/ 613458 h 625033"/>
              <a:gd name="connsiteX13" fmla="*/ 127322 w 659992"/>
              <a:gd name="connsiteY13" fmla="*/ 555585 h 625033"/>
              <a:gd name="connsiteX14" fmla="*/ 69448 w 659992"/>
              <a:gd name="connsiteY14" fmla="*/ 497711 h 625033"/>
              <a:gd name="connsiteX15" fmla="*/ 0 w 659992"/>
              <a:gd name="connsiteY15" fmla="*/ 381965 h 625033"/>
              <a:gd name="connsiteX16" fmla="*/ 46299 w 659992"/>
              <a:gd name="connsiteY16" fmla="*/ 185195 h 6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9992" h="625033">
                <a:moveTo>
                  <a:pt x="46299" y="185195"/>
                </a:moveTo>
                <a:cubicBezTo>
                  <a:pt x="61732" y="133109"/>
                  <a:pt x="75184" y="107178"/>
                  <a:pt x="92598" y="69448"/>
                </a:cubicBezTo>
                <a:cubicBezTo>
                  <a:pt x="98427" y="56817"/>
                  <a:pt x="104618" y="43071"/>
                  <a:pt x="115747" y="34724"/>
                </a:cubicBezTo>
                <a:cubicBezTo>
                  <a:pt x="136452" y="19195"/>
                  <a:pt x="162046" y="11575"/>
                  <a:pt x="185195" y="0"/>
                </a:cubicBezTo>
                <a:cubicBezTo>
                  <a:pt x="293225" y="7716"/>
                  <a:pt x="402362" y="5903"/>
                  <a:pt x="509286" y="23149"/>
                </a:cubicBezTo>
                <a:cubicBezTo>
                  <a:pt x="539571" y="28034"/>
                  <a:pt x="554229" y="87547"/>
                  <a:pt x="567160" y="104172"/>
                </a:cubicBezTo>
                <a:cubicBezTo>
                  <a:pt x="725167" y="307325"/>
                  <a:pt x="563856" y="70284"/>
                  <a:pt x="648183" y="196770"/>
                </a:cubicBezTo>
                <a:cubicBezTo>
                  <a:pt x="652041" y="219919"/>
                  <a:pt x="659757" y="242749"/>
                  <a:pt x="659757" y="266218"/>
                </a:cubicBezTo>
                <a:cubicBezTo>
                  <a:pt x="659757" y="372284"/>
                  <a:pt x="665084" y="417610"/>
                  <a:pt x="625033" y="497711"/>
                </a:cubicBezTo>
                <a:cubicBezTo>
                  <a:pt x="618812" y="510153"/>
                  <a:pt x="609970" y="521115"/>
                  <a:pt x="601884" y="532435"/>
                </a:cubicBezTo>
                <a:cubicBezTo>
                  <a:pt x="590671" y="548133"/>
                  <a:pt x="582388" y="566890"/>
                  <a:pt x="567160" y="578734"/>
                </a:cubicBezTo>
                <a:cubicBezTo>
                  <a:pt x="517830" y="617102"/>
                  <a:pt x="485965" y="615416"/>
                  <a:pt x="428264" y="625033"/>
                </a:cubicBezTo>
                <a:cubicBezTo>
                  <a:pt x="354958" y="621175"/>
                  <a:pt x="281477" y="619817"/>
                  <a:pt x="208345" y="613458"/>
                </a:cubicBezTo>
                <a:cubicBezTo>
                  <a:pt x="146215" y="608055"/>
                  <a:pt x="168093" y="601453"/>
                  <a:pt x="127322" y="555585"/>
                </a:cubicBezTo>
                <a:cubicBezTo>
                  <a:pt x="109197" y="535194"/>
                  <a:pt x="81649" y="522113"/>
                  <a:pt x="69448" y="497711"/>
                </a:cubicBezTo>
                <a:cubicBezTo>
                  <a:pt x="18270" y="395353"/>
                  <a:pt x="47552" y="429515"/>
                  <a:pt x="0" y="381965"/>
                </a:cubicBezTo>
                <a:cubicBezTo>
                  <a:pt x="12149" y="199736"/>
                  <a:pt x="30866" y="237281"/>
                  <a:pt x="46299" y="18519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6000">
                <a:latin typeface="Candara" panose="020E0502030303020204" pitchFamily="34" charset="0"/>
              </a:rPr>
              <a:t>3</a:t>
            </a:r>
            <a:endParaRPr lang="zh-TW" altLang="en-US" sz="6000">
              <a:latin typeface="Candara" panose="020E0502030303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A77F1-7E6A-3330-4C53-C7CC1D598F13}"/>
              </a:ext>
            </a:extLst>
          </p:cNvPr>
          <p:cNvSpPr/>
          <p:nvPr/>
        </p:nvSpPr>
        <p:spPr>
          <a:xfrm>
            <a:off x="185195" y="208344"/>
            <a:ext cx="11806177" cy="6470248"/>
          </a:xfrm>
          <a:prstGeom prst="rect">
            <a:avLst/>
          </a:prstGeom>
          <a:noFill/>
          <a:ln cmpd="thinThick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47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3434069-4BF7-2818-8D8E-3D1984E5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360" y="1507400"/>
            <a:ext cx="4270248" cy="704087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網速的檔案是</a:t>
            </a:r>
            <a:r>
              <a:rPr lang="en-US" altLang="zh-TW" dirty="0"/>
              <a:t>pdf</a:t>
            </a:r>
            <a:r>
              <a:rPr lang="zh-TW" altLang="en-US" dirty="0"/>
              <a:t>檔，且為寬表格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E624328-B0F4-E99B-1CD9-3D2376DD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662"/>
            <a:ext cx="7729728" cy="1188720"/>
          </a:xfrm>
        </p:spPr>
        <p:txBody>
          <a:bodyPr/>
          <a:lstStyle/>
          <a:p>
            <a:r>
              <a:rPr lang="zh-TW" altLang="en-US"/>
              <a:t>問題與解決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E3D16BA-93BB-0AC1-19E1-EBC43380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8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37" y="660829"/>
            <a:ext cx="784386" cy="7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7A6636-90D7-F8CA-5A7D-39D144598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65" t="17318" r="15776" b="4368"/>
          <a:stretch/>
        </p:blipFill>
        <p:spPr>
          <a:xfrm>
            <a:off x="495832" y="2988298"/>
            <a:ext cx="6059257" cy="3668578"/>
          </a:xfrm>
          <a:prstGeom prst="rect">
            <a:avLst/>
          </a:prstGeom>
        </p:spPr>
      </p:pic>
      <p:sp>
        <p:nvSpPr>
          <p:cNvPr id="3" name="文字版面配置區 1">
            <a:extLst>
              <a:ext uri="{FF2B5EF4-FFF2-40B4-BE49-F238E27FC236}">
                <a16:creationId xmlns:a16="http://schemas.microsoft.com/office/drawing/2014/main" id="{FA8D9987-CF17-A2CA-2D56-285814420C62}"/>
              </a:ext>
            </a:extLst>
          </p:cNvPr>
          <p:cNvSpPr txBox="1">
            <a:spLocks/>
          </p:cNvSpPr>
          <p:nvPr/>
        </p:nvSpPr>
        <p:spPr>
          <a:xfrm>
            <a:off x="6703665" y="1859444"/>
            <a:ext cx="5227396" cy="1264959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解決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使用</a:t>
            </a:r>
            <a:r>
              <a:rPr lang="en-US" altLang="zh-TW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pdfplumber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套件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參考語法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https://steam.oxxostudio.tw/category/python/example/pdfplumber.html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06A4BD-053F-ED04-B284-3C4B0D39BF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76" t="25858" r="35452" b="19007"/>
          <a:stretch/>
        </p:blipFill>
        <p:spPr>
          <a:xfrm>
            <a:off x="6820397" y="3161324"/>
            <a:ext cx="4550367" cy="34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3434069-4BF7-2818-8D8E-3D1984E5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1136" y="1637315"/>
            <a:ext cx="6940454" cy="704087"/>
          </a:xfrm>
        </p:spPr>
        <p:txBody>
          <a:bodyPr/>
          <a:lstStyle/>
          <a:p>
            <a:r>
              <a:rPr lang="en-US" altLang="zh-TW"/>
              <a:t>II.</a:t>
            </a:r>
            <a:r>
              <a:rPr lang="zh-TW" altLang="en-US"/>
              <a:t> 製作圓餅圖時，圖例已經移到左上角了，卻還是會檔到圖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E624328-B0F4-E99B-1CD9-3D2376DD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662"/>
            <a:ext cx="7729728" cy="1188720"/>
          </a:xfrm>
        </p:spPr>
        <p:txBody>
          <a:bodyPr/>
          <a:lstStyle/>
          <a:p>
            <a:r>
              <a:rPr lang="zh-TW" altLang="en-US"/>
              <a:t>問題與解決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123BDDF-1DBE-FB92-9158-01A1A125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04" y="2586600"/>
            <a:ext cx="4121591" cy="381273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4C59DCE-78EA-728D-2F73-6851CB1F0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t="38468" r="42759" b="25364"/>
          <a:stretch/>
        </p:blipFill>
        <p:spPr>
          <a:xfrm>
            <a:off x="5431065" y="3598175"/>
            <a:ext cx="5637934" cy="280116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827D4634-F88F-F55A-1DEE-F94B8CD8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58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08" y="660829"/>
            <a:ext cx="784386" cy="7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版面配置區 1">
            <a:extLst>
              <a:ext uri="{FF2B5EF4-FFF2-40B4-BE49-F238E27FC236}">
                <a16:creationId xmlns:a16="http://schemas.microsoft.com/office/drawing/2014/main" id="{D8955955-E0C8-5691-5077-AEFCC5ACC8E8}"/>
              </a:ext>
            </a:extLst>
          </p:cNvPr>
          <p:cNvSpPr txBox="1">
            <a:spLocks/>
          </p:cNvSpPr>
          <p:nvPr/>
        </p:nvSpPr>
        <p:spPr>
          <a:xfrm>
            <a:off x="5251546" y="2458967"/>
            <a:ext cx="6940454" cy="970034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解決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調整圓餅的半徑、畫布大小跟字體大小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參考語法</a:t>
            </a: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https://blog.csdn.net/chenpe32cp/article/details/87865625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3841639"/>
            <a:ext cx="7729728" cy="118872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15875" cap="rnd" cmpd="thinThick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總結</a:t>
            </a:r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46841DFF-8745-4632-C3A3-CED14FD19087}"/>
              </a:ext>
            </a:extLst>
          </p:cNvPr>
          <p:cNvSpPr/>
          <p:nvPr/>
        </p:nvSpPr>
        <p:spPr>
          <a:xfrm>
            <a:off x="5551990" y="2099449"/>
            <a:ext cx="1088020" cy="1086483"/>
          </a:xfrm>
          <a:custGeom>
            <a:avLst/>
            <a:gdLst>
              <a:gd name="connsiteX0" fmla="*/ 46299 w 659992"/>
              <a:gd name="connsiteY0" fmla="*/ 185195 h 625033"/>
              <a:gd name="connsiteX1" fmla="*/ 92598 w 659992"/>
              <a:gd name="connsiteY1" fmla="*/ 69448 h 625033"/>
              <a:gd name="connsiteX2" fmla="*/ 115747 w 659992"/>
              <a:gd name="connsiteY2" fmla="*/ 34724 h 625033"/>
              <a:gd name="connsiteX3" fmla="*/ 185195 w 659992"/>
              <a:gd name="connsiteY3" fmla="*/ 0 h 625033"/>
              <a:gd name="connsiteX4" fmla="*/ 509286 w 659992"/>
              <a:gd name="connsiteY4" fmla="*/ 23149 h 625033"/>
              <a:gd name="connsiteX5" fmla="*/ 567160 w 659992"/>
              <a:gd name="connsiteY5" fmla="*/ 104172 h 625033"/>
              <a:gd name="connsiteX6" fmla="*/ 648183 w 659992"/>
              <a:gd name="connsiteY6" fmla="*/ 196770 h 625033"/>
              <a:gd name="connsiteX7" fmla="*/ 659757 w 659992"/>
              <a:gd name="connsiteY7" fmla="*/ 266218 h 625033"/>
              <a:gd name="connsiteX8" fmla="*/ 625033 w 659992"/>
              <a:gd name="connsiteY8" fmla="*/ 497711 h 625033"/>
              <a:gd name="connsiteX9" fmla="*/ 601884 w 659992"/>
              <a:gd name="connsiteY9" fmla="*/ 532435 h 625033"/>
              <a:gd name="connsiteX10" fmla="*/ 567160 w 659992"/>
              <a:gd name="connsiteY10" fmla="*/ 578734 h 625033"/>
              <a:gd name="connsiteX11" fmla="*/ 428264 w 659992"/>
              <a:gd name="connsiteY11" fmla="*/ 625033 h 625033"/>
              <a:gd name="connsiteX12" fmla="*/ 208345 w 659992"/>
              <a:gd name="connsiteY12" fmla="*/ 613458 h 625033"/>
              <a:gd name="connsiteX13" fmla="*/ 127322 w 659992"/>
              <a:gd name="connsiteY13" fmla="*/ 555585 h 625033"/>
              <a:gd name="connsiteX14" fmla="*/ 69448 w 659992"/>
              <a:gd name="connsiteY14" fmla="*/ 497711 h 625033"/>
              <a:gd name="connsiteX15" fmla="*/ 0 w 659992"/>
              <a:gd name="connsiteY15" fmla="*/ 381965 h 625033"/>
              <a:gd name="connsiteX16" fmla="*/ 46299 w 659992"/>
              <a:gd name="connsiteY16" fmla="*/ 185195 h 6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9992" h="625033">
                <a:moveTo>
                  <a:pt x="46299" y="185195"/>
                </a:moveTo>
                <a:cubicBezTo>
                  <a:pt x="61732" y="133109"/>
                  <a:pt x="75184" y="107178"/>
                  <a:pt x="92598" y="69448"/>
                </a:cubicBezTo>
                <a:cubicBezTo>
                  <a:pt x="98427" y="56817"/>
                  <a:pt x="104618" y="43071"/>
                  <a:pt x="115747" y="34724"/>
                </a:cubicBezTo>
                <a:cubicBezTo>
                  <a:pt x="136452" y="19195"/>
                  <a:pt x="162046" y="11575"/>
                  <a:pt x="185195" y="0"/>
                </a:cubicBezTo>
                <a:cubicBezTo>
                  <a:pt x="293225" y="7716"/>
                  <a:pt x="402362" y="5903"/>
                  <a:pt x="509286" y="23149"/>
                </a:cubicBezTo>
                <a:cubicBezTo>
                  <a:pt x="539571" y="28034"/>
                  <a:pt x="554229" y="87547"/>
                  <a:pt x="567160" y="104172"/>
                </a:cubicBezTo>
                <a:cubicBezTo>
                  <a:pt x="725167" y="307325"/>
                  <a:pt x="563856" y="70284"/>
                  <a:pt x="648183" y="196770"/>
                </a:cubicBezTo>
                <a:cubicBezTo>
                  <a:pt x="652041" y="219919"/>
                  <a:pt x="659757" y="242749"/>
                  <a:pt x="659757" y="266218"/>
                </a:cubicBezTo>
                <a:cubicBezTo>
                  <a:pt x="659757" y="372284"/>
                  <a:pt x="665084" y="417610"/>
                  <a:pt x="625033" y="497711"/>
                </a:cubicBezTo>
                <a:cubicBezTo>
                  <a:pt x="618812" y="510153"/>
                  <a:pt x="609970" y="521115"/>
                  <a:pt x="601884" y="532435"/>
                </a:cubicBezTo>
                <a:cubicBezTo>
                  <a:pt x="590671" y="548133"/>
                  <a:pt x="582388" y="566890"/>
                  <a:pt x="567160" y="578734"/>
                </a:cubicBezTo>
                <a:cubicBezTo>
                  <a:pt x="517830" y="617102"/>
                  <a:pt x="485965" y="615416"/>
                  <a:pt x="428264" y="625033"/>
                </a:cubicBezTo>
                <a:cubicBezTo>
                  <a:pt x="354958" y="621175"/>
                  <a:pt x="281477" y="619817"/>
                  <a:pt x="208345" y="613458"/>
                </a:cubicBezTo>
                <a:cubicBezTo>
                  <a:pt x="146215" y="608055"/>
                  <a:pt x="168093" y="601453"/>
                  <a:pt x="127322" y="555585"/>
                </a:cubicBezTo>
                <a:cubicBezTo>
                  <a:pt x="109197" y="535194"/>
                  <a:pt x="81649" y="522113"/>
                  <a:pt x="69448" y="497711"/>
                </a:cubicBezTo>
                <a:cubicBezTo>
                  <a:pt x="18270" y="395353"/>
                  <a:pt x="47552" y="429515"/>
                  <a:pt x="0" y="381965"/>
                </a:cubicBezTo>
                <a:cubicBezTo>
                  <a:pt x="12149" y="199736"/>
                  <a:pt x="30866" y="237281"/>
                  <a:pt x="46299" y="18519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6000">
                <a:latin typeface="Candara" panose="020E0502030303020204" pitchFamily="34" charset="0"/>
              </a:rPr>
              <a:t>4</a:t>
            </a:r>
            <a:endParaRPr lang="zh-TW" altLang="en-US" sz="6000">
              <a:latin typeface="Candara" panose="020E0502030303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A77F1-7E6A-3330-4C53-C7CC1D598F13}"/>
              </a:ext>
            </a:extLst>
          </p:cNvPr>
          <p:cNvSpPr/>
          <p:nvPr/>
        </p:nvSpPr>
        <p:spPr>
          <a:xfrm>
            <a:off x="185195" y="208344"/>
            <a:ext cx="11806177" cy="6470248"/>
          </a:xfrm>
          <a:prstGeom prst="rect">
            <a:avLst/>
          </a:prstGeom>
          <a:noFill/>
          <a:ln cmpd="thinThick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86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6B6B9F-30A2-1B60-8DBC-D2493733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78" y="1851678"/>
            <a:ext cx="596462" cy="5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72393693-AB1A-BE7D-09F0-CAD1DA72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85000"/>
                    </a14:imgEffect>
                    <a14:imgEffect>
                      <a14:brightnessContrast bright="8000" contras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12" y="3417567"/>
            <a:ext cx="601717" cy="6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4D0CA01B-978E-A5F4-BB35-1988C113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55000"/>
                    </a14:imgEffect>
                    <a14:imgEffect>
                      <a14:brightnessContrast bright="19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17" y="4459084"/>
            <a:ext cx="596462" cy="5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10705C-2BF9-66A5-0079-ABAB3A43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67" y="749418"/>
            <a:ext cx="691209" cy="69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03A2C4B-512F-7A88-3A6A-EE9599849904}"/>
              </a:ext>
            </a:extLst>
          </p:cNvPr>
          <p:cNvSpPr txBox="1"/>
          <p:nvPr/>
        </p:nvSpPr>
        <p:spPr>
          <a:xfrm>
            <a:off x="6768253" y="1266410"/>
            <a:ext cx="3881636" cy="1687890"/>
          </a:xfrm>
          <a:prstGeom prst="flowChartTerminator">
            <a:avLst/>
          </a:prstGeom>
          <a:solidFill>
            <a:schemeClr val="accent2">
              <a:lumMod val="40000"/>
              <a:lumOff val="60000"/>
              <a:alpha val="38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/>
              <a:t>5G</a:t>
            </a:r>
            <a:r>
              <a:rPr lang="zh-TW" altLang="en-US"/>
              <a:t>開台至今已經過</a:t>
            </a:r>
            <a:r>
              <a:rPr lang="en-US" altLang="zh-TW"/>
              <a:t>2</a:t>
            </a:r>
            <a:r>
              <a:rPr lang="zh-TW" altLang="en-US"/>
              <a:t>年，以大家平均數據量</a:t>
            </a:r>
            <a:r>
              <a:rPr lang="en-US" altLang="zh-TW"/>
              <a:t>30GB</a:t>
            </a:r>
            <a:r>
              <a:rPr lang="zh-TW" altLang="en-US"/>
              <a:t>來說，可以選擇非吃到飽但夠用的方案，進而加速</a:t>
            </a:r>
            <a:r>
              <a:rPr lang="en-US" altLang="zh-TW"/>
              <a:t>5G</a:t>
            </a:r>
            <a:r>
              <a:rPr lang="zh-TW" altLang="en-US"/>
              <a:t>的普及。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9511ED-4D32-F97F-A392-483AC897812F}"/>
              </a:ext>
            </a:extLst>
          </p:cNvPr>
          <p:cNvSpPr txBox="1"/>
          <p:nvPr/>
        </p:nvSpPr>
        <p:spPr>
          <a:xfrm>
            <a:off x="1959035" y="2426372"/>
            <a:ext cx="3666613" cy="1687890"/>
          </a:xfrm>
          <a:prstGeom prst="flowChartTerminator">
            <a:avLst/>
          </a:prstGeom>
          <a:solidFill>
            <a:schemeClr val="accent2">
              <a:lumMod val="40000"/>
              <a:lumOff val="60000"/>
              <a:alpha val="38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以目前的趨勢來看，數據用量還會持續增加，若是</a:t>
            </a:r>
            <a:r>
              <a:rPr lang="en-US" altLang="zh-TW"/>
              <a:t>5G</a:t>
            </a:r>
            <a:r>
              <a:rPr lang="zh-TW" altLang="en-US"/>
              <a:t>普及且沒有低價吃到飽方案後，行動數據用量是否還會直直上升</a:t>
            </a: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6796EA-3D11-FCB2-B6ED-B8B19874D06F}"/>
              </a:ext>
            </a:extLst>
          </p:cNvPr>
          <p:cNvSpPr txBox="1"/>
          <p:nvPr/>
        </p:nvSpPr>
        <p:spPr>
          <a:xfrm>
            <a:off x="1957321" y="4967533"/>
            <a:ext cx="3679528" cy="1298377"/>
          </a:xfrm>
          <a:prstGeom prst="flowChartTerminator">
            <a:avLst/>
          </a:prstGeom>
          <a:solidFill>
            <a:schemeClr val="accent2">
              <a:lumMod val="40000"/>
              <a:lumOff val="60000"/>
              <a:alpha val="38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TW" altLang="en-US">
                <a:ea typeface="微軟正黑體"/>
              </a:rPr>
              <a:t>平均通話用量算是已經到最低點，使用市話的人數也在減少，但還是有基本的通話需求。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F94B54-8E0C-D54D-BCCF-4B00990D3257}"/>
              </a:ext>
            </a:extLst>
          </p:cNvPr>
          <p:cNvSpPr txBox="1"/>
          <p:nvPr/>
        </p:nvSpPr>
        <p:spPr>
          <a:xfrm>
            <a:off x="6768253" y="3932829"/>
            <a:ext cx="3881636" cy="2077403"/>
          </a:xfrm>
          <a:prstGeom prst="flowChartTerminator">
            <a:avLst/>
          </a:prstGeom>
          <a:solidFill>
            <a:schemeClr val="accent2">
              <a:lumMod val="40000"/>
              <a:lumOff val="60000"/>
              <a:alpha val="38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中華電信是目前台灣最多人用的，也是開業最久、基地台數量最多的電信業者，可以了解用戶在選擇電信業者時，還是以習慣使用或訊號較穩定為主要考量。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93321A7-BC41-82E5-B635-8595708A199A}"/>
              </a:ext>
            </a:extLst>
          </p:cNvPr>
          <p:cNvCxnSpPr/>
          <p:nvPr/>
        </p:nvCxnSpPr>
        <p:spPr>
          <a:xfrm>
            <a:off x="6278432" y="729205"/>
            <a:ext cx="0" cy="560214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9AE3059-25DD-4023-D67B-A6FB01D7B545}"/>
              </a:ext>
            </a:extLst>
          </p:cNvPr>
          <p:cNvCxnSpPr/>
          <p:nvPr/>
        </p:nvCxnSpPr>
        <p:spPr>
          <a:xfrm flipV="1">
            <a:off x="6278432" y="1238491"/>
            <a:ext cx="280880" cy="26727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C13D412-CBE6-AB06-6DE5-531A7F13383C}"/>
              </a:ext>
            </a:extLst>
          </p:cNvPr>
          <p:cNvCxnSpPr>
            <a:cxnSpLocks/>
          </p:cNvCxnSpPr>
          <p:nvPr/>
        </p:nvCxnSpPr>
        <p:spPr>
          <a:xfrm>
            <a:off x="5980461" y="2346867"/>
            <a:ext cx="297971" cy="3037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C933BD0-24D6-06E8-3A51-C40335DDD805}"/>
              </a:ext>
            </a:extLst>
          </p:cNvPr>
          <p:cNvCxnSpPr/>
          <p:nvPr/>
        </p:nvCxnSpPr>
        <p:spPr>
          <a:xfrm flipV="1">
            <a:off x="6292103" y="4004459"/>
            <a:ext cx="280880" cy="26727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05E99F-CDAA-2F7E-DE3A-0C26859EE484}"/>
              </a:ext>
            </a:extLst>
          </p:cNvPr>
          <p:cNvCxnSpPr>
            <a:cxnSpLocks/>
          </p:cNvCxnSpPr>
          <p:nvPr/>
        </p:nvCxnSpPr>
        <p:spPr>
          <a:xfrm>
            <a:off x="5906574" y="4971531"/>
            <a:ext cx="358188" cy="2602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C7D5E53-48A3-371F-F256-6301DA140FFC}"/>
              </a:ext>
            </a:extLst>
          </p:cNvPr>
          <p:cNvCxnSpPr/>
          <p:nvPr/>
        </p:nvCxnSpPr>
        <p:spPr>
          <a:xfrm>
            <a:off x="-68094" y="1011677"/>
            <a:ext cx="2714017" cy="0"/>
          </a:xfrm>
          <a:prstGeom prst="line">
            <a:avLst/>
          </a:prstGeom>
          <a:ln w="158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E362B72-2935-1AC6-052D-FA525ACCD294}"/>
              </a:ext>
            </a:extLst>
          </p:cNvPr>
          <p:cNvSpPr txBox="1"/>
          <p:nvPr/>
        </p:nvSpPr>
        <p:spPr>
          <a:xfrm>
            <a:off x="1559757" y="20208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chemeClr val="accent6">
                    <a:lumMod val="75000"/>
                  </a:schemeClr>
                </a:solidFill>
              </a:rPr>
              <a:t>總結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8979715-E4FF-9239-505C-8685808803C1}"/>
              </a:ext>
            </a:extLst>
          </p:cNvPr>
          <p:cNvSpPr txBox="1"/>
          <p:nvPr/>
        </p:nvSpPr>
        <p:spPr>
          <a:xfrm>
            <a:off x="2654871" y="7579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A0988C"/>
                </a:solidFill>
              </a:rPr>
              <a:t>.</a:t>
            </a:r>
            <a:endParaRPr lang="zh-TW" altLang="en-US">
              <a:solidFill>
                <a:srgbClr val="A09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4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AF129C-6D68-95F9-2D5F-56B5EB3623FE}"/>
              </a:ext>
            </a:extLst>
          </p:cNvPr>
          <p:cNvSpPr/>
          <p:nvPr/>
        </p:nvSpPr>
        <p:spPr>
          <a:xfrm>
            <a:off x="924910" y="704193"/>
            <a:ext cx="10321159" cy="546537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0C869F-B8A2-4B78-43BA-2B90441AAB20}"/>
              </a:ext>
            </a:extLst>
          </p:cNvPr>
          <p:cNvSpPr txBox="1"/>
          <p:nvPr/>
        </p:nvSpPr>
        <p:spPr>
          <a:xfrm>
            <a:off x="1308538" y="1531169"/>
            <a:ext cx="95749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行動通信業務基地臺統計數（</a:t>
            </a:r>
            <a:r>
              <a:rPr lang="en-US" altLang="zh-TW"/>
              <a:t>NCC</a:t>
            </a:r>
            <a:r>
              <a:rPr lang="zh-TW" altLang="en-US"/>
              <a:t>開放資料集）</a:t>
            </a:r>
            <a:r>
              <a:rPr lang="en-US" altLang="zh-TW">
                <a:hlinkClick r:id="rId2"/>
              </a:rPr>
              <a:t>https://www.ncc.gov.tw/chinese/opendata_item.aspx?menu_function_sn=208</a:t>
            </a:r>
            <a:endParaRPr lang="en-US" altLang="zh-TW"/>
          </a:p>
          <a:p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行動寬頻用戶每月平均數據用量（</a:t>
            </a:r>
            <a:r>
              <a:rPr lang="en-US" altLang="zh-TW"/>
              <a:t>NCC</a:t>
            </a:r>
            <a:r>
              <a:rPr lang="zh-TW" altLang="en-US"/>
              <a:t>開放資料）集</a:t>
            </a:r>
            <a:r>
              <a:rPr lang="en-US" altLang="zh-TW">
                <a:hlinkClick r:id="rId3"/>
              </a:rPr>
              <a:t>https://www.ncc.gov.tw/chinese/opendata_item.aspx?menu_function_sn=314</a:t>
            </a:r>
            <a:endParaRPr lang="en-US" altLang="zh-TW"/>
          </a:p>
          <a:p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行動通信用戶平均每月通話時間（</a:t>
            </a:r>
            <a:r>
              <a:rPr lang="en-US" altLang="zh-TW"/>
              <a:t>NCC</a:t>
            </a:r>
            <a:r>
              <a:rPr lang="zh-TW" altLang="en-US"/>
              <a:t>開放資料集）</a:t>
            </a:r>
            <a:r>
              <a:rPr lang="en-US" altLang="zh-TW">
                <a:hlinkClick r:id="rId4"/>
              </a:rPr>
              <a:t>https://www.ncc.gov.tw/chinese/opendata_item.aspx?menu_function_sn=313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/>
              <a:t>110</a:t>
            </a:r>
            <a:r>
              <a:rPr lang="zh-TW" altLang="en-US"/>
              <a:t>定點量測各行政區</a:t>
            </a:r>
            <a:r>
              <a:rPr lang="en-US" altLang="zh-TW"/>
              <a:t>4G</a:t>
            </a:r>
            <a:r>
              <a:rPr lang="zh-TW" altLang="en-US"/>
              <a:t>上網速率量測結果（財團法人電信技術中心 </a:t>
            </a:r>
            <a:r>
              <a:rPr lang="en-US" altLang="zh-TW"/>
              <a:t>- </a:t>
            </a:r>
            <a:r>
              <a:rPr lang="zh-TW" altLang="en-US"/>
              <a:t>寬頻量測官方網站）</a:t>
            </a:r>
            <a:r>
              <a:rPr lang="en-US" altLang="zh-TW">
                <a:hlinkClick r:id="rId5"/>
              </a:rPr>
              <a:t>https://speed.ttc.org.tw/news/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/>
              <a:t>ICON</a:t>
            </a:r>
            <a:r>
              <a:rPr lang="zh-TW" altLang="en-US"/>
              <a:t>圖示  </a:t>
            </a:r>
            <a:r>
              <a:rPr lang="en-US" altLang="zh-TW">
                <a:hlinkClick r:id="rId6"/>
              </a:rPr>
              <a:t>https://www.flaticon.com/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9256499-D4D7-4823-4E9D-1A3941E226E4}"/>
              </a:ext>
            </a:extLst>
          </p:cNvPr>
          <p:cNvSpPr txBox="1">
            <a:spLocks/>
          </p:cNvSpPr>
          <p:nvPr/>
        </p:nvSpPr>
        <p:spPr>
          <a:xfrm>
            <a:off x="1308538" y="407284"/>
            <a:ext cx="9937531" cy="83546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15875" cap="rnd" cmpd="thinThick">
            <a:noFill/>
            <a:prstDash val="solid"/>
            <a:round/>
          </a:ln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資料來源</a:t>
            </a: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567477ED-2CFA-4653-EF45-00DEEC49F777}"/>
              </a:ext>
            </a:extLst>
          </p:cNvPr>
          <p:cNvSpPr/>
          <p:nvPr/>
        </p:nvSpPr>
        <p:spPr>
          <a:xfrm>
            <a:off x="659425" y="281774"/>
            <a:ext cx="1088020" cy="1086483"/>
          </a:xfrm>
          <a:custGeom>
            <a:avLst/>
            <a:gdLst>
              <a:gd name="connsiteX0" fmla="*/ 46299 w 659992"/>
              <a:gd name="connsiteY0" fmla="*/ 185195 h 625033"/>
              <a:gd name="connsiteX1" fmla="*/ 92598 w 659992"/>
              <a:gd name="connsiteY1" fmla="*/ 69448 h 625033"/>
              <a:gd name="connsiteX2" fmla="*/ 115747 w 659992"/>
              <a:gd name="connsiteY2" fmla="*/ 34724 h 625033"/>
              <a:gd name="connsiteX3" fmla="*/ 185195 w 659992"/>
              <a:gd name="connsiteY3" fmla="*/ 0 h 625033"/>
              <a:gd name="connsiteX4" fmla="*/ 509286 w 659992"/>
              <a:gd name="connsiteY4" fmla="*/ 23149 h 625033"/>
              <a:gd name="connsiteX5" fmla="*/ 567160 w 659992"/>
              <a:gd name="connsiteY5" fmla="*/ 104172 h 625033"/>
              <a:gd name="connsiteX6" fmla="*/ 648183 w 659992"/>
              <a:gd name="connsiteY6" fmla="*/ 196770 h 625033"/>
              <a:gd name="connsiteX7" fmla="*/ 659757 w 659992"/>
              <a:gd name="connsiteY7" fmla="*/ 266218 h 625033"/>
              <a:gd name="connsiteX8" fmla="*/ 625033 w 659992"/>
              <a:gd name="connsiteY8" fmla="*/ 497711 h 625033"/>
              <a:gd name="connsiteX9" fmla="*/ 601884 w 659992"/>
              <a:gd name="connsiteY9" fmla="*/ 532435 h 625033"/>
              <a:gd name="connsiteX10" fmla="*/ 567160 w 659992"/>
              <a:gd name="connsiteY10" fmla="*/ 578734 h 625033"/>
              <a:gd name="connsiteX11" fmla="*/ 428264 w 659992"/>
              <a:gd name="connsiteY11" fmla="*/ 625033 h 625033"/>
              <a:gd name="connsiteX12" fmla="*/ 208345 w 659992"/>
              <a:gd name="connsiteY12" fmla="*/ 613458 h 625033"/>
              <a:gd name="connsiteX13" fmla="*/ 127322 w 659992"/>
              <a:gd name="connsiteY13" fmla="*/ 555585 h 625033"/>
              <a:gd name="connsiteX14" fmla="*/ 69448 w 659992"/>
              <a:gd name="connsiteY14" fmla="*/ 497711 h 625033"/>
              <a:gd name="connsiteX15" fmla="*/ 0 w 659992"/>
              <a:gd name="connsiteY15" fmla="*/ 381965 h 625033"/>
              <a:gd name="connsiteX16" fmla="*/ 46299 w 659992"/>
              <a:gd name="connsiteY16" fmla="*/ 185195 h 6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9992" h="625033">
                <a:moveTo>
                  <a:pt x="46299" y="185195"/>
                </a:moveTo>
                <a:cubicBezTo>
                  <a:pt x="61732" y="133109"/>
                  <a:pt x="75184" y="107178"/>
                  <a:pt x="92598" y="69448"/>
                </a:cubicBezTo>
                <a:cubicBezTo>
                  <a:pt x="98427" y="56817"/>
                  <a:pt x="104618" y="43071"/>
                  <a:pt x="115747" y="34724"/>
                </a:cubicBezTo>
                <a:cubicBezTo>
                  <a:pt x="136452" y="19195"/>
                  <a:pt x="162046" y="11575"/>
                  <a:pt x="185195" y="0"/>
                </a:cubicBezTo>
                <a:cubicBezTo>
                  <a:pt x="293225" y="7716"/>
                  <a:pt x="402362" y="5903"/>
                  <a:pt x="509286" y="23149"/>
                </a:cubicBezTo>
                <a:cubicBezTo>
                  <a:pt x="539571" y="28034"/>
                  <a:pt x="554229" y="87547"/>
                  <a:pt x="567160" y="104172"/>
                </a:cubicBezTo>
                <a:cubicBezTo>
                  <a:pt x="725167" y="307325"/>
                  <a:pt x="563856" y="70284"/>
                  <a:pt x="648183" y="196770"/>
                </a:cubicBezTo>
                <a:cubicBezTo>
                  <a:pt x="652041" y="219919"/>
                  <a:pt x="659757" y="242749"/>
                  <a:pt x="659757" y="266218"/>
                </a:cubicBezTo>
                <a:cubicBezTo>
                  <a:pt x="659757" y="372284"/>
                  <a:pt x="665084" y="417610"/>
                  <a:pt x="625033" y="497711"/>
                </a:cubicBezTo>
                <a:cubicBezTo>
                  <a:pt x="618812" y="510153"/>
                  <a:pt x="609970" y="521115"/>
                  <a:pt x="601884" y="532435"/>
                </a:cubicBezTo>
                <a:cubicBezTo>
                  <a:pt x="590671" y="548133"/>
                  <a:pt x="582388" y="566890"/>
                  <a:pt x="567160" y="578734"/>
                </a:cubicBezTo>
                <a:cubicBezTo>
                  <a:pt x="517830" y="617102"/>
                  <a:pt x="485965" y="615416"/>
                  <a:pt x="428264" y="625033"/>
                </a:cubicBezTo>
                <a:cubicBezTo>
                  <a:pt x="354958" y="621175"/>
                  <a:pt x="281477" y="619817"/>
                  <a:pt x="208345" y="613458"/>
                </a:cubicBezTo>
                <a:cubicBezTo>
                  <a:pt x="146215" y="608055"/>
                  <a:pt x="168093" y="601453"/>
                  <a:pt x="127322" y="555585"/>
                </a:cubicBezTo>
                <a:cubicBezTo>
                  <a:pt x="109197" y="535194"/>
                  <a:pt x="81649" y="522113"/>
                  <a:pt x="69448" y="497711"/>
                </a:cubicBezTo>
                <a:cubicBezTo>
                  <a:pt x="18270" y="395353"/>
                  <a:pt x="47552" y="429515"/>
                  <a:pt x="0" y="381965"/>
                </a:cubicBezTo>
                <a:cubicBezTo>
                  <a:pt x="12149" y="199736"/>
                  <a:pt x="30866" y="237281"/>
                  <a:pt x="46299" y="18519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6000">
                <a:latin typeface="Candara" panose="020E0502030303020204" pitchFamily="34" charset="0"/>
              </a:rPr>
              <a:t>5</a:t>
            </a:r>
            <a:endParaRPr lang="zh-TW" altLang="en-US" sz="6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1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400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42331" y="2861897"/>
            <a:ext cx="3637229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/>
              <a:t>主題動機</a:t>
            </a:r>
            <a:endParaRPr lang="en-US" altLang="zh-TW" sz="3200"/>
          </a:p>
          <a:p>
            <a:pPr marL="0" indent="0">
              <a:buNone/>
            </a:pPr>
            <a:r>
              <a:rPr lang="zh-TW" altLang="en-US" sz="3200"/>
              <a:t>圖表說明</a:t>
            </a:r>
            <a:endParaRPr lang="en-US" altLang="zh-TW" sz="3200"/>
          </a:p>
          <a:p>
            <a:pPr marL="0" indent="0">
              <a:buNone/>
            </a:pPr>
            <a:r>
              <a:rPr lang="zh-TW" altLang="en-US" sz="3200"/>
              <a:t>問題與解決方式</a:t>
            </a:r>
            <a:endParaRPr lang="en-US" altLang="zh-TW" sz="3200"/>
          </a:p>
          <a:p>
            <a:pPr marL="0" indent="0">
              <a:buNone/>
            </a:pPr>
            <a:r>
              <a:rPr lang="zh-TW" altLang="en-US" sz="3200"/>
              <a:t>總結</a:t>
            </a:r>
            <a:endParaRPr lang="en-US" altLang="zh-TW" sz="3200"/>
          </a:p>
          <a:p>
            <a:pPr marL="0" indent="0">
              <a:buNone/>
            </a:pPr>
            <a:r>
              <a:rPr lang="zh-TW" altLang="en-US" sz="3200"/>
              <a:t>資料來源</a:t>
            </a: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06D25D3F-39ED-1E2D-B9F3-94258AB381F0}"/>
              </a:ext>
            </a:extLst>
          </p:cNvPr>
          <p:cNvSpPr/>
          <p:nvPr/>
        </p:nvSpPr>
        <p:spPr>
          <a:xfrm rot="2018544">
            <a:off x="-1340098" y="-1642208"/>
            <a:ext cx="3703899" cy="3022765"/>
          </a:xfrm>
          <a:custGeom>
            <a:avLst/>
            <a:gdLst>
              <a:gd name="connsiteX0" fmla="*/ 0 w 2118167"/>
              <a:gd name="connsiteY0" fmla="*/ 1782502 h 1795849"/>
              <a:gd name="connsiteX1" fmla="*/ 0 w 2118167"/>
              <a:gd name="connsiteY1" fmla="*/ 1782502 h 1795849"/>
              <a:gd name="connsiteX2" fmla="*/ 960699 w 2118167"/>
              <a:gd name="connsiteY2" fmla="*/ 1770927 h 1795849"/>
              <a:gd name="connsiteX3" fmla="*/ 1851949 w 2118167"/>
              <a:gd name="connsiteY3" fmla="*/ 1192193 h 1795849"/>
              <a:gd name="connsiteX4" fmla="*/ 2118167 w 2118167"/>
              <a:gd name="connsiteY4" fmla="*/ 636608 h 1795849"/>
              <a:gd name="connsiteX5" fmla="*/ 2071868 w 2118167"/>
              <a:gd name="connsiteY5" fmla="*/ 196770 h 1795849"/>
              <a:gd name="connsiteX6" fmla="*/ 1990845 w 2118167"/>
              <a:gd name="connsiteY6" fmla="*/ 57874 h 1795849"/>
              <a:gd name="connsiteX7" fmla="*/ 1944547 w 2118167"/>
              <a:gd name="connsiteY7" fmla="*/ 0 h 179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8167" h="1795849">
                <a:moveTo>
                  <a:pt x="0" y="1782502"/>
                </a:moveTo>
                <a:lnTo>
                  <a:pt x="0" y="1782502"/>
                </a:lnTo>
                <a:cubicBezTo>
                  <a:pt x="320233" y="1778644"/>
                  <a:pt x="644480" y="1821619"/>
                  <a:pt x="960699" y="1770927"/>
                </a:cubicBezTo>
                <a:cubicBezTo>
                  <a:pt x="1375175" y="1704484"/>
                  <a:pt x="1609308" y="1501560"/>
                  <a:pt x="1851949" y="1192193"/>
                </a:cubicBezTo>
                <a:cubicBezTo>
                  <a:pt x="1914962" y="1111851"/>
                  <a:pt x="2088200" y="704034"/>
                  <a:pt x="2118167" y="636608"/>
                </a:cubicBezTo>
                <a:cubicBezTo>
                  <a:pt x="2102734" y="489995"/>
                  <a:pt x="2095030" y="342362"/>
                  <a:pt x="2071868" y="196770"/>
                </a:cubicBezTo>
                <a:cubicBezTo>
                  <a:pt x="2067301" y="168064"/>
                  <a:pt x="2005707" y="78310"/>
                  <a:pt x="1990845" y="57874"/>
                </a:cubicBezTo>
                <a:cubicBezTo>
                  <a:pt x="1976314" y="37894"/>
                  <a:pt x="1944547" y="0"/>
                  <a:pt x="1944547" y="0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EAF7DFE-0283-7B4A-DE3E-6E63110EB366}"/>
              </a:ext>
            </a:extLst>
          </p:cNvPr>
          <p:cNvCxnSpPr/>
          <p:nvPr/>
        </p:nvCxnSpPr>
        <p:spPr>
          <a:xfrm>
            <a:off x="5532698" y="2026611"/>
            <a:ext cx="756212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79130A2E-E179-F3AE-B3F4-3FCA37CCAD94}"/>
              </a:ext>
            </a:extLst>
          </p:cNvPr>
          <p:cNvSpPr>
            <a:spLocks noChangeAspect="1"/>
          </p:cNvSpPr>
          <p:nvPr/>
        </p:nvSpPr>
        <p:spPr>
          <a:xfrm>
            <a:off x="1970703" y="2931642"/>
            <a:ext cx="651076" cy="540000"/>
          </a:xfrm>
          <a:custGeom>
            <a:avLst/>
            <a:gdLst>
              <a:gd name="connsiteX0" fmla="*/ 138896 w 520861"/>
              <a:gd name="connsiteY0" fmla="*/ 81023 h 439838"/>
              <a:gd name="connsiteX1" fmla="*/ 416688 w 520861"/>
              <a:gd name="connsiteY1" fmla="*/ 0 h 439838"/>
              <a:gd name="connsiteX2" fmla="*/ 520861 w 520861"/>
              <a:gd name="connsiteY2" fmla="*/ 208344 h 439838"/>
              <a:gd name="connsiteX3" fmla="*/ 462987 w 520861"/>
              <a:gd name="connsiteY3" fmla="*/ 370390 h 439838"/>
              <a:gd name="connsiteX4" fmla="*/ 300942 w 520861"/>
              <a:gd name="connsiteY4" fmla="*/ 393539 h 439838"/>
              <a:gd name="connsiteX5" fmla="*/ 127321 w 520861"/>
              <a:gd name="connsiteY5" fmla="*/ 439838 h 439838"/>
              <a:gd name="connsiteX6" fmla="*/ 0 w 520861"/>
              <a:gd name="connsiteY6" fmla="*/ 277792 h 439838"/>
              <a:gd name="connsiteX7" fmla="*/ 138896 w 520861"/>
              <a:gd name="connsiteY7" fmla="*/ 81023 h 4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861" h="439838">
                <a:moveTo>
                  <a:pt x="138896" y="81023"/>
                </a:moveTo>
                <a:lnTo>
                  <a:pt x="416688" y="0"/>
                </a:lnTo>
                <a:lnTo>
                  <a:pt x="520861" y="208344"/>
                </a:lnTo>
                <a:lnTo>
                  <a:pt x="462987" y="370390"/>
                </a:lnTo>
                <a:lnTo>
                  <a:pt x="300942" y="393539"/>
                </a:lnTo>
                <a:lnTo>
                  <a:pt x="127321" y="439838"/>
                </a:lnTo>
                <a:lnTo>
                  <a:pt x="0" y="277792"/>
                </a:lnTo>
                <a:lnTo>
                  <a:pt x="138896" y="810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n-ea"/>
                <a:cs typeface="Arial" panose="020B0604020202020204" pitchFamily="34" charset="0"/>
              </a:rPr>
              <a:t>1</a:t>
            </a:r>
            <a:endParaRPr lang="zh-TW" altLang="en-US"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13B4350D-9DF6-274A-172E-C31C5D61DB36}"/>
              </a:ext>
            </a:extLst>
          </p:cNvPr>
          <p:cNvSpPr>
            <a:spLocks noChangeAspect="1"/>
          </p:cNvSpPr>
          <p:nvPr/>
        </p:nvSpPr>
        <p:spPr>
          <a:xfrm>
            <a:off x="1970703" y="3518516"/>
            <a:ext cx="651076" cy="540000"/>
          </a:xfrm>
          <a:custGeom>
            <a:avLst/>
            <a:gdLst>
              <a:gd name="connsiteX0" fmla="*/ 138896 w 520861"/>
              <a:gd name="connsiteY0" fmla="*/ 81023 h 439838"/>
              <a:gd name="connsiteX1" fmla="*/ 416688 w 520861"/>
              <a:gd name="connsiteY1" fmla="*/ 0 h 439838"/>
              <a:gd name="connsiteX2" fmla="*/ 520861 w 520861"/>
              <a:gd name="connsiteY2" fmla="*/ 208344 h 439838"/>
              <a:gd name="connsiteX3" fmla="*/ 462987 w 520861"/>
              <a:gd name="connsiteY3" fmla="*/ 370390 h 439838"/>
              <a:gd name="connsiteX4" fmla="*/ 300942 w 520861"/>
              <a:gd name="connsiteY4" fmla="*/ 393539 h 439838"/>
              <a:gd name="connsiteX5" fmla="*/ 127321 w 520861"/>
              <a:gd name="connsiteY5" fmla="*/ 439838 h 439838"/>
              <a:gd name="connsiteX6" fmla="*/ 0 w 520861"/>
              <a:gd name="connsiteY6" fmla="*/ 277792 h 439838"/>
              <a:gd name="connsiteX7" fmla="*/ 138896 w 520861"/>
              <a:gd name="connsiteY7" fmla="*/ 81023 h 4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861" h="439838">
                <a:moveTo>
                  <a:pt x="138896" y="81023"/>
                </a:moveTo>
                <a:lnTo>
                  <a:pt x="416688" y="0"/>
                </a:lnTo>
                <a:lnTo>
                  <a:pt x="520861" y="208344"/>
                </a:lnTo>
                <a:lnTo>
                  <a:pt x="462987" y="370390"/>
                </a:lnTo>
                <a:lnTo>
                  <a:pt x="300942" y="393539"/>
                </a:lnTo>
                <a:lnTo>
                  <a:pt x="127321" y="439838"/>
                </a:lnTo>
                <a:lnTo>
                  <a:pt x="0" y="277792"/>
                </a:lnTo>
                <a:lnTo>
                  <a:pt x="138896" y="810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n-ea"/>
                <a:cs typeface="Arial" panose="020B0604020202020204" pitchFamily="34" charset="0"/>
              </a:rPr>
              <a:t>2</a:t>
            </a:r>
            <a:endParaRPr lang="zh-TW" altLang="en-US"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EC47E792-8C32-F68D-86D2-E1534779E67B}"/>
              </a:ext>
            </a:extLst>
          </p:cNvPr>
          <p:cNvSpPr>
            <a:spLocks noChangeAspect="1"/>
          </p:cNvSpPr>
          <p:nvPr/>
        </p:nvSpPr>
        <p:spPr>
          <a:xfrm>
            <a:off x="1970703" y="4105390"/>
            <a:ext cx="651076" cy="540000"/>
          </a:xfrm>
          <a:custGeom>
            <a:avLst/>
            <a:gdLst>
              <a:gd name="connsiteX0" fmla="*/ 138896 w 520861"/>
              <a:gd name="connsiteY0" fmla="*/ 81023 h 439838"/>
              <a:gd name="connsiteX1" fmla="*/ 416688 w 520861"/>
              <a:gd name="connsiteY1" fmla="*/ 0 h 439838"/>
              <a:gd name="connsiteX2" fmla="*/ 520861 w 520861"/>
              <a:gd name="connsiteY2" fmla="*/ 208344 h 439838"/>
              <a:gd name="connsiteX3" fmla="*/ 462987 w 520861"/>
              <a:gd name="connsiteY3" fmla="*/ 370390 h 439838"/>
              <a:gd name="connsiteX4" fmla="*/ 300942 w 520861"/>
              <a:gd name="connsiteY4" fmla="*/ 393539 h 439838"/>
              <a:gd name="connsiteX5" fmla="*/ 127321 w 520861"/>
              <a:gd name="connsiteY5" fmla="*/ 439838 h 439838"/>
              <a:gd name="connsiteX6" fmla="*/ 0 w 520861"/>
              <a:gd name="connsiteY6" fmla="*/ 277792 h 439838"/>
              <a:gd name="connsiteX7" fmla="*/ 138896 w 520861"/>
              <a:gd name="connsiteY7" fmla="*/ 81023 h 4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861" h="439838">
                <a:moveTo>
                  <a:pt x="138896" y="81023"/>
                </a:moveTo>
                <a:lnTo>
                  <a:pt x="416688" y="0"/>
                </a:lnTo>
                <a:lnTo>
                  <a:pt x="520861" y="208344"/>
                </a:lnTo>
                <a:lnTo>
                  <a:pt x="462987" y="370390"/>
                </a:lnTo>
                <a:lnTo>
                  <a:pt x="300942" y="393539"/>
                </a:lnTo>
                <a:lnTo>
                  <a:pt x="127321" y="439838"/>
                </a:lnTo>
                <a:lnTo>
                  <a:pt x="0" y="277792"/>
                </a:lnTo>
                <a:lnTo>
                  <a:pt x="138896" y="810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n-ea"/>
                <a:cs typeface="Arial" panose="020B0604020202020204" pitchFamily="34" charset="0"/>
              </a:rPr>
              <a:t>3</a:t>
            </a:r>
            <a:endParaRPr lang="zh-TW" altLang="en-US">
              <a:latin typeface="+mn-ea"/>
              <a:cs typeface="Arial" panose="020B0604020202020204" pitchFamily="34" charset="0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BDBC583F-2680-31D6-4940-B89C6B16E1FD}"/>
              </a:ext>
            </a:extLst>
          </p:cNvPr>
          <p:cNvSpPr>
            <a:spLocks noChangeAspect="1"/>
          </p:cNvSpPr>
          <p:nvPr/>
        </p:nvSpPr>
        <p:spPr>
          <a:xfrm>
            <a:off x="1970703" y="4741068"/>
            <a:ext cx="651076" cy="540000"/>
          </a:xfrm>
          <a:custGeom>
            <a:avLst/>
            <a:gdLst>
              <a:gd name="connsiteX0" fmla="*/ 138896 w 520861"/>
              <a:gd name="connsiteY0" fmla="*/ 81023 h 439838"/>
              <a:gd name="connsiteX1" fmla="*/ 416688 w 520861"/>
              <a:gd name="connsiteY1" fmla="*/ 0 h 439838"/>
              <a:gd name="connsiteX2" fmla="*/ 520861 w 520861"/>
              <a:gd name="connsiteY2" fmla="*/ 208344 h 439838"/>
              <a:gd name="connsiteX3" fmla="*/ 462987 w 520861"/>
              <a:gd name="connsiteY3" fmla="*/ 370390 h 439838"/>
              <a:gd name="connsiteX4" fmla="*/ 300942 w 520861"/>
              <a:gd name="connsiteY4" fmla="*/ 393539 h 439838"/>
              <a:gd name="connsiteX5" fmla="*/ 127321 w 520861"/>
              <a:gd name="connsiteY5" fmla="*/ 439838 h 439838"/>
              <a:gd name="connsiteX6" fmla="*/ 0 w 520861"/>
              <a:gd name="connsiteY6" fmla="*/ 277792 h 439838"/>
              <a:gd name="connsiteX7" fmla="*/ 138896 w 520861"/>
              <a:gd name="connsiteY7" fmla="*/ 81023 h 4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861" h="439838">
                <a:moveTo>
                  <a:pt x="138896" y="81023"/>
                </a:moveTo>
                <a:lnTo>
                  <a:pt x="416688" y="0"/>
                </a:lnTo>
                <a:lnTo>
                  <a:pt x="520861" y="208344"/>
                </a:lnTo>
                <a:lnTo>
                  <a:pt x="462987" y="370390"/>
                </a:lnTo>
                <a:lnTo>
                  <a:pt x="300942" y="393539"/>
                </a:lnTo>
                <a:lnTo>
                  <a:pt x="127321" y="439838"/>
                </a:lnTo>
                <a:lnTo>
                  <a:pt x="0" y="277792"/>
                </a:lnTo>
                <a:lnTo>
                  <a:pt x="138896" y="810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n-ea"/>
                <a:cs typeface="Arial" panose="020B0604020202020204" pitchFamily="34" charset="0"/>
              </a:rPr>
              <a:t>4</a:t>
            </a:r>
            <a:endParaRPr lang="zh-TW" altLang="en-US"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5BB9D65C-D557-5CCD-39AA-4EDA81C9AEFB}"/>
              </a:ext>
            </a:extLst>
          </p:cNvPr>
          <p:cNvSpPr>
            <a:spLocks noChangeAspect="1"/>
          </p:cNvSpPr>
          <p:nvPr/>
        </p:nvSpPr>
        <p:spPr>
          <a:xfrm>
            <a:off x="1970703" y="5376746"/>
            <a:ext cx="651076" cy="540000"/>
          </a:xfrm>
          <a:custGeom>
            <a:avLst/>
            <a:gdLst>
              <a:gd name="connsiteX0" fmla="*/ 138896 w 520861"/>
              <a:gd name="connsiteY0" fmla="*/ 81023 h 439838"/>
              <a:gd name="connsiteX1" fmla="*/ 416688 w 520861"/>
              <a:gd name="connsiteY1" fmla="*/ 0 h 439838"/>
              <a:gd name="connsiteX2" fmla="*/ 520861 w 520861"/>
              <a:gd name="connsiteY2" fmla="*/ 208344 h 439838"/>
              <a:gd name="connsiteX3" fmla="*/ 462987 w 520861"/>
              <a:gd name="connsiteY3" fmla="*/ 370390 h 439838"/>
              <a:gd name="connsiteX4" fmla="*/ 300942 w 520861"/>
              <a:gd name="connsiteY4" fmla="*/ 393539 h 439838"/>
              <a:gd name="connsiteX5" fmla="*/ 127321 w 520861"/>
              <a:gd name="connsiteY5" fmla="*/ 439838 h 439838"/>
              <a:gd name="connsiteX6" fmla="*/ 0 w 520861"/>
              <a:gd name="connsiteY6" fmla="*/ 277792 h 439838"/>
              <a:gd name="connsiteX7" fmla="*/ 138896 w 520861"/>
              <a:gd name="connsiteY7" fmla="*/ 81023 h 4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861" h="439838">
                <a:moveTo>
                  <a:pt x="138896" y="81023"/>
                </a:moveTo>
                <a:lnTo>
                  <a:pt x="416688" y="0"/>
                </a:lnTo>
                <a:lnTo>
                  <a:pt x="520861" y="208344"/>
                </a:lnTo>
                <a:lnTo>
                  <a:pt x="462987" y="370390"/>
                </a:lnTo>
                <a:lnTo>
                  <a:pt x="300942" y="393539"/>
                </a:lnTo>
                <a:lnTo>
                  <a:pt x="127321" y="439838"/>
                </a:lnTo>
                <a:lnTo>
                  <a:pt x="0" y="277792"/>
                </a:lnTo>
                <a:lnTo>
                  <a:pt x="138896" y="810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n-ea"/>
                <a:cs typeface="Arial" panose="020B0604020202020204" pitchFamily="34" charset="0"/>
              </a:rPr>
              <a:t>5</a:t>
            </a:r>
            <a:endParaRPr lang="zh-TW" altLang="en-US"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357BC0DC-2BF4-ECCC-D41B-CC2642034B6F}"/>
              </a:ext>
            </a:extLst>
          </p:cNvPr>
          <p:cNvSpPr/>
          <p:nvPr/>
        </p:nvSpPr>
        <p:spPr>
          <a:xfrm>
            <a:off x="8355809" y="3368233"/>
            <a:ext cx="4739016" cy="4085863"/>
          </a:xfrm>
          <a:custGeom>
            <a:avLst/>
            <a:gdLst>
              <a:gd name="connsiteX0" fmla="*/ 140009 w 4503664"/>
              <a:gd name="connsiteY0" fmla="*/ 3657600 h 4085863"/>
              <a:gd name="connsiteX1" fmla="*/ 140009 w 4503664"/>
              <a:gd name="connsiteY1" fmla="*/ 3657600 h 4085863"/>
              <a:gd name="connsiteX2" fmla="*/ 12687 w 4503664"/>
              <a:gd name="connsiteY2" fmla="*/ 3495554 h 4085863"/>
              <a:gd name="connsiteX3" fmla="*/ 1113 w 4503664"/>
              <a:gd name="connsiteY3" fmla="*/ 3414532 h 4085863"/>
              <a:gd name="connsiteX4" fmla="*/ 1113 w 4503664"/>
              <a:gd name="connsiteY4" fmla="*/ 3264061 h 4085863"/>
              <a:gd name="connsiteX5" fmla="*/ 649295 w 4503664"/>
              <a:gd name="connsiteY5" fmla="*/ 1979271 h 4085863"/>
              <a:gd name="connsiteX6" fmla="*/ 1667867 w 4503664"/>
              <a:gd name="connsiteY6" fmla="*/ 937549 h 4085863"/>
              <a:gd name="connsiteX7" fmla="*/ 2339199 w 4503664"/>
              <a:gd name="connsiteY7" fmla="*/ 902825 h 4085863"/>
              <a:gd name="connsiteX8" fmla="*/ 3461943 w 4503664"/>
              <a:gd name="connsiteY8" fmla="*/ 671332 h 4085863"/>
              <a:gd name="connsiteX9" fmla="*/ 3774459 w 4503664"/>
              <a:gd name="connsiteY9" fmla="*/ 659757 h 4085863"/>
              <a:gd name="connsiteX10" fmla="*/ 4503664 w 4503664"/>
              <a:gd name="connsiteY10" fmla="*/ 0 h 4085863"/>
              <a:gd name="connsiteX11" fmla="*/ 4260596 w 4503664"/>
              <a:gd name="connsiteY11" fmla="*/ 2951544 h 4085863"/>
              <a:gd name="connsiteX12" fmla="*/ 4237447 w 4503664"/>
              <a:gd name="connsiteY12" fmla="*/ 4085863 h 4085863"/>
              <a:gd name="connsiteX13" fmla="*/ 47411 w 4503664"/>
              <a:gd name="connsiteY13" fmla="*/ 3692324 h 4085863"/>
              <a:gd name="connsiteX14" fmla="*/ 47411 w 4503664"/>
              <a:gd name="connsiteY14" fmla="*/ 3634451 h 4085863"/>
              <a:gd name="connsiteX15" fmla="*/ 82135 w 4503664"/>
              <a:gd name="connsiteY15" fmla="*/ 3622876 h 4085863"/>
              <a:gd name="connsiteX16" fmla="*/ 70561 w 4503664"/>
              <a:gd name="connsiteY16" fmla="*/ 3530278 h 408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03664" h="4085863">
                <a:moveTo>
                  <a:pt x="140009" y="3657600"/>
                </a:moveTo>
                <a:lnTo>
                  <a:pt x="140009" y="3657600"/>
                </a:lnTo>
                <a:cubicBezTo>
                  <a:pt x="97568" y="3603585"/>
                  <a:pt x="46769" y="3555197"/>
                  <a:pt x="12687" y="3495554"/>
                </a:cubicBezTo>
                <a:cubicBezTo>
                  <a:pt x="-848" y="3471867"/>
                  <a:pt x="2475" y="3441779"/>
                  <a:pt x="1113" y="3414532"/>
                </a:cubicBezTo>
                <a:cubicBezTo>
                  <a:pt x="-1392" y="3364438"/>
                  <a:pt x="1113" y="3314218"/>
                  <a:pt x="1113" y="3264061"/>
                </a:cubicBezTo>
                <a:lnTo>
                  <a:pt x="649295" y="1979271"/>
                </a:lnTo>
                <a:lnTo>
                  <a:pt x="1667867" y="937549"/>
                </a:lnTo>
                <a:cubicBezTo>
                  <a:pt x="2028441" y="877453"/>
                  <a:pt x="1805805" y="902825"/>
                  <a:pt x="2339199" y="902825"/>
                </a:cubicBezTo>
                <a:lnTo>
                  <a:pt x="3461943" y="671332"/>
                </a:lnTo>
                <a:lnTo>
                  <a:pt x="3774459" y="659757"/>
                </a:lnTo>
                <a:lnTo>
                  <a:pt x="4503664" y="0"/>
                </a:lnTo>
                <a:lnTo>
                  <a:pt x="4260596" y="2951544"/>
                </a:lnTo>
                <a:lnTo>
                  <a:pt x="4237447" y="4085863"/>
                </a:lnTo>
                <a:lnTo>
                  <a:pt x="47411" y="3692324"/>
                </a:lnTo>
                <a:lnTo>
                  <a:pt x="47411" y="3634451"/>
                </a:lnTo>
                <a:lnTo>
                  <a:pt x="82135" y="3622876"/>
                </a:lnTo>
                <a:lnTo>
                  <a:pt x="70561" y="3530278"/>
                </a:lnTo>
              </a:path>
            </a:pathLst>
          </a:cu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9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8EA4C0A-1C33-93EC-26B5-ED1DDF179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73" y="2615930"/>
            <a:ext cx="1626140" cy="162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720BC38-5AE6-CE3A-AB34-4EF386402F95}"/>
              </a:ext>
            </a:extLst>
          </p:cNvPr>
          <p:cNvSpPr txBox="1"/>
          <p:nvPr/>
        </p:nvSpPr>
        <p:spPr>
          <a:xfrm>
            <a:off x="4983802" y="2991255"/>
            <a:ext cx="5496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>
                <a:solidFill>
                  <a:schemeClr val="accent6">
                    <a:lumMod val="20000"/>
                    <a:lumOff val="80000"/>
                  </a:schemeClr>
                </a:solidFill>
              </a:rPr>
              <a:t>感謝您的聆聽</a:t>
            </a:r>
          </a:p>
        </p:txBody>
      </p:sp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B9698E3-F87E-F37D-DCDF-9FB595E6A88F}"/>
              </a:ext>
            </a:extLst>
          </p:cNvPr>
          <p:cNvSpPr/>
          <p:nvPr/>
        </p:nvSpPr>
        <p:spPr>
          <a:xfrm>
            <a:off x="4528225" y="2566108"/>
            <a:ext cx="5097293" cy="1712068"/>
          </a:xfrm>
          <a:prstGeom prst="wedgeRoundRectCallout">
            <a:avLst>
              <a:gd name="adj1" fmla="val -64535"/>
              <a:gd name="adj2" fmla="val -1136"/>
              <a:gd name="adj3" fmla="val 16667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4786B4-5462-ED86-8000-388337FC22A3}"/>
              </a:ext>
            </a:extLst>
          </p:cNvPr>
          <p:cNvSpPr/>
          <p:nvPr/>
        </p:nvSpPr>
        <p:spPr>
          <a:xfrm>
            <a:off x="0" y="-4932"/>
            <a:ext cx="7315200" cy="6858000"/>
          </a:xfrm>
          <a:prstGeom prst="rect">
            <a:avLst/>
          </a:prstGeom>
          <a:solidFill>
            <a:srgbClr val="A0B3B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73B6B06-C40F-6D88-5BAD-39E9133C8980}"/>
              </a:ext>
            </a:extLst>
          </p:cNvPr>
          <p:cNvSpPr txBox="1">
            <a:spLocks/>
          </p:cNvSpPr>
          <p:nvPr/>
        </p:nvSpPr>
        <p:spPr>
          <a:xfrm>
            <a:off x="7905090" y="3581793"/>
            <a:ext cx="3588989" cy="945264"/>
          </a:xfrm>
          <a:prstGeom prst="rect">
            <a:avLst/>
          </a:prstGeom>
          <a:noFill/>
          <a:ln w="28575" cap="sq">
            <a:noFill/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主題動機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D55B49D-F9D8-66FB-6C52-FE94F427E663}"/>
              </a:ext>
            </a:extLst>
          </p:cNvPr>
          <p:cNvSpPr txBox="1">
            <a:spLocks/>
          </p:cNvSpPr>
          <p:nvPr/>
        </p:nvSpPr>
        <p:spPr>
          <a:xfrm>
            <a:off x="226128" y="2548511"/>
            <a:ext cx="6913973" cy="17511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zh-TW" altLang="en-US" sz="3000"/>
              <a:t>現代人有一大半的時間都在使用行動通訊</a:t>
            </a:r>
            <a:endParaRPr lang="en-US" altLang="zh-TW" sz="3000"/>
          </a:p>
          <a:p>
            <a:pPr marL="0" indent="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endParaRPr lang="en-US" altLang="zh-TW" sz="2400"/>
          </a:p>
          <a:p>
            <a:pPr marL="0" indent="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endParaRPr lang="en-US" altLang="zh-TW" sz="240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TW" altLang="en-US" sz="3000"/>
              <a:t>曾在電信業上班，產生更多好奇及興趣</a:t>
            </a:r>
            <a:endParaRPr lang="en-US" altLang="zh-TW" sz="3000"/>
          </a:p>
          <a:p>
            <a:endParaRPr lang="en-US" altLang="zh-TW" sz="20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764F787-3833-2CEB-BF19-E73D1A1E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22" y="5116890"/>
            <a:ext cx="1206088" cy="12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22BEAA1-7C86-BE79-87E4-C1545B85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04" y="5562744"/>
            <a:ext cx="760234" cy="7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64757E33-5780-D4FE-C856-D633E2B18F18}"/>
              </a:ext>
            </a:extLst>
          </p:cNvPr>
          <p:cNvSpPr/>
          <p:nvPr/>
        </p:nvSpPr>
        <p:spPr>
          <a:xfrm>
            <a:off x="9155575" y="2342516"/>
            <a:ext cx="1088020" cy="1086483"/>
          </a:xfrm>
          <a:custGeom>
            <a:avLst/>
            <a:gdLst>
              <a:gd name="connsiteX0" fmla="*/ 46299 w 659992"/>
              <a:gd name="connsiteY0" fmla="*/ 185195 h 625033"/>
              <a:gd name="connsiteX1" fmla="*/ 92598 w 659992"/>
              <a:gd name="connsiteY1" fmla="*/ 69448 h 625033"/>
              <a:gd name="connsiteX2" fmla="*/ 115747 w 659992"/>
              <a:gd name="connsiteY2" fmla="*/ 34724 h 625033"/>
              <a:gd name="connsiteX3" fmla="*/ 185195 w 659992"/>
              <a:gd name="connsiteY3" fmla="*/ 0 h 625033"/>
              <a:gd name="connsiteX4" fmla="*/ 509286 w 659992"/>
              <a:gd name="connsiteY4" fmla="*/ 23149 h 625033"/>
              <a:gd name="connsiteX5" fmla="*/ 567160 w 659992"/>
              <a:gd name="connsiteY5" fmla="*/ 104172 h 625033"/>
              <a:gd name="connsiteX6" fmla="*/ 648183 w 659992"/>
              <a:gd name="connsiteY6" fmla="*/ 196770 h 625033"/>
              <a:gd name="connsiteX7" fmla="*/ 659757 w 659992"/>
              <a:gd name="connsiteY7" fmla="*/ 266218 h 625033"/>
              <a:gd name="connsiteX8" fmla="*/ 625033 w 659992"/>
              <a:gd name="connsiteY8" fmla="*/ 497711 h 625033"/>
              <a:gd name="connsiteX9" fmla="*/ 601884 w 659992"/>
              <a:gd name="connsiteY9" fmla="*/ 532435 h 625033"/>
              <a:gd name="connsiteX10" fmla="*/ 567160 w 659992"/>
              <a:gd name="connsiteY10" fmla="*/ 578734 h 625033"/>
              <a:gd name="connsiteX11" fmla="*/ 428264 w 659992"/>
              <a:gd name="connsiteY11" fmla="*/ 625033 h 625033"/>
              <a:gd name="connsiteX12" fmla="*/ 208345 w 659992"/>
              <a:gd name="connsiteY12" fmla="*/ 613458 h 625033"/>
              <a:gd name="connsiteX13" fmla="*/ 127322 w 659992"/>
              <a:gd name="connsiteY13" fmla="*/ 555585 h 625033"/>
              <a:gd name="connsiteX14" fmla="*/ 69448 w 659992"/>
              <a:gd name="connsiteY14" fmla="*/ 497711 h 625033"/>
              <a:gd name="connsiteX15" fmla="*/ 0 w 659992"/>
              <a:gd name="connsiteY15" fmla="*/ 381965 h 625033"/>
              <a:gd name="connsiteX16" fmla="*/ 46299 w 659992"/>
              <a:gd name="connsiteY16" fmla="*/ 185195 h 6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9992" h="625033">
                <a:moveTo>
                  <a:pt x="46299" y="185195"/>
                </a:moveTo>
                <a:cubicBezTo>
                  <a:pt x="61732" y="133109"/>
                  <a:pt x="75184" y="107178"/>
                  <a:pt x="92598" y="69448"/>
                </a:cubicBezTo>
                <a:cubicBezTo>
                  <a:pt x="98427" y="56817"/>
                  <a:pt x="104618" y="43071"/>
                  <a:pt x="115747" y="34724"/>
                </a:cubicBezTo>
                <a:cubicBezTo>
                  <a:pt x="136452" y="19195"/>
                  <a:pt x="162046" y="11575"/>
                  <a:pt x="185195" y="0"/>
                </a:cubicBezTo>
                <a:cubicBezTo>
                  <a:pt x="293225" y="7716"/>
                  <a:pt x="402362" y="5903"/>
                  <a:pt x="509286" y="23149"/>
                </a:cubicBezTo>
                <a:cubicBezTo>
                  <a:pt x="539571" y="28034"/>
                  <a:pt x="554229" y="87547"/>
                  <a:pt x="567160" y="104172"/>
                </a:cubicBezTo>
                <a:cubicBezTo>
                  <a:pt x="725167" y="307325"/>
                  <a:pt x="563856" y="70284"/>
                  <a:pt x="648183" y="196770"/>
                </a:cubicBezTo>
                <a:cubicBezTo>
                  <a:pt x="652041" y="219919"/>
                  <a:pt x="659757" y="242749"/>
                  <a:pt x="659757" y="266218"/>
                </a:cubicBezTo>
                <a:cubicBezTo>
                  <a:pt x="659757" y="372284"/>
                  <a:pt x="665084" y="417610"/>
                  <a:pt x="625033" y="497711"/>
                </a:cubicBezTo>
                <a:cubicBezTo>
                  <a:pt x="618812" y="510153"/>
                  <a:pt x="609970" y="521115"/>
                  <a:pt x="601884" y="532435"/>
                </a:cubicBezTo>
                <a:cubicBezTo>
                  <a:pt x="590671" y="548133"/>
                  <a:pt x="582388" y="566890"/>
                  <a:pt x="567160" y="578734"/>
                </a:cubicBezTo>
                <a:cubicBezTo>
                  <a:pt x="517830" y="617102"/>
                  <a:pt x="485965" y="615416"/>
                  <a:pt x="428264" y="625033"/>
                </a:cubicBezTo>
                <a:cubicBezTo>
                  <a:pt x="354958" y="621175"/>
                  <a:pt x="281477" y="619817"/>
                  <a:pt x="208345" y="613458"/>
                </a:cubicBezTo>
                <a:cubicBezTo>
                  <a:pt x="146215" y="608055"/>
                  <a:pt x="168093" y="601453"/>
                  <a:pt x="127322" y="555585"/>
                </a:cubicBezTo>
                <a:cubicBezTo>
                  <a:pt x="109197" y="535194"/>
                  <a:pt x="81649" y="522113"/>
                  <a:pt x="69448" y="497711"/>
                </a:cubicBezTo>
                <a:cubicBezTo>
                  <a:pt x="18270" y="395353"/>
                  <a:pt x="47552" y="429515"/>
                  <a:pt x="0" y="381965"/>
                </a:cubicBezTo>
                <a:cubicBezTo>
                  <a:pt x="12149" y="199736"/>
                  <a:pt x="30866" y="237281"/>
                  <a:pt x="46299" y="18519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6000">
                <a:latin typeface="Candara" panose="020E0502030303020204" pitchFamily="34" charset="0"/>
              </a:rPr>
              <a:t>1</a:t>
            </a:r>
            <a:endParaRPr lang="zh-TW" altLang="en-US" sz="6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3841639"/>
            <a:ext cx="7729728" cy="118872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15875" cap="rnd" cmpd="thinThick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圖表說明</a:t>
            </a:r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46841DFF-8745-4632-C3A3-CED14FD19087}"/>
              </a:ext>
            </a:extLst>
          </p:cNvPr>
          <p:cNvSpPr/>
          <p:nvPr/>
        </p:nvSpPr>
        <p:spPr>
          <a:xfrm>
            <a:off x="5551990" y="2099449"/>
            <a:ext cx="1088020" cy="1086483"/>
          </a:xfrm>
          <a:custGeom>
            <a:avLst/>
            <a:gdLst>
              <a:gd name="connsiteX0" fmla="*/ 46299 w 659992"/>
              <a:gd name="connsiteY0" fmla="*/ 185195 h 625033"/>
              <a:gd name="connsiteX1" fmla="*/ 92598 w 659992"/>
              <a:gd name="connsiteY1" fmla="*/ 69448 h 625033"/>
              <a:gd name="connsiteX2" fmla="*/ 115747 w 659992"/>
              <a:gd name="connsiteY2" fmla="*/ 34724 h 625033"/>
              <a:gd name="connsiteX3" fmla="*/ 185195 w 659992"/>
              <a:gd name="connsiteY3" fmla="*/ 0 h 625033"/>
              <a:gd name="connsiteX4" fmla="*/ 509286 w 659992"/>
              <a:gd name="connsiteY4" fmla="*/ 23149 h 625033"/>
              <a:gd name="connsiteX5" fmla="*/ 567160 w 659992"/>
              <a:gd name="connsiteY5" fmla="*/ 104172 h 625033"/>
              <a:gd name="connsiteX6" fmla="*/ 648183 w 659992"/>
              <a:gd name="connsiteY6" fmla="*/ 196770 h 625033"/>
              <a:gd name="connsiteX7" fmla="*/ 659757 w 659992"/>
              <a:gd name="connsiteY7" fmla="*/ 266218 h 625033"/>
              <a:gd name="connsiteX8" fmla="*/ 625033 w 659992"/>
              <a:gd name="connsiteY8" fmla="*/ 497711 h 625033"/>
              <a:gd name="connsiteX9" fmla="*/ 601884 w 659992"/>
              <a:gd name="connsiteY9" fmla="*/ 532435 h 625033"/>
              <a:gd name="connsiteX10" fmla="*/ 567160 w 659992"/>
              <a:gd name="connsiteY10" fmla="*/ 578734 h 625033"/>
              <a:gd name="connsiteX11" fmla="*/ 428264 w 659992"/>
              <a:gd name="connsiteY11" fmla="*/ 625033 h 625033"/>
              <a:gd name="connsiteX12" fmla="*/ 208345 w 659992"/>
              <a:gd name="connsiteY12" fmla="*/ 613458 h 625033"/>
              <a:gd name="connsiteX13" fmla="*/ 127322 w 659992"/>
              <a:gd name="connsiteY13" fmla="*/ 555585 h 625033"/>
              <a:gd name="connsiteX14" fmla="*/ 69448 w 659992"/>
              <a:gd name="connsiteY14" fmla="*/ 497711 h 625033"/>
              <a:gd name="connsiteX15" fmla="*/ 0 w 659992"/>
              <a:gd name="connsiteY15" fmla="*/ 381965 h 625033"/>
              <a:gd name="connsiteX16" fmla="*/ 46299 w 659992"/>
              <a:gd name="connsiteY16" fmla="*/ 185195 h 6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9992" h="625033">
                <a:moveTo>
                  <a:pt x="46299" y="185195"/>
                </a:moveTo>
                <a:cubicBezTo>
                  <a:pt x="61732" y="133109"/>
                  <a:pt x="75184" y="107178"/>
                  <a:pt x="92598" y="69448"/>
                </a:cubicBezTo>
                <a:cubicBezTo>
                  <a:pt x="98427" y="56817"/>
                  <a:pt x="104618" y="43071"/>
                  <a:pt x="115747" y="34724"/>
                </a:cubicBezTo>
                <a:cubicBezTo>
                  <a:pt x="136452" y="19195"/>
                  <a:pt x="162046" y="11575"/>
                  <a:pt x="185195" y="0"/>
                </a:cubicBezTo>
                <a:cubicBezTo>
                  <a:pt x="293225" y="7716"/>
                  <a:pt x="402362" y="5903"/>
                  <a:pt x="509286" y="23149"/>
                </a:cubicBezTo>
                <a:cubicBezTo>
                  <a:pt x="539571" y="28034"/>
                  <a:pt x="554229" y="87547"/>
                  <a:pt x="567160" y="104172"/>
                </a:cubicBezTo>
                <a:cubicBezTo>
                  <a:pt x="725167" y="307325"/>
                  <a:pt x="563856" y="70284"/>
                  <a:pt x="648183" y="196770"/>
                </a:cubicBezTo>
                <a:cubicBezTo>
                  <a:pt x="652041" y="219919"/>
                  <a:pt x="659757" y="242749"/>
                  <a:pt x="659757" y="266218"/>
                </a:cubicBezTo>
                <a:cubicBezTo>
                  <a:pt x="659757" y="372284"/>
                  <a:pt x="665084" y="417610"/>
                  <a:pt x="625033" y="497711"/>
                </a:cubicBezTo>
                <a:cubicBezTo>
                  <a:pt x="618812" y="510153"/>
                  <a:pt x="609970" y="521115"/>
                  <a:pt x="601884" y="532435"/>
                </a:cubicBezTo>
                <a:cubicBezTo>
                  <a:pt x="590671" y="548133"/>
                  <a:pt x="582388" y="566890"/>
                  <a:pt x="567160" y="578734"/>
                </a:cubicBezTo>
                <a:cubicBezTo>
                  <a:pt x="517830" y="617102"/>
                  <a:pt x="485965" y="615416"/>
                  <a:pt x="428264" y="625033"/>
                </a:cubicBezTo>
                <a:cubicBezTo>
                  <a:pt x="354958" y="621175"/>
                  <a:pt x="281477" y="619817"/>
                  <a:pt x="208345" y="613458"/>
                </a:cubicBezTo>
                <a:cubicBezTo>
                  <a:pt x="146215" y="608055"/>
                  <a:pt x="168093" y="601453"/>
                  <a:pt x="127322" y="555585"/>
                </a:cubicBezTo>
                <a:cubicBezTo>
                  <a:pt x="109197" y="535194"/>
                  <a:pt x="81649" y="522113"/>
                  <a:pt x="69448" y="497711"/>
                </a:cubicBezTo>
                <a:cubicBezTo>
                  <a:pt x="18270" y="395353"/>
                  <a:pt x="47552" y="429515"/>
                  <a:pt x="0" y="381965"/>
                </a:cubicBezTo>
                <a:cubicBezTo>
                  <a:pt x="12149" y="199736"/>
                  <a:pt x="30866" y="237281"/>
                  <a:pt x="46299" y="18519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6000">
                <a:latin typeface="Candara" panose="020E0502030303020204" pitchFamily="34" charset="0"/>
              </a:rPr>
              <a:t>2</a:t>
            </a:r>
            <a:endParaRPr lang="zh-TW" altLang="en-US" sz="6000">
              <a:latin typeface="Candara" panose="020E0502030303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A77F1-7E6A-3330-4C53-C7CC1D598F13}"/>
              </a:ext>
            </a:extLst>
          </p:cNvPr>
          <p:cNvSpPr/>
          <p:nvPr/>
        </p:nvSpPr>
        <p:spPr>
          <a:xfrm>
            <a:off x="185195" y="208344"/>
            <a:ext cx="11806177" cy="6470248"/>
          </a:xfrm>
          <a:prstGeom prst="rect">
            <a:avLst/>
          </a:prstGeom>
          <a:noFill/>
          <a:ln cmpd="thinThick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9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882" y="1683968"/>
            <a:ext cx="4494998" cy="1134640"/>
          </a:xfrm>
          <a:solidFill>
            <a:schemeClr val="bg1"/>
          </a:solidFill>
          <a:ln w="19050"/>
        </p:spPr>
        <p:txBody>
          <a:bodyPr/>
          <a:lstStyle/>
          <a:p>
            <a:r>
              <a:rPr lang="zh-TW" altLang="en-US"/>
              <a:t>行動網路越用越多，</a:t>
            </a:r>
            <a:br>
              <a:rPr lang="en-US" altLang="zh-TW"/>
            </a:br>
            <a:r>
              <a:rPr lang="zh-TW" altLang="en-US"/>
              <a:t>一定要吃到飽才夠用嗎</a:t>
            </a: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107674" y="0"/>
            <a:ext cx="6102097" cy="6858000"/>
          </a:xfrm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4DD449-3D41-6C89-4DBF-B299D6E0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6" y="1683968"/>
            <a:ext cx="5574603" cy="3377778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99882" y="3149853"/>
            <a:ext cx="4494998" cy="2527281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107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月 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499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之亂之後用量加速上升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109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月 疫情開始、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110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月 疫情嚴重</a:t>
            </a:r>
            <a:endParaRPr lang="en-US" altLang="zh-TW" sz="16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受節慶影響，近兩年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12~2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月為網路用量尖峰</a:t>
            </a:r>
            <a:endParaRPr lang="en-US" altLang="zh-TW" sz="16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現今國人每月平均用量約為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30GB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數據用量上升的趨勢越來越明顯</a:t>
            </a:r>
            <a:endParaRPr lang="zh-TW" altLang="en-US" sz="160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77B2738-A7F4-6CD7-9885-5F1579F62100}"/>
              </a:ext>
            </a:extLst>
          </p:cNvPr>
          <p:cNvCxnSpPr>
            <a:cxnSpLocks/>
          </p:cNvCxnSpPr>
          <p:nvPr/>
        </p:nvCxnSpPr>
        <p:spPr>
          <a:xfrm flipH="1">
            <a:off x="9499106" y="3240350"/>
            <a:ext cx="1" cy="255600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77AE3E1-E2C9-7671-5D59-0D124645B64F}"/>
              </a:ext>
            </a:extLst>
          </p:cNvPr>
          <p:cNvCxnSpPr>
            <a:cxnSpLocks/>
          </p:cNvCxnSpPr>
          <p:nvPr/>
        </p:nvCxnSpPr>
        <p:spPr>
          <a:xfrm>
            <a:off x="10449175" y="2670387"/>
            <a:ext cx="0" cy="2640915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4E7F4100-7604-C574-A777-C436FE93AEFB}"/>
              </a:ext>
            </a:extLst>
          </p:cNvPr>
          <p:cNvSpPr txBox="1">
            <a:spLocks/>
          </p:cNvSpPr>
          <p:nvPr/>
        </p:nvSpPr>
        <p:spPr>
          <a:xfrm>
            <a:off x="9036257" y="5843649"/>
            <a:ext cx="881898" cy="299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 anchorCtr="1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50000"/>
                </a:schemeClr>
              </a:buClr>
            </a:pPr>
            <a:r>
              <a:rPr lang="en-US" altLang="zh-TW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499</a:t>
            </a:r>
            <a:r>
              <a:rPr lang="zh-TW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之亂</a:t>
            </a:r>
          </a:p>
        </p:txBody>
      </p:sp>
      <p:sp>
        <p:nvSpPr>
          <p:cNvPr id="23" name="文字版面配置區 3">
            <a:extLst>
              <a:ext uri="{FF2B5EF4-FFF2-40B4-BE49-F238E27FC236}">
                <a16:creationId xmlns:a16="http://schemas.microsoft.com/office/drawing/2014/main" id="{DDFB7C28-9220-93AD-AFC6-F0E8F845EF0A}"/>
              </a:ext>
            </a:extLst>
          </p:cNvPr>
          <p:cNvSpPr txBox="1">
            <a:spLocks/>
          </p:cNvSpPr>
          <p:nvPr/>
        </p:nvSpPr>
        <p:spPr>
          <a:xfrm>
            <a:off x="10004362" y="5379755"/>
            <a:ext cx="907663" cy="2973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 anchorCtr="1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50000"/>
                </a:schemeClr>
              </a:buClr>
            </a:pPr>
            <a:r>
              <a:rPr lang="zh-TW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疫情開始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2CA191E-EE98-A4AB-1518-2EC971E1CC4B}"/>
              </a:ext>
            </a:extLst>
          </p:cNvPr>
          <p:cNvSpPr/>
          <p:nvPr/>
        </p:nvSpPr>
        <p:spPr>
          <a:xfrm>
            <a:off x="10805484" y="2124163"/>
            <a:ext cx="196344" cy="183765"/>
          </a:xfrm>
          <a:prstGeom prst="ellipse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89F9F2B2-1FB5-643F-A079-2D0012AF03E8}"/>
              </a:ext>
            </a:extLst>
          </p:cNvPr>
          <p:cNvSpPr/>
          <p:nvPr/>
        </p:nvSpPr>
        <p:spPr>
          <a:xfrm>
            <a:off x="11296316" y="2006750"/>
            <a:ext cx="196344" cy="183765"/>
          </a:xfrm>
          <a:prstGeom prst="ellipse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9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961" y="1741548"/>
            <a:ext cx="4494998" cy="1134640"/>
          </a:xfrm>
          <a:solidFill>
            <a:schemeClr val="bg1"/>
          </a:solidFill>
          <a:ln w="22225"/>
        </p:spPr>
        <p:txBody>
          <a:bodyPr/>
          <a:lstStyle/>
          <a:p>
            <a:pPr algn="l"/>
            <a:r>
              <a:rPr lang="zh-TW" altLang="en-US"/>
              <a:t>      打電話用</a:t>
            </a:r>
            <a:r>
              <a:rPr lang="en-US" altLang="zh-TW"/>
              <a:t>LINE</a:t>
            </a:r>
            <a:r>
              <a:rPr lang="zh-TW" altLang="en-US"/>
              <a:t>就好，</a:t>
            </a:r>
            <a:br>
              <a:rPr lang="en-US" altLang="zh-TW"/>
            </a:br>
            <a:r>
              <a:rPr lang="en-US" altLang="zh-TW"/>
              <a:t>      </a:t>
            </a:r>
            <a:r>
              <a:rPr lang="zh-TW" altLang="en-US"/>
              <a:t>沒有通話需求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483ACE9-2214-C65F-B102-253EDED4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9" y="1638524"/>
            <a:ext cx="5638095" cy="3580952"/>
          </a:xfrm>
          <a:prstGeom prst="rect">
            <a:avLst/>
          </a:prstGeom>
        </p:spPr>
      </p:pic>
      <p:sp>
        <p:nvSpPr>
          <p:cNvPr id="20" name="文字版面配置區 3">
            <a:extLst>
              <a:ext uri="{FF2B5EF4-FFF2-40B4-BE49-F238E27FC236}">
                <a16:creationId xmlns:a16="http://schemas.microsoft.com/office/drawing/2014/main" id="{0F7BA6AC-F1D5-DAEC-9432-6401877DD59C}"/>
              </a:ext>
            </a:extLst>
          </p:cNvPr>
          <p:cNvSpPr txBox="1">
            <a:spLocks/>
          </p:cNvSpPr>
          <p:nvPr/>
        </p:nvSpPr>
        <p:spPr>
          <a:xfrm>
            <a:off x="808522" y="3378468"/>
            <a:ext cx="4677877" cy="1778995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在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4G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網路普及前，通話量就有明顯的下降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國人每月平均通話量約為</a:t>
            </a:r>
            <a:r>
              <a:rPr lang="en-US" altLang="zh-TW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</a:t>
            </a: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分鐘</a:t>
            </a:r>
            <a:endParaRPr lang="en-US" altLang="zh-TW" sz="16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近四年，平均通話量減少速度已緩</a:t>
            </a:r>
            <a:endParaRPr lang="en-US" altLang="zh-TW" sz="160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16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2E6B5A9-C3E8-97D4-5E0A-4ACD112AF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33" y="1983040"/>
            <a:ext cx="620126" cy="6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4A8826-98AD-F61D-05C1-BEDA075FFA4A}"/>
              </a:ext>
            </a:extLst>
          </p:cNvPr>
          <p:cNvSpPr/>
          <p:nvPr/>
        </p:nvSpPr>
        <p:spPr>
          <a:xfrm>
            <a:off x="9834664" y="3956460"/>
            <a:ext cx="1776180" cy="39180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45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522" y="1740110"/>
            <a:ext cx="4494998" cy="1134640"/>
          </a:xfrm>
          <a:solidFill>
            <a:schemeClr val="bg1">
              <a:lumMod val="95000"/>
            </a:schemeClr>
          </a:solidFill>
          <a:ln w="22225"/>
        </p:spPr>
        <p:txBody>
          <a:bodyPr/>
          <a:lstStyle/>
          <a:p>
            <a:r>
              <a:rPr lang="zh-TW" altLang="en-US"/>
              <a:t>     大家都在用網路，</a:t>
            </a:r>
            <a:br>
              <a:rPr lang="en-US" altLang="zh-TW"/>
            </a:br>
            <a:r>
              <a:rPr lang="zh-TW" altLang="en-US"/>
              <a:t>基地台夠用嗎</a:t>
            </a: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887567" y="0"/>
            <a:ext cx="6310529" cy="6858000"/>
          </a:xfrm>
        </p:spPr>
      </p:sp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91C781EE-6A1B-B4B3-4536-6A3472ED9CE4}"/>
              </a:ext>
            </a:extLst>
          </p:cNvPr>
          <p:cNvSpPr txBox="1">
            <a:spLocks/>
          </p:cNvSpPr>
          <p:nvPr/>
        </p:nvSpPr>
        <p:spPr>
          <a:xfrm>
            <a:off x="637338" y="3359449"/>
            <a:ext cx="4837366" cy="2321504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用戶數量在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108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年就已接近飽和狀態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105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~107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年，基地台數量沒有明顯增加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107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年底業者開始積極建設基地台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約在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103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月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4G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開台的四年後漸漸普及化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近三年基地台數量增加速度趨緩，疫情期間大家都待在家使用網路，的確可能造成網路塞車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C447C147-47B0-0D11-5CB4-AF3737C1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88"/>
                    </a14:imgEffect>
                    <a14:imgEffect>
                      <a14:saturation sa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0" y="1975413"/>
            <a:ext cx="641664" cy="6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48F6F61-1143-5FAD-353B-DFB675D89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043" y="1496920"/>
            <a:ext cx="5872984" cy="36415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E29790-FB49-A9D2-51C5-CB1789A8E207}"/>
              </a:ext>
            </a:extLst>
          </p:cNvPr>
          <p:cNvSpPr/>
          <p:nvPr/>
        </p:nvSpPr>
        <p:spPr>
          <a:xfrm>
            <a:off x="6802123" y="4297586"/>
            <a:ext cx="1038371" cy="39676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D2FE69-1894-B9BD-8BFD-5C699C37CEB9}"/>
              </a:ext>
            </a:extLst>
          </p:cNvPr>
          <p:cNvCxnSpPr>
            <a:cxnSpLocks/>
          </p:cNvCxnSpPr>
          <p:nvPr/>
        </p:nvCxnSpPr>
        <p:spPr>
          <a:xfrm flipV="1">
            <a:off x="7840494" y="2762655"/>
            <a:ext cx="97276" cy="14862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E6CF36D-DDD4-2EB4-E64F-3489DCA8F74A}"/>
              </a:ext>
            </a:extLst>
          </p:cNvPr>
          <p:cNvSpPr/>
          <p:nvPr/>
        </p:nvSpPr>
        <p:spPr>
          <a:xfrm>
            <a:off x="9153969" y="1913652"/>
            <a:ext cx="1931581" cy="3825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7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0593" y="2714393"/>
            <a:ext cx="4494998" cy="1134640"/>
          </a:xfrm>
          <a:solidFill>
            <a:schemeClr val="bg1"/>
          </a:solidFill>
          <a:ln w="22225"/>
        </p:spPr>
        <p:txBody>
          <a:bodyPr/>
          <a:lstStyle/>
          <a:p>
            <a:r>
              <a:rPr lang="zh-TW" altLang="en-US"/>
              <a:t>      建設</a:t>
            </a:r>
            <a:r>
              <a:rPr lang="en-US" altLang="zh-TW"/>
              <a:t>5G</a:t>
            </a:r>
            <a:r>
              <a:rPr lang="zh-TW" altLang="en-US"/>
              <a:t>是不是影響了</a:t>
            </a:r>
            <a:r>
              <a:rPr lang="en-US" altLang="zh-TW"/>
              <a:t>4G?</a:t>
            </a:r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8D20D141-B28F-FDC3-77C1-1907E67BDD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r="20340"/>
          <a:stretch>
            <a:fillRect/>
          </a:stretch>
        </p:blipFill>
        <p:spPr>
          <a:xfrm>
            <a:off x="6089903" y="0"/>
            <a:ext cx="6102097" cy="6858000"/>
          </a:xfr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66264BE-2652-0252-4425-7344C93B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366" y="1820050"/>
            <a:ext cx="6082634" cy="3371460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727A3D2B-4B4E-672B-0574-41BF2717817E}"/>
              </a:ext>
            </a:extLst>
          </p:cNvPr>
          <p:cNvGrpSpPr/>
          <p:nvPr/>
        </p:nvGrpSpPr>
        <p:grpSpPr>
          <a:xfrm>
            <a:off x="10698758" y="2001262"/>
            <a:ext cx="585076" cy="599089"/>
            <a:chOff x="10646980" y="1842813"/>
            <a:chExt cx="585076" cy="599089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73C378B-98D2-34CA-647E-08927C638BA9}"/>
                </a:ext>
              </a:extLst>
            </p:cNvPr>
            <p:cNvCxnSpPr/>
            <p:nvPr/>
          </p:nvCxnSpPr>
          <p:spPr>
            <a:xfrm>
              <a:off x="10717048" y="2095062"/>
              <a:ext cx="359384" cy="945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3A8137BD-C247-1F3B-53B7-EF11584D6668}"/>
                </a:ext>
              </a:extLst>
            </p:cNvPr>
            <p:cNvSpPr/>
            <p:nvPr/>
          </p:nvSpPr>
          <p:spPr>
            <a:xfrm>
              <a:off x="10646980" y="1842813"/>
              <a:ext cx="585076" cy="599089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FEEE6ED-3D87-F589-E8B4-12A5F930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97" y="2930442"/>
            <a:ext cx="702541" cy="70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0593" y="2714393"/>
            <a:ext cx="4494998" cy="1134640"/>
          </a:xfrm>
          <a:solidFill>
            <a:schemeClr val="bg1"/>
          </a:solidFill>
          <a:ln w="22225"/>
        </p:spPr>
        <p:txBody>
          <a:bodyPr/>
          <a:lstStyle/>
          <a:p>
            <a:r>
              <a:rPr lang="zh-TW" altLang="en-US"/>
              <a:t>      建設</a:t>
            </a:r>
            <a:r>
              <a:rPr lang="en-US" altLang="zh-TW"/>
              <a:t>5G</a:t>
            </a:r>
            <a:r>
              <a:rPr lang="zh-TW" altLang="en-US"/>
              <a:t>是不是影響了</a:t>
            </a:r>
            <a:r>
              <a:rPr lang="en-US" altLang="zh-TW"/>
              <a:t>4G?</a:t>
            </a:r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8D20D141-B28F-FDC3-77C1-1907E67BDD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r="20340"/>
          <a:stretch>
            <a:fillRect/>
          </a:stretch>
        </p:blipFill>
        <p:spPr>
          <a:xfrm>
            <a:off x="6089903" y="0"/>
            <a:ext cx="6102097" cy="6858000"/>
          </a:xfr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66264BE-2652-0252-4425-7344C93B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366" y="1820050"/>
            <a:ext cx="6082634" cy="3371460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A418802A-48E1-E0E5-44CD-B975A6BDD8BA}"/>
              </a:ext>
            </a:extLst>
          </p:cNvPr>
          <p:cNvGrpSpPr/>
          <p:nvPr/>
        </p:nvGrpSpPr>
        <p:grpSpPr>
          <a:xfrm>
            <a:off x="2402550" y="994386"/>
            <a:ext cx="6898806" cy="4574652"/>
            <a:chOff x="2443906" y="1340753"/>
            <a:chExt cx="6898806" cy="4574652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049583B-8640-3B92-57D0-DA73C6B564A3}"/>
                </a:ext>
              </a:extLst>
            </p:cNvPr>
            <p:cNvGrpSpPr/>
            <p:nvPr/>
          </p:nvGrpSpPr>
          <p:grpSpPr>
            <a:xfrm>
              <a:off x="2443906" y="1340753"/>
              <a:ext cx="6898806" cy="4246880"/>
              <a:chOff x="2722714" y="1584960"/>
              <a:chExt cx="6102097" cy="358030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A6F36C88-C510-D395-B221-1E4822EE97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750" t="23111" r="39200" b="24683"/>
              <a:stretch/>
            </p:blipFill>
            <p:spPr>
              <a:xfrm>
                <a:off x="2722714" y="1584960"/>
                <a:ext cx="6102097" cy="3580302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7C1CD3-1F48-A941-4057-7DA62ED60396}"/>
                  </a:ext>
                </a:extLst>
              </p:cNvPr>
              <p:cNvSpPr/>
              <p:nvPr/>
            </p:nvSpPr>
            <p:spPr>
              <a:xfrm>
                <a:off x="5303521" y="2011680"/>
                <a:ext cx="3322319" cy="232148"/>
              </a:xfrm>
              <a:prstGeom prst="rect">
                <a:avLst/>
              </a:prstGeom>
              <a:solidFill>
                <a:srgbClr val="FFC000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EEBA2D7-6B2B-516F-96E1-F4A6952895AA}"/>
                  </a:ext>
                </a:extLst>
              </p:cNvPr>
              <p:cNvSpPr/>
              <p:nvPr/>
            </p:nvSpPr>
            <p:spPr>
              <a:xfrm>
                <a:off x="2767584" y="2268130"/>
                <a:ext cx="3322319" cy="232148"/>
              </a:xfrm>
              <a:prstGeom prst="rect">
                <a:avLst/>
              </a:prstGeom>
              <a:solidFill>
                <a:srgbClr val="FFC000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7EA9CDA-1361-3FF2-3E6B-0248B4062A9A}"/>
                  </a:ext>
                </a:extLst>
              </p:cNvPr>
              <p:cNvSpPr/>
              <p:nvPr/>
            </p:nvSpPr>
            <p:spPr>
              <a:xfrm>
                <a:off x="3160777" y="2520598"/>
                <a:ext cx="5363463" cy="232148"/>
              </a:xfrm>
              <a:prstGeom prst="rect">
                <a:avLst/>
              </a:prstGeom>
              <a:solidFill>
                <a:srgbClr val="FFC000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6652243-7706-9496-7031-E5E23B02ED77}"/>
                  </a:ext>
                </a:extLst>
              </p:cNvPr>
              <p:cNvSpPr/>
              <p:nvPr/>
            </p:nvSpPr>
            <p:spPr>
              <a:xfrm>
                <a:off x="3012949" y="4604012"/>
                <a:ext cx="2514092" cy="232148"/>
              </a:xfrm>
              <a:prstGeom prst="rect">
                <a:avLst/>
              </a:prstGeom>
              <a:solidFill>
                <a:srgbClr val="FFC000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2B47DDE-DD2A-6A0B-E978-FAEECB382CD3}"/>
                </a:ext>
              </a:extLst>
            </p:cNvPr>
            <p:cNvSpPr/>
            <p:nvPr/>
          </p:nvSpPr>
          <p:spPr>
            <a:xfrm>
              <a:off x="2443906" y="5587633"/>
              <a:ext cx="6898806" cy="327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>
                  <a:solidFill>
                    <a:schemeClr val="bg1">
                      <a:lumMod val="50000"/>
                    </a:schemeClr>
                  </a:solidFill>
                </a:rPr>
                <a:t>資料來源</a:t>
              </a:r>
              <a:r>
                <a:rPr lang="en-US" altLang="zh-TW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lang="zh-TW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5"/>
                </a:rPr>
                <a:t>https://tel3c.tw/blog/post/33728</a:t>
              </a:r>
              <a:r>
                <a:rPr lang="zh-TW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zh-TW" altLang="en-US" sz="1400">
                  <a:solidFill>
                    <a:schemeClr val="bg1">
                      <a:lumMod val="50000"/>
                    </a:schemeClr>
                  </a:solidFill>
                </a:rPr>
                <a:t>小丰子</a:t>
              </a:r>
              <a:r>
                <a:rPr lang="en-US" altLang="zh-TW" sz="1400">
                  <a:solidFill>
                    <a:schemeClr val="bg1">
                      <a:lumMod val="50000"/>
                    </a:schemeClr>
                  </a:solidFill>
                </a:rPr>
                <a:t>3C</a:t>
              </a:r>
              <a:r>
                <a:rPr lang="zh-TW" altLang="en-US" sz="1400">
                  <a:solidFill>
                    <a:schemeClr val="bg1">
                      <a:lumMod val="50000"/>
                    </a:schemeClr>
                  </a:solidFill>
                </a:rPr>
                <a:t>俱樂部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27A3D2B-4B4E-672B-0574-41BF2717817E}"/>
              </a:ext>
            </a:extLst>
          </p:cNvPr>
          <p:cNvGrpSpPr/>
          <p:nvPr/>
        </p:nvGrpSpPr>
        <p:grpSpPr>
          <a:xfrm>
            <a:off x="10698758" y="2001262"/>
            <a:ext cx="585076" cy="599089"/>
            <a:chOff x="10646980" y="1842813"/>
            <a:chExt cx="585076" cy="599089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73C378B-98D2-34CA-647E-08927C638BA9}"/>
                </a:ext>
              </a:extLst>
            </p:cNvPr>
            <p:cNvCxnSpPr/>
            <p:nvPr/>
          </p:nvCxnSpPr>
          <p:spPr>
            <a:xfrm>
              <a:off x="10717048" y="2095062"/>
              <a:ext cx="359384" cy="945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3A8137BD-C247-1F3B-53B7-EF11584D6668}"/>
                </a:ext>
              </a:extLst>
            </p:cNvPr>
            <p:cNvSpPr/>
            <p:nvPr/>
          </p:nvSpPr>
          <p:spPr>
            <a:xfrm>
              <a:off x="10646980" y="1842813"/>
              <a:ext cx="585076" cy="599089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FEEE6ED-3D87-F589-E8B4-12A5F930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97" y="2930442"/>
            <a:ext cx="702541" cy="70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37937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2EA000BA-7DB8-482D-BE19-822A714C128E}">
  <we:reference id="wa200003233" version="2.0.0.3" store="zh-HK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91VUWvUQBD+K7LPQZJc0rvrW3teQShytFIfpMgmO8ltu5cNm83Z8zgQQfRF8N2CDyr4Iljwofb/XNuf4exujpb21PpQEV/Czs5k5pv5ZmanhPGqFHTygI6ArJLTd8dnRx/vBMQjhbtZl3J/RNU+DdpxJ2lnabsbrvitcKUTAFrJUnNZVGR1SjRVOegdXtVUGHd4+XjXI1SIAc2NlFFRgUdKUJUsqODPwBmjSqsaZh6Bg1JIRY3LbU01GLdjNEcZoQR3WxiRppqPYRtS7W63oJRKN3LXT9qUAsQRi6I4ihBliv9UTmth/t4ejTIuNMY1x2TSPygV5jJdlGTDKlnHD6Ms7NIudMKk1UpixjCUnpTGpofoc6l4SgVeOnfG284im9AjG0qOrN+m+AZpv9BcT4wAQjypuDZFfmh9+jOs5qMhKLA/9WTBuKvBlNy3XwMUqsplak1EPbqiMdK2rFUKW5BdCDb8DCkYKIkEWQjz79/wCoPuUFFbOtHnJkJSmJTJxVwbXoJg0xjuzvDjWLwU7EYglqS9FIxHhvJpTwFWl5HVYOZdISWmUbuVdVkISdSKQpZ1guj/IuX08PUNSbl9ThyWq5yYcGM72FgNTXnRDBJLVtpB1I06XT+O4tBnkPk/n7WllN1KFmfHH+bHL64l4pvmalCssTEtUmDXIKzluYKcLhjv30rnvz+ZH349f3ViFRt10Wy+4FeI/0LdTj99OX/+cv72zdnnoyXVM21Q8SIXzZa3u9ye3OSQYV0wBWwAGLTQuO/TfWAOW29IlTavS7KHe9q0BjqTioFan9juuMfV4gHAme3/S5yY2XRvFNrvXXp4GkomN98Cf9C7Zs5nRnlRMjICfJDNQda6KmkKA1q4NVU6DxysHXYHLZhhzZ7tSlyyUezzTWwYG+0HzoARsDwIAAA=&quot;"/>
    <we:property name="creatorSessionId" value="&quot;c2a2fcbe-f9c5-4cef-9ddf-d9ff8f6772a0&quot;"/>
    <we:property name="creatorTenantId" value="&quot;91cd8720-9978-479c-8be4-0ead9c195738&quot;"/>
    <we:property name="creatorUserId" value="&quot;1003200245107615&quot;"/>
    <we:property name="datasetId" value="&quot;827b4a95-c59b-4f43-9ec0-2caba10fddb7&quot;"/>
    <we:property name="embedUrl" value="&quot;/reportEmbed?reportId=8a578097-e6e9-4a23-b0f9-3078566d7630&amp;config=eyJjbHVzdGVyVXJsIjoiaHR0cHM6Ly9XQUJJLVNPVVRILUVBU1QtQVNJQS1CLVBSSU1BUlktcmVkaXJlY3QuYW5hbHlzaXMud2luZG93cy5uZXQiLCJlbWJlZEZlYXR1cmVzIjp7Im1vZGVybkVtYmVkIjp0cnVlLCJ1c2FnZU1ldHJpY3NWTmV4dCI6dHJ1ZX19&amp;disableSensitivityBanner=true&quot;"/>
    <we:property name="initialStateBookmark" value="&quot;H4sIAAAAAAAAA91VT2sTQRT/KjLnRXY3mzbpLY0pSP+FVOpBSpndebuZOtldZmdjYwiIIHoRvFvwoIIXwYKH2u+Tth/DNzMbWtpo46EiXpaZN2/f+733e3/GhPEiF3S0RQdAVsjZ+5Pz40/3POKQ1EpWt7fXN1u99f2t1mYHxVmueJYWZGVMFJUJqF1elFTo/1H4ZM8hVIguTfQtpqIAh+Qgiyylgj8Hq4xPSpYwcQgc5iKTVJvcUVSBNjtEdbyjb+9+DT3SSPEh7ECkrLQHeSZVdW+64TKlAPWABUE9CJYaXoT/FPbVwLxdH5ViLhT61cdw1DnMJcYynuVgzTyyhusHsd+kTWj4Ya0W1hlDV2qUa502ok8yySMqUGjNaWu7s2h8h6zJbGDsVtnWSDup4mqkLyDEfsExBw55ZGy6E8zm4z5IMD+1s5Rxm4MxeWi+GigUhY3UqIhycO1F33ayUkbQg/jyYtxPkIKuzJAgA2H64zuK0OkuFaWhE21uICSJQelYtFjz4nkbWnFvgh/L4hVnC4GYE/ZcMA7pZ8/aEjC7jKx4E+caKXUaLNfiJvMhDGqBz+KGF/xfpJwdvVmQlLvnxGK5zol2NzSNjdlQlKdVI7FwadkLmkGj6daDuu8yiN1f99pcyu4kivOTj9OTlzcCcXVxVShabEjTCNgNCK0kkZDQGeOdO6n8D6fTo28Xr0/Nw1qZVpPP+x3iv5C3s89fL168mr57e/7leE72dBkUPE1ENeXNLDcn2zmkX6ZMAusCOk0VzvvoKTCLrd2nUuntEh7gnNalgcYyyUCujkx1POBytgCwZzv/Eie6N+2OQv2DK4unomS0+BT4g9rVfT7Rj5cpIwPAhawPWamKnEbQpakdU7m1wMHoYXXQlGnWzNmMxDkTxaxvYpwgjzwUcMsPeqkTA8ug+wlLeElkXQgAAA==&quot;"/>
    <we:property name="isFiltersActionButtonVisible" value="true"/>
    <we:property name="isFooterCollapsed" value="true"/>
    <we:property name="pageDisplayName" value="&quot;第 2 頁&quot;"/>
    <we:property name="pageName" value="&quot;ReportSection90b7aaee54d44544681c&quot;"/>
    <we:property name="reportEmbeddedTime" value="&quot;2023-01-03T13:27:02.993Z&quot;"/>
    <we:property name="reportName" value="&quot;site&quot;"/>
    <we:property name="reportState" value="&quot;CONNECTED&quot;"/>
    <we:property name="reportUrl" value="&quot;/groups/me/reports/8a578097-e6e9-4a23-b0f9-3078566d7630/ReportSection90b7aaee54d44544681c?bookmarkGuid=a0e5d72a-1550-4ea1-9fc6-df1d32caae8d&amp;bookmarkUsage=1&amp;ctid=91cd8720-9978-479c-8be4-0ead9c195738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0</TotalTime>
  <Words>881</Words>
  <Application>Microsoft Office PowerPoint</Application>
  <PresentationFormat>寬螢幕</PresentationFormat>
  <Paragraphs>92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Microsoft JhengHei</vt:lpstr>
      <vt:lpstr>Microsoft JhengHei</vt:lpstr>
      <vt:lpstr>Arial</vt:lpstr>
      <vt:lpstr>Calibri</vt:lpstr>
      <vt:lpstr>Candara</vt:lpstr>
      <vt:lpstr>Gill Sans MT</vt:lpstr>
      <vt:lpstr>包裹</vt:lpstr>
      <vt:lpstr>行動通訊使用習慣及發展</vt:lpstr>
      <vt:lpstr>目錄</vt:lpstr>
      <vt:lpstr>PowerPoint 簡報</vt:lpstr>
      <vt:lpstr>圖表說明</vt:lpstr>
      <vt:lpstr>行動網路越用越多， 一定要吃到飽才夠用嗎?</vt:lpstr>
      <vt:lpstr>      打電話用LINE就好，       沒有通話需求</vt:lpstr>
      <vt:lpstr>     大家都在用網路， 基地台夠用嗎?</vt:lpstr>
      <vt:lpstr>      建設5G是不是影響了4G?</vt:lpstr>
      <vt:lpstr>      建設5G是不是影響了4G?</vt:lpstr>
      <vt:lpstr>國人對電信業者的選擇</vt:lpstr>
      <vt:lpstr>     Xx電信是南部霸主?</vt:lpstr>
      <vt:lpstr>PowerPoint 簡報</vt:lpstr>
      <vt:lpstr>基地台數量越多網路越好?</vt:lpstr>
      <vt:lpstr>問題與解決方式</vt:lpstr>
      <vt:lpstr>問題與解決</vt:lpstr>
      <vt:lpstr>問題與解決</vt:lpstr>
      <vt:lpstr>總結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柯炫羽 板橋新埔</cp:lastModifiedBy>
  <cp:revision>1</cp:revision>
  <dcterms:created xsi:type="dcterms:W3CDTF">2022-12-29T05:25:41Z</dcterms:created>
  <dcterms:modified xsi:type="dcterms:W3CDTF">2023-01-06T17:42:04Z</dcterms:modified>
</cp:coreProperties>
</file>