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401A3-53FD-410F-9C88-22D7CDCAE21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9093A-3435-4E89-B40C-96BE8FBEC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73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093A-3435-4E89-B40C-96BE8FBECCA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093A-3435-4E89-B40C-96BE8FBECCA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02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37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06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8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2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4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7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9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49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2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7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7DA0-31BD-4C41-BC33-813F6ABBDA70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BB93-ED41-4F79-9BAD-D3A1228B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22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イベントログ監視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mtClean="0"/>
              <a:t>2016/01/04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s.murashima@gloops.com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Project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HostRole.csv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展開先ノード情報リスト</a:t>
            </a:r>
          </a:p>
          <a:p>
            <a:r>
              <a:rPr lang="en-US" altLang="ja-JP" dirty="0" smtClean="0"/>
              <a:t>ProjectConfig.ps1</a:t>
            </a:r>
            <a:endParaRPr lang="ja-JP" altLang="en-US" dirty="0"/>
          </a:p>
          <a:p>
            <a:pPr lvl="1"/>
            <a:r>
              <a:rPr lang="ja-JP" altLang="en-US" dirty="0"/>
              <a:t>プロジェクト別設定</a:t>
            </a:r>
          </a:p>
          <a:p>
            <a:pPr lvl="2"/>
            <a:r>
              <a:rPr lang="ja-JP" altLang="en-US" dirty="0"/>
              <a:t>プロジェクト リポジトリ</a:t>
            </a:r>
          </a:p>
          <a:p>
            <a:pPr lvl="2"/>
            <a:r>
              <a:rPr lang="ja-JP" altLang="en-US" dirty="0" smtClean="0"/>
              <a:t>ノード展開時に使用する資格情報</a:t>
            </a:r>
          </a:p>
          <a:p>
            <a:r>
              <a:rPr lang="en-US" altLang="ja-JP" dirty="0" smtClean="0"/>
              <a:t>NodeConfigORG.ps1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ノード設定の</a:t>
            </a:r>
            <a:r>
              <a:rPr lang="ja-JP" altLang="en-US" dirty="0"/>
              <a:t>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0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DeployFiles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Git-1.9.4-preview20140929.exe</a:t>
            </a:r>
            <a:endParaRPr lang="ja-JP" altLang="en-US" dirty="0" smtClean="0"/>
          </a:p>
          <a:p>
            <a:pPr lvl="1"/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/>
              <a:t>for Windows </a:t>
            </a:r>
            <a:r>
              <a:rPr lang="ja-JP" altLang="en-US" dirty="0"/>
              <a:t>インストーラー</a:t>
            </a:r>
          </a:p>
          <a:p>
            <a:r>
              <a:rPr lang="en-US" altLang="ja-JP" dirty="0" err="1" smtClean="0"/>
              <a:t>Config</a:t>
            </a:r>
            <a:endParaRPr lang="ja-JP" altLang="en-US" dirty="0" smtClean="0"/>
          </a:p>
          <a:p>
            <a:pPr lvl="1"/>
            <a:r>
              <a:rPr lang="en-US" altLang="ja-JP" dirty="0" err="1" smtClean="0"/>
              <a:t>bitbucket</a:t>
            </a:r>
            <a:r>
              <a:rPr lang="ja-JP" altLang="en-US" dirty="0"/>
              <a:t>接続情報</a:t>
            </a:r>
          </a:p>
          <a:p>
            <a:r>
              <a:rPr lang="en-US" altLang="ja-JP" dirty="0" err="1" smtClean="0"/>
              <a:t>id_rsa</a:t>
            </a:r>
            <a:endParaRPr lang="ja-JP" altLang="en-US" dirty="0" smtClean="0"/>
          </a:p>
          <a:p>
            <a:pPr lvl="1"/>
            <a:r>
              <a:rPr lang="en-US" altLang="ja-JP" dirty="0" err="1" smtClean="0"/>
              <a:t>bitbucket</a:t>
            </a:r>
            <a:r>
              <a:rPr lang="ja-JP" altLang="en-US" dirty="0"/>
              <a:t>接続鍵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20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展開環境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81450" y="2976318"/>
            <a:ext cx="2078648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r>
              <a:rPr lang="en-US" altLang="ja-JP" dirty="0" smtClean="0"/>
              <a:t>:\Authentication</a:t>
            </a:r>
            <a:r>
              <a:rPr lang="en-US" altLang="ja-JP" dirty="0"/>
              <a:t>\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80077" y="344731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リモートノード接続用資格情報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13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Authentication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InfraBatch.txt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拇印</a:t>
            </a:r>
          </a:p>
          <a:p>
            <a:r>
              <a:rPr kumimoji="1" lang="en-US" altLang="ja-JP" dirty="0" smtClean="0"/>
              <a:t>xxxx.txt</a:t>
            </a:r>
          </a:p>
          <a:p>
            <a:pPr lvl="1"/>
            <a:r>
              <a:rPr lang="ja-JP" altLang="en-US" dirty="0" smtClean="0"/>
              <a:t>資格</a:t>
            </a:r>
            <a:r>
              <a:rPr lang="ja-JP" altLang="en-US" dirty="0"/>
              <a:t>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3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711744" y="3639892"/>
            <a:ext cx="2712993" cy="120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3589626" y="3635613"/>
            <a:ext cx="1823157" cy="1212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展開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>(</a:t>
            </a:r>
            <a:r>
              <a:rPr lang="ja-JP" altLang="en-US" dirty="0" smtClean="0"/>
              <a:t>展開元</a:t>
            </a:r>
            <a:r>
              <a:rPr lang="en-US" altLang="ja-JP" dirty="0" smtClean="0"/>
              <a:t>TM</a:t>
            </a:r>
            <a:r>
              <a:rPr lang="ja-JP" altLang="en-US" dirty="0" smtClean="0"/>
              <a:t>構築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8839201" y="2359166"/>
            <a:ext cx="2514599" cy="346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629277" y="2389432"/>
            <a:ext cx="2933700" cy="245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65533" y="3535373"/>
            <a:ext cx="206118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checkeventlog_core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29276" y="2389432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bitbucket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979808" y="2885587"/>
            <a:ext cx="223263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checkeventlog_install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189265" y="2885586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Install\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189265" y="4180803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Project\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189265" y="5174811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DeployFiles</a:t>
            </a:r>
            <a:r>
              <a:rPr lang="en-US" altLang="ja-JP" dirty="0"/>
              <a:t>\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189265" y="3536847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Core\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629276" y="5008891"/>
            <a:ext cx="2933701" cy="662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gfs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839201" y="2368828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TM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8" idx="3"/>
            <a:endCxn id="13" idx="1"/>
          </p:cNvCxnSpPr>
          <p:nvPr/>
        </p:nvCxnSpPr>
        <p:spPr>
          <a:xfrm>
            <a:off x="8360082" y="4348834"/>
            <a:ext cx="829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8433710" y="3954613"/>
            <a:ext cx="5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pull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7" idx="3"/>
            <a:endCxn id="12" idx="1"/>
          </p:cNvCxnSpPr>
          <p:nvPr/>
        </p:nvCxnSpPr>
        <p:spPr>
          <a:xfrm flipV="1">
            <a:off x="8212444" y="3053617"/>
            <a:ext cx="9768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390931" y="2720760"/>
            <a:ext cx="55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pull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5" idx="3"/>
            <a:endCxn id="19" idx="1"/>
          </p:cNvCxnSpPr>
          <p:nvPr/>
        </p:nvCxnSpPr>
        <p:spPr>
          <a:xfrm>
            <a:off x="8126719" y="3703404"/>
            <a:ext cx="1062546" cy="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8447250" y="3382116"/>
            <a:ext cx="42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8126719" y="5023521"/>
            <a:ext cx="1062546" cy="369332"/>
            <a:chOff x="5335893" y="2758764"/>
            <a:chExt cx="1062546" cy="369332"/>
          </a:xfrm>
        </p:grpSpPr>
        <p:cxnSp>
          <p:nvCxnSpPr>
            <p:cNvPr id="34" name="直線矢印コネクタ 33"/>
            <p:cNvCxnSpPr/>
            <p:nvPr/>
          </p:nvCxnSpPr>
          <p:spPr>
            <a:xfrm>
              <a:off x="5335893" y="3075548"/>
              <a:ext cx="1062546" cy="1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5600105" y="2758764"/>
              <a:ext cx="62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copy</a:t>
              </a:r>
              <a:endParaRPr kumimoji="1" lang="ja-JP" altLang="en-US" dirty="0"/>
            </a:p>
          </p:txBody>
        </p:sp>
      </p:grpSp>
      <p:sp>
        <p:nvSpPr>
          <p:cNvPr id="41" name="正方形/長方形 40"/>
          <p:cNvSpPr/>
          <p:nvPr/>
        </p:nvSpPr>
        <p:spPr>
          <a:xfrm>
            <a:off x="3826420" y="4180803"/>
            <a:ext cx="1370452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Project</a:t>
            </a:r>
            <a:r>
              <a:rPr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90388" y="3635613"/>
            <a:ext cx="91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Your PC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894547" y="4180803"/>
            <a:ext cx="2347385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checkeventlog_project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6145" y="3635613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bitbucket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5196872" y="4359983"/>
            <a:ext cx="629700" cy="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230936" y="4043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push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8" idx="3"/>
            <a:endCxn id="41" idx="1"/>
          </p:cNvCxnSpPr>
          <p:nvPr/>
        </p:nvCxnSpPr>
        <p:spPr>
          <a:xfrm>
            <a:off x="3241932" y="4348834"/>
            <a:ext cx="584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057040" y="3902922"/>
            <a:ext cx="110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Subtree</a:t>
            </a:r>
            <a:endParaRPr kumimoji="1" lang="ja-JP" altLang="en-US" dirty="0"/>
          </a:p>
        </p:txBody>
      </p:sp>
      <p:sp>
        <p:nvSpPr>
          <p:cNvPr id="57" name="上矢印 56"/>
          <p:cNvSpPr/>
          <p:nvPr/>
        </p:nvSpPr>
        <p:spPr>
          <a:xfrm>
            <a:off x="4224979" y="4515880"/>
            <a:ext cx="552450" cy="6579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192708" y="5215443"/>
            <a:ext cx="6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Edit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832171" y="4180803"/>
            <a:ext cx="2527911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checkeventlog_project</a:t>
            </a:r>
            <a:r>
              <a:rPr lang="ja-JP" altLang="en-US" dirty="0" smtClean="0"/>
              <a:t>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5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3067051" y="4346566"/>
            <a:ext cx="2933701" cy="142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展開概要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ターゲットサーバーへ</a:t>
            </a:r>
            <a:r>
              <a:rPr kumimoji="1" lang="en-US" altLang="ja-JP" dirty="0" smtClean="0"/>
              <a:t>deploy)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276976" y="2311541"/>
            <a:ext cx="2514599" cy="346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067052" y="2341808"/>
            <a:ext cx="2933700" cy="1889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503308" y="2959324"/>
            <a:ext cx="206118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checkeventlog_core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7051" y="2341807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bitbucket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627040" y="3604754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Project\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620478" y="5127186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DeployFiles</a:t>
            </a:r>
            <a:r>
              <a:rPr lang="en-US" altLang="ja-JP" dirty="0"/>
              <a:t>\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627040" y="2960798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Core\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76977" y="2321203"/>
            <a:ext cx="76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Terget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10" idx="1"/>
          </p:cNvCxnSpPr>
          <p:nvPr/>
        </p:nvCxnSpPr>
        <p:spPr>
          <a:xfrm>
            <a:off x="5797857" y="3772785"/>
            <a:ext cx="829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71485" y="3378564"/>
            <a:ext cx="5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pull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6" idx="3"/>
            <a:endCxn id="12" idx="1"/>
          </p:cNvCxnSpPr>
          <p:nvPr/>
        </p:nvCxnSpPr>
        <p:spPr>
          <a:xfrm>
            <a:off x="5564494" y="3127355"/>
            <a:ext cx="1062546" cy="1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885025" y="2806067"/>
            <a:ext cx="42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pull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11" idx="3"/>
          </p:cNvCxnSpPr>
          <p:nvPr/>
        </p:nvCxnSpPr>
        <p:spPr>
          <a:xfrm flipV="1">
            <a:off x="5447324" y="5294154"/>
            <a:ext cx="1179716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828706" y="4975896"/>
            <a:ext cx="62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copy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269946" y="3604754"/>
            <a:ext cx="2527911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checkeventlog_project</a:t>
            </a:r>
            <a:r>
              <a:rPr lang="ja-JP" altLang="en-US" dirty="0" smtClean="0"/>
              <a:t>名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67050" y="4345808"/>
            <a:ext cx="76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TM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3620478" y="4588240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Install\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35" idx="3"/>
          </p:cNvCxnSpPr>
          <p:nvPr/>
        </p:nvCxnSpPr>
        <p:spPr>
          <a:xfrm flipV="1">
            <a:off x="5447324" y="4752802"/>
            <a:ext cx="1047627" cy="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782155" y="4423222"/>
            <a:ext cx="62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5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コア</a:t>
            </a:r>
            <a:r>
              <a:rPr lang="en-US" altLang="ja-JP" dirty="0"/>
              <a:t>(</a:t>
            </a:r>
            <a:r>
              <a:rPr lang="ja-JP" altLang="en-US" dirty="0"/>
              <a:t>プロジェクト共通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CheckEventLog_Core</a:t>
            </a:r>
            <a:endParaRPr lang="en-US" altLang="ja-JP" dirty="0"/>
          </a:p>
          <a:p>
            <a:r>
              <a:rPr lang="ja-JP" altLang="en-US" dirty="0" smtClean="0"/>
              <a:t>プロジェクト依存テンプレート</a:t>
            </a:r>
            <a:endParaRPr lang="ja-JP" altLang="en-US" dirty="0"/>
          </a:p>
          <a:p>
            <a:pPr lvl="1"/>
            <a:r>
              <a:rPr lang="en-US" altLang="ja-JP" dirty="0" err="1"/>
              <a:t>CheckEventLog_Project</a:t>
            </a:r>
            <a:endParaRPr lang="en-US" altLang="ja-JP" dirty="0"/>
          </a:p>
          <a:p>
            <a:r>
              <a:rPr lang="ja-JP" altLang="en-US" dirty="0" smtClean="0"/>
              <a:t>インストーラー</a:t>
            </a:r>
            <a:endParaRPr lang="ja-JP" altLang="en-US" dirty="0"/>
          </a:p>
          <a:p>
            <a:pPr lvl="1"/>
            <a:r>
              <a:rPr lang="en-US" altLang="ja-JP" dirty="0" err="1"/>
              <a:t>CheckEventLog_Install</a:t>
            </a:r>
            <a:endParaRPr lang="en-US" altLang="ja-JP" dirty="0"/>
          </a:p>
          <a:p>
            <a:r>
              <a:rPr lang="ja-JP" altLang="en-US" dirty="0" smtClean="0"/>
              <a:t>各プロジェクト</a:t>
            </a:r>
            <a:r>
              <a:rPr lang="ja-JP" altLang="en-US" dirty="0"/>
              <a:t>展開用</a:t>
            </a:r>
          </a:p>
          <a:p>
            <a:pPr lvl="1"/>
            <a:r>
              <a:rPr lang="en-US" altLang="ja-JP" dirty="0" err="1"/>
              <a:t>CheckEventLog</a:t>
            </a:r>
            <a:r>
              <a:rPr lang="en-US" altLang="ja-JP" dirty="0"/>
              <a:t>_</a:t>
            </a:r>
            <a:r>
              <a:rPr lang="ja-JP" altLang="en-US" dirty="0"/>
              <a:t>プロジェクト名</a:t>
            </a:r>
          </a:p>
          <a:p>
            <a:endParaRPr kumimoji="1" lang="ja-JP" altLang="en-US" dirty="0" smtClean="0"/>
          </a:p>
          <a:p>
            <a:r>
              <a:rPr kumimoji="1" lang="en-US" altLang="ja-JP" dirty="0" smtClean="0"/>
              <a:t>ACL</a:t>
            </a:r>
          </a:p>
          <a:p>
            <a:pPr lvl="1"/>
            <a:r>
              <a:rPr lang="ja-JP" altLang="en-US" dirty="0"/>
              <a:t>インフラ </a:t>
            </a:r>
            <a:r>
              <a:rPr lang="en-US" altLang="ja-JP" dirty="0"/>
              <a:t>: </a:t>
            </a:r>
            <a:r>
              <a:rPr lang="ja-JP" altLang="en-US" dirty="0"/>
              <a:t>更新可</a:t>
            </a:r>
          </a:p>
          <a:p>
            <a:pPr lvl="1"/>
            <a:r>
              <a:rPr lang="ja-JP" altLang="en-US" dirty="0"/>
              <a:t>実行アカウント </a:t>
            </a:r>
            <a:r>
              <a:rPr lang="en-US" altLang="ja-JP" dirty="0"/>
              <a:t>: </a:t>
            </a:r>
            <a:r>
              <a:rPr lang="ja-JP" altLang="en-US" dirty="0"/>
              <a:t>読み取り専用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17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インストール手順概要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プロジェクト情報設定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サブツリー</a:t>
            </a:r>
            <a:r>
              <a:rPr lang="ja-JP" altLang="en-US" dirty="0"/>
              <a:t>に</a:t>
            </a:r>
            <a:r>
              <a:rPr lang="ja-JP" altLang="en-US" dirty="0" smtClean="0"/>
              <a:t>プロジェクト依存テンプレート追加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HostRole.csv</a:t>
            </a:r>
            <a:r>
              <a:rPr lang="ja-JP" altLang="en-US" dirty="0" smtClean="0"/>
              <a:t>更新</a:t>
            </a:r>
            <a:endParaRPr lang="en-US" altLang="ja-JP" dirty="0" smtClean="0"/>
          </a:p>
          <a:p>
            <a:pPr lvl="1"/>
            <a:r>
              <a:rPr lang="en-US" altLang="ja-JP" dirty="0"/>
              <a:t>ProjectConfig.ps1</a:t>
            </a:r>
            <a:r>
              <a:rPr lang="ja-JP" altLang="en-US" dirty="0" smtClean="0"/>
              <a:t>更新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リポジトリ </a:t>
            </a:r>
            <a:r>
              <a:rPr kumimoji="1" lang="en-US" altLang="ja-JP" dirty="0" smtClean="0"/>
              <a:t>push</a:t>
            </a:r>
            <a:endParaRPr kumimoji="1" lang="ja-JP" altLang="en-US" dirty="0" smtClean="0"/>
          </a:p>
          <a:p>
            <a:r>
              <a:rPr lang="ja-JP" altLang="en-US" dirty="0" smtClean="0"/>
              <a:t>展開元</a:t>
            </a:r>
            <a:r>
              <a:rPr lang="en-US" altLang="ja-JP" dirty="0" smtClean="0"/>
              <a:t>(TM)</a:t>
            </a:r>
            <a:r>
              <a:rPr lang="ja-JP" altLang="en-US" dirty="0" smtClean="0"/>
              <a:t>設定</a:t>
            </a:r>
          </a:p>
          <a:p>
            <a:pPr lvl="1"/>
            <a:r>
              <a:rPr lang="ja-JP" altLang="en-US" dirty="0" smtClean="0"/>
              <a:t>インストーラーセットアップ</a:t>
            </a:r>
          </a:p>
          <a:p>
            <a:pPr lvl="2"/>
            <a:r>
              <a:rPr lang="en-US" altLang="ja-JP" dirty="0" smtClean="0"/>
              <a:t>InitSetupTM.ps1</a:t>
            </a:r>
            <a:r>
              <a:rPr lang="ja-JP" altLang="en-US" dirty="0" smtClean="0"/>
              <a:t> 実行</a:t>
            </a:r>
          </a:p>
          <a:p>
            <a:pPr lvl="1"/>
            <a:r>
              <a:rPr kumimoji="1" lang="ja-JP" altLang="en-US" dirty="0" smtClean="0"/>
              <a:t>プロジェクト環境設定</a:t>
            </a:r>
          </a:p>
          <a:p>
            <a:pPr lvl="2"/>
            <a:r>
              <a:rPr lang="en-US" altLang="ja-JP" dirty="0" smtClean="0"/>
              <a:t>SetupTM.ps1</a:t>
            </a:r>
            <a:r>
              <a:rPr lang="ja-JP" altLang="en-US" dirty="0" smtClean="0"/>
              <a:t> </a:t>
            </a:r>
            <a:r>
              <a:rPr lang="ja-JP" altLang="en-US" dirty="0" smtClean="0"/>
              <a:t>に </a:t>
            </a:r>
            <a:r>
              <a:rPr lang="en-US" altLang="ja-JP" dirty="0" smtClean="0"/>
              <a:t>PJ </a:t>
            </a:r>
            <a:r>
              <a:rPr lang="ja-JP" altLang="en-US" dirty="0" smtClean="0"/>
              <a:t>リポジトリ</a:t>
            </a:r>
            <a:r>
              <a:rPr lang="ja-JP" altLang="en-US" dirty="0" smtClean="0"/>
              <a:t>をセットして実行</a:t>
            </a:r>
          </a:p>
          <a:p>
            <a:r>
              <a:rPr kumimoji="1" lang="ja-JP" altLang="en-US" dirty="0" smtClean="0"/>
              <a:t>展開</a:t>
            </a:r>
          </a:p>
          <a:p>
            <a:pPr lvl="1"/>
            <a:r>
              <a:rPr lang="en-US" altLang="ja-JP" dirty="0" smtClean="0"/>
              <a:t>Deploy.ps1</a:t>
            </a:r>
            <a:r>
              <a:rPr lang="ja-JP" altLang="en-US" dirty="0" smtClean="0"/>
              <a:t> 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インストール</a:t>
            </a:r>
            <a:r>
              <a:rPr lang="en-US" altLang="ja-JP" dirty="0"/>
              <a:t>/</a:t>
            </a:r>
            <a:r>
              <a:rPr lang="ja-JP" altLang="en-US" dirty="0"/>
              <a:t>再展開 </a:t>
            </a:r>
            <a:r>
              <a:rPr lang="en-US" altLang="ja-JP" dirty="0"/>
              <a:t>Demo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監視停止</a:t>
            </a:r>
            <a:r>
              <a:rPr lang="en-US" altLang="zh-TW" dirty="0"/>
              <a:t>/</a:t>
            </a:r>
            <a:r>
              <a:rPr lang="zh-TW" altLang="en-US" dirty="0"/>
              <a:t>再開 </a:t>
            </a:r>
            <a:r>
              <a:rPr lang="en-US" altLang="zh-TW" dirty="0"/>
              <a:t>Demo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全台監視停止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StopSchdule.ps1</a:t>
            </a:r>
          </a:p>
          <a:p>
            <a:r>
              <a:rPr kumimoji="1" lang="ja-JP" altLang="en-US" dirty="0" smtClean="0"/>
              <a:t>全台開始再開</a:t>
            </a:r>
          </a:p>
          <a:p>
            <a:pPr lvl="1"/>
            <a:r>
              <a:rPr lang="en-US" altLang="ja-JP" dirty="0" smtClean="0"/>
              <a:t>StartSchdule.ps1</a:t>
            </a:r>
            <a:endParaRPr lang="ja-JP" altLang="en-US" dirty="0" smtClean="0"/>
          </a:p>
          <a:p>
            <a:r>
              <a:rPr lang="ja-JP" altLang="en-US" dirty="0" smtClean="0"/>
              <a:t>個別停止</a:t>
            </a:r>
          </a:p>
          <a:p>
            <a:pPr lvl="1"/>
            <a:r>
              <a:rPr lang="en-US" altLang="ja-JP" dirty="0" err="1"/>
              <a:t>schtasks</a:t>
            </a:r>
            <a:r>
              <a:rPr lang="en-US" altLang="ja-JP" dirty="0"/>
              <a:t> /Change /TN "</a:t>
            </a:r>
            <a:r>
              <a:rPr lang="en-US" altLang="ja-JP" dirty="0" err="1"/>
              <a:t>gloops</a:t>
            </a:r>
            <a:r>
              <a:rPr lang="en-US" altLang="ja-JP" dirty="0"/>
              <a:t>\</a:t>
            </a:r>
            <a:r>
              <a:rPr lang="en-US" altLang="ja-JP" dirty="0" err="1"/>
              <a:t>CheckEventLog</a:t>
            </a:r>
            <a:r>
              <a:rPr lang="en-US" altLang="ja-JP" dirty="0"/>
              <a:t>\Check </a:t>
            </a:r>
            <a:r>
              <a:rPr lang="en-US" altLang="ja-JP" dirty="0" err="1"/>
              <a:t>EventLog</a:t>
            </a:r>
            <a:r>
              <a:rPr lang="en-US" altLang="ja-JP" dirty="0"/>
              <a:t> Schedule" /DISABLE</a:t>
            </a:r>
          </a:p>
          <a:p>
            <a:pPr lvl="1"/>
            <a:r>
              <a:rPr lang="en-US" altLang="ja-JP" dirty="0"/>
              <a:t>if( test-path C:\CheckEventLog\GetDate.dat ){del C:\CheckEventLog\GetDate.dat}</a:t>
            </a:r>
          </a:p>
          <a:p>
            <a:pPr lvl="1"/>
            <a:r>
              <a:rPr lang="en-US" altLang="ja-JP" dirty="0"/>
              <a:t>if( test-path E:\CheckEventLog\GetDate.dat ){del E:\CheckEventLog\GetDate.dat}</a:t>
            </a:r>
          </a:p>
          <a:p>
            <a:pPr lvl="1"/>
            <a:r>
              <a:rPr lang="en-US" altLang="ja-JP" dirty="0"/>
              <a:t>if( test-path D:\CheckEventLog\GetDate.dat){del D:\CheckEventLog\GetDate.dat}</a:t>
            </a:r>
          </a:p>
          <a:p>
            <a:r>
              <a:rPr kumimoji="1" lang="ja-JP" altLang="en-US" dirty="0" smtClean="0"/>
              <a:t>個別再開</a:t>
            </a:r>
          </a:p>
          <a:p>
            <a:pPr lvl="1"/>
            <a:r>
              <a:rPr lang="en-US" altLang="ja-JP" dirty="0" err="1"/>
              <a:t>schtasks</a:t>
            </a:r>
            <a:r>
              <a:rPr lang="en-US" altLang="ja-JP" dirty="0"/>
              <a:t> /Change /TN "</a:t>
            </a:r>
            <a:r>
              <a:rPr lang="en-US" altLang="ja-JP" dirty="0" err="1"/>
              <a:t>gloops</a:t>
            </a:r>
            <a:r>
              <a:rPr lang="en-US" altLang="ja-JP" dirty="0"/>
              <a:t>\</a:t>
            </a:r>
            <a:r>
              <a:rPr lang="en-US" altLang="ja-JP" dirty="0" err="1"/>
              <a:t>CheckEventLog</a:t>
            </a:r>
            <a:r>
              <a:rPr lang="en-US" altLang="ja-JP" dirty="0"/>
              <a:t>\Check </a:t>
            </a:r>
            <a:r>
              <a:rPr lang="en-US" altLang="ja-JP" dirty="0" err="1"/>
              <a:t>EventLog</a:t>
            </a:r>
            <a:r>
              <a:rPr lang="en-US" altLang="ja-JP" dirty="0"/>
              <a:t> Schedule" /ENABLE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65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イベントログ監視って何してる</a:t>
            </a:r>
            <a:r>
              <a:rPr lang="en-US" altLang="ja-JP" dirty="0"/>
              <a:t>?</a:t>
            </a:r>
          </a:p>
          <a:p>
            <a:r>
              <a:rPr lang="ja-JP" altLang="en-US" dirty="0" smtClean="0"/>
              <a:t>監視動作環境</a:t>
            </a:r>
            <a:endParaRPr lang="ja-JP" altLang="en-US" dirty="0"/>
          </a:p>
          <a:p>
            <a:r>
              <a:rPr lang="ja-JP" altLang="en-US" dirty="0" smtClean="0"/>
              <a:t>展開環境</a:t>
            </a:r>
            <a:endParaRPr lang="en-US" altLang="ja-JP" dirty="0"/>
          </a:p>
          <a:p>
            <a:r>
              <a:rPr lang="ja-JP" altLang="en-US" dirty="0"/>
              <a:t>展開概要</a:t>
            </a:r>
          </a:p>
          <a:p>
            <a:r>
              <a:rPr lang="ja-JP" altLang="en-US" dirty="0"/>
              <a:t>インスインストール手順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r>
              <a:rPr lang="ja-JP" altLang="en-US" dirty="0" smtClean="0"/>
              <a:t>インストール </a:t>
            </a:r>
            <a:r>
              <a:rPr lang="en-US" altLang="ja-JP" dirty="0" smtClean="0"/>
              <a:t>Demo</a:t>
            </a:r>
            <a:endParaRPr lang="ja-JP" altLang="en-US" dirty="0" smtClean="0"/>
          </a:p>
          <a:p>
            <a:r>
              <a:rPr lang="ja-JP" altLang="en-US" dirty="0" smtClean="0"/>
              <a:t>監視</a:t>
            </a:r>
            <a:r>
              <a:rPr lang="ja-JP" altLang="en-US" dirty="0"/>
              <a:t>停止</a:t>
            </a:r>
            <a:r>
              <a:rPr lang="en-US" altLang="ja-JP" dirty="0" smtClean="0"/>
              <a:t>/</a:t>
            </a:r>
            <a:r>
              <a:rPr lang="ja-JP" altLang="en-US" dirty="0" smtClean="0"/>
              <a:t>再開 </a:t>
            </a:r>
            <a:r>
              <a:rPr lang="en-US" altLang="ja-JP" dirty="0" smtClean="0"/>
              <a:t>Demo</a:t>
            </a:r>
            <a:endParaRPr lang="en-US" altLang="ja-JP" dirty="0"/>
          </a:p>
          <a:p>
            <a:r>
              <a:rPr lang="ja-JP" altLang="en-US" dirty="0"/>
              <a:t>スクリプト</a:t>
            </a:r>
            <a:r>
              <a:rPr lang="ja-JP" altLang="en-US" dirty="0" smtClean="0"/>
              <a:t>概要</a:t>
            </a:r>
            <a:endParaRPr lang="ja-JP" altLang="en-US" dirty="0"/>
          </a:p>
          <a:p>
            <a:r>
              <a:rPr lang="ja-JP" altLang="en-US" dirty="0"/>
              <a:t>まとめ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43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スクリプト概要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InitSetupTM.ps1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初期</a:t>
            </a:r>
            <a:r>
              <a:rPr lang="ja-JP" altLang="en-US" dirty="0"/>
              <a:t>セットアップスクリプト</a:t>
            </a:r>
            <a:r>
              <a:rPr lang="en-US" altLang="ja-JP" dirty="0"/>
              <a:t>(</a:t>
            </a:r>
            <a:r>
              <a:rPr lang="en-US" altLang="ja-JP" dirty="0" err="1"/>
              <a:t>Git</a:t>
            </a:r>
            <a:r>
              <a:rPr lang="en-US" altLang="ja-JP" dirty="0"/>
              <a:t> for Windows install &amp; installer pull)</a:t>
            </a:r>
          </a:p>
          <a:p>
            <a:r>
              <a:rPr lang="en-US" altLang="ja-JP" dirty="0" smtClean="0"/>
              <a:t>SetupTM.ps1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展開元</a:t>
            </a:r>
            <a:r>
              <a:rPr lang="en-US" altLang="ja-JP" dirty="0" smtClean="0"/>
              <a:t>(TM)</a:t>
            </a:r>
            <a:r>
              <a:rPr lang="ja-JP" altLang="en-US" dirty="0" smtClean="0"/>
              <a:t>セットアップ </a:t>
            </a:r>
            <a:r>
              <a:rPr lang="en-US" altLang="ja-JP" dirty="0" smtClean="0"/>
              <a:t>(</a:t>
            </a:r>
            <a:r>
              <a:rPr lang="en-US" altLang="ja-JP" dirty="0"/>
              <a:t>Core &amp; Project pull)</a:t>
            </a:r>
          </a:p>
          <a:p>
            <a:r>
              <a:rPr lang="en-US" altLang="ja-JP" dirty="0" smtClean="0"/>
              <a:t>Deploy.ps1</a:t>
            </a:r>
          </a:p>
          <a:p>
            <a:pPr lvl="1"/>
            <a:r>
              <a:rPr lang="ja-JP" altLang="en-US" dirty="0" smtClean="0"/>
              <a:t>展開スクリプト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ファイルコピー </a:t>
            </a:r>
            <a:r>
              <a:rPr lang="en-US" altLang="ja-JP" dirty="0" smtClean="0"/>
              <a:t>&amp; </a:t>
            </a:r>
            <a:r>
              <a:rPr lang="ja-JP" altLang="en-US" dirty="0" smtClean="0"/>
              <a:t>展開スクリプト本体投入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r>
              <a:rPr lang="en-US" altLang="ja-JP" dirty="0" smtClean="0"/>
              <a:t>DeployCore.ps1</a:t>
            </a:r>
          </a:p>
          <a:p>
            <a:pPr lvl="1"/>
            <a:r>
              <a:rPr lang="ja-JP" altLang="en-US" dirty="0" smtClean="0"/>
              <a:t>展開スクリプト本体</a:t>
            </a:r>
            <a:endParaRPr lang="en-US" altLang="ja-JP" dirty="0"/>
          </a:p>
          <a:p>
            <a:r>
              <a:rPr lang="en-US" altLang="ja-JP" dirty="0" smtClean="0"/>
              <a:t>StopSchdule.ps1</a:t>
            </a:r>
          </a:p>
          <a:p>
            <a:pPr lvl="1"/>
            <a:r>
              <a:rPr lang="ja-JP" altLang="en-US" dirty="0" smtClean="0"/>
              <a:t>全台</a:t>
            </a:r>
            <a:r>
              <a:rPr lang="ja-JP" altLang="en-US" dirty="0"/>
              <a:t>イベントログ監視停止</a:t>
            </a:r>
          </a:p>
          <a:p>
            <a:r>
              <a:rPr lang="en-US" altLang="ja-JP" dirty="0" smtClean="0"/>
              <a:t>StopCore.ps1</a:t>
            </a:r>
          </a:p>
          <a:p>
            <a:pPr lvl="1"/>
            <a:r>
              <a:rPr lang="ja-JP" altLang="en-US" dirty="0" smtClean="0"/>
              <a:t>全台</a:t>
            </a:r>
            <a:r>
              <a:rPr lang="ja-JP" altLang="en-US" dirty="0"/>
              <a:t>イベントログ監視停止</a:t>
            </a:r>
            <a:r>
              <a:rPr lang="en-US" altLang="ja-JP" dirty="0" smtClean="0"/>
              <a:t>(</a:t>
            </a:r>
            <a:r>
              <a:rPr lang="ja-JP" altLang="en-US" dirty="0" smtClean="0"/>
              <a:t>本体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StartSchdule.ps1</a:t>
            </a:r>
          </a:p>
          <a:p>
            <a:pPr lvl="1"/>
            <a:r>
              <a:rPr lang="ja-JP" altLang="en-US" dirty="0" smtClean="0"/>
              <a:t>全台</a:t>
            </a:r>
            <a:r>
              <a:rPr lang="ja-JP" altLang="en-US" dirty="0"/>
              <a:t>イベントログ監視再開スクリプト</a:t>
            </a:r>
          </a:p>
          <a:p>
            <a:r>
              <a:rPr lang="en-US" altLang="ja-JP" dirty="0" smtClean="0"/>
              <a:t>StartCore.ps1</a:t>
            </a:r>
          </a:p>
          <a:p>
            <a:pPr lvl="1"/>
            <a:r>
              <a:rPr lang="ja-JP" altLang="en-US" dirty="0" smtClean="0"/>
              <a:t>全台</a:t>
            </a:r>
            <a:r>
              <a:rPr lang="ja-JP" altLang="en-US" dirty="0"/>
              <a:t>イベントログ監視再開スクリプト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本体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94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プロジェクト情報作成</a:t>
            </a:r>
          </a:p>
          <a:p>
            <a:r>
              <a:rPr lang="ja-JP" altLang="en-US" dirty="0" smtClean="0"/>
              <a:t>展開元</a:t>
            </a:r>
            <a:r>
              <a:rPr lang="en-US" altLang="ja-JP" dirty="0" smtClean="0"/>
              <a:t>(TM)</a:t>
            </a:r>
            <a:r>
              <a:rPr lang="ja-JP" altLang="en-US" dirty="0" smtClean="0"/>
              <a:t>設定実行</a:t>
            </a:r>
          </a:p>
          <a:p>
            <a:r>
              <a:rPr kumimoji="1" lang="en-US" altLang="ja-JP" dirty="0" smtClean="0"/>
              <a:t>Deploy</a:t>
            </a:r>
            <a:r>
              <a:rPr kumimoji="1" lang="ja-JP" altLang="en-US" smtClean="0"/>
              <a:t>実行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詳細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Readme.txt</a:t>
            </a:r>
            <a:r>
              <a:rPr lang="ja-JP" altLang="en-US" dirty="0" smtClean="0"/>
              <a:t> </a:t>
            </a:r>
            <a:r>
              <a:rPr lang="ja-JP" altLang="en-US" dirty="0"/>
              <a:t>見</a:t>
            </a:r>
            <a:r>
              <a:rPr lang="ja-JP" altLang="en-US" dirty="0" smtClean="0"/>
              <a:t>て</a:t>
            </a:r>
            <a:r>
              <a:rPr lang="ja-JP" altLang="en-US" dirty="0"/>
              <a:t>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イベントログ監視って何してる</a:t>
            </a:r>
            <a:r>
              <a:rPr lang="en-US" altLang="ja-JP"/>
              <a:t>?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分ごとに過去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分間で発生したイベントログを</a:t>
            </a:r>
            <a:r>
              <a:rPr lang="ja-JP" altLang="en-US" dirty="0" smtClean="0"/>
              <a:t>チェック</a:t>
            </a:r>
          </a:p>
          <a:p>
            <a:r>
              <a:rPr lang="ja-JP" altLang="en-US" dirty="0" smtClean="0"/>
              <a:t>通知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エラーイベント</a:t>
            </a:r>
          </a:p>
          <a:p>
            <a:pPr lvl="2"/>
            <a:r>
              <a:rPr lang="ja-JP" altLang="en-US" dirty="0" smtClean="0"/>
              <a:t>スルーイベント登録</a:t>
            </a:r>
          </a:p>
          <a:p>
            <a:pPr lvl="1"/>
            <a:r>
              <a:rPr kumimoji="1" lang="ja-JP" altLang="en-US" dirty="0" smtClean="0"/>
              <a:t>指定警告イベント</a:t>
            </a:r>
          </a:p>
          <a:p>
            <a:pPr lvl="2"/>
            <a:r>
              <a:rPr kumimoji="1" lang="en-US" altLang="ja-JP" dirty="0" smtClean="0"/>
              <a:t>Dell Server Administrator </a:t>
            </a:r>
            <a:r>
              <a:rPr kumimoji="1" lang="ja-JP" altLang="en-US" dirty="0" err="1" smtClean="0"/>
              <a:t>が検</a:t>
            </a:r>
            <a:r>
              <a:rPr kumimoji="1" lang="ja-JP" altLang="en-US" dirty="0" smtClean="0"/>
              <a:t>出する </a:t>
            </a:r>
            <a:r>
              <a:rPr lang="en-US" altLang="ja-JP" dirty="0"/>
              <a:t>SCSI sense </a:t>
            </a:r>
            <a:r>
              <a:rPr lang="ja-JP" altLang="en-US" dirty="0" smtClean="0"/>
              <a:t>とか </a:t>
            </a:r>
            <a:r>
              <a:rPr lang="en-US" altLang="ja-JP" dirty="0" smtClean="0"/>
              <a:t>NIC Down/Up</a:t>
            </a:r>
            <a:r>
              <a:rPr lang="ja-JP" altLang="en-US" dirty="0" smtClean="0"/>
              <a:t> とか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指定情報イベント</a:t>
            </a:r>
          </a:p>
          <a:p>
            <a:pPr lvl="2"/>
            <a:r>
              <a:rPr lang="en-US" altLang="ja-JP" dirty="0" smtClean="0"/>
              <a:t>Dell </a:t>
            </a:r>
            <a:r>
              <a:rPr lang="en-US" altLang="ja-JP" dirty="0"/>
              <a:t>Server Administrator </a:t>
            </a:r>
            <a:r>
              <a:rPr lang="ja-JP" altLang="en-US" dirty="0" err="1"/>
              <a:t>が検</a:t>
            </a:r>
            <a:r>
              <a:rPr lang="ja-JP" altLang="en-US" dirty="0"/>
              <a:t>出</a:t>
            </a:r>
            <a:r>
              <a:rPr lang="ja-JP" altLang="en-US" dirty="0" smtClean="0"/>
              <a:t>する情報とか</a:t>
            </a:r>
          </a:p>
          <a:p>
            <a:pPr lvl="1"/>
            <a:r>
              <a:rPr lang="ja-JP" altLang="en-US" dirty="0" smtClean="0"/>
              <a:t>指定メアドに送信</a:t>
            </a:r>
          </a:p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分内で発生した同一エラーはサマ</a:t>
            </a:r>
            <a:r>
              <a:rPr kumimoji="1" lang="ja-JP" altLang="en-US" dirty="0" err="1" smtClean="0"/>
              <a:t>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知られざる機能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スクリプト一斉更新</a:t>
            </a:r>
          </a:p>
          <a:p>
            <a:r>
              <a:rPr kumimoji="1" lang="en-US" altLang="ja-JP" dirty="0" smtClean="0"/>
              <a:t>SMTP AUTH </a:t>
            </a:r>
            <a:r>
              <a:rPr kumimoji="1" lang="ja-JP" altLang="en-US" dirty="0" smtClean="0"/>
              <a:t>対応</a:t>
            </a:r>
          </a:p>
          <a:p>
            <a:r>
              <a:rPr kumimoji="1" lang="ja-JP" altLang="en-US" dirty="0" smtClean="0"/>
              <a:t>プロジェクト別のカスタム検出</a:t>
            </a:r>
          </a:p>
          <a:p>
            <a:pPr lvl="1"/>
            <a:r>
              <a:rPr lang="ja-JP" altLang="en-US" dirty="0" smtClean="0"/>
              <a:t>指定警告</a:t>
            </a:r>
          </a:p>
          <a:p>
            <a:pPr lvl="1"/>
            <a:r>
              <a:rPr lang="ja-JP" altLang="en-US" dirty="0" smtClean="0"/>
              <a:t>指定情報</a:t>
            </a:r>
          </a:p>
          <a:p>
            <a:r>
              <a:rPr lang="ja-JP" altLang="en-US" dirty="0" smtClean="0"/>
              <a:t>プロジェクト</a:t>
            </a:r>
            <a:r>
              <a:rPr lang="ja-JP" altLang="en-US" dirty="0"/>
              <a:t>別</a:t>
            </a:r>
            <a:r>
              <a:rPr lang="ja-JP" altLang="en-US" dirty="0" smtClean="0"/>
              <a:t>のメール宛先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エラー検出時</a:t>
            </a:r>
          </a:p>
          <a:p>
            <a:pPr lvl="1"/>
            <a:r>
              <a:rPr lang="ja-JP" altLang="en-US" dirty="0" smtClean="0"/>
              <a:t>警告検出時</a:t>
            </a:r>
          </a:p>
          <a:p>
            <a:pPr lvl="1"/>
            <a:r>
              <a:rPr lang="ja-JP" altLang="en-US" dirty="0" smtClean="0"/>
              <a:t>情報検出時</a:t>
            </a:r>
          </a:p>
          <a:p>
            <a:r>
              <a:rPr kumimoji="1" lang="ja-JP" altLang="en-US" dirty="0" smtClean="0"/>
              <a:t>全台監視停止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再開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4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監視動作環境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24075" y="1769419"/>
            <a:ext cx="1935773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\CheckEventlog2\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269154" y="2325102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Core\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269154" y="3241159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Project\</a:t>
            </a:r>
            <a:endParaRPr kumimoji="1" lang="ja-JP" altLang="en-US" dirty="0"/>
          </a:p>
        </p:txBody>
      </p:sp>
      <p:cxnSp>
        <p:nvCxnSpPr>
          <p:cNvPr id="16" name="カギ線コネクタ 15"/>
          <p:cNvCxnSpPr>
            <a:stCxn id="8" idx="2"/>
            <a:endCxn id="9" idx="1"/>
          </p:cNvCxnSpPr>
          <p:nvPr/>
        </p:nvCxnSpPr>
        <p:spPr>
          <a:xfrm rot="16200000" flipH="1">
            <a:off x="3486732" y="1710710"/>
            <a:ext cx="387653" cy="11771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8" idx="2"/>
            <a:endCxn id="10" idx="1"/>
          </p:cNvCxnSpPr>
          <p:nvPr/>
        </p:nvCxnSpPr>
        <p:spPr>
          <a:xfrm rot="16200000" flipH="1">
            <a:off x="3028703" y="2168739"/>
            <a:ext cx="1303710" cy="11771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038725" y="2766495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タスクスケジュールで実行されるスクリプト本体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38725" y="3682552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スクリプト本体実行時に参照されるプロジェクト別設定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269154" y="4157216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Log\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38725" y="460272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実行</a:t>
            </a:r>
            <a:r>
              <a:rPr lang="ja-JP" altLang="en-US" dirty="0"/>
              <a:t>ログ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8" idx="2"/>
            <a:endCxn id="24" idx="1"/>
          </p:cNvCxnSpPr>
          <p:nvPr/>
        </p:nvCxnSpPr>
        <p:spPr>
          <a:xfrm rot="16200000" flipH="1">
            <a:off x="2570675" y="2626767"/>
            <a:ext cx="2219767" cy="11771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269154" y="5081505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GetDate.dat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38725" y="5530632"/>
            <a:ext cx="597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前回実行した</a:t>
            </a:r>
            <a:r>
              <a:rPr lang="ja-JP" altLang="en-US" dirty="0" smtClean="0"/>
              <a:t>時刻</a:t>
            </a:r>
            <a:endParaRPr lang="en-US" altLang="ja-JP" dirty="0" smtClean="0"/>
          </a:p>
          <a:p>
            <a:r>
              <a:rPr lang="ja-JP" altLang="en-US" dirty="0"/>
              <a:t>このファイルが無い時は</a:t>
            </a:r>
            <a:r>
              <a:rPr lang="en-US" altLang="ja-JP" dirty="0"/>
              <a:t>30</a:t>
            </a:r>
            <a:r>
              <a:rPr lang="ja-JP" altLang="en-US" dirty="0"/>
              <a:t>分前からのイベントログをチェック</a:t>
            </a:r>
            <a:endParaRPr kumimoji="1" lang="ja-JP" altLang="en-US" dirty="0"/>
          </a:p>
        </p:txBody>
      </p:sp>
      <p:cxnSp>
        <p:nvCxnSpPr>
          <p:cNvPr id="37" name="カギ線コネクタ 36"/>
          <p:cNvCxnSpPr>
            <a:stCxn id="8" idx="2"/>
            <a:endCxn id="34" idx="1"/>
          </p:cNvCxnSpPr>
          <p:nvPr/>
        </p:nvCxnSpPr>
        <p:spPr>
          <a:xfrm rot="16200000" flipH="1">
            <a:off x="2108530" y="3088912"/>
            <a:ext cx="3144056" cy="11771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CommonConfig.ps1</a:t>
            </a:r>
          </a:p>
          <a:p>
            <a:pPr lvl="1"/>
            <a:r>
              <a:rPr lang="ja-JP" altLang="en-US" dirty="0" smtClean="0"/>
              <a:t>共通</a:t>
            </a:r>
            <a:r>
              <a:rPr lang="ja-JP" altLang="en-US" dirty="0"/>
              <a:t>設定</a:t>
            </a:r>
          </a:p>
          <a:p>
            <a:r>
              <a:rPr lang="en-US" altLang="ja-JP" dirty="0" smtClean="0"/>
              <a:t>CheckEventLog.ps1</a:t>
            </a:r>
          </a:p>
          <a:p>
            <a:pPr lvl="1"/>
            <a:r>
              <a:rPr lang="ja-JP" altLang="en-US" dirty="0" smtClean="0"/>
              <a:t>イベントログ監視 </a:t>
            </a:r>
            <a:r>
              <a:rPr lang="en-US" altLang="ja-JP" dirty="0" smtClean="0"/>
              <a:t>(10</a:t>
            </a:r>
            <a:r>
              <a:rPr lang="ja-JP" altLang="en-US" dirty="0" smtClean="0"/>
              <a:t>分ごとに実行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r>
              <a:rPr lang="en-US" altLang="ja-JP" dirty="0" smtClean="0"/>
              <a:t>UpdateScript.ps1</a:t>
            </a:r>
          </a:p>
          <a:p>
            <a:pPr lvl="1"/>
            <a:r>
              <a:rPr lang="ja-JP" altLang="en-US" dirty="0" smtClean="0"/>
              <a:t>スクリプト</a:t>
            </a:r>
            <a:r>
              <a:rPr lang="ja-JP" altLang="en-US" dirty="0"/>
              <a:t>自動</a:t>
            </a:r>
            <a:r>
              <a:rPr lang="ja-JP" altLang="en-US" dirty="0" smtClean="0"/>
              <a:t>更新</a:t>
            </a:r>
            <a:r>
              <a:rPr lang="en-US" altLang="ja-JP" dirty="0"/>
              <a:t>(</a:t>
            </a:r>
            <a:r>
              <a:rPr lang="ja-JP" altLang="en-US" dirty="0"/>
              <a:t>毎日</a:t>
            </a:r>
            <a:r>
              <a:rPr lang="en-US" altLang="ja-JP" dirty="0"/>
              <a:t>4:00AM</a:t>
            </a:r>
            <a:r>
              <a:rPr lang="ja-JP" altLang="en-US" dirty="0"/>
              <a:t>実行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smtClean="0"/>
              <a:t>RemoveExecLog.ps1</a:t>
            </a:r>
          </a:p>
          <a:p>
            <a:pPr lvl="1"/>
            <a:r>
              <a:rPr lang="ja-JP" altLang="en-US" dirty="0" smtClean="0"/>
              <a:t>実行ログ削除</a:t>
            </a:r>
            <a:r>
              <a:rPr lang="en-US" altLang="ja-JP" dirty="0" smtClean="0"/>
              <a:t>(</a:t>
            </a:r>
            <a:r>
              <a:rPr lang="ja-JP" altLang="en-US" dirty="0" smtClean="0"/>
              <a:t>毎日</a:t>
            </a:r>
            <a:r>
              <a:rPr lang="en-US" altLang="ja-JP" dirty="0" smtClean="0"/>
              <a:t>8:00AM</a:t>
            </a:r>
            <a:r>
              <a:rPr lang="ja-JP" altLang="en-US" dirty="0" smtClean="0"/>
              <a:t>実行</a:t>
            </a:r>
            <a:r>
              <a:rPr lang="en-US" altLang="ja-JP" dirty="0" smtClean="0"/>
              <a:t>)</a:t>
            </a:r>
            <a:endParaRPr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Project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ProjectConfig.ps1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プロジェクト</a:t>
            </a:r>
            <a:r>
              <a:rPr lang="ja-JP" altLang="en-US" dirty="0"/>
              <a:t>別</a:t>
            </a:r>
            <a:r>
              <a:rPr lang="ja-JP" altLang="en-US" dirty="0" smtClean="0"/>
              <a:t>設定</a:t>
            </a:r>
          </a:p>
          <a:p>
            <a:pPr lvl="2"/>
            <a:r>
              <a:rPr lang="ja-JP" altLang="en-US" dirty="0" smtClean="0"/>
              <a:t>プロジェクト名</a:t>
            </a:r>
          </a:p>
          <a:p>
            <a:pPr lvl="2"/>
            <a:r>
              <a:rPr lang="ja-JP" altLang="en-US" dirty="0" smtClean="0"/>
              <a:t>カスタム</a:t>
            </a:r>
            <a:r>
              <a:rPr lang="ja-JP" altLang="en-US" dirty="0"/>
              <a:t>通知</a:t>
            </a:r>
          </a:p>
          <a:p>
            <a:r>
              <a:rPr lang="en-US" altLang="ja-JP" dirty="0" smtClean="0"/>
              <a:t>NodeConfig.ps1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ノード設定</a:t>
            </a:r>
          </a:p>
          <a:p>
            <a:pPr lvl="2"/>
            <a:r>
              <a:rPr lang="ja-JP" altLang="en-US" dirty="0"/>
              <a:t>使用</a:t>
            </a:r>
            <a:r>
              <a:rPr lang="ja-JP" altLang="en-US" dirty="0" smtClean="0"/>
              <a:t>するメール</a:t>
            </a:r>
            <a:r>
              <a:rPr lang="ja-JP" altLang="en-US" dirty="0"/>
              <a:t>サーバ</a:t>
            </a:r>
            <a:r>
              <a:rPr lang="ja-JP" altLang="en-US" dirty="0" smtClean="0"/>
              <a:t>ー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サーバー種別</a:t>
            </a:r>
            <a:r>
              <a:rPr kumimoji="1" lang="en-US" altLang="ja-JP" dirty="0" smtClean="0"/>
              <a:t>(APSP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 smtClean="0"/>
              <a:t>CNAME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57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展開環境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333625" y="1576143"/>
            <a:ext cx="2121958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r>
              <a:rPr lang="en-US" altLang="ja-JP" dirty="0" smtClean="0"/>
              <a:t>:\CheckEventlog2\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731564" y="1912202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Install\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31564" y="3741870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Project\</a:t>
            </a:r>
            <a:endParaRPr kumimoji="1" lang="ja-JP" altLang="en-US" dirty="0"/>
          </a:p>
        </p:txBody>
      </p:sp>
      <p:cxnSp>
        <p:nvCxnSpPr>
          <p:cNvPr id="8" name="カギ線コネクタ 7"/>
          <p:cNvCxnSpPr>
            <a:stCxn id="5" idx="2"/>
            <a:endCxn id="26" idx="1"/>
          </p:cNvCxnSpPr>
          <p:nvPr/>
        </p:nvCxnSpPr>
        <p:spPr>
          <a:xfrm rot="16200000" flipH="1">
            <a:off x="3521653" y="1785155"/>
            <a:ext cx="1082863" cy="1336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5" idx="2"/>
            <a:endCxn id="6" idx="1"/>
          </p:cNvCxnSpPr>
          <p:nvPr/>
        </p:nvCxnSpPr>
        <p:spPr>
          <a:xfrm rot="16200000" flipH="1">
            <a:off x="3979070" y="1327738"/>
            <a:ext cx="168029" cy="1336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>
            <a:stCxn id="5" idx="2"/>
            <a:endCxn id="7" idx="1"/>
          </p:cNvCxnSpPr>
          <p:nvPr/>
        </p:nvCxnSpPr>
        <p:spPr>
          <a:xfrm rot="16200000" flipH="1">
            <a:off x="3064236" y="2242572"/>
            <a:ext cx="1997697" cy="1336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01135" y="235359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展開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運用スクリプト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01135" y="418326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展開先ノード情報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731564" y="4657927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DeployFiles</a:t>
            </a:r>
            <a:r>
              <a:rPr lang="en-US" altLang="ja-JP" dirty="0"/>
              <a:t>\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1135" y="5103436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コピー展開するファイル</a:t>
            </a:r>
            <a:endParaRPr kumimoji="1" lang="ja-JP" altLang="en-US" dirty="0"/>
          </a:p>
        </p:txBody>
      </p:sp>
      <p:cxnSp>
        <p:nvCxnSpPr>
          <p:cNvPr id="15" name="カギ線コネクタ 14"/>
          <p:cNvCxnSpPr>
            <a:stCxn id="5" idx="2"/>
            <a:endCxn id="13" idx="1"/>
          </p:cNvCxnSpPr>
          <p:nvPr/>
        </p:nvCxnSpPr>
        <p:spPr>
          <a:xfrm rot="16200000" flipH="1">
            <a:off x="2606207" y="2700601"/>
            <a:ext cx="2913754" cy="1336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731564" y="5582216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Log\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01135" y="60313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インストールログ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5" idx="2"/>
            <a:endCxn id="16" idx="1"/>
          </p:cNvCxnSpPr>
          <p:nvPr/>
        </p:nvCxnSpPr>
        <p:spPr>
          <a:xfrm rot="16200000" flipH="1">
            <a:off x="2144063" y="3162745"/>
            <a:ext cx="3838043" cy="1336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731564" y="2827036"/>
            <a:ext cx="1826846" cy="336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Core\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01135" y="3268429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タスクスケジュールで実行されるスクリプト本体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2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InitSetupTM.ps1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展開環境ベース構築</a:t>
            </a:r>
          </a:p>
          <a:p>
            <a:r>
              <a:rPr lang="en-US" altLang="ja-JP" dirty="0" smtClean="0"/>
              <a:t>SetupTM.ps1</a:t>
            </a:r>
            <a:endParaRPr lang="ja-JP" altLang="en-US" dirty="0" smtClean="0"/>
          </a:p>
          <a:p>
            <a:pPr lvl="1"/>
            <a:r>
              <a:rPr lang="ja-JP" altLang="en-US" dirty="0"/>
              <a:t>展開用</a:t>
            </a:r>
            <a:r>
              <a:rPr lang="en-US" altLang="ja-JP" dirty="0" smtClean="0"/>
              <a:t>TM</a:t>
            </a:r>
            <a:r>
              <a:rPr lang="ja-JP" altLang="en-US" dirty="0" smtClean="0"/>
              <a:t>環境セットアップ</a:t>
            </a:r>
            <a:endParaRPr lang="ja-JP" altLang="en-US" dirty="0" smtClean="0"/>
          </a:p>
          <a:p>
            <a:r>
              <a:rPr lang="en-US" altLang="ja-JP" dirty="0" smtClean="0"/>
              <a:t>Deploy.ps1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展開スクリプト</a:t>
            </a:r>
          </a:p>
          <a:p>
            <a:r>
              <a:rPr lang="en-US" altLang="ja-JP" dirty="0" smtClean="0"/>
              <a:t>StopSchdule.ps1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全台</a:t>
            </a:r>
            <a:r>
              <a:rPr lang="ja-JP" altLang="en-US" dirty="0"/>
              <a:t>イベントログ監視</a:t>
            </a:r>
            <a:r>
              <a:rPr lang="ja-JP" altLang="en-US" dirty="0" smtClean="0"/>
              <a:t>停止</a:t>
            </a:r>
          </a:p>
          <a:p>
            <a:r>
              <a:rPr lang="en-US" altLang="ja-JP" dirty="0" smtClean="0"/>
              <a:t>StartSchdule.ps1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全台</a:t>
            </a:r>
            <a:r>
              <a:rPr lang="ja-JP" altLang="en-US" dirty="0"/>
              <a:t>イベントログ監視再開スクリプト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2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644</Words>
  <Application>Microsoft Office PowerPoint</Application>
  <PresentationFormat>ワイド画面</PresentationFormat>
  <Paragraphs>212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ＭＳ Ｐゴシック</vt:lpstr>
      <vt:lpstr>新細明體</vt:lpstr>
      <vt:lpstr>Arial</vt:lpstr>
      <vt:lpstr>Calibri</vt:lpstr>
      <vt:lpstr>Calibri Light</vt:lpstr>
      <vt:lpstr>Office テーマ</vt:lpstr>
      <vt:lpstr>イベントログ監視</vt:lpstr>
      <vt:lpstr>Agenda</vt:lpstr>
      <vt:lpstr>イベントログ監視って何してる?</vt:lpstr>
      <vt:lpstr>知られざる機能</vt:lpstr>
      <vt:lpstr>監視動作環境</vt:lpstr>
      <vt:lpstr>Core</vt:lpstr>
      <vt:lpstr>Project</vt:lpstr>
      <vt:lpstr>展開環境</vt:lpstr>
      <vt:lpstr>Install</vt:lpstr>
      <vt:lpstr>Project</vt:lpstr>
      <vt:lpstr>DeployFiles</vt:lpstr>
      <vt:lpstr>展開環境</vt:lpstr>
      <vt:lpstr>Authentication</vt:lpstr>
      <vt:lpstr>展開概要(展開元TM構築)</vt:lpstr>
      <vt:lpstr>展開概要(ターゲットサーバーへdeploy)</vt:lpstr>
      <vt:lpstr>リポジトリ</vt:lpstr>
      <vt:lpstr>インストール手順概要</vt:lpstr>
      <vt:lpstr>インストール/再展開 Demo</vt:lpstr>
      <vt:lpstr>監視停止/再開 Demo</vt:lpstr>
      <vt:lpstr>スクリプト概要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イベントログ監視</dc:title>
  <dc:creator>Syuichi Murashima</dc:creator>
  <cp:lastModifiedBy>Syuichi Murashima</cp:lastModifiedBy>
  <cp:revision>26</cp:revision>
  <dcterms:created xsi:type="dcterms:W3CDTF">2016-02-01T09:40:59Z</dcterms:created>
  <dcterms:modified xsi:type="dcterms:W3CDTF">2016-02-15T01:51:42Z</dcterms:modified>
</cp:coreProperties>
</file>