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0278E-2908-40F7-A132-CC389205870E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1448B-EB60-4346-9906-78BF1780C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863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0428C-DF7D-4229-BA05-ED0CEC2FD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4CDC54-524A-4897-8230-69BC21D14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F8C721-45EE-4901-88EE-7A1B3611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46D5-2819-4E7F-B70C-39B3AB492F7E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E69A2-F188-431D-8A3C-318F19EE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92D2D-3602-478A-BAF5-B7B7C8B5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73CE-44A4-4773-9219-C1391CFD8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2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7BE8B-FF0F-4E58-90D6-E877F553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0D7B44-5232-416E-9DF8-89A43B52C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E9D95B-D0A4-4D48-9260-BB73E84C9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46D5-2819-4E7F-B70C-39B3AB492F7E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F4C0E4-963E-4097-A7BE-195D5D30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DBBC1-1DCA-4367-BD34-9E517B48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73CE-44A4-4773-9219-C1391CFD8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29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DCF14C-C38A-4152-AC20-80BC12F1B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9FFC76-6B78-4175-A3FF-74D3EAC60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C303F-B3EF-48C7-B2B1-EA1787FA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46D5-2819-4E7F-B70C-39B3AB492F7E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FF169C-2D79-459E-BD06-C4AFCAB4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52C2BB-3195-4589-802C-A2802C52A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73CE-44A4-4773-9219-C1391CFD8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32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2C234-1F26-40A5-BB6A-EDF772D15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9C5608-B14E-44B6-AC1F-0A1578E3F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C8ACF-2508-4310-AA57-C6F62E96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46D5-2819-4E7F-B70C-39B3AB492F7E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4D9344-9282-47DA-A3DA-B39C8F46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D1A3F9-CDF2-4C84-8A95-0CD4DD3A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73CE-44A4-4773-9219-C1391CFD8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81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BF880-6861-4A92-B238-A5EED2A77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DADB40-5735-41C8-9952-2A72D10C6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B9D2AD-ED80-4210-A533-DB22D843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46D5-2819-4E7F-B70C-39B3AB492F7E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01DFEC-759B-4A1A-8E16-37363917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718CFB-822C-4291-8321-E0708331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73CE-44A4-4773-9219-C1391CFD8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60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5F98D-B086-4E51-8B38-8C2545AF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7CC28-3AD6-47B1-A039-5EFCF9463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9668E9-31B7-407A-AFF7-C7D2506A5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49D78F-B6C3-42C8-9835-B80B4D92F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46D5-2819-4E7F-B70C-39B3AB492F7E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93CFCC-D389-40F6-A6D2-E64FA9EE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6255FF-510F-4749-987C-7DC809C5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73CE-44A4-4773-9219-C1391CFD8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49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E6A68-84A2-4333-ADA5-8990AC5DC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7FCDF0-B30F-4DAA-A7C9-8863A1E50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81170C-0590-444C-B19A-524208D0D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E218D1-DC89-48E5-A66B-4ADC31C63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2AEBBF-32BE-4887-A9AB-4D8EDCCD7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A51C29-4C64-4CAB-AF08-090B3613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46D5-2819-4E7F-B70C-39B3AB492F7E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48D28D-214A-41A9-8F9A-712C922B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4C4FF0-3019-43FD-AB69-833A01834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73CE-44A4-4773-9219-C1391CFD8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50D32-841B-4109-A11D-EDEF25C3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83495C-285A-43A2-BC5B-7ABFEB6A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46D5-2819-4E7F-B70C-39B3AB492F7E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AF4505-4E5B-4044-ACBD-92451980A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BF8065-A949-4C73-9707-C20F1E87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73CE-44A4-4773-9219-C1391CFD8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97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DB4AA2-6667-413A-AFA7-B5D117CB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46D5-2819-4E7F-B70C-39B3AB492F7E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8C40E7-E689-4FFD-BA78-32547008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61F2AD-004C-4FB4-8F31-9000A535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73CE-44A4-4773-9219-C1391CFD8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7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1B004-DB84-4A4E-9654-00F88F8D1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7F24D-B0F2-4A58-9B7A-673182D92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C3A102-E9EB-4E98-B735-77DAC6676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D5F4C2-B720-4B6E-ADB5-8415336A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46D5-2819-4E7F-B70C-39B3AB492F7E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C53EC2-C215-47D1-9E5C-C9CFE4A9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AA3177-548B-4FDD-98C7-780D9565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73CE-44A4-4773-9219-C1391CFD8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42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3E562-26E0-436A-ACE2-D331E3A7D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5A1FB3-7F4B-4D90-A416-736D3A407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93969B-9DE2-4E23-8D01-7BCA86695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C5553F-0E3F-44BD-A264-AB955F2DA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46D5-2819-4E7F-B70C-39B3AB492F7E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84649C-DB4E-4FFE-9824-12251E30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186120-0B37-46B0-AC52-B1325D12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73CE-44A4-4773-9219-C1391CFD8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98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6FCC5A-0D52-44C3-9859-E41FBB323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F06850-D2D5-4B7A-B29C-85858BD04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06326-C74A-452C-9246-A9EB9132D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246D5-2819-4E7F-B70C-39B3AB492F7E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A8656A-B2DD-419D-85A0-DE6B75C18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AD5F8C-CB6E-42D4-9243-7ABC62A96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773CE-44A4-4773-9219-C1391CFD8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3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reascience.kr/article/CFKO202132348661278.pdf" TargetMode="External"/><Relationship Id="rId2" Type="http://schemas.openxmlformats.org/officeDocument/2006/relationships/hyperlink" Target="http://www.bizion.com/bbs/board.php?bo_table=tech&amp;wr_id=115&amp;sca=Medical%2CBio%2CHealth&amp;page=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86ADB-BF82-4CCC-89DE-5E1B8C1D2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마이크로프로세서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4D7818-9719-4854-809D-18302AF757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윤승민</a:t>
            </a:r>
            <a:r>
              <a:rPr lang="en-US" altLang="ko-KR" dirty="0"/>
              <a:t>, </a:t>
            </a:r>
            <a:r>
              <a:rPr lang="ko-KR" altLang="en-US" dirty="0"/>
              <a:t>정</a:t>
            </a:r>
            <a:r>
              <a:rPr lang="en-US" altLang="ko-KR"/>
              <a:t>OO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95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DCA33-5D19-4E91-8F82-AB60BEA69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150638"/>
            <a:ext cx="6465711" cy="8766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시각장애인을 위한 충돌방지 안경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F4018D-A72B-4F44-9A80-9FAF9803A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94" y="2510988"/>
            <a:ext cx="4608792" cy="21166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8D9244-8938-475B-B177-2099B4AFE624}"/>
              </a:ext>
            </a:extLst>
          </p:cNvPr>
          <p:cNvSpPr txBox="1"/>
          <p:nvPr/>
        </p:nvSpPr>
        <p:spPr>
          <a:xfrm>
            <a:off x="852840" y="1911060"/>
            <a:ext cx="436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예상도 </a:t>
            </a:r>
            <a:r>
              <a:rPr lang="en-US" altLang="ko-KR" dirty="0"/>
              <a:t>(</a:t>
            </a:r>
            <a:r>
              <a:rPr lang="ko-KR" altLang="en-US" dirty="0"/>
              <a:t>각 부품 예상 위치</a:t>
            </a:r>
            <a:r>
              <a:rPr lang="en-US" altLang="ko-KR" dirty="0"/>
              <a:t>, </a:t>
            </a:r>
            <a:r>
              <a:rPr lang="ko-KR" altLang="en-US" dirty="0"/>
              <a:t>디자인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9C67E-1DAF-4ED0-8B74-726A55EEC9C1}"/>
              </a:ext>
            </a:extLst>
          </p:cNvPr>
          <p:cNvSpPr txBox="1"/>
          <p:nvPr/>
        </p:nvSpPr>
        <p:spPr>
          <a:xfrm>
            <a:off x="8095041" y="517447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적외선 센서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ABFDE7-0846-4BED-BE16-C59BB6CCB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459" y="1861051"/>
            <a:ext cx="4761747" cy="2479665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73523F00-6581-43BD-B110-BC35113504B6}"/>
              </a:ext>
            </a:extLst>
          </p:cNvPr>
          <p:cNvSpPr/>
          <p:nvPr/>
        </p:nvSpPr>
        <p:spPr>
          <a:xfrm>
            <a:off x="8952089" y="2169250"/>
            <a:ext cx="666043" cy="5625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ACC8941-B55D-41B6-AB95-63990BEC3F61}"/>
              </a:ext>
            </a:extLst>
          </p:cNvPr>
          <p:cNvSpPr/>
          <p:nvPr/>
        </p:nvSpPr>
        <p:spPr>
          <a:xfrm>
            <a:off x="6728178" y="2909642"/>
            <a:ext cx="666043" cy="111274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9FF1888-11CD-47EC-9D1A-943DE3F33881}"/>
              </a:ext>
            </a:extLst>
          </p:cNvPr>
          <p:cNvSpPr/>
          <p:nvPr/>
        </p:nvSpPr>
        <p:spPr>
          <a:xfrm>
            <a:off x="10198428" y="2915773"/>
            <a:ext cx="666043" cy="111274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1C2E98D-813A-4D30-B763-F919F76E6A8D}"/>
              </a:ext>
            </a:extLst>
          </p:cNvPr>
          <p:cNvCxnSpPr>
            <a:stCxn id="9" idx="0"/>
            <a:endCxn id="11" idx="5"/>
          </p:cNvCxnSpPr>
          <p:nvPr/>
        </p:nvCxnSpPr>
        <p:spPr>
          <a:xfrm flipH="1" flipV="1">
            <a:off x="7296681" y="3859429"/>
            <a:ext cx="1508651" cy="13150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C20512B-7980-4716-9279-CD41C52147B2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 flipV="1">
            <a:off x="8805332" y="2731753"/>
            <a:ext cx="479779" cy="24427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D352EA6-2D3F-4C0F-BDA1-3048B43E7E30}"/>
              </a:ext>
            </a:extLst>
          </p:cNvPr>
          <p:cNvCxnSpPr>
            <a:cxnSpLocks/>
            <a:stCxn id="9" idx="0"/>
            <a:endCxn id="12" idx="3"/>
          </p:cNvCxnSpPr>
          <p:nvPr/>
        </p:nvCxnSpPr>
        <p:spPr>
          <a:xfrm flipV="1">
            <a:off x="8805332" y="3865560"/>
            <a:ext cx="1490636" cy="13089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476AA4-BB6C-44B2-B460-3D3B2D7432D3}"/>
              </a:ext>
            </a:extLst>
          </p:cNvPr>
          <p:cNvSpPr txBox="1"/>
          <p:nvPr/>
        </p:nvSpPr>
        <p:spPr>
          <a:xfrm>
            <a:off x="2404472" y="508924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피에조</a:t>
            </a:r>
            <a:r>
              <a:rPr lang="ko-KR" altLang="en-US" dirty="0"/>
              <a:t> </a:t>
            </a:r>
            <a:r>
              <a:rPr lang="ko-KR" altLang="en-US" dirty="0" err="1"/>
              <a:t>부저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E9E0BAD-8245-4B9F-B638-2EDDC3ED5936}"/>
              </a:ext>
            </a:extLst>
          </p:cNvPr>
          <p:cNvSpPr/>
          <p:nvPr/>
        </p:nvSpPr>
        <p:spPr>
          <a:xfrm>
            <a:off x="1436814" y="2731754"/>
            <a:ext cx="967658" cy="6097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CBC57AD-1AD5-4AE2-B4FF-31C83F1C46AB}"/>
              </a:ext>
            </a:extLst>
          </p:cNvPr>
          <p:cNvCxnSpPr>
            <a:cxnSpLocks/>
            <a:stCxn id="25" idx="0"/>
            <a:endCxn id="31" idx="5"/>
          </p:cNvCxnSpPr>
          <p:nvPr/>
        </p:nvCxnSpPr>
        <p:spPr>
          <a:xfrm flipH="1" flipV="1">
            <a:off x="2262762" y="3252215"/>
            <a:ext cx="852001" cy="18370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73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657EFB8-93AE-4AFC-8220-2E22C805A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67" y="150638"/>
            <a:ext cx="6465711" cy="8766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필요한 자원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59DACF-FEF0-429F-8922-A8CE106C7DE8}"/>
              </a:ext>
            </a:extLst>
          </p:cNvPr>
          <p:cNvSpPr txBox="1"/>
          <p:nvPr/>
        </p:nvSpPr>
        <p:spPr>
          <a:xfrm>
            <a:off x="304800" y="1162756"/>
            <a:ext cx="32173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안경 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적외선 거리 측정센서 </a:t>
            </a:r>
            <a:r>
              <a:rPr lang="en-US" altLang="ko-KR" dirty="0"/>
              <a:t>X 3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피에조</a:t>
            </a:r>
            <a:r>
              <a:rPr lang="ko-KR" altLang="en-US" dirty="0"/>
              <a:t> </a:t>
            </a:r>
            <a:r>
              <a:rPr lang="ko-KR" altLang="en-US" dirty="0" err="1"/>
              <a:t>부저</a:t>
            </a:r>
            <a:r>
              <a:rPr lang="ko-KR" altLang="en-US" dirty="0"/>
              <a:t> </a:t>
            </a:r>
            <a:r>
              <a:rPr lang="en-US" altLang="ko-KR" dirty="0"/>
              <a:t>X 2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보조배터리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</a:t>
            </a:r>
            <a:r>
              <a:rPr lang="ko-KR" altLang="en-US" dirty="0"/>
              <a:t>타입</a:t>
            </a:r>
            <a:r>
              <a:rPr lang="en-US" altLang="ko-KR" dirty="0"/>
              <a:t> </a:t>
            </a:r>
            <a:r>
              <a:rPr lang="ko-KR" altLang="en-US" dirty="0"/>
              <a:t>케이블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버튼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8CF356-25DC-4E77-9E55-1A53A4A19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372" y="576967"/>
            <a:ext cx="6296904" cy="54395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B121FD-34E7-433C-864D-85074162CF30}"/>
              </a:ext>
            </a:extLst>
          </p:cNvPr>
          <p:cNvSpPr txBox="1"/>
          <p:nvPr/>
        </p:nvSpPr>
        <p:spPr>
          <a:xfrm>
            <a:off x="4098372" y="32443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적외선 센서 사용 코드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712EE-B43A-43AC-BC79-ECC8131E6D34}"/>
              </a:ext>
            </a:extLst>
          </p:cNvPr>
          <p:cNvSpPr txBox="1"/>
          <p:nvPr/>
        </p:nvSpPr>
        <p:spPr>
          <a:xfrm>
            <a:off x="4098372" y="6164236"/>
            <a:ext cx="800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이를 통해 거리 값을 받아와 일정 거리 안쪽으로 접근하면 </a:t>
            </a:r>
            <a:r>
              <a:rPr lang="ko-KR" altLang="en-US" dirty="0" err="1"/>
              <a:t>피에조</a:t>
            </a:r>
            <a:r>
              <a:rPr lang="ko-KR" altLang="en-US" dirty="0"/>
              <a:t> </a:t>
            </a:r>
            <a:r>
              <a:rPr lang="ko-KR" altLang="en-US" dirty="0" err="1"/>
              <a:t>부저</a:t>
            </a:r>
            <a:r>
              <a:rPr lang="ko-KR" altLang="en-US" dirty="0"/>
              <a:t> 작동</a:t>
            </a:r>
          </a:p>
        </p:txBody>
      </p:sp>
    </p:spTree>
    <p:extLst>
      <p:ext uri="{BB962C8B-B14F-4D97-AF65-F5344CB8AC3E}">
        <p14:creationId xmlns:p14="http://schemas.microsoft.com/office/powerpoint/2010/main" val="1101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F48EEE-1C6C-4B6A-A0CF-8132C856E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67" y="150638"/>
            <a:ext cx="6465711" cy="8766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기존 작품</a:t>
            </a:r>
            <a:r>
              <a:rPr lang="en-US" altLang="ko-KR" sz="3200" dirty="0"/>
              <a:t>, </a:t>
            </a:r>
            <a:r>
              <a:rPr lang="ko-KR" altLang="en-US" sz="3200" dirty="0"/>
              <a:t>특허</a:t>
            </a:r>
            <a:r>
              <a:rPr lang="en-US" altLang="ko-KR" sz="3200" dirty="0"/>
              <a:t>, </a:t>
            </a:r>
            <a:r>
              <a:rPr lang="ko-KR" altLang="en-US" sz="3200" dirty="0"/>
              <a:t>논문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0E66CD-DB38-422D-B07A-FA4BE3D756FB}"/>
              </a:ext>
            </a:extLst>
          </p:cNvPr>
          <p:cNvSpPr txBox="1"/>
          <p:nvPr/>
        </p:nvSpPr>
        <p:spPr>
          <a:xfrm>
            <a:off x="304800" y="1162756"/>
            <a:ext cx="103180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시각 장애인용 안전 안경 </a:t>
            </a:r>
            <a:r>
              <a:rPr lang="en-US" altLang="ko-KR" dirty="0"/>
              <a:t>(</a:t>
            </a:r>
            <a:r>
              <a:rPr lang="ko-KR" altLang="en-US" dirty="0"/>
              <a:t>특허 등록번호 </a:t>
            </a:r>
            <a:r>
              <a:rPr lang="en-US" altLang="ko-KR" dirty="0"/>
              <a:t>: 20 – 492633 - 0000)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‘OrCam </a:t>
            </a:r>
            <a:r>
              <a:rPr lang="en-US" altLang="ko-KR" dirty="0" err="1"/>
              <a:t>MyEye</a:t>
            </a:r>
            <a:r>
              <a:rPr lang="en-US" altLang="ko-KR" dirty="0"/>
              <a:t>’ AI </a:t>
            </a:r>
            <a:r>
              <a:rPr lang="ko-KR" altLang="en-US" dirty="0"/>
              <a:t>시각 보조기기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옥스포드 대학 연구팀 </a:t>
            </a:r>
            <a:r>
              <a:rPr lang="en-US" altLang="ko-KR" dirty="0"/>
              <a:t>- Smart Glasses </a:t>
            </a:r>
            <a:r>
              <a:rPr lang="ko-KR" altLang="en-US" dirty="0">
                <a:hlinkClick r:id="rId2"/>
              </a:rPr>
              <a:t>자료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시각장애인을 위한 보행 안내 스마트 안경 플랫폼 설계 </a:t>
            </a:r>
            <a:r>
              <a:rPr lang="en-US" altLang="ko-KR" dirty="0"/>
              <a:t>(</a:t>
            </a:r>
            <a:r>
              <a:rPr lang="ko-KR" altLang="en-US" dirty="0" err="1"/>
              <a:t>이재범</a:t>
            </a:r>
            <a:r>
              <a:rPr lang="ko-KR" altLang="en-US" dirty="0"/>
              <a:t> 외 </a:t>
            </a:r>
            <a:r>
              <a:rPr lang="en-US" altLang="ko-KR" dirty="0"/>
              <a:t>2</a:t>
            </a:r>
            <a:r>
              <a:rPr lang="ko-KR" altLang="en-US" dirty="0"/>
              <a:t>인</a:t>
            </a:r>
            <a:r>
              <a:rPr lang="en-US" altLang="ko-KR" dirty="0"/>
              <a:t>, </a:t>
            </a:r>
            <a:r>
              <a:rPr lang="ko-KR" altLang="en-US" dirty="0"/>
              <a:t>동의대학교</a:t>
            </a:r>
            <a:r>
              <a:rPr lang="en-US" altLang="ko-KR" dirty="0"/>
              <a:t>) </a:t>
            </a:r>
            <a:r>
              <a:rPr lang="ko-KR" altLang="en-US" dirty="0">
                <a:hlinkClick r:id="rId3"/>
              </a:rPr>
              <a:t>논문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8239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27FFC72-F935-464A-AA33-F8632FF43B3A}"/>
              </a:ext>
            </a:extLst>
          </p:cNvPr>
          <p:cNvSpPr/>
          <p:nvPr/>
        </p:nvSpPr>
        <p:spPr>
          <a:xfrm>
            <a:off x="4707464" y="214487"/>
            <a:ext cx="1766712" cy="508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전원 </a:t>
            </a:r>
            <a:r>
              <a:rPr lang="en-US" altLang="ko-KR" dirty="0">
                <a:solidFill>
                  <a:sysClr val="windowText" lastClr="000000"/>
                </a:solidFill>
              </a:rPr>
              <a:t>ON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27F17CE-2C3F-41B2-8D99-D5BCD20D0B3E}"/>
              </a:ext>
            </a:extLst>
          </p:cNvPr>
          <p:cNvSpPr/>
          <p:nvPr/>
        </p:nvSpPr>
        <p:spPr>
          <a:xfrm>
            <a:off x="3649132" y="1301043"/>
            <a:ext cx="3883378" cy="508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적외선 거리 측정센서로 거리 측정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3B262E-44FF-4F20-BE30-BED6B03F7D27}"/>
              </a:ext>
            </a:extLst>
          </p:cNvPr>
          <p:cNvSpPr/>
          <p:nvPr/>
        </p:nvSpPr>
        <p:spPr>
          <a:xfrm>
            <a:off x="4439354" y="2796821"/>
            <a:ext cx="2302933" cy="508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피에조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부저</a:t>
            </a:r>
            <a:r>
              <a:rPr lang="ko-KR" altLang="en-US" dirty="0">
                <a:solidFill>
                  <a:sysClr val="windowText" lastClr="000000"/>
                </a:solidFill>
              </a:rPr>
              <a:t> 작동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08FE12-C9E7-4DBC-8223-1E2973AFFE00}"/>
              </a:ext>
            </a:extLst>
          </p:cNvPr>
          <p:cNvSpPr/>
          <p:nvPr/>
        </p:nvSpPr>
        <p:spPr>
          <a:xfrm>
            <a:off x="8288866" y="2796821"/>
            <a:ext cx="2754488" cy="508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피에조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부저</a:t>
            </a:r>
            <a:r>
              <a:rPr lang="ko-KR" altLang="en-US" dirty="0">
                <a:solidFill>
                  <a:sysClr val="windowText" lastClr="000000"/>
                </a:solidFill>
              </a:rPr>
              <a:t> 작동 안함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B82C85-95FF-406D-A72D-97AF971D5ACB}"/>
              </a:ext>
            </a:extLst>
          </p:cNvPr>
          <p:cNvSpPr txBox="1"/>
          <p:nvPr/>
        </p:nvSpPr>
        <p:spPr>
          <a:xfrm>
            <a:off x="8520285" y="1047043"/>
            <a:ext cx="321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측정 거리가 </a:t>
            </a:r>
            <a:r>
              <a:rPr lang="en-US" altLang="ko-KR" dirty="0"/>
              <a:t>50cm </a:t>
            </a:r>
            <a:r>
              <a:rPr lang="ko-KR" altLang="en-US" dirty="0"/>
              <a:t>이상 일 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DA48E-70F2-4BC6-8F8F-5CFE4ED6ABE1}"/>
              </a:ext>
            </a:extLst>
          </p:cNvPr>
          <p:cNvSpPr txBox="1"/>
          <p:nvPr/>
        </p:nvSpPr>
        <p:spPr>
          <a:xfrm>
            <a:off x="5624689" y="2118266"/>
            <a:ext cx="321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측정 거리가 </a:t>
            </a:r>
            <a:r>
              <a:rPr lang="en-US" altLang="ko-KR" dirty="0"/>
              <a:t>50cm </a:t>
            </a:r>
            <a:r>
              <a:rPr lang="ko-KR" altLang="en-US" dirty="0"/>
              <a:t>미만 일 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1A5E5C-AADE-43C5-BE1B-5AD4B3E77F1E}"/>
              </a:ext>
            </a:extLst>
          </p:cNvPr>
          <p:cNvSpPr/>
          <p:nvPr/>
        </p:nvSpPr>
        <p:spPr>
          <a:xfrm>
            <a:off x="1490133" y="3959575"/>
            <a:ext cx="3112913" cy="508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피에조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부저</a:t>
            </a:r>
            <a:r>
              <a:rPr lang="ko-KR" altLang="en-US" dirty="0">
                <a:solidFill>
                  <a:sysClr val="windowText" lastClr="000000"/>
                </a:solidFill>
              </a:rPr>
              <a:t> 작동 빈도 증가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44F54B-F46B-41A4-BA70-C8546936B228}"/>
              </a:ext>
            </a:extLst>
          </p:cNvPr>
          <p:cNvSpPr/>
          <p:nvPr/>
        </p:nvSpPr>
        <p:spPr>
          <a:xfrm>
            <a:off x="4473223" y="5122329"/>
            <a:ext cx="2302933" cy="508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한 사이클 종료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41D20E-731D-4A8A-9CEF-6D35E8A0331B}"/>
              </a:ext>
            </a:extLst>
          </p:cNvPr>
          <p:cNvSpPr txBox="1"/>
          <p:nvPr/>
        </p:nvSpPr>
        <p:spPr>
          <a:xfrm>
            <a:off x="980724" y="3543867"/>
            <a:ext cx="397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측정 거리가 </a:t>
            </a:r>
            <a:r>
              <a:rPr lang="en-US" altLang="ko-KR" dirty="0"/>
              <a:t>35cm, 15cm </a:t>
            </a:r>
            <a:r>
              <a:rPr lang="ko-KR" altLang="en-US" dirty="0"/>
              <a:t>미만 일 때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A5B93F9-44E2-468B-9302-990D66FB5304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5590820" y="722487"/>
            <a:ext cx="1" cy="57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B88F2DE-BB45-488D-90EA-F2AD1284911E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590821" y="1809043"/>
            <a:ext cx="0" cy="98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46C06CC-1BBE-482F-83FA-1AAAD910007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5590821" y="3304821"/>
            <a:ext cx="33869" cy="181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68E16806-2EB4-4C8B-8A60-29143014EA81}"/>
              </a:ext>
            </a:extLst>
          </p:cNvPr>
          <p:cNvCxnSpPr>
            <a:cxnSpLocks/>
            <a:stCxn id="4" idx="1"/>
            <a:endCxn id="18" idx="0"/>
          </p:cNvCxnSpPr>
          <p:nvPr/>
        </p:nvCxnSpPr>
        <p:spPr>
          <a:xfrm rot="10800000" flipV="1">
            <a:off x="3046590" y="3050821"/>
            <a:ext cx="1392764" cy="9087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4945E44A-36AA-4174-9957-D063BAD7E18C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>
            <a:off x="7532510" y="1555043"/>
            <a:ext cx="2133600" cy="12417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B6F1D2F1-D67C-4D6D-B15D-B07363A1792B}"/>
              </a:ext>
            </a:extLst>
          </p:cNvPr>
          <p:cNvCxnSpPr>
            <a:cxnSpLocks/>
            <a:stCxn id="5" idx="2"/>
            <a:endCxn id="20" idx="3"/>
          </p:cNvCxnSpPr>
          <p:nvPr/>
        </p:nvCxnSpPr>
        <p:spPr>
          <a:xfrm rot="5400000">
            <a:off x="7185379" y="2895598"/>
            <a:ext cx="2071508" cy="2889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F9150DD6-369C-4653-9019-0106EAF516DD}"/>
              </a:ext>
            </a:extLst>
          </p:cNvPr>
          <p:cNvCxnSpPr>
            <a:cxnSpLocks/>
            <a:stCxn id="18" idx="2"/>
            <a:endCxn id="20" idx="1"/>
          </p:cNvCxnSpPr>
          <p:nvPr/>
        </p:nvCxnSpPr>
        <p:spPr>
          <a:xfrm rot="16200000" flipH="1">
            <a:off x="3305529" y="4208635"/>
            <a:ext cx="908754" cy="14266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479FA6D9-B94E-4651-B0CF-BC63ECB8928E}"/>
              </a:ext>
            </a:extLst>
          </p:cNvPr>
          <p:cNvCxnSpPr>
            <a:cxnSpLocks/>
            <a:stCxn id="20" idx="2"/>
            <a:endCxn id="3" idx="0"/>
          </p:cNvCxnSpPr>
          <p:nvPr/>
        </p:nvCxnSpPr>
        <p:spPr>
          <a:xfrm rot="5400000" flipH="1">
            <a:off x="3443113" y="3448752"/>
            <a:ext cx="4329286" cy="33869"/>
          </a:xfrm>
          <a:prstGeom prst="bentConnector5">
            <a:avLst>
              <a:gd name="adj1" fmla="val -5280"/>
              <a:gd name="adj2" fmla="val 14207361"/>
              <a:gd name="adj3" fmla="val 1073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B3E479D-AA9B-46E9-B1BE-B958423506B7}"/>
              </a:ext>
            </a:extLst>
          </p:cNvPr>
          <p:cNvSpPr/>
          <p:nvPr/>
        </p:nvSpPr>
        <p:spPr>
          <a:xfrm>
            <a:off x="6742287" y="6031083"/>
            <a:ext cx="2302933" cy="508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전원 </a:t>
            </a:r>
            <a:r>
              <a:rPr lang="en-US" altLang="ko-KR" dirty="0">
                <a:solidFill>
                  <a:sysClr val="windowText" lastClr="000000"/>
                </a:solidFill>
              </a:rPr>
              <a:t>OFF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05F5F522-5F2A-4713-A00E-3E1958D29152}"/>
              </a:ext>
            </a:extLst>
          </p:cNvPr>
          <p:cNvCxnSpPr>
            <a:cxnSpLocks/>
            <a:stCxn id="20" idx="2"/>
            <a:endCxn id="92" idx="1"/>
          </p:cNvCxnSpPr>
          <p:nvPr/>
        </p:nvCxnSpPr>
        <p:spPr>
          <a:xfrm rot="16200000" flipH="1">
            <a:off x="5856111" y="5398907"/>
            <a:ext cx="654754" cy="11175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71B8D8F7-D9FD-45E0-AF1D-02380DBB623E}"/>
              </a:ext>
            </a:extLst>
          </p:cNvPr>
          <p:cNvSpPr txBox="1"/>
          <p:nvPr/>
        </p:nvSpPr>
        <p:spPr>
          <a:xfrm>
            <a:off x="4603046" y="6316123"/>
            <a:ext cx="2050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전원 버튼 작동 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363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159</Words>
  <Application>Microsoft Office PowerPoint</Application>
  <PresentationFormat>와이드스크린</PresentationFormat>
  <Paragraphs>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마이크로프로세서</vt:lpstr>
      <vt:lpstr>시각장애인을 위한 충돌방지 안경</vt:lpstr>
      <vt:lpstr>필요한 자원</vt:lpstr>
      <vt:lpstr>기존 작품, 특허, 논문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마이크로프로세서</dc:title>
  <dc:creator>user</dc:creator>
  <cp:lastModifiedBy>윤승민</cp:lastModifiedBy>
  <cp:revision>7</cp:revision>
  <dcterms:created xsi:type="dcterms:W3CDTF">2023-05-16T00:49:57Z</dcterms:created>
  <dcterms:modified xsi:type="dcterms:W3CDTF">2023-06-05T06:47:17Z</dcterms:modified>
</cp:coreProperties>
</file>