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E0F13B"/>
    <a:srgbClr val="9FE6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22788-887E-4015-A25B-D62C72A1AE1B}" v="10" dt="2023-11-07T20:34:59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i Kalotai" userId="7ae068ecbc1dad76" providerId="LiveId" clId="{96422788-887E-4015-A25B-D62C72A1AE1B}"/>
    <pc:docChg chg="undo custSel addSld modSld sldOrd">
      <pc:chgData name="Kitti Kalotai" userId="7ae068ecbc1dad76" providerId="LiveId" clId="{96422788-887E-4015-A25B-D62C72A1AE1B}" dt="2023-11-07T20:35:18.556" v="448"/>
      <pc:docMkLst>
        <pc:docMk/>
      </pc:docMkLst>
      <pc:sldChg chg="addSp delSp modSp mod">
        <pc:chgData name="Kitti Kalotai" userId="7ae068ecbc1dad76" providerId="LiveId" clId="{96422788-887E-4015-A25B-D62C72A1AE1B}" dt="2023-11-07T20:33:50.653" v="417"/>
        <pc:sldMkLst>
          <pc:docMk/>
          <pc:sldMk cId="573349119" sldId="256"/>
        </pc:sldMkLst>
        <pc:spChg chg="add mod">
          <ac:chgData name="Kitti Kalotai" userId="7ae068ecbc1dad76" providerId="LiveId" clId="{96422788-887E-4015-A25B-D62C72A1AE1B}" dt="2023-11-05T14:25:51.477" v="260" actId="1076"/>
          <ac:spMkLst>
            <pc:docMk/>
            <pc:sldMk cId="573349119" sldId="256"/>
            <ac:spMk id="2" creationId="{C79FC5C4-06E5-1AEA-C41F-D090A2D1A513}"/>
          </ac:spMkLst>
        </pc:spChg>
        <pc:spChg chg="add mod">
          <ac:chgData name="Kitti Kalotai" userId="7ae068ecbc1dad76" providerId="LiveId" clId="{96422788-887E-4015-A25B-D62C72A1AE1B}" dt="2023-11-05T14:25:54.244" v="261" actId="1076"/>
          <ac:spMkLst>
            <pc:docMk/>
            <pc:sldMk cId="573349119" sldId="256"/>
            <ac:spMk id="3" creationId="{8AEDCACE-DE9B-B23D-5B41-450CE807F5A7}"/>
          </ac:spMkLst>
        </pc:spChg>
        <pc:spChg chg="del">
          <ac:chgData name="Kitti Kalotai" userId="7ae068ecbc1dad76" providerId="LiveId" clId="{96422788-887E-4015-A25B-D62C72A1AE1B}" dt="2023-11-07T20:25:03.023" v="278" actId="478"/>
          <ac:spMkLst>
            <pc:docMk/>
            <pc:sldMk cId="573349119" sldId="256"/>
            <ac:spMk id="4" creationId="{ACA11959-40B2-FB03-4658-3AEEA97FC940}"/>
          </ac:spMkLst>
        </pc:spChg>
        <pc:spChg chg="add del mod">
          <ac:chgData name="Kitti Kalotai" userId="7ae068ecbc1dad76" providerId="LiveId" clId="{96422788-887E-4015-A25B-D62C72A1AE1B}" dt="2023-11-07T20:25:25.715" v="285" actId="478"/>
          <ac:spMkLst>
            <pc:docMk/>
            <pc:sldMk cId="573349119" sldId="256"/>
            <ac:spMk id="7" creationId="{BA9F56D4-C842-44FE-BAA2-6DA289E536B0}"/>
          </ac:spMkLst>
        </pc:spChg>
        <pc:spChg chg="mod">
          <ac:chgData name="Kitti Kalotai" userId="7ae068ecbc1dad76" providerId="LiveId" clId="{96422788-887E-4015-A25B-D62C72A1AE1B}" dt="2023-11-07T20:30:06.672" v="346" actId="14100"/>
          <ac:spMkLst>
            <pc:docMk/>
            <pc:sldMk cId="573349119" sldId="256"/>
            <ac:spMk id="11" creationId="{324D12EF-F9EC-81AD-A157-D9A5D2F33BFC}"/>
          </ac:spMkLst>
        </pc:spChg>
        <pc:spChg chg="mod">
          <ac:chgData name="Kitti Kalotai" userId="7ae068ecbc1dad76" providerId="LiveId" clId="{96422788-887E-4015-A25B-D62C72A1AE1B}" dt="2023-11-07T20:30:34.373" v="355" actId="14100"/>
          <ac:spMkLst>
            <pc:docMk/>
            <pc:sldMk cId="573349119" sldId="256"/>
            <ac:spMk id="12" creationId="{8E2CA1C4-10D3-475F-D219-2CBFEA38C72C}"/>
          </ac:spMkLst>
        </pc:spChg>
        <pc:spChg chg="mod">
          <ac:chgData name="Kitti Kalotai" userId="7ae068ecbc1dad76" providerId="LiveId" clId="{96422788-887E-4015-A25B-D62C72A1AE1B}" dt="2023-11-07T20:30:15.839" v="351" actId="14100"/>
          <ac:spMkLst>
            <pc:docMk/>
            <pc:sldMk cId="573349119" sldId="256"/>
            <ac:spMk id="14" creationId="{68AA2FC1-2A1B-2263-94FF-7FD5BF688606}"/>
          </ac:spMkLst>
        </pc:spChg>
        <pc:spChg chg="mod">
          <ac:chgData name="Kitti Kalotai" userId="7ae068ecbc1dad76" providerId="LiveId" clId="{96422788-887E-4015-A25B-D62C72A1AE1B}" dt="2023-11-07T20:30:19.388" v="352" actId="14100"/>
          <ac:spMkLst>
            <pc:docMk/>
            <pc:sldMk cId="573349119" sldId="256"/>
            <ac:spMk id="15" creationId="{AA1EFF70-1C15-0560-4B9F-819E11F3FE40}"/>
          </ac:spMkLst>
        </pc:spChg>
        <pc:spChg chg="mod">
          <ac:chgData name="Kitti Kalotai" userId="7ae068ecbc1dad76" providerId="LiveId" clId="{96422788-887E-4015-A25B-D62C72A1AE1B}" dt="2023-11-07T20:30:21.429" v="353" actId="14100"/>
          <ac:spMkLst>
            <pc:docMk/>
            <pc:sldMk cId="573349119" sldId="256"/>
            <ac:spMk id="16" creationId="{A8518CA5-8DDD-FA7B-D69C-BB1D32303EA2}"/>
          </ac:spMkLst>
        </pc:spChg>
        <pc:spChg chg="mod">
          <ac:chgData name="Kitti Kalotai" userId="7ae068ecbc1dad76" providerId="LiveId" clId="{96422788-887E-4015-A25B-D62C72A1AE1B}" dt="2023-11-07T20:30:23.292" v="354" actId="14100"/>
          <ac:spMkLst>
            <pc:docMk/>
            <pc:sldMk cId="573349119" sldId="256"/>
            <ac:spMk id="17" creationId="{BD9C902F-6246-90F4-AAAB-F35866273A3F}"/>
          </ac:spMkLst>
        </pc:spChg>
        <pc:spChg chg="add mod">
          <ac:chgData name="Kitti Kalotai" userId="7ae068ecbc1dad76" providerId="LiveId" clId="{96422788-887E-4015-A25B-D62C72A1AE1B}" dt="2023-11-07T20:29:58.274" v="344" actId="1076"/>
          <ac:spMkLst>
            <pc:docMk/>
            <pc:sldMk cId="573349119" sldId="256"/>
            <ac:spMk id="18" creationId="{113C99D5-1799-8B41-9CAE-0390F085A7F8}"/>
          </ac:spMkLst>
        </pc:spChg>
        <pc:spChg chg="del">
          <ac:chgData name="Kitti Kalotai" userId="7ae068ecbc1dad76" providerId="LiveId" clId="{96422788-887E-4015-A25B-D62C72A1AE1B}" dt="2023-11-05T14:24:29.633" v="244" actId="478"/>
          <ac:spMkLst>
            <pc:docMk/>
            <pc:sldMk cId="573349119" sldId="256"/>
            <ac:spMk id="19" creationId="{8B93349E-67E6-110C-4711-5BF04D6BB39A}"/>
          </ac:spMkLst>
        </pc:spChg>
        <pc:spChg chg="add mod">
          <ac:chgData name="Kitti Kalotai" userId="7ae068ecbc1dad76" providerId="LiveId" clId="{96422788-887E-4015-A25B-D62C72A1AE1B}" dt="2023-11-07T20:33:29.211" v="408" actId="1076"/>
          <ac:spMkLst>
            <pc:docMk/>
            <pc:sldMk cId="573349119" sldId="256"/>
            <ac:spMk id="19" creationId="{96177B38-CB00-2718-CAF3-81892FB7891E}"/>
          </ac:spMkLst>
        </pc:spChg>
        <pc:spChg chg="add del mod">
          <ac:chgData name="Kitti Kalotai" userId="7ae068ecbc1dad76" providerId="LiveId" clId="{96422788-887E-4015-A25B-D62C72A1AE1B}" dt="2023-11-07T20:32:12.652" v="367"/>
          <ac:spMkLst>
            <pc:docMk/>
            <pc:sldMk cId="573349119" sldId="256"/>
            <ac:spMk id="20" creationId="{8B955D40-C457-4CDA-41EC-8249FA420BC4}"/>
          </ac:spMkLst>
        </pc:spChg>
        <pc:spChg chg="add mod">
          <ac:chgData name="Kitti Kalotai" userId="7ae068ecbc1dad76" providerId="LiveId" clId="{96422788-887E-4015-A25B-D62C72A1AE1B}" dt="2023-11-07T20:33:07.550" v="406" actId="1076"/>
          <ac:spMkLst>
            <pc:docMk/>
            <pc:sldMk cId="573349119" sldId="256"/>
            <ac:spMk id="21" creationId="{78C53C74-5F18-7B3E-D37D-2C8F3BA9F9BB}"/>
          </ac:spMkLst>
        </pc:spChg>
        <pc:spChg chg="add">
          <ac:chgData name="Kitti Kalotai" userId="7ae068ecbc1dad76" providerId="LiveId" clId="{96422788-887E-4015-A25B-D62C72A1AE1B}" dt="2023-11-07T20:33:15.054" v="407" actId="11529"/>
          <ac:spMkLst>
            <pc:docMk/>
            <pc:sldMk cId="573349119" sldId="256"/>
            <ac:spMk id="23" creationId="{4EADFA95-3579-FFA2-4549-AE8853A764D2}"/>
          </ac:spMkLst>
        </pc:spChg>
        <pc:spChg chg="add del mod">
          <ac:chgData name="Kitti Kalotai" userId="7ae068ecbc1dad76" providerId="LiveId" clId="{96422788-887E-4015-A25B-D62C72A1AE1B}" dt="2023-11-07T20:33:50.653" v="417"/>
          <ac:spMkLst>
            <pc:docMk/>
            <pc:sldMk cId="573349119" sldId="256"/>
            <ac:spMk id="25" creationId="{5054E67E-6587-8C8B-2AA0-B6095EB84860}"/>
          </ac:spMkLst>
        </pc:spChg>
        <pc:graphicFrameChg chg="del mod modGraphic">
          <ac:chgData name="Kitti Kalotai" userId="7ae068ecbc1dad76" providerId="LiveId" clId="{96422788-887E-4015-A25B-D62C72A1AE1B}" dt="2023-11-05T14:26:16.731" v="271" actId="478"/>
          <ac:graphicFrameMkLst>
            <pc:docMk/>
            <pc:sldMk cId="573349119" sldId="256"/>
            <ac:graphicFrameMk id="8" creationId="{BBC23853-57FE-1D8C-3197-66243E0C38DA}"/>
          </ac:graphicFrameMkLst>
        </pc:graphicFrameChg>
        <pc:picChg chg="add mod">
          <ac:chgData name="Kitti Kalotai" userId="7ae068ecbc1dad76" providerId="LiveId" clId="{96422788-887E-4015-A25B-D62C72A1AE1B}" dt="2023-11-07T20:31:32.968" v="359" actId="1076"/>
          <ac:picMkLst>
            <pc:docMk/>
            <pc:sldMk cId="573349119" sldId="256"/>
            <ac:picMk id="6" creationId="{788AA8CB-E162-9B7B-4D0B-F6C69BA427A1}"/>
          </ac:picMkLst>
        </pc:picChg>
        <pc:picChg chg="add del mod">
          <ac:chgData name="Kitti Kalotai" userId="7ae068ecbc1dad76" providerId="LiveId" clId="{96422788-887E-4015-A25B-D62C72A1AE1B}" dt="2023-11-07T20:26:44.681" v="290" actId="478"/>
          <ac:picMkLst>
            <pc:docMk/>
            <pc:sldMk cId="573349119" sldId="256"/>
            <ac:picMk id="9" creationId="{5E6F45C7-5F56-E94C-233E-170F5ADD9310}"/>
          </ac:picMkLst>
        </pc:picChg>
        <pc:picChg chg="add del mod">
          <ac:chgData name="Kitti Kalotai" userId="7ae068ecbc1dad76" providerId="LiveId" clId="{96422788-887E-4015-A25B-D62C72A1AE1B}" dt="2023-11-07T20:26:44.681" v="290" actId="478"/>
          <ac:picMkLst>
            <pc:docMk/>
            <pc:sldMk cId="573349119" sldId="256"/>
            <ac:picMk id="13" creationId="{31F71A8E-1A89-5052-383A-BDB86909BABD}"/>
          </ac:picMkLst>
        </pc:picChg>
      </pc:sldChg>
      <pc:sldChg chg="addSp delSp modSp new mod">
        <pc:chgData name="Kitti Kalotai" userId="7ae068ecbc1dad76" providerId="LiveId" clId="{96422788-887E-4015-A25B-D62C72A1AE1B}" dt="2023-11-07T20:29:09.120" v="311" actId="14100"/>
        <pc:sldMkLst>
          <pc:docMk/>
          <pc:sldMk cId="2947510672" sldId="257"/>
        </pc:sldMkLst>
        <pc:spChg chg="mod">
          <ac:chgData name="Kitti Kalotai" userId="7ae068ecbc1dad76" providerId="LiveId" clId="{96422788-887E-4015-A25B-D62C72A1AE1B}" dt="2023-11-05T14:11:29.153" v="117" actId="20577"/>
          <ac:spMkLst>
            <pc:docMk/>
            <pc:sldMk cId="2947510672" sldId="257"/>
            <ac:spMk id="2" creationId="{FBC181AD-5F09-DCDB-D6CA-DF668858791C}"/>
          </ac:spMkLst>
        </pc:spChg>
        <pc:spChg chg="add del">
          <ac:chgData name="Kitti Kalotai" userId="7ae068ecbc1dad76" providerId="LiveId" clId="{96422788-887E-4015-A25B-D62C72A1AE1B}" dt="2023-11-07T20:27:30.530" v="292" actId="478"/>
          <ac:spMkLst>
            <pc:docMk/>
            <pc:sldMk cId="2947510672" sldId="257"/>
            <ac:spMk id="3" creationId="{01526CB0-B59A-8016-1A52-3F35927CA2FF}"/>
          </ac:spMkLst>
        </pc:spChg>
        <pc:spChg chg="del">
          <ac:chgData name="Kitti Kalotai" userId="7ae068ecbc1dad76" providerId="LiveId" clId="{96422788-887E-4015-A25B-D62C72A1AE1B}" dt="2023-11-05T14:04:15.447" v="2" actId="478"/>
          <ac:spMkLst>
            <pc:docMk/>
            <pc:sldMk cId="2947510672" sldId="257"/>
            <ac:spMk id="3" creationId="{EE3D64E0-C1F7-AF32-82DA-C6A8E7FFFABD}"/>
          </ac:spMkLst>
        </pc:spChg>
        <pc:spChg chg="add del mod ord">
          <ac:chgData name="Kitti Kalotai" userId="7ae068ecbc1dad76" providerId="LiveId" clId="{96422788-887E-4015-A25B-D62C72A1AE1B}" dt="2023-11-05T14:07:03.960" v="86" actId="478"/>
          <ac:spMkLst>
            <pc:docMk/>
            <pc:sldMk cId="2947510672" sldId="257"/>
            <ac:spMk id="4" creationId="{C50F029F-0F7E-ED7A-AD90-646E3218282C}"/>
          </ac:spMkLst>
        </pc:spChg>
        <pc:spChg chg="add del">
          <ac:chgData name="Kitti Kalotai" userId="7ae068ecbc1dad76" providerId="LiveId" clId="{96422788-887E-4015-A25B-D62C72A1AE1B}" dt="2023-11-07T20:27:39.111" v="294" actId="478"/>
          <ac:spMkLst>
            <pc:docMk/>
            <pc:sldMk cId="2947510672" sldId="257"/>
            <ac:spMk id="4" creationId="{F070FC77-D36D-42C2-7A2E-A0D5A1F82AC4}"/>
          </ac:spMkLst>
        </pc:spChg>
        <pc:spChg chg="add mod ord">
          <ac:chgData name="Kitti Kalotai" userId="7ae068ecbc1dad76" providerId="LiveId" clId="{96422788-887E-4015-A25B-D62C72A1AE1B}" dt="2023-11-07T20:29:09.120" v="311" actId="14100"/>
          <ac:spMkLst>
            <pc:docMk/>
            <pc:sldMk cId="2947510672" sldId="257"/>
            <ac:spMk id="5" creationId="{616AAD6B-1378-3186-0790-6BB8E1ACBFCB}"/>
          </ac:spMkLst>
        </pc:spChg>
        <pc:spChg chg="add del mod ord">
          <ac:chgData name="Kitti Kalotai" userId="7ae068ecbc1dad76" providerId="LiveId" clId="{96422788-887E-4015-A25B-D62C72A1AE1B}" dt="2023-11-05T14:08:04.725" v="99" actId="478"/>
          <ac:spMkLst>
            <pc:docMk/>
            <pc:sldMk cId="2947510672" sldId="257"/>
            <ac:spMk id="5" creationId="{916CD723-E801-FFD3-9F71-AAD67BB8A5E8}"/>
          </ac:spMkLst>
        </pc:spChg>
        <pc:spChg chg="add del mod ord">
          <ac:chgData name="Kitti Kalotai" userId="7ae068ecbc1dad76" providerId="LiveId" clId="{96422788-887E-4015-A25B-D62C72A1AE1B}" dt="2023-11-05T14:17:14.556" v="161" actId="478"/>
          <ac:spMkLst>
            <pc:docMk/>
            <pc:sldMk cId="2947510672" sldId="257"/>
            <ac:spMk id="6" creationId="{063B6302-C83B-97FF-A4F6-E8FFF7645461}"/>
          </ac:spMkLst>
        </pc:spChg>
        <pc:spChg chg="add mod ord">
          <ac:chgData name="Kitti Kalotai" userId="7ae068ecbc1dad76" providerId="LiveId" clId="{96422788-887E-4015-A25B-D62C72A1AE1B}" dt="2023-11-07T20:29:05.046" v="310" actId="14100"/>
          <ac:spMkLst>
            <pc:docMk/>
            <pc:sldMk cId="2947510672" sldId="257"/>
            <ac:spMk id="6" creationId="{57E61B6C-0B65-F67C-C917-445A14D58D5A}"/>
          </ac:spMkLst>
        </pc:spChg>
        <pc:spChg chg="add del mod">
          <ac:chgData name="Kitti Kalotai" userId="7ae068ecbc1dad76" providerId="LiveId" clId="{96422788-887E-4015-A25B-D62C72A1AE1B}" dt="2023-11-05T14:12:27.294" v="123" actId="478"/>
          <ac:spMkLst>
            <pc:docMk/>
            <pc:sldMk cId="2947510672" sldId="257"/>
            <ac:spMk id="7" creationId="{425D4D07-CD7F-DD94-AE0A-B9A9B6798C0E}"/>
          </ac:spMkLst>
        </pc:spChg>
        <pc:spChg chg="add del mod">
          <ac:chgData name="Kitti Kalotai" userId="7ae068ecbc1dad76" providerId="LiveId" clId="{96422788-887E-4015-A25B-D62C72A1AE1B}" dt="2023-11-07T20:22:47.725" v="273" actId="1076"/>
          <ac:spMkLst>
            <pc:docMk/>
            <pc:sldMk cId="2947510672" sldId="257"/>
            <ac:spMk id="8" creationId="{BD75EB4E-9B7C-C8CD-20C0-B534F46EFA8D}"/>
          </ac:spMkLst>
        </pc:spChg>
        <pc:spChg chg="add del mod ord">
          <ac:chgData name="Kitti Kalotai" userId="7ae068ecbc1dad76" providerId="LiveId" clId="{96422788-887E-4015-A25B-D62C72A1AE1B}" dt="2023-11-05T14:19:07.675" v="212" actId="478"/>
          <ac:spMkLst>
            <pc:docMk/>
            <pc:sldMk cId="2947510672" sldId="257"/>
            <ac:spMk id="9" creationId="{A3F8F54A-E5CA-0BDB-71BC-B60C04189A8A}"/>
          </ac:spMkLst>
        </pc:spChg>
        <pc:spChg chg="add del mod ord">
          <ac:chgData name="Kitti Kalotai" userId="7ae068ecbc1dad76" providerId="LiveId" clId="{96422788-887E-4015-A25B-D62C72A1AE1B}" dt="2023-11-05T14:24:25.513" v="243" actId="478"/>
          <ac:spMkLst>
            <pc:docMk/>
            <pc:sldMk cId="2947510672" sldId="257"/>
            <ac:spMk id="10" creationId="{691CEBE7-DA5C-3393-DECF-2D6C33BBC6A9}"/>
          </ac:spMkLst>
        </pc:spChg>
      </pc:sldChg>
      <pc:sldChg chg="addSp delSp modSp new mod ord">
        <pc:chgData name="Kitti Kalotai" userId="7ae068ecbc1dad76" providerId="LiveId" clId="{96422788-887E-4015-A25B-D62C72A1AE1B}" dt="2023-11-07T20:35:18.556" v="448"/>
        <pc:sldMkLst>
          <pc:docMk/>
          <pc:sldMk cId="365074801" sldId="258"/>
        </pc:sldMkLst>
        <pc:spChg chg="mod">
          <ac:chgData name="Kitti Kalotai" userId="7ae068ecbc1dad76" providerId="LiveId" clId="{96422788-887E-4015-A25B-D62C72A1AE1B}" dt="2023-11-07T20:34:55.387" v="440" actId="27636"/>
          <ac:spMkLst>
            <pc:docMk/>
            <pc:sldMk cId="365074801" sldId="258"/>
            <ac:spMk id="2" creationId="{FDED9FEC-8A4B-76B3-F81B-DF6F56151BAC}"/>
          </ac:spMkLst>
        </pc:spChg>
        <pc:spChg chg="del">
          <ac:chgData name="Kitti Kalotai" userId="7ae068ecbc1dad76" providerId="LiveId" clId="{96422788-887E-4015-A25B-D62C72A1AE1B}" dt="2023-11-07T20:34:00.100" v="421" actId="478"/>
          <ac:spMkLst>
            <pc:docMk/>
            <pc:sldMk cId="365074801" sldId="258"/>
            <ac:spMk id="3" creationId="{90D2B7DC-9DE8-454C-D6E2-327B406FC44F}"/>
          </ac:spMkLst>
        </pc:spChg>
        <pc:spChg chg="add del mod">
          <ac:chgData name="Kitti Kalotai" userId="7ae068ecbc1dad76" providerId="LiveId" clId="{96422788-887E-4015-A25B-D62C72A1AE1B}" dt="2023-11-07T20:35:18.556" v="448"/>
          <ac:spMkLst>
            <pc:docMk/>
            <pc:sldMk cId="365074801" sldId="258"/>
            <ac:spMk id="4" creationId="{BB737AA2-87DC-72F6-E535-DCB5E0B066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6DE31-32BA-AE5F-38A9-F50A9AEFB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659595-0EA9-FF85-1F0C-2FB52465A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B5FFF4-F725-51D6-0E31-6F1664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6BD498-FE51-5668-830A-402C4A3D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02B6E-25D1-CDF3-C944-54E3A728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0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EB613-8C3A-B358-09B7-3E8F2FAC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AC19FE-9A2E-6B42-C3D9-AFF084DD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1C8F7-4EB5-EBF9-13C5-EA6DCCCC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475B0-6062-C72F-6994-317E2CD0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F3D9A-193E-C301-A18B-B5754D36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FD5E88-D3D1-FD03-3B61-D1F1838F3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D062E6-5F5D-004C-7EBE-8E254DC36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418932-9D73-567E-2AF3-44DDCD3F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57786B-1AF7-032A-1A31-58F65920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4CE55-2053-1956-9786-2C495D50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6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2BCAF-212B-20BD-F574-7A6DB3C5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FDECE-A903-B20C-0BA3-C7D485A0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722F0-6AEB-7B53-07E7-8983AD51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F1E2B-5AAF-063C-2A62-ABA3D19E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22FA8-5294-CDCE-6504-BF12A2D0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2FC0-EA3E-A0DB-A671-7B32CAA9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7F14A-F84B-CBFD-32BB-3D3DF34D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55D03-E8E3-483D-6C34-8F23C8E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95C39-C40C-1B11-2CAF-417204A2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EC47D-3D63-11FC-B20D-E58DD15E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8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9D21-7674-2DB9-2159-923B0216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BBD14-DC69-399B-576C-CE27F6D57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E3564F-9A31-A52A-B227-855748141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353198-B4D6-884E-B655-5C05A72F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9A457-7CCA-E227-C460-EBE815CB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63331-4291-673B-099F-8904A6A5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84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14A87-D71D-703A-383F-667107F5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0824F-9421-205C-2778-18474AD0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E5D2A7-B459-BB36-2A1A-4E25A60B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BEDFE1-840C-7D00-D568-DB97EF098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29873A-8B89-D638-1D29-9BEDC5E4B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C88AB5-4DEF-0941-AD18-F6A3401D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4FB345-1F3F-7351-DC24-8D99BCD1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230D8B-48D6-6962-731B-64257B2D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32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2D634-3EA7-7D0D-1C1E-D50E57AD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9E0E1B-18E0-159B-8A76-7E72D9F7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D49991-DB05-84BB-4E8E-5E1B0EC2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FF13BC-6B44-3ADE-52E9-4160A63C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08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6FA85E-B113-ED2A-8724-022A3701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0ED29D-B691-4560-A2A1-F192524F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7B6D99-C366-DBC6-9048-EABC2F91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56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C754-7AC1-A1E8-73F7-33477D00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4D221-B6B4-9E91-6368-43EF2760F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3B99C-66B8-4FC7-6C7F-91369931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556BFC-A2FE-B99F-9D32-3A4AE834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4F7A2F-0C52-3A1F-CBCF-88BE57B1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2EE5CF-9B05-26B1-09E5-3241C899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16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43F6A-C7CB-1EAB-FCAC-19651584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C8813A-0AAC-4930-7B87-D27487640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2F6875-7386-6F3D-367C-1AAEC4418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C82DFF-7949-986C-7F09-0D9D17FD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36A2E6-8935-2048-06B6-933B7797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337DCF-D807-12B8-2524-B6E8C04A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65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30EA36-2003-F1C0-EE1F-6CBBC6B5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C7C309-ABFD-74A4-E94B-8C6DED24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01541-212C-CCC0-38F0-F50106948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C3B1-9E0C-42E2-ABBE-07BAE667A8D0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38E493-29C9-2174-BAF5-D492D8B0C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9918A-231D-6EC0-9840-0793A984F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CD6F-82C8-4B8F-9240-43A26AF40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01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24D12EF-F9EC-81AD-A157-D9A5D2F33BFC}"/>
              </a:ext>
            </a:extLst>
          </p:cNvPr>
          <p:cNvSpPr/>
          <p:nvPr/>
        </p:nvSpPr>
        <p:spPr>
          <a:xfrm>
            <a:off x="0" y="783734"/>
            <a:ext cx="2264636" cy="749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E2CA1C4-10D3-475F-D219-2CBFEA38C72C}"/>
              </a:ext>
            </a:extLst>
          </p:cNvPr>
          <p:cNvSpPr/>
          <p:nvPr/>
        </p:nvSpPr>
        <p:spPr>
          <a:xfrm>
            <a:off x="-16619" y="1533236"/>
            <a:ext cx="2289563" cy="749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8AA2FC1-2A1B-2263-94FF-7FD5BF688606}"/>
              </a:ext>
            </a:extLst>
          </p:cNvPr>
          <p:cNvSpPr/>
          <p:nvPr/>
        </p:nvSpPr>
        <p:spPr>
          <a:xfrm>
            <a:off x="0" y="2282738"/>
            <a:ext cx="2272945" cy="749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1EFF70-1C15-0560-4B9F-819E11F3FE40}"/>
              </a:ext>
            </a:extLst>
          </p:cNvPr>
          <p:cNvSpPr/>
          <p:nvPr/>
        </p:nvSpPr>
        <p:spPr>
          <a:xfrm>
            <a:off x="0" y="3032240"/>
            <a:ext cx="2264636" cy="749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8518CA5-8DDD-FA7B-D69C-BB1D32303EA2}"/>
              </a:ext>
            </a:extLst>
          </p:cNvPr>
          <p:cNvSpPr/>
          <p:nvPr/>
        </p:nvSpPr>
        <p:spPr>
          <a:xfrm>
            <a:off x="-8309" y="3781742"/>
            <a:ext cx="2272945" cy="749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D9C902F-6246-90F4-AAAB-F35866273A3F}"/>
              </a:ext>
            </a:extLst>
          </p:cNvPr>
          <p:cNvSpPr/>
          <p:nvPr/>
        </p:nvSpPr>
        <p:spPr>
          <a:xfrm>
            <a:off x="-16618" y="4531244"/>
            <a:ext cx="2289563" cy="749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63B57A7-4A09-3691-0DF5-915BB2E9B3A1}"/>
              </a:ext>
            </a:extLst>
          </p:cNvPr>
          <p:cNvSpPr>
            <a:spLocks/>
          </p:cNvSpPr>
          <p:nvPr/>
        </p:nvSpPr>
        <p:spPr>
          <a:xfrm>
            <a:off x="11355696" y="3875031"/>
            <a:ext cx="640935" cy="6152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3B1CBF6-2C95-79FC-1D7E-09B21F43DA02}"/>
              </a:ext>
            </a:extLst>
          </p:cNvPr>
          <p:cNvSpPr>
            <a:spLocks/>
          </p:cNvSpPr>
          <p:nvPr/>
        </p:nvSpPr>
        <p:spPr>
          <a:xfrm>
            <a:off x="11355696" y="4665448"/>
            <a:ext cx="635234" cy="6152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Stift Silhouette">
            <a:extLst>
              <a:ext uri="{FF2B5EF4-FFF2-40B4-BE49-F238E27FC236}">
                <a16:creationId xmlns:a16="http://schemas.microsoft.com/office/drawing/2014/main" id="{3170CB12-BA34-C7D4-833D-15B5A52B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3447" y="3954080"/>
            <a:ext cx="457200" cy="457200"/>
          </a:xfrm>
          <a:prstGeom prst="rect">
            <a:avLst/>
          </a:prstGeom>
        </p:spPr>
      </p:pic>
      <p:pic>
        <p:nvPicPr>
          <p:cNvPr id="28" name="Grafik 27" descr="Hinzufügen Silhouette">
            <a:extLst>
              <a:ext uri="{FF2B5EF4-FFF2-40B4-BE49-F238E27FC236}">
                <a16:creationId xmlns:a16="http://schemas.microsoft.com/office/drawing/2014/main" id="{E7659A94-1C25-D870-9042-44C73E902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5978" y="4695762"/>
            <a:ext cx="554669" cy="554669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B8C0D63C-5417-8F02-20C8-4B6D0401F6E4}"/>
              </a:ext>
            </a:extLst>
          </p:cNvPr>
          <p:cNvSpPr/>
          <p:nvPr/>
        </p:nvSpPr>
        <p:spPr>
          <a:xfrm>
            <a:off x="11339078" y="3087118"/>
            <a:ext cx="651852" cy="6152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Grafik 30" descr="Flip-Kalender Silhouette">
            <a:extLst>
              <a:ext uri="{FF2B5EF4-FFF2-40B4-BE49-F238E27FC236}">
                <a16:creationId xmlns:a16="http://schemas.microsoft.com/office/drawing/2014/main" id="{02FF754F-42E5-999F-8B68-C0D252A10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99134" y="3116391"/>
            <a:ext cx="548355" cy="5483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9FC5C4-06E5-1AEA-C41F-D090A2D1A513}"/>
              </a:ext>
            </a:extLst>
          </p:cNvPr>
          <p:cNvSpPr txBox="1">
            <a:spLocks/>
          </p:cNvSpPr>
          <p:nvPr/>
        </p:nvSpPr>
        <p:spPr>
          <a:xfrm>
            <a:off x="-770688" y="781255"/>
            <a:ext cx="3710441" cy="267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err="1">
                <a:latin typeface="Aptos Light" panose="020F0502020204030204" pitchFamily="34" charset="0"/>
                <a:ea typeface="ADLaM Display" panose="020F0502020204030204" pitchFamily="2" charset="0"/>
                <a:cs typeface="AngsanaUPC" panose="020B0502040204020203" pitchFamily="18" charset="-34"/>
              </a:rPr>
              <a:t>myMeal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EDCACE-DE9B-B23D-5B41-450CE807F5A7}"/>
              </a:ext>
            </a:extLst>
          </p:cNvPr>
          <p:cNvSpPr txBox="1"/>
          <p:nvPr/>
        </p:nvSpPr>
        <p:spPr>
          <a:xfrm>
            <a:off x="504916" y="450771"/>
            <a:ext cx="291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avolini" panose="03000502040302020204" pitchFamily="66" charset="0"/>
                <a:ea typeface="DengXian Light" panose="020B0503020204020204" pitchFamily="2" charset="-122"/>
                <a:cs typeface="Cavolini" panose="03000502040302020204" pitchFamily="66" charset="0"/>
              </a:rPr>
              <a:t>P  L  A  N  </a:t>
            </a:r>
            <a:r>
              <a:rPr lang="de-DE" sz="800" dirty="0" err="1">
                <a:latin typeface="Cavolini" panose="03000502040302020204" pitchFamily="66" charset="0"/>
                <a:ea typeface="DengXian Light" panose="020B0503020204020204" pitchFamily="2" charset="-122"/>
                <a:cs typeface="Cavolini" panose="03000502040302020204" pitchFamily="66" charset="0"/>
              </a:rPr>
              <a:t>N</a:t>
            </a:r>
            <a:r>
              <a:rPr lang="de-DE" sz="800" dirty="0">
                <a:latin typeface="Cavolini" panose="03000502040302020204" pitchFamily="66" charset="0"/>
                <a:ea typeface="DengXian Light" panose="020B0503020204020204" pitchFamily="2" charset="-122"/>
                <a:cs typeface="Cavolini" panose="03000502040302020204" pitchFamily="66" charset="0"/>
              </a:rPr>
              <a:t>  E  R </a:t>
            </a:r>
          </a:p>
        </p:txBody>
      </p:sp>
      <p:pic>
        <p:nvPicPr>
          <p:cNvPr id="6" name="Grafik 5" descr="Küchenchef Silhouette">
            <a:extLst>
              <a:ext uri="{FF2B5EF4-FFF2-40B4-BE49-F238E27FC236}">
                <a16:creationId xmlns:a16="http://schemas.microsoft.com/office/drawing/2014/main" id="{788AA8CB-E162-9B7B-4D0B-F6C69BA42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77213" y="154277"/>
            <a:ext cx="689668" cy="68966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13C99D5-1799-8B41-9CAE-0390F085A7F8}"/>
              </a:ext>
            </a:extLst>
          </p:cNvPr>
          <p:cNvSpPr txBox="1"/>
          <p:nvPr/>
        </p:nvSpPr>
        <p:spPr>
          <a:xfrm>
            <a:off x="4836920" y="129779"/>
            <a:ext cx="510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Einloggen/ Konto/ Suchleiste?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6177B38-CB00-2718-CAF3-81892FB7891E}"/>
              </a:ext>
            </a:extLst>
          </p:cNvPr>
          <p:cNvSpPr/>
          <p:nvPr/>
        </p:nvSpPr>
        <p:spPr>
          <a:xfrm>
            <a:off x="3328943" y="1264521"/>
            <a:ext cx="5956419" cy="1895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8C53C74-5F18-7B3E-D37D-2C8F3BA9F9BB}"/>
              </a:ext>
            </a:extLst>
          </p:cNvPr>
          <p:cNvSpPr txBox="1"/>
          <p:nvPr/>
        </p:nvSpPr>
        <p:spPr>
          <a:xfrm>
            <a:off x="4154798" y="2043610"/>
            <a:ext cx="4097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Gemüsepfanne</a:t>
            </a:r>
            <a:r>
              <a:rPr lang="de-DE" dirty="0"/>
              <a:t> 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4EADFA95-3579-FFA2-4549-AE8853A764D2}"/>
              </a:ext>
            </a:extLst>
          </p:cNvPr>
          <p:cNvSpPr/>
          <p:nvPr/>
        </p:nvSpPr>
        <p:spPr>
          <a:xfrm>
            <a:off x="8631252" y="2282738"/>
            <a:ext cx="197407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34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ssdiagramm: Verzögerung 5">
            <a:extLst>
              <a:ext uri="{FF2B5EF4-FFF2-40B4-BE49-F238E27FC236}">
                <a16:creationId xmlns:a16="http://schemas.microsoft.com/office/drawing/2014/main" id="{57E61B6C-0B65-F67C-C917-445A14D58D5A}"/>
              </a:ext>
            </a:extLst>
          </p:cNvPr>
          <p:cNvSpPr/>
          <p:nvPr/>
        </p:nvSpPr>
        <p:spPr>
          <a:xfrm flipH="1">
            <a:off x="4460903" y="572568"/>
            <a:ext cx="1469877" cy="1854438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lussdiagramm: Verzögerung 4">
            <a:extLst>
              <a:ext uri="{FF2B5EF4-FFF2-40B4-BE49-F238E27FC236}">
                <a16:creationId xmlns:a16="http://schemas.microsoft.com/office/drawing/2014/main" id="{616AAD6B-1378-3186-0790-6BB8E1ACBFCB}"/>
              </a:ext>
            </a:extLst>
          </p:cNvPr>
          <p:cNvSpPr/>
          <p:nvPr/>
        </p:nvSpPr>
        <p:spPr>
          <a:xfrm>
            <a:off x="5930780" y="572568"/>
            <a:ext cx="2186526" cy="1854438"/>
          </a:xfrm>
          <a:prstGeom prst="flowChartDelay">
            <a:avLst/>
          </a:prstGeom>
          <a:solidFill>
            <a:srgbClr val="D1F3FF"/>
          </a:solidFill>
          <a:ln>
            <a:solidFill>
              <a:srgbClr val="D1F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C181AD-5F09-DCDB-D6CA-DF66885879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709446" y="1604291"/>
            <a:ext cx="3710441" cy="267996"/>
          </a:xfrm>
        </p:spPr>
        <p:txBody>
          <a:bodyPr>
            <a:normAutofit fontScale="90000"/>
          </a:bodyPr>
          <a:lstStyle/>
          <a:p>
            <a:r>
              <a:rPr lang="de-DE" sz="8000" b="1" dirty="0" err="1">
                <a:latin typeface="Aptos Light" panose="020F0502020204030204" pitchFamily="34" charset="0"/>
                <a:ea typeface="ADLaM Display" panose="020F0502020204030204" pitchFamily="2" charset="0"/>
                <a:cs typeface="AngsanaUPC" panose="020B0502040204020203" pitchFamily="18" charset="-34"/>
              </a:rPr>
              <a:t>myMeal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D75EB4E-9B7C-C8CD-20C0-B534F46EFA8D}"/>
              </a:ext>
            </a:extLst>
          </p:cNvPr>
          <p:cNvSpPr txBox="1"/>
          <p:nvPr/>
        </p:nvSpPr>
        <p:spPr>
          <a:xfrm>
            <a:off x="5205103" y="1858688"/>
            <a:ext cx="2912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avolini" panose="03000502040302020204" pitchFamily="66" charset="0"/>
                <a:ea typeface="DengXian Light" panose="020B0503020204020204" pitchFamily="2" charset="-122"/>
                <a:cs typeface="Cavolini" panose="03000502040302020204" pitchFamily="66" charset="0"/>
              </a:rPr>
              <a:t>P  L  A  N  </a:t>
            </a:r>
            <a:r>
              <a:rPr lang="de-DE" sz="1600" dirty="0" err="1">
                <a:latin typeface="Cavolini" panose="03000502040302020204" pitchFamily="66" charset="0"/>
                <a:ea typeface="DengXian Light" panose="020B0503020204020204" pitchFamily="2" charset="-122"/>
                <a:cs typeface="Cavolini" panose="03000502040302020204" pitchFamily="66" charset="0"/>
              </a:rPr>
              <a:t>N</a:t>
            </a:r>
            <a:r>
              <a:rPr lang="de-DE" sz="1600" dirty="0">
                <a:latin typeface="Cavolini" panose="03000502040302020204" pitchFamily="66" charset="0"/>
                <a:ea typeface="DengXian Light" panose="020B0503020204020204" pitchFamily="2" charset="-122"/>
                <a:cs typeface="Cavolini" panose="03000502040302020204" pitchFamily="66" charset="0"/>
              </a:rPr>
              <a:t>  E  R </a:t>
            </a:r>
          </a:p>
        </p:txBody>
      </p:sp>
    </p:spTree>
    <p:extLst>
      <p:ext uri="{BB962C8B-B14F-4D97-AF65-F5344CB8AC3E}">
        <p14:creationId xmlns:p14="http://schemas.microsoft.com/office/powerpoint/2010/main" val="294751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D9FEC-8A4B-76B3-F81B-DF6F5615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75" y="100207"/>
            <a:ext cx="10515600" cy="463815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6507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 Light</vt:lpstr>
      <vt:lpstr>Arial</vt:lpstr>
      <vt:lpstr>Calibri</vt:lpstr>
      <vt:lpstr>Calibri Light</vt:lpstr>
      <vt:lpstr>Cavolini</vt:lpstr>
      <vt:lpstr>Office</vt:lpstr>
      <vt:lpstr>PowerPoint-Präsentation</vt:lpstr>
      <vt:lpstr>myMeal </vt:lpstr>
      <vt:lpstr>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Kitti Kalotai</dc:creator>
  <cp:lastModifiedBy>Kitti Kalotai</cp:lastModifiedBy>
  <cp:revision>1</cp:revision>
  <dcterms:created xsi:type="dcterms:W3CDTF">2023-10-31T17:08:46Z</dcterms:created>
  <dcterms:modified xsi:type="dcterms:W3CDTF">2023-11-07T20:35:22Z</dcterms:modified>
</cp:coreProperties>
</file>