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compatMode="1" saveSubsetFonts="1">
  <p:sldMasterIdLst>
    <p:sldMasterId id="2147483648" r:id="rId1"/>
  </p:sldMasterIdLst>
  <p:notesMasterIdLst>
    <p:notesMasterId r:id="rId95"/>
  </p:notesMasterIdLst>
  <p:sldIdLst>
    <p:sldId id="409" r:id="rId2"/>
    <p:sldId id="410" r:id="rId3"/>
    <p:sldId id="257" r:id="rId4"/>
    <p:sldId id="303" r:id="rId5"/>
    <p:sldId id="326" r:id="rId6"/>
    <p:sldId id="301" r:id="rId7"/>
    <p:sldId id="308" r:id="rId8"/>
    <p:sldId id="329" r:id="rId9"/>
    <p:sldId id="350" r:id="rId10"/>
    <p:sldId id="412" r:id="rId11"/>
    <p:sldId id="413" r:id="rId12"/>
    <p:sldId id="414" r:id="rId13"/>
    <p:sldId id="415" r:id="rId14"/>
    <p:sldId id="416" r:id="rId15"/>
    <p:sldId id="357" r:id="rId16"/>
    <p:sldId id="262" r:id="rId17"/>
    <p:sldId id="333" r:id="rId18"/>
    <p:sldId id="330" r:id="rId19"/>
    <p:sldId id="338" r:id="rId20"/>
    <p:sldId id="337" r:id="rId21"/>
    <p:sldId id="264" r:id="rId22"/>
    <p:sldId id="307" r:id="rId23"/>
    <p:sldId id="336" r:id="rId24"/>
    <p:sldId id="265" r:id="rId25"/>
    <p:sldId id="310" r:id="rId26"/>
    <p:sldId id="339" r:id="rId27"/>
    <p:sldId id="311" r:id="rId28"/>
    <p:sldId id="313" r:id="rId29"/>
    <p:sldId id="348" r:id="rId30"/>
    <p:sldId id="417" r:id="rId31"/>
    <p:sldId id="418" r:id="rId32"/>
    <p:sldId id="314" r:id="rId33"/>
    <p:sldId id="271" r:id="rId34"/>
    <p:sldId id="420" r:id="rId35"/>
    <p:sldId id="270" r:id="rId36"/>
    <p:sldId id="419" r:id="rId37"/>
    <p:sldId id="316" r:id="rId38"/>
    <p:sldId id="317" r:id="rId39"/>
    <p:sldId id="284" r:id="rId40"/>
    <p:sldId id="321" r:id="rId41"/>
    <p:sldId id="340" r:id="rId42"/>
    <p:sldId id="341" r:id="rId43"/>
    <p:sldId id="342" r:id="rId44"/>
    <p:sldId id="349" r:id="rId45"/>
    <p:sldId id="343" r:id="rId46"/>
    <p:sldId id="344" r:id="rId47"/>
    <p:sldId id="345" r:id="rId48"/>
    <p:sldId id="358" r:id="rId49"/>
    <p:sldId id="362" r:id="rId50"/>
    <p:sldId id="363" r:id="rId51"/>
    <p:sldId id="364" r:id="rId52"/>
    <p:sldId id="365" r:id="rId53"/>
    <p:sldId id="366" r:id="rId54"/>
    <p:sldId id="367" r:id="rId55"/>
    <p:sldId id="368" r:id="rId56"/>
    <p:sldId id="369" r:id="rId57"/>
    <p:sldId id="370" r:id="rId58"/>
    <p:sldId id="371" r:id="rId59"/>
    <p:sldId id="372" r:id="rId60"/>
    <p:sldId id="373" r:id="rId61"/>
    <p:sldId id="374" r:id="rId62"/>
    <p:sldId id="375" r:id="rId63"/>
    <p:sldId id="399" r:id="rId64"/>
    <p:sldId id="376" r:id="rId65"/>
    <p:sldId id="377" r:id="rId66"/>
    <p:sldId id="378" r:id="rId67"/>
    <p:sldId id="379" r:id="rId68"/>
    <p:sldId id="380" r:id="rId69"/>
    <p:sldId id="381" r:id="rId70"/>
    <p:sldId id="382" r:id="rId71"/>
    <p:sldId id="383" r:id="rId72"/>
    <p:sldId id="384" r:id="rId73"/>
    <p:sldId id="385" r:id="rId74"/>
    <p:sldId id="386" r:id="rId75"/>
    <p:sldId id="387" r:id="rId76"/>
    <p:sldId id="388" r:id="rId77"/>
    <p:sldId id="389" r:id="rId78"/>
    <p:sldId id="390" r:id="rId79"/>
    <p:sldId id="391" r:id="rId80"/>
    <p:sldId id="392" r:id="rId81"/>
    <p:sldId id="393" r:id="rId82"/>
    <p:sldId id="394" r:id="rId83"/>
    <p:sldId id="395" r:id="rId84"/>
    <p:sldId id="396" r:id="rId85"/>
    <p:sldId id="397" r:id="rId86"/>
    <p:sldId id="400" r:id="rId87"/>
    <p:sldId id="401" r:id="rId88"/>
    <p:sldId id="402" r:id="rId89"/>
    <p:sldId id="403" r:id="rId90"/>
    <p:sldId id="404" r:id="rId91"/>
    <p:sldId id="405" r:id="rId92"/>
    <p:sldId id="406" r:id="rId93"/>
    <p:sldId id="407" r:id="rId94"/>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charset="0"/>
        <a:ea typeface="Arial" charset="0"/>
        <a:cs typeface="Arial" charset="0"/>
      </a:defRPr>
    </a:lvl1pPr>
    <a:lvl2pPr marL="457200" algn="l" rtl="0" eaLnBrk="0" fontAlgn="base" hangingPunct="0">
      <a:spcBef>
        <a:spcPct val="0"/>
      </a:spcBef>
      <a:spcAft>
        <a:spcPct val="0"/>
      </a:spcAft>
      <a:defRPr kern="1200">
        <a:solidFill>
          <a:schemeClr val="tx1"/>
        </a:solidFill>
        <a:latin typeface="Arial" charset="0"/>
        <a:ea typeface="Arial" charset="0"/>
        <a:cs typeface="Arial" charset="0"/>
      </a:defRPr>
    </a:lvl2pPr>
    <a:lvl3pPr marL="914400" algn="l" rtl="0" eaLnBrk="0" fontAlgn="base" hangingPunct="0">
      <a:spcBef>
        <a:spcPct val="0"/>
      </a:spcBef>
      <a:spcAft>
        <a:spcPct val="0"/>
      </a:spcAft>
      <a:defRPr kern="1200">
        <a:solidFill>
          <a:schemeClr val="tx1"/>
        </a:solidFill>
        <a:latin typeface="Arial" charset="0"/>
        <a:ea typeface="Arial" charset="0"/>
        <a:cs typeface="Arial" charset="0"/>
      </a:defRPr>
    </a:lvl3pPr>
    <a:lvl4pPr marL="1371600" algn="l" rtl="0" eaLnBrk="0" fontAlgn="base" hangingPunct="0">
      <a:spcBef>
        <a:spcPct val="0"/>
      </a:spcBef>
      <a:spcAft>
        <a:spcPct val="0"/>
      </a:spcAft>
      <a:defRPr kern="1200">
        <a:solidFill>
          <a:schemeClr val="tx1"/>
        </a:solidFill>
        <a:latin typeface="Arial" charset="0"/>
        <a:ea typeface="Arial" charset="0"/>
        <a:cs typeface="Arial" charset="0"/>
      </a:defRPr>
    </a:lvl4pPr>
    <a:lvl5pPr marL="1828800" algn="l" rtl="0" eaLnBrk="0" fontAlgn="base" hangingPunct="0">
      <a:spcBef>
        <a:spcPct val="0"/>
      </a:spcBef>
      <a:spcAft>
        <a:spcPct val="0"/>
      </a:spcAft>
      <a:defRPr kern="1200">
        <a:solidFill>
          <a:schemeClr val="tx1"/>
        </a:solidFill>
        <a:latin typeface="Arial" charset="0"/>
        <a:ea typeface="Arial" charset="0"/>
        <a:cs typeface="Arial" charset="0"/>
      </a:defRPr>
    </a:lvl5pPr>
    <a:lvl6pPr marL="2286000" algn="l" defTabSz="914400" rtl="0" eaLnBrk="1" latinLnBrk="0" hangingPunct="1">
      <a:defRPr kern="1200">
        <a:solidFill>
          <a:schemeClr val="tx1"/>
        </a:solidFill>
        <a:latin typeface="Arial" charset="0"/>
        <a:ea typeface="Arial" charset="0"/>
        <a:cs typeface="Arial" charset="0"/>
      </a:defRPr>
    </a:lvl6pPr>
    <a:lvl7pPr marL="2743200" algn="l" defTabSz="914400" rtl="0" eaLnBrk="1" latinLnBrk="0" hangingPunct="1">
      <a:defRPr kern="1200">
        <a:solidFill>
          <a:schemeClr val="tx1"/>
        </a:solidFill>
        <a:latin typeface="Arial" charset="0"/>
        <a:ea typeface="Arial" charset="0"/>
        <a:cs typeface="Arial" charset="0"/>
      </a:defRPr>
    </a:lvl7pPr>
    <a:lvl8pPr marL="3200400" algn="l" defTabSz="914400" rtl="0" eaLnBrk="1" latinLnBrk="0" hangingPunct="1">
      <a:defRPr kern="1200">
        <a:solidFill>
          <a:schemeClr val="tx1"/>
        </a:solidFill>
        <a:latin typeface="Arial" charset="0"/>
        <a:ea typeface="Arial" charset="0"/>
        <a:cs typeface="Arial" charset="0"/>
      </a:defRPr>
    </a:lvl8pPr>
    <a:lvl9pPr marL="3657600" algn="l" defTabSz="914400" rtl="0" eaLnBrk="1" latinLnBrk="0" hangingPunct="1">
      <a:defRPr kern="1200">
        <a:solidFill>
          <a:schemeClr val="tx1"/>
        </a:solidFill>
        <a:latin typeface="Arial" charset="0"/>
        <a:ea typeface="Arial" charset="0"/>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9900"/>
    <a:srgbClr val="666633"/>
    <a:srgbClr val="0066FF"/>
    <a:srgbClr val="A50021"/>
    <a:srgbClr val="99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434"/>
    <p:restoredTop sz="87684"/>
  </p:normalViewPr>
  <p:slideViewPr>
    <p:cSldViewPr>
      <p:cViewPr>
        <p:scale>
          <a:sx n="85" d="100"/>
          <a:sy n="85" d="100"/>
        </p:scale>
        <p:origin x="1336" y="8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notesMaster" Target="notesMasters/notesMaster1.xml"/><Relationship Id="rId96" Type="http://schemas.openxmlformats.org/officeDocument/2006/relationships/presProps" Target="presProps.xml"/><Relationship Id="rId97" Type="http://schemas.openxmlformats.org/officeDocument/2006/relationships/viewProps" Target="viewProps.xml"/><Relationship Id="rId98" Type="http://schemas.openxmlformats.org/officeDocument/2006/relationships/theme" Target="theme/theme1.xml"/><Relationship Id="rId99"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vl1pPr>
          </a:lstStyle>
          <a:p>
            <a:endParaRPr lang="en-US" altLang="en-US"/>
          </a:p>
        </p:txBody>
      </p:sp>
      <p:sp>
        <p:nvSpPr>
          <p:cNvPr id="409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vl1pPr>
          </a:lstStyle>
          <a:p>
            <a:endParaRPr lang="en-US" altLang="en-US"/>
          </a:p>
        </p:txBody>
      </p:sp>
      <p:sp>
        <p:nvSpPr>
          <p:cNvPr id="14340" name="Rectangle 4"/>
          <p:cNvSpPr>
            <a:spLocks noRo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410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410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vl1pPr>
          </a:lstStyle>
          <a:p>
            <a:endParaRPr lang="en-US" altLang="en-US"/>
          </a:p>
        </p:txBody>
      </p:sp>
      <p:sp>
        <p:nvSpPr>
          <p:cNvPr id="410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fld id="{EE40DF77-4D98-3344-9E1C-067E175AF506}" type="slidenum">
              <a:rPr lang="en-US" altLang="en-US"/>
              <a:pPr/>
              <a:t>‹#›</a:t>
            </a:fld>
            <a:endParaRPr lang="en-US" altLang="en-US"/>
          </a:p>
        </p:txBody>
      </p:sp>
    </p:spTree>
    <p:extLst>
      <p:ext uri="{BB962C8B-B14F-4D97-AF65-F5344CB8AC3E}">
        <p14:creationId xmlns:p14="http://schemas.microsoft.com/office/powerpoint/2010/main" val="180428938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Arial" charset="0"/>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Arial" charset="0"/>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Arial" charset="0"/>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Arial" charset="0"/>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Arial" charset="0"/>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ea typeface="Arial" charset="0"/>
                <a:cs typeface="Arial" charset="0"/>
              </a:defRPr>
            </a:lvl1pPr>
            <a:lvl2pPr marL="742950" indent="-285750">
              <a:spcBef>
                <a:spcPct val="30000"/>
              </a:spcBef>
              <a:defRPr sz="1200">
                <a:solidFill>
                  <a:schemeClr val="tx1"/>
                </a:solidFill>
                <a:latin typeface="Arial" charset="0"/>
                <a:ea typeface="Arial" charset="0"/>
                <a:cs typeface="Arial" charset="0"/>
              </a:defRPr>
            </a:lvl2pPr>
            <a:lvl3pPr marL="1143000" indent="-228600">
              <a:spcBef>
                <a:spcPct val="30000"/>
              </a:spcBef>
              <a:defRPr sz="1200">
                <a:solidFill>
                  <a:schemeClr val="tx1"/>
                </a:solidFill>
                <a:latin typeface="Arial" charset="0"/>
                <a:ea typeface="Arial" charset="0"/>
                <a:cs typeface="Arial" charset="0"/>
              </a:defRPr>
            </a:lvl3pPr>
            <a:lvl4pPr marL="1600200" indent="-228600">
              <a:spcBef>
                <a:spcPct val="30000"/>
              </a:spcBef>
              <a:defRPr sz="1200">
                <a:solidFill>
                  <a:schemeClr val="tx1"/>
                </a:solidFill>
                <a:latin typeface="Arial" charset="0"/>
                <a:ea typeface="Arial" charset="0"/>
                <a:cs typeface="Arial" charset="0"/>
              </a:defRPr>
            </a:lvl4pPr>
            <a:lvl5pPr marL="2057400" indent="-228600">
              <a:spcBef>
                <a:spcPct val="30000"/>
              </a:spcBef>
              <a:defRPr sz="1200">
                <a:solidFill>
                  <a:schemeClr val="tx1"/>
                </a:solidFill>
                <a:latin typeface="Arial" charset="0"/>
                <a:ea typeface="Arial" charset="0"/>
                <a:cs typeface="Arial" charset="0"/>
              </a:defRPr>
            </a:lvl5pPr>
            <a:lvl6pPr marL="2514600" indent="-228600" eaLnBrk="0" fontAlgn="base" hangingPunct="0">
              <a:spcBef>
                <a:spcPct val="30000"/>
              </a:spcBef>
              <a:spcAft>
                <a:spcPct val="0"/>
              </a:spcAft>
              <a:defRPr sz="1200">
                <a:solidFill>
                  <a:schemeClr val="tx1"/>
                </a:solidFill>
                <a:latin typeface="Arial" charset="0"/>
                <a:ea typeface="Arial" charset="0"/>
                <a:cs typeface="Arial" charset="0"/>
              </a:defRPr>
            </a:lvl6pPr>
            <a:lvl7pPr marL="2971800" indent="-228600" eaLnBrk="0" fontAlgn="base" hangingPunct="0">
              <a:spcBef>
                <a:spcPct val="30000"/>
              </a:spcBef>
              <a:spcAft>
                <a:spcPct val="0"/>
              </a:spcAft>
              <a:defRPr sz="1200">
                <a:solidFill>
                  <a:schemeClr val="tx1"/>
                </a:solidFill>
                <a:latin typeface="Arial" charset="0"/>
                <a:ea typeface="Arial" charset="0"/>
                <a:cs typeface="Arial" charset="0"/>
              </a:defRPr>
            </a:lvl7pPr>
            <a:lvl8pPr marL="3429000" indent="-228600" eaLnBrk="0" fontAlgn="base" hangingPunct="0">
              <a:spcBef>
                <a:spcPct val="30000"/>
              </a:spcBef>
              <a:spcAft>
                <a:spcPct val="0"/>
              </a:spcAft>
              <a:defRPr sz="1200">
                <a:solidFill>
                  <a:schemeClr val="tx1"/>
                </a:solidFill>
                <a:latin typeface="Arial" charset="0"/>
                <a:ea typeface="Arial" charset="0"/>
                <a:cs typeface="Arial" charset="0"/>
              </a:defRPr>
            </a:lvl8pPr>
            <a:lvl9pPr marL="3886200" indent="-228600" eaLnBrk="0" fontAlgn="base" hangingPunct="0">
              <a:spcBef>
                <a:spcPct val="30000"/>
              </a:spcBef>
              <a:spcAft>
                <a:spcPct val="0"/>
              </a:spcAft>
              <a:defRPr sz="1200">
                <a:solidFill>
                  <a:schemeClr val="tx1"/>
                </a:solidFill>
                <a:latin typeface="Arial" charset="0"/>
                <a:ea typeface="Arial" charset="0"/>
                <a:cs typeface="Arial" charset="0"/>
              </a:defRPr>
            </a:lvl9pPr>
          </a:lstStyle>
          <a:p>
            <a:pPr>
              <a:spcBef>
                <a:spcPct val="0"/>
              </a:spcBef>
            </a:pPr>
            <a:fld id="{69D244E5-DABB-1447-86BB-A86E90370798}" type="slidenum">
              <a:rPr lang="en-US" altLang="en-US"/>
              <a:pPr>
                <a:spcBef>
                  <a:spcPct val="0"/>
                </a:spcBef>
              </a:pPr>
              <a:t>3</a:t>
            </a:fld>
            <a:endParaRPr lang="en-US" altLang="en-US"/>
          </a:p>
        </p:txBody>
      </p:sp>
      <p:sp>
        <p:nvSpPr>
          <p:cNvPr id="18434" name="Rectangle 2"/>
          <p:cNvSpPr>
            <a:spLocks noRot="1" noChangeArrowheads="1" noTextEdit="1"/>
          </p:cNvSpPr>
          <p:nvPr>
            <p:ph type="sldImg"/>
          </p:nvPr>
        </p:nvSpPr>
        <p:spPr>
          <a:ln/>
        </p:spPr>
      </p:sp>
      <p:sp>
        <p:nvSpPr>
          <p:cNvPr id="1843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ltLang="en-US"/>
          </a:p>
        </p:txBody>
      </p:sp>
    </p:spTree>
    <p:extLst>
      <p:ext uri="{BB962C8B-B14F-4D97-AF65-F5344CB8AC3E}">
        <p14:creationId xmlns:p14="http://schemas.microsoft.com/office/powerpoint/2010/main" val="8469308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ea typeface="Arial" charset="0"/>
                <a:cs typeface="Arial" charset="0"/>
              </a:defRPr>
            </a:lvl1pPr>
            <a:lvl2pPr marL="750888" indent="-288925">
              <a:spcBef>
                <a:spcPct val="30000"/>
              </a:spcBef>
              <a:defRPr sz="1200">
                <a:solidFill>
                  <a:schemeClr val="tx1"/>
                </a:solidFill>
                <a:latin typeface="Arial" charset="0"/>
                <a:ea typeface="Arial" charset="0"/>
                <a:cs typeface="Arial" charset="0"/>
              </a:defRPr>
            </a:lvl2pPr>
            <a:lvl3pPr marL="1155700" indent="-230188">
              <a:spcBef>
                <a:spcPct val="30000"/>
              </a:spcBef>
              <a:defRPr sz="1200">
                <a:solidFill>
                  <a:schemeClr val="tx1"/>
                </a:solidFill>
                <a:latin typeface="Arial" charset="0"/>
                <a:ea typeface="Arial" charset="0"/>
                <a:cs typeface="Arial" charset="0"/>
              </a:defRPr>
            </a:lvl3pPr>
            <a:lvl4pPr marL="1617663" indent="-230188">
              <a:spcBef>
                <a:spcPct val="30000"/>
              </a:spcBef>
              <a:defRPr sz="1200">
                <a:solidFill>
                  <a:schemeClr val="tx1"/>
                </a:solidFill>
                <a:latin typeface="Arial" charset="0"/>
                <a:ea typeface="Arial" charset="0"/>
                <a:cs typeface="Arial" charset="0"/>
              </a:defRPr>
            </a:lvl4pPr>
            <a:lvl5pPr marL="2079625" indent="-230188">
              <a:spcBef>
                <a:spcPct val="30000"/>
              </a:spcBef>
              <a:defRPr sz="1200">
                <a:solidFill>
                  <a:schemeClr val="tx1"/>
                </a:solidFill>
                <a:latin typeface="Arial" charset="0"/>
                <a:ea typeface="Arial" charset="0"/>
                <a:cs typeface="Arial" charset="0"/>
              </a:defRPr>
            </a:lvl5pPr>
            <a:lvl6pPr marL="2536825" indent="-230188" eaLnBrk="0" fontAlgn="base" hangingPunct="0">
              <a:spcBef>
                <a:spcPct val="30000"/>
              </a:spcBef>
              <a:spcAft>
                <a:spcPct val="0"/>
              </a:spcAft>
              <a:defRPr sz="1200">
                <a:solidFill>
                  <a:schemeClr val="tx1"/>
                </a:solidFill>
                <a:latin typeface="Arial" charset="0"/>
                <a:ea typeface="Arial" charset="0"/>
                <a:cs typeface="Arial" charset="0"/>
              </a:defRPr>
            </a:lvl6pPr>
            <a:lvl7pPr marL="2994025" indent="-230188" eaLnBrk="0" fontAlgn="base" hangingPunct="0">
              <a:spcBef>
                <a:spcPct val="30000"/>
              </a:spcBef>
              <a:spcAft>
                <a:spcPct val="0"/>
              </a:spcAft>
              <a:defRPr sz="1200">
                <a:solidFill>
                  <a:schemeClr val="tx1"/>
                </a:solidFill>
                <a:latin typeface="Arial" charset="0"/>
                <a:ea typeface="Arial" charset="0"/>
                <a:cs typeface="Arial" charset="0"/>
              </a:defRPr>
            </a:lvl7pPr>
            <a:lvl8pPr marL="3451225" indent="-230188" eaLnBrk="0" fontAlgn="base" hangingPunct="0">
              <a:spcBef>
                <a:spcPct val="30000"/>
              </a:spcBef>
              <a:spcAft>
                <a:spcPct val="0"/>
              </a:spcAft>
              <a:defRPr sz="1200">
                <a:solidFill>
                  <a:schemeClr val="tx1"/>
                </a:solidFill>
                <a:latin typeface="Arial" charset="0"/>
                <a:ea typeface="Arial" charset="0"/>
                <a:cs typeface="Arial" charset="0"/>
              </a:defRPr>
            </a:lvl8pPr>
            <a:lvl9pPr marL="3908425" indent="-230188" eaLnBrk="0" fontAlgn="base" hangingPunct="0">
              <a:spcBef>
                <a:spcPct val="30000"/>
              </a:spcBef>
              <a:spcAft>
                <a:spcPct val="0"/>
              </a:spcAft>
              <a:defRPr sz="1200">
                <a:solidFill>
                  <a:schemeClr val="tx1"/>
                </a:solidFill>
                <a:latin typeface="Arial" charset="0"/>
                <a:ea typeface="Arial" charset="0"/>
                <a:cs typeface="Arial" charset="0"/>
              </a:defRPr>
            </a:lvl9pPr>
          </a:lstStyle>
          <a:p>
            <a:pPr>
              <a:spcBef>
                <a:spcPct val="0"/>
              </a:spcBef>
            </a:pPr>
            <a:fld id="{D9D1D1DD-D515-9443-BAB6-E2AE5E0F8EC1}" type="slidenum">
              <a:rPr lang="en-US" altLang="en-US"/>
              <a:pPr>
                <a:spcBef>
                  <a:spcPct val="0"/>
                </a:spcBef>
              </a:pPr>
              <a:t>12</a:t>
            </a:fld>
            <a:endParaRPr lang="en-US" altLang="en-US"/>
          </a:p>
        </p:txBody>
      </p:sp>
      <p:sp>
        <p:nvSpPr>
          <p:cNvPr id="36866" name="Rectangle 2"/>
          <p:cNvSpPr>
            <a:spLocks noGrp="1" noRot="1" noChangeAspect="1" noChangeArrowheads="1" noTextEdit="1"/>
          </p:cNvSpPr>
          <p:nvPr>
            <p:ph type="sldImg"/>
          </p:nvPr>
        </p:nvSpPr>
        <p:spPr>
          <a:ln/>
        </p:spPr>
      </p:sp>
      <p:sp>
        <p:nvSpPr>
          <p:cNvPr id="3686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ltLang="en-US"/>
          </a:p>
        </p:txBody>
      </p:sp>
    </p:spTree>
    <p:extLst>
      <p:ext uri="{BB962C8B-B14F-4D97-AF65-F5344CB8AC3E}">
        <p14:creationId xmlns:p14="http://schemas.microsoft.com/office/powerpoint/2010/main" val="10252023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ea typeface="Arial" charset="0"/>
                <a:cs typeface="Arial" charset="0"/>
              </a:defRPr>
            </a:lvl1pPr>
            <a:lvl2pPr marL="750888" indent="-288925">
              <a:spcBef>
                <a:spcPct val="30000"/>
              </a:spcBef>
              <a:defRPr sz="1200">
                <a:solidFill>
                  <a:schemeClr val="tx1"/>
                </a:solidFill>
                <a:latin typeface="Arial" charset="0"/>
                <a:ea typeface="Arial" charset="0"/>
                <a:cs typeface="Arial" charset="0"/>
              </a:defRPr>
            </a:lvl2pPr>
            <a:lvl3pPr marL="1155700" indent="-230188">
              <a:spcBef>
                <a:spcPct val="30000"/>
              </a:spcBef>
              <a:defRPr sz="1200">
                <a:solidFill>
                  <a:schemeClr val="tx1"/>
                </a:solidFill>
                <a:latin typeface="Arial" charset="0"/>
                <a:ea typeface="Arial" charset="0"/>
                <a:cs typeface="Arial" charset="0"/>
              </a:defRPr>
            </a:lvl3pPr>
            <a:lvl4pPr marL="1617663" indent="-230188">
              <a:spcBef>
                <a:spcPct val="30000"/>
              </a:spcBef>
              <a:defRPr sz="1200">
                <a:solidFill>
                  <a:schemeClr val="tx1"/>
                </a:solidFill>
                <a:latin typeface="Arial" charset="0"/>
                <a:ea typeface="Arial" charset="0"/>
                <a:cs typeface="Arial" charset="0"/>
              </a:defRPr>
            </a:lvl4pPr>
            <a:lvl5pPr marL="2079625" indent="-230188">
              <a:spcBef>
                <a:spcPct val="30000"/>
              </a:spcBef>
              <a:defRPr sz="1200">
                <a:solidFill>
                  <a:schemeClr val="tx1"/>
                </a:solidFill>
                <a:latin typeface="Arial" charset="0"/>
                <a:ea typeface="Arial" charset="0"/>
                <a:cs typeface="Arial" charset="0"/>
              </a:defRPr>
            </a:lvl5pPr>
            <a:lvl6pPr marL="2536825" indent="-230188" eaLnBrk="0" fontAlgn="base" hangingPunct="0">
              <a:spcBef>
                <a:spcPct val="30000"/>
              </a:spcBef>
              <a:spcAft>
                <a:spcPct val="0"/>
              </a:spcAft>
              <a:defRPr sz="1200">
                <a:solidFill>
                  <a:schemeClr val="tx1"/>
                </a:solidFill>
                <a:latin typeface="Arial" charset="0"/>
                <a:ea typeface="Arial" charset="0"/>
                <a:cs typeface="Arial" charset="0"/>
              </a:defRPr>
            </a:lvl6pPr>
            <a:lvl7pPr marL="2994025" indent="-230188" eaLnBrk="0" fontAlgn="base" hangingPunct="0">
              <a:spcBef>
                <a:spcPct val="30000"/>
              </a:spcBef>
              <a:spcAft>
                <a:spcPct val="0"/>
              </a:spcAft>
              <a:defRPr sz="1200">
                <a:solidFill>
                  <a:schemeClr val="tx1"/>
                </a:solidFill>
                <a:latin typeface="Arial" charset="0"/>
                <a:ea typeface="Arial" charset="0"/>
                <a:cs typeface="Arial" charset="0"/>
              </a:defRPr>
            </a:lvl7pPr>
            <a:lvl8pPr marL="3451225" indent="-230188" eaLnBrk="0" fontAlgn="base" hangingPunct="0">
              <a:spcBef>
                <a:spcPct val="30000"/>
              </a:spcBef>
              <a:spcAft>
                <a:spcPct val="0"/>
              </a:spcAft>
              <a:defRPr sz="1200">
                <a:solidFill>
                  <a:schemeClr val="tx1"/>
                </a:solidFill>
                <a:latin typeface="Arial" charset="0"/>
                <a:ea typeface="Arial" charset="0"/>
                <a:cs typeface="Arial" charset="0"/>
              </a:defRPr>
            </a:lvl8pPr>
            <a:lvl9pPr marL="3908425" indent="-230188" eaLnBrk="0" fontAlgn="base" hangingPunct="0">
              <a:spcBef>
                <a:spcPct val="30000"/>
              </a:spcBef>
              <a:spcAft>
                <a:spcPct val="0"/>
              </a:spcAft>
              <a:defRPr sz="1200">
                <a:solidFill>
                  <a:schemeClr val="tx1"/>
                </a:solidFill>
                <a:latin typeface="Arial" charset="0"/>
                <a:ea typeface="Arial" charset="0"/>
                <a:cs typeface="Arial" charset="0"/>
              </a:defRPr>
            </a:lvl9pPr>
          </a:lstStyle>
          <a:p>
            <a:pPr>
              <a:spcBef>
                <a:spcPct val="0"/>
              </a:spcBef>
            </a:pPr>
            <a:fld id="{EFA01BAA-5166-B045-AE46-83A77A343483}" type="slidenum">
              <a:rPr lang="en-US" altLang="en-US"/>
              <a:pPr>
                <a:spcBef>
                  <a:spcPct val="0"/>
                </a:spcBef>
              </a:pPr>
              <a:t>13</a:t>
            </a:fld>
            <a:endParaRPr lang="en-US" altLang="en-US"/>
          </a:p>
        </p:txBody>
      </p:sp>
      <p:sp>
        <p:nvSpPr>
          <p:cNvPr id="38914" name="Rectangle 2"/>
          <p:cNvSpPr>
            <a:spLocks noGrp="1" noRot="1" noChangeAspect="1" noChangeArrowheads="1" noTextEdit="1"/>
          </p:cNvSpPr>
          <p:nvPr>
            <p:ph type="sldImg"/>
          </p:nvPr>
        </p:nvSpPr>
        <p:spPr>
          <a:ln/>
        </p:spPr>
      </p:sp>
      <p:sp>
        <p:nvSpPr>
          <p:cNvPr id="389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ltLang="en-US"/>
          </a:p>
        </p:txBody>
      </p:sp>
    </p:spTree>
    <p:extLst>
      <p:ext uri="{BB962C8B-B14F-4D97-AF65-F5344CB8AC3E}">
        <p14:creationId xmlns:p14="http://schemas.microsoft.com/office/powerpoint/2010/main" val="13504900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ea typeface="Arial" charset="0"/>
                <a:cs typeface="Arial" charset="0"/>
              </a:defRPr>
            </a:lvl1pPr>
            <a:lvl2pPr marL="750888" indent="-288925">
              <a:spcBef>
                <a:spcPct val="30000"/>
              </a:spcBef>
              <a:defRPr sz="1200">
                <a:solidFill>
                  <a:schemeClr val="tx1"/>
                </a:solidFill>
                <a:latin typeface="Arial" charset="0"/>
                <a:ea typeface="Arial" charset="0"/>
                <a:cs typeface="Arial" charset="0"/>
              </a:defRPr>
            </a:lvl2pPr>
            <a:lvl3pPr marL="1155700" indent="-230188">
              <a:spcBef>
                <a:spcPct val="30000"/>
              </a:spcBef>
              <a:defRPr sz="1200">
                <a:solidFill>
                  <a:schemeClr val="tx1"/>
                </a:solidFill>
                <a:latin typeface="Arial" charset="0"/>
                <a:ea typeface="Arial" charset="0"/>
                <a:cs typeface="Arial" charset="0"/>
              </a:defRPr>
            </a:lvl3pPr>
            <a:lvl4pPr marL="1617663" indent="-230188">
              <a:spcBef>
                <a:spcPct val="30000"/>
              </a:spcBef>
              <a:defRPr sz="1200">
                <a:solidFill>
                  <a:schemeClr val="tx1"/>
                </a:solidFill>
                <a:latin typeface="Arial" charset="0"/>
                <a:ea typeface="Arial" charset="0"/>
                <a:cs typeface="Arial" charset="0"/>
              </a:defRPr>
            </a:lvl4pPr>
            <a:lvl5pPr marL="2079625" indent="-230188">
              <a:spcBef>
                <a:spcPct val="30000"/>
              </a:spcBef>
              <a:defRPr sz="1200">
                <a:solidFill>
                  <a:schemeClr val="tx1"/>
                </a:solidFill>
                <a:latin typeface="Arial" charset="0"/>
                <a:ea typeface="Arial" charset="0"/>
                <a:cs typeface="Arial" charset="0"/>
              </a:defRPr>
            </a:lvl5pPr>
            <a:lvl6pPr marL="2536825" indent="-230188" eaLnBrk="0" fontAlgn="base" hangingPunct="0">
              <a:spcBef>
                <a:spcPct val="30000"/>
              </a:spcBef>
              <a:spcAft>
                <a:spcPct val="0"/>
              </a:spcAft>
              <a:defRPr sz="1200">
                <a:solidFill>
                  <a:schemeClr val="tx1"/>
                </a:solidFill>
                <a:latin typeface="Arial" charset="0"/>
                <a:ea typeface="Arial" charset="0"/>
                <a:cs typeface="Arial" charset="0"/>
              </a:defRPr>
            </a:lvl6pPr>
            <a:lvl7pPr marL="2994025" indent="-230188" eaLnBrk="0" fontAlgn="base" hangingPunct="0">
              <a:spcBef>
                <a:spcPct val="30000"/>
              </a:spcBef>
              <a:spcAft>
                <a:spcPct val="0"/>
              </a:spcAft>
              <a:defRPr sz="1200">
                <a:solidFill>
                  <a:schemeClr val="tx1"/>
                </a:solidFill>
                <a:latin typeface="Arial" charset="0"/>
                <a:ea typeface="Arial" charset="0"/>
                <a:cs typeface="Arial" charset="0"/>
              </a:defRPr>
            </a:lvl7pPr>
            <a:lvl8pPr marL="3451225" indent="-230188" eaLnBrk="0" fontAlgn="base" hangingPunct="0">
              <a:spcBef>
                <a:spcPct val="30000"/>
              </a:spcBef>
              <a:spcAft>
                <a:spcPct val="0"/>
              </a:spcAft>
              <a:defRPr sz="1200">
                <a:solidFill>
                  <a:schemeClr val="tx1"/>
                </a:solidFill>
                <a:latin typeface="Arial" charset="0"/>
                <a:ea typeface="Arial" charset="0"/>
                <a:cs typeface="Arial" charset="0"/>
              </a:defRPr>
            </a:lvl8pPr>
            <a:lvl9pPr marL="3908425" indent="-230188" eaLnBrk="0" fontAlgn="base" hangingPunct="0">
              <a:spcBef>
                <a:spcPct val="30000"/>
              </a:spcBef>
              <a:spcAft>
                <a:spcPct val="0"/>
              </a:spcAft>
              <a:defRPr sz="1200">
                <a:solidFill>
                  <a:schemeClr val="tx1"/>
                </a:solidFill>
                <a:latin typeface="Arial" charset="0"/>
                <a:ea typeface="Arial" charset="0"/>
                <a:cs typeface="Arial" charset="0"/>
              </a:defRPr>
            </a:lvl9pPr>
          </a:lstStyle>
          <a:p>
            <a:pPr>
              <a:spcBef>
                <a:spcPct val="0"/>
              </a:spcBef>
            </a:pPr>
            <a:fld id="{BD9A013F-33A4-B240-B7FC-8F5CC2A4EC7E}" type="slidenum">
              <a:rPr lang="en-US" altLang="en-US"/>
              <a:pPr>
                <a:spcBef>
                  <a:spcPct val="0"/>
                </a:spcBef>
              </a:pPr>
              <a:t>14</a:t>
            </a:fld>
            <a:endParaRPr lang="en-US" altLang="en-US"/>
          </a:p>
        </p:txBody>
      </p:sp>
      <p:sp>
        <p:nvSpPr>
          <p:cNvPr id="40962" name="Rectangle 2"/>
          <p:cNvSpPr>
            <a:spLocks noGrp="1" noRot="1" noChangeAspect="1" noChangeArrowheads="1" noTextEdit="1"/>
          </p:cNvSpPr>
          <p:nvPr>
            <p:ph type="sldImg"/>
          </p:nvPr>
        </p:nvSpPr>
        <p:spPr>
          <a:ln/>
        </p:spPr>
      </p:sp>
      <p:sp>
        <p:nvSpPr>
          <p:cNvPr id="4096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ltLang="en-US"/>
          </a:p>
        </p:txBody>
      </p:sp>
    </p:spTree>
    <p:extLst>
      <p:ext uri="{BB962C8B-B14F-4D97-AF65-F5344CB8AC3E}">
        <p14:creationId xmlns:p14="http://schemas.microsoft.com/office/powerpoint/2010/main" val="7833686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ea typeface="Arial" charset="0"/>
                <a:cs typeface="Arial" charset="0"/>
              </a:defRPr>
            </a:lvl1pPr>
            <a:lvl2pPr marL="742950" indent="-285750">
              <a:spcBef>
                <a:spcPct val="30000"/>
              </a:spcBef>
              <a:defRPr sz="1200">
                <a:solidFill>
                  <a:schemeClr val="tx1"/>
                </a:solidFill>
                <a:latin typeface="Arial" charset="0"/>
                <a:ea typeface="Arial" charset="0"/>
                <a:cs typeface="Arial" charset="0"/>
              </a:defRPr>
            </a:lvl2pPr>
            <a:lvl3pPr marL="1143000" indent="-228600">
              <a:spcBef>
                <a:spcPct val="30000"/>
              </a:spcBef>
              <a:defRPr sz="1200">
                <a:solidFill>
                  <a:schemeClr val="tx1"/>
                </a:solidFill>
                <a:latin typeface="Arial" charset="0"/>
                <a:ea typeface="Arial" charset="0"/>
                <a:cs typeface="Arial" charset="0"/>
              </a:defRPr>
            </a:lvl3pPr>
            <a:lvl4pPr marL="1600200" indent="-228600">
              <a:spcBef>
                <a:spcPct val="30000"/>
              </a:spcBef>
              <a:defRPr sz="1200">
                <a:solidFill>
                  <a:schemeClr val="tx1"/>
                </a:solidFill>
                <a:latin typeface="Arial" charset="0"/>
                <a:ea typeface="Arial" charset="0"/>
                <a:cs typeface="Arial" charset="0"/>
              </a:defRPr>
            </a:lvl4pPr>
            <a:lvl5pPr marL="2057400" indent="-228600">
              <a:spcBef>
                <a:spcPct val="30000"/>
              </a:spcBef>
              <a:defRPr sz="1200">
                <a:solidFill>
                  <a:schemeClr val="tx1"/>
                </a:solidFill>
                <a:latin typeface="Arial" charset="0"/>
                <a:ea typeface="Arial" charset="0"/>
                <a:cs typeface="Arial" charset="0"/>
              </a:defRPr>
            </a:lvl5pPr>
            <a:lvl6pPr marL="2514600" indent="-228600" eaLnBrk="0" fontAlgn="base" hangingPunct="0">
              <a:spcBef>
                <a:spcPct val="30000"/>
              </a:spcBef>
              <a:spcAft>
                <a:spcPct val="0"/>
              </a:spcAft>
              <a:defRPr sz="1200">
                <a:solidFill>
                  <a:schemeClr val="tx1"/>
                </a:solidFill>
                <a:latin typeface="Arial" charset="0"/>
                <a:ea typeface="Arial" charset="0"/>
                <a:cs typeface="Arial" charset="0"/>
              </a:defRPr>
            </a:lvl6pPr>
            <a:lvl7pPr marL="2971800" indent="-228600" eaLnBrk="0" fontAlgn="base" hangingPunct="0">
              <a:spcBef>
                <a:spcPct val="30000"/>
              </a:spcBef>
              <a:spcAft>
                <a:spcPct val="0"/>
              </a:spcAft>
              <a:defRPr sz="1200">
                <a:solidFill>
                  <a:schemeClr val="tx1"/>
                </a:solidFill>
                <a:latin typeface="Arial" charset="0"/>
                <a:ea typeface="Arial" charset="0"/>
                <a:cs typeface="Arial" charset="0"/>
              </a:defRPr>
            </a:lvl7pPr>
            <a:lvl8pPr marL="3429000" indent="-228600" eaLnBrk="0" fontAlgn="base" hangingPunct="0">
              <a:spcBef>
                <a:spcPct val="30000"/>
              </a:spcBef>
              <a:spcAft>
                <a:spcPct val="0"/>
              </a:spcAft>
              <a:defRPr sz="1200">
                <a:solidFill>
                  <a:schemeClr val="tx1"/>
                </a:solidFill>
                <a:latin typeface="Arial" charset="0"/>
                <a:ea typeface="Arial" charset="0"/>
                <a:cs typeface="Arial" charset="0"/>
              </a:defRPr>
            </a:lvl8pPr>
            <a:lvl9pPr marL="3886200" indent="-228600" eaLnBrk="0" fontAlgn="base" hangingPunct="0">
              <a:spcBef>
                <a:spcPct val="30000"/>
              </a:spcBef>
              <a:spcAft>
                <a:spcPct val="0"/>
              </a:spcAft>
              <a:defRPr sz="1200">
                <a:solidFill>
                  <a:schemeClr val="tx1"/>
                </a:solidFill>
                <a:latin typeface="Arial" charset="0"/>
                <a:ea typeface="Arial" charset="0"/>
                <a:cs typeface="Arial" charset="0"/>
              </a:defRPr>
            </a:lvl9pPr>
          </a:lstStyle>
          <a:p>
            <a:pPr>
              <a:spcBef>
                <a:spcPct val="0"/>
              </a:spcBef>
            </a:pPr>
            <a:fld id="{007B3F10-9623-CD48-8AB2-F779A74A4BBE}" type="slidenum">
              <a:rPr lang="en-US" altLang="en-US"/>
              <a:pPr>
                <a:spcBef>
                  <a:spcPct val="0"/>
                </a:spcBef>
              </a:pPr>
              <a:t>16</a:t>
            </a:fld>
            <a:endParaRPr lang="en-US" altLang="en-US"/>
          </a:p>
        </p:txBody>
      </p:sp>
      <p:sp>
        <p:nvSpPr>
          <p:cNvPr id="44034" name="Rectangle 2"/>
          <p:cNvSpPr>
            <a:spLocks noRot="1" noChangeArrowheads="1" noTextEdit="1"/>
          </p:cNvSpPr>
          <p:nvPr>
            <p:ph type="sldImg"/>
          </p:nvPr>
        </p:nvSpPr>
        <p:spPr>
          <a:ln/>
        </p:spPr>
      </p:sp>
      <p:sp>
        <p:nvSpPr>
          <p:cNvPr id="4403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ltLang="en-US"/>
          </a:p>
        </p:txBody>
      </p:sp>
    </p:spTree>
    <p:extLst>
      <p:ext uri="{BB962C8B-B14F-4D97-AF65-F5344CB8AC3E}">
        <p14:creationId xmlns:p14="http://schemas.microsoft.com/office/powerpoint/2010/main" val="11025200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ea typeface="Arial" charset="0"/>
                <a:cs typeface="Arial" charset="0"/>
              </a:defRPr>
            </a:lvl1pPr>
            <a:lvl2pPr marL="742950" indent="-285750">
              <a:spcBef>
                <a:spcPct val="30000"/>
              </a:spcBef>
              <a:defRPr sz="1200">
                <a:solidFill>
                  <a:schemeClr val="tx1"/>
                </a:solidFill>
                <a:latin typeface="Arial" charset="0"/>
                <a:ea typeface="Arial" charset="0"/>
                <a:cs typeface="Arial" charset="0"/>
              </a:defRPr>
            </a:lvl2pPr>
            <a:lvl3pPr marL="1143000" indent="-228600">
              <a:spcBef>
                <a:spcPct val="30000"/>
              </a:spcBef>
              <a:defRPr sz="1200">
                <a:solidFill>
                  <a:schemeClr val="tx1"/>
                </a:solidFill>
                <a:latin typeface="Arial" charset="0"/>
                <a:ea typeface="Arial" charset="0"/>
                <a:cs typeface="Arial" charset="0"/>
              </a:defRPr>
            </a:lvl3pPr>
            <a:lvl4pPr marL="1600200" indent="-228600">
              <a:spcBef>
                <a:spcPct val="30000"/>
              </a:spcBef>
              <a:defRPr sz="1200">
                <a:solidFill>
                  <a:schemeClr val="tx1"/>
                </a:solidFill>
                <a:latin typeface="Arial" charset="0"/>
                <a:ea typeface="Arial" charset="0"/>
                <a:cs typeface="Arial" charset="0"/>
              </a:defRPr>
            </a:lvl4pPr>
            <a:lvl5pPr marL="2057400" indent="-228600">
              <a:spcBef>
                <a:spcPct val="30000"/>
              </a:spcBef>
              <a:defRPr sz="1200">
                <a:solidFill>
                  <a:schemeClr val="tx1"/>
                </a:solidFill>
                <a:latin typeface="Arial" charset="0"/>
                <a:ea typeface="Arial" charset="0"/>
                <a:cs typeface="Arial" charset="0"/>
              </a:defRPr>
            </a:lvl5pPr>
            <a:lvl6pPr marL="2514600" indent="-228600" eaLnBrk="0" fontAlgn="base" hangingPunct="0">
              <a:spcBef>
                <a:spcPct val="30000"/>
              </a:spcBef>
              <a:spcAft>
                <a:spcPct val="0"/>
              </a:spcAft>
              <a:defRPr sz="1200">
                <a:solidFill>
                  <a:schemeClr val="tx1"/>
                </a:solidFill>
                <a:latin typeface="Arial" charset="0"/>
                <a:ea typeface="Arial" charset="0"/>
                <a:cs typeface="Arial" charset="0"/>
              </a:defRPr>
            </a:lvl6pPr>
            <a:lvl7pPr marL="2971800" indent="-228600" eaLnBrk="0" fontAlgn="base" hangingPunct="0">
              <a:spcBef>
                <a:spcPct val="30000"/>
              </a:spcBef>
              <a:spcAft>
                <a:spcPct val="0"/>
              </a:spcAft>
              <a:defRPr sz="1200">
                <a:solidFill>
                  <a:schemeClr val="tx1"/>
                </a:solidFill>
                <a:latin typeface="Arial" charset="0"/>
                <a:ea typeface="Arial" charset="0"/>
                <a:cs typeface="Arial" charset="0"/>
              </a:defRPr>
            </a:lvl7pPr>
            <a:lvl8pPr marL="3429000" indent="-228600" eaLnBrk="0" fontAlgn="base" hangingPunct="0">
              <a:spcBef>
                <a:spcPct val="30000"/>
              </a:spcBef>
              <a:spcAft>
                <a:spcPct val="0"/>
              </a:spcAft>
              <a:defRPr sz="1200">
                <a:solidFill>
                  <a:schemeClr val="tx1"/>
                </a:solidFill>
                <a:latin typeface="Arial" charset="0"/>
                <a:ea typeface="Arial" charset="0"/>
                <a:cs typeface="Arial" charset="0"/>
              </a:defRPr>
            </a:lvl8pPr>
            <a:lvl9pPr marL="3886200" indent="-228600" eaLnBrk="0" fontAlgn="base" hangingPunct="0">
              <a:spcBef>
                <a:spcPct val="30000"/>
              </a:spcBef>
              <a:spcAft>
                <a:spcPct val="0"/>
              </a:spcAft>
              <a:defRPr sz="1200">
                <a:solidFill>
                  <a:schemeClr val="tx1"/>
                </a:solidFill>
                <a:latin typeface="Arial" charset="0"/>
                <a:ea typeface="Arial" charset="0"/>
                <a:cs typeface="Arial" charset="0"/>
              </a:defRPr>
            </a:lvl9pPr>
          </a:lstStyle>
          <a:p>
            <a:pPr>
              <a:spcBef>
                <a:spcPct val="0"/>
              </a:spcBef>
            </a:pPr>
            <a:fld id="{BF7D67E0-C4B0-8847-8B9B-22F8B84331D1}" type="slidenum">
              <a:rPr lang="en-US" altLang="en-US"/>
              <a:pPr>
                <a:spcBef>
                  <a:spcPct val="0"/>
                </a:spcBef>
              </a:pPr>
              <a:t>17</a:t>
            </a:fld>
            <a:endParaRPr lang="en-US" altLang="en-US"/>
          </a:p>
        </p:txBody>
      </p:sp>
      <p:sp>
        <p:nvSpPr>
          <p:cNvPr id="46082" name="Rectangle 2"/>
          <p:cNvSpPr>
            <a:spLocks noRot="1" noChangeArrowheads="1" noTextEdit="1"/>
          </p:cNvSpPr>
          <p:nvPr>
            <p:ph type="sldImg"/>
          </p:nvPr>
        </p:nvSpPr>
        <p:spPr>
          <a:ln/>
        </p:spPr>
      </p:sp>
      <p:sp>
        <p:nvSpPr>
          <p:cNvPr id="4608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ltLang="en-US"/>
          </a:p>
        </p:txBody>
      </p:sp>
    </p:spTree>
    <p:extLst>
      <p:ext uri="{BB962C8B-B14F-4D97-AF65-F5344CB8AC3E}">
        <p14:creationId xmlns:p14="http://schemas.microsoft.com/office/powerpoint/2010/main" val="20448977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ea typeface="Arial" charset="0"/>
                <a:cs typeface="Arial" charset="0"/>
              </a:defRPr>
            </a:lvl1pPr>
            <a:lvl2pPr marL="742950" indent="-285750">
              <a:spcBef>
                <a:spcPct val="30000"/>
              </a:spcBef>
              <a:defRPr sz="1200">
                <a:solidFill>
                  <a:schemeClr val="tx1"/>
                </a:solidFill>
                <a:latin typeface="Arial" charset="0"/>
                <a:ea typeface="Arial" charset="0"/>
                <a:cs typeface="Arial" charset="0"/>
              </a:defRPr>
            </a:lvl2pPr>
            <a:lvl3pPr marL="1143000" indent="-228600">
              <a:spcBef>
                <a:spcPct val="30000"/>
              </a:spcBef>
              <a:defRPr sz="1200">
                <a:solidFill>
                  <a:schemeClr val="tx1"/>
                </a:solidFill>
                <a:latin typeface="Arial" charset="0"/>
                <a:ea typeface="Arial" charset="0"/>
                <a:cs typeface="Arial" charset="0"/>
              </a:defRPr>
            </a:lvl3pPr>
            <a:lvl4pPr marL="1600200" indent="-228600">
              <a:spcBef>
                <a:spcPct val="30000"/>
              </a:spcBef>
              <a:defRPr sz="1200">
                <a:solidFill>
                  <a:schemeClr val="tx1"/>
                </a:solidFill>
                <a:latin typeface="Arial" charset="0"/>
                <a:ea typeface="Arial" charset="0"/>
                <a:cs typeface="Arial" charset="0"/>
              </a:defRPr>
            </a:lvl4pPr>
            <a:lvl5pPr marL="2057400" indent="-228600">
              <a:spcBef>
                <a:spcPct val="30000"/>
              </a:spcBef>
              <a:defRPr sz="1200">
                <a:solidFill>
                  <a:schemeClr val="tx1"/>
                </a:solidFill>
                <a:latin typeface="Arial" charset="0"/>
                <a:ea typeface="Arial" charset="0"/>
                <a:cs typeface="Arial" charset="0"/>
              </a:defRPr>
            </a:lvl5pPr>
            <a:lvl6pPr marL="2514600" indent="-228600" eaLnBrk="0" fontAlgn="base" hangingPunct="0">
              <a:spcBef>
                <a:spcPct val="30000"/>
              </a:spcBef>
              <a:spcAft>
                <a:spcPct val="0"/>
              </a:spcAft>
              <a:defRPr sz="1200">
                <a:solidFill>
                  <a:schemeClr val="tx1"/>
                </a:solidFill>
                <a:latin typeface="Arial" charset="0"/>
                <a:ea typeface="Arial" charset="0"/>
                <a:cs typeface="Arial" charset="0"/>
              </a:defRPr>
            </a:lvl6pPr>
            <a:lvl7pPr marL="2971800" indent="-228600" eaLnBrk="0" fontAlgn="base" hangingPunct="0">
              <a:spcBef>
                <a:spcPct val="30000"/>
              </a:spcBef>
              <a:spcAft>
                <a:spcPct val="0"/>
              </a:spcAft>
              <a:defRPr sz="1200">
                <a:solidFill>
                  <a:schemeClr val="tx1"/>
                </a:solidFill>
                <a:latin typeface="Arial" charset="0"/>
                <a:ea typeface="Arial" charset="0"/>
                <a:cs typeface="Arial" charset="0"/>
              </a:defRPr>
            </a:lvl7pPr>
            <a:lvl8pPr marL="3429000" indent="-228600" eaLnBrk="0" fontAlgn="base" hangingPunct="0">
              <a:spcBef>
                <a:spcPct val="30000"/>
              </a:spcBef>
              <a:spcAft>
                <a:spcPct val="0"/>
              </a:spcAft>
              <a:defRPr sz="1200">
                <a:solidFill>
                  <a:schemeClr val="tx1"/>
                </a:solidFill>
                <a:latin typeface="Arial" charset="0"/>
                <a:ea typeface="Arial" charset="0"/>
                <a:cs typeface="Arial" charset="0"/>
              </a:defRPr>
            </a:lvl8pPr>
            <a:lvl9pPr marL="3886200" indent="-228600" eaLnBrk="0" fontAlgn="base" hangingPunct="0">
              <a:spcBef>
                <a:spcPct val="30000"/>
              </a:spcBef>
              <a:spcAft>
                <a:spcPct val="0"/>
              </a:spcAft>
              <a:defRPr sz="1200">
                <a:solidFill>
                  <a:schemeClr val="tx1"/>
                </a:solidFill>
                <a:latin typeface="Arial" charset="0"/>
                <a:ea typeface="Arial" charset="0"/>
                <a:cs typeface="Arial" charset="0"/>
              </a:defRPr>
            </a:lvl9pPr>
          </a:lstStyle>
          <a:p>
            <a:pPr>
              <a:spcBef>
                <a:spcPct val="0"/>
              </a:spcBef>
            </a:pPr>
            <a:fld id="{1672A41D-FB97-8B43-A99E-836D2D05389E}" type="slidenum">
              <a:rPr lang="en-US" altLang="en-US"/>
              <a:pPr>
                <a:spcBef>
                  <a:spcPct val="0"/>
                </a:spcBef>
              </a:pPr>
              <a:t>18</a:t>
            </a:fld>
            <a:endParaRPr lang="en-US" altLang="en-US"/>
          </a:p>
        </p:txBody>
      </p:sp>
      <p:sp>
        <p:nvSpPr>
          <p:cNvPr id="48130" name="Rectangle 2"/>
          <p:cNvSpPr>
            <a:spLocks noRot="1" noChangeArrowheads="1" noTextEdit="1"/>
          </p:cNvSpPr>
          <p:nvPr>
            <p:ph type="sldImg"/>
          </p:nvPr>
        </p:nvSpPr>
        <p:spPr>
          <a:ln/>
        </p:spPr>
      </p:sp>
      <p:sp>
        <p:nvSpPr>
          <p:cNvPr id="481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ltLang="en-US"/>
          </a:p>
        </p:txBody>
      </p:sp>
    </p:spTree>
    <p:extLst>
      <p:ext uri="{BB962C8B-B14F-4D97-AF65-F5344CB8AC3E}">
        <p14:creationId xmlns:p14="http://schemas.microsoft.com/office/powerpoint/2010/main" val="19675139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ea typeface="Arial" charset="0"/>
                <a:cs typeface="Arial" charset="0"/>
              </a:defRPr>
            </a:lvl1pPr>
            <a:lvl2pPr marL="742950" indent="-285750">
              <a:spcBef>
                <a:spcPct val="30000"/>
              </a:spcBef>
              <a:defRPr sz="1200">
                <a:solidFill>
                  <a:schemeClr val="tx1"/>
                </a:solidFill>
                <a:latin typeface="Arial" charset="0"/>
                <a:ea typeface="Arial" charset="0"/>
                <a:cs typeface="Arial" charset="0"/>
              </a:defRPr>
            </a:lvl2pPr>
            <a:lvl3pPr marL="1143000" indent="-228600">
              <a:spcBef>
                <a:spcPct val="30000"/>
              </a:spcBef>
              <a:defRPr sz="1200">
                <a:solidFill>
                  <a:schemeClr val="tx1"/>
                </a:solidFill>
                <a:latin typeface="Arial" charset="0"/>
                <a:ea typeface="Arial" charset="0"/>
                <a:cs typeface="Arial" charset="0"/>
              </a:defRPr>
            </a:lvl3pPr>
            <a:lvl4pPr marL="1600200" indent="-228600">
              <a:spcBef>
                <a:spcPct val="30000"/>
              </a:spcBef>
              <a:defRPr sz="1200">
                <a:solidFill>
                  <a:schemeClr val="tx1"/>
                </a:solidFill>
                <a:latin typeface="Arial" charset="0"/>
                <a:ea typeface="Arial" charset="0"/>
                <a:cs typeface="Arial" charset="0"/>
              </a:defRPr>
            </a:lvl4pPr>
            <a:lvl5pPr marL="2057400" indent="-228600">
              <a:spcBef>
                <a:spcPct val="30000"/>
              </a:spcBef>
              <a:defRPr sz="1200">
                <a:solidFill>
                  <a:schemeClr val="tx1"/>
                </a:solidFill>
                <a:latin typeface="Arial" charset="0"/>
                <a:ea typeface="Arial" charset="0"/>
                <a:cs typeface="Arial" charset="0"/>
              </a:defRPr>
            </a:lvl5pPr>
            <a:lvl6pPr marL="2514600" indent="-228600" eaLnBrk="0" fontAlgn="base" hangingPunct="0">
              <a:spcBef>
                <a:spcPct val="30000"/>
              </a:spcBef>
              <a:spcAft>
                <a:spcPct val="0"/>
              </a:spcAft>
              <a:defRPr sz="1200">
                <a:solidFill>
                  <a:schemeClr val="tx1"/>
                </a:solidFill>
                <a:latin typeface="Arial" charset="0"/>
                <a:ea typeface="Arial" charset="0"/>
                <a:cs typeface="Arial" charset="0"/>
              </a:defRPr>
            </a:lvl6pPr>
            <a:lvl7pPr marL="2971800" indent="-228600" eaLnBrk="0" fontAlgn="base" hangingPunct="0">
              <a:spcBef>
                <a:spcPct val="30000"/>
              </a:spcBef>
              <a:spcAft>
                <a:spcPct val="0"/>
              </a:spcAft>
              <a:defRPr sz="1200">
                <a:solidFill>
                  <a:schemeClr val="tx1"/>
                </a:solidFill>
                <a:latin typeface="Arial" charset="0"/>
                <a:ea typeface="Arial" charset="0"/>
                <a:cs typeface="Arial" charset="0"/>
              </a:defRPr>
            </a:lvl7pPr>
            <a:lvl8pPr marL="3429000" indent="-228600" eaLnBrk="0" fontAlgn="base" hangingPunct="0">
              <a:spcBef>
                <a:spcPct val="30000"/>
              </a:spcBef>
              <a:spcAft>
                <a:spcPct val="0"/>
              </a:spcAft>
              <a:defRPr sz="1200">
                <a:solidFill>
                  <a:schemeClr val="tx1"/>
                </a:solidFill>
                <a:latin typeface="Arial" charset="0"/>
                <a:ea typeface="Arial" charset="0"/>
                <a:cs typeface="Arial" charset="0"/>
              </a:defRPr>
            </a:lvl8pPr>
            <a:lvl9pPr marL="3886200" indent="-228600" eaLnBrk="0" fontAlgn="base" hangingPunct="0">
              <a:spcBef>
                <a:spcPct val="30000"/>
              </a:spcBef>
              <a:spcAft>
                <a:spcPct val="0"/>
              </a:spcAft>
              <a:defRPr sz="1200">
                <a:solidFill>
                  <a:schemeClr val="tx1"/>
                </a:solidFill>
                <a:latin typeface="Arial" charset="0"/>
                <a:ea typeface="Arial" charset="0"/>
                <a:cs typeface="Arial" charset="0"/>
              </a:defRPr>
            </a:lvl9pPr>
          </a:lstStyle>
          <a:p>
            <a:pPr>
              <a:spcBef>
                <a:spcPct val="0"/>
              </a:spcBef>
            </a:pPr>
            <a:fld id="{608B161E-E37D-1F42-AF9D-097095BC44E1}" type="slidenum">
              <a:rPr lang="en-US" altLang="en-US"/>
              <a:pPr>
                <a:spcBef>
                  <a:spcPct val="0"/>
                </a:spcBef>
              </a:pPr>
              <a:t>19</a:t>
            </a:fld>
            <a:endParaRPr lang="en-US" altLang="en-US"/>
          </a:p>
        </p:txBody>
      </p:sp>
      <p:sp>
        <p:nvSpPr>
          <p:cNvPr id="50178" name="Rectangle 2"/>
          <p:cNvSpPr>
            <a:spLocks noRot="1" noChangeArrowheads="1" noTextEdit="1"/>
          </p:cNvSpPr>
          <p:nvPr>
            <p:ph type="sldImg"/>
          </p:nvPr>
        </p:nvSpPr>
        <p:spPr>
          <a:ln/>
        </p:spPr>
      </p:sp>
      <p:sp>
        <p:nvSpPr>
          <p:cNvPr id="5017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ltLang="en-US"/>
          </a:p>
        </p:txBody>
      </p:sp>
    </p:spTree>
    <p:extLst>
      <p:ext uri="{BB962C8B-B14F-4D97-AF65-F5344CB8AC3E}">
        <p14:creationId xmlns:p14="http://schemas.microsoft.com/office/powerpoint/2010/main" val="136518054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ea typeface="Arial" charset="0"/>
                <a:cs typeface="Arial" charset="0"/>
              </a:defRPr>
            </a:lvl1pPr>
            <a:lvl2pPr marL="742950" indent="-285750">
              <a:spcBef>
                <a:spcPct val="30000"/>
              </a:spcBef>
              <a:defRPr sz="1200">
                <a:solidFill>
                  <a:schemeClr val="tx1"/>
                </a:solidFill>
                <a:latin typeface="Arial" charset="0"/>
                <a:ea typeface="Arial" charset="0"/>
                <a:cs typeface="Arial" charset="0"/>
              </a:defRPr>
            </a:lvl2pPr>
            <a:lvl3pPr marL="1143000" indent="-228600">
              <a:spcBef>
                <a:spcPct val="30000"/>
              </a:spcBef>
              <a:defRPr sz="1200">
                <a:solidFill>
                  <a:schemeClr val="tx1"/>
                </a:solidFill>
                <a:latin typeface="Arial" charset="0"/>
                <a:ea typeface="Arial" charset="0"/>
                <a:cs typeface="Arial" charset="0"/>
              </a:defRPr>
            </a:lvl3pPr>
            <a:lvl4pPr marL="1600200" indent="-228600">
              <a:spcBef>
                <a:spcPct val="30000"/>
              </a:spcBef>
              <a:defRPr sz="1200">
                <a:solidFill>
                  <a:schemeClr val="tx1"/>
                </a:solidFill>
                <a:latin typeface="Arial" charset="0"/>
                <a:ea typeface="Arial" charset="0"/>
                <a:cs typeface="Arial" charset="0"/>
              </a:defRPr>
            </a:lvl4pPr>
            <a:lvl5pPr marL="2057400" indent="-228600">
              <a:spcBef>
                <a:spcPct val="30000"/>
              </a:spcBef>
              <a:defRPr sz="1200">
                <a:solidFill>
                  <a:schemeClr val="tx1"/>
                </a:solidFill>
                <a:latin typeface="Arial" charset="0"/>
                <a:ea typeface="Arial" charset="0"/>
                <a:cs typeface="Arial" charset="0"/>
              </a:defRPr>
            </a:lvl5pPr>
            <a:lvl6pPr marL="2514600" indent="-228600" eaLnBrk="0" fontAlgn="base" hangingPunct="0">
              <a:spcBef>
                <a:spcPct val="30000"/>
              </a:spcBef>
              <a:spcAft>
                <a:spcPct val="0"/>
              </a:spcAft>
              <a:defRPr sz="1200">
                <a:solidFill>
                  <a:schemeClr val="tx1"/>
                </a:solidFill>
                <a:latin typeface="Arial" charset="0"/>
                <a:ea typeface="Arial" charset="0"/>
                <a:cs typeface="Arial" charset="0"/>
              </a:defRPr>
            </a:lvl6pPr>
            <a:lvl7pPr marL="2971800" indent="-228600" eaLnBrk="0" fontAlgn="base" hangingPunct="0">
              <a:spcBef>
                <a:spcPct val="30000"/>
              </a:spcBef>
              <a:spcAft>
                <a:spcPct val="0"/>
              </a:spcAft>
              <a:defRPr sz="1200">
                <a:solidFill>
                  <a:schemeClr val="tx1"/>
                </a:solidFill>
                <a:latin typeface="Arial" charset="0"/>
                <a:ea typeface="Arial" charset="0"/>
                <a:cs typeface="Arial" charset="0"/>
              </a:defRPr>
            </a:lvl7pPr>
            <a:lvl8pPr marL="3429000" indent="-228600" eaLnBrk="0" fontAlgn="base" hangingPunct="0">
              <a:spcBef>
                <a:spcPct val="30000"/>
              </a:spcBef>
              <a:spcAft>
                <a:spcPct val="0"/>
              </a:spcAft>
              <a:defRPr sz="1200">
                <a:solidFill>
                  <a:schemeClr val="tx1"/>
                </a:solidFill>
                <a:latin typeface="Arial" charset="0"/>
                <a:ea typeface="Arial" charset="0"/>
                <a:cs typeface="Arial" charset="0"/>
              </a:defRPr>
            </a:lvl8pPr>
            <a:lvl9pPr marL="3886200" indent="-228600" eaLnBrk="0" fontAlgn="base" hangingPunct="0">
              <a:spcBef>
                <a:spcPct val="30000"/>
              </a:spcBef>
              <a:spcAft>
                <a:spcPct val="0"/>
              </a:spcAft>
              <a:defRPr sz="1200">
                <a:solidFill>
                  <a:schemeClr val="tx1"/>
                </a:solidFill>
                <a:latin typeface="Arial" charset="0"/>
                <a:ea typeface="Arial" charset="0"/>
                <a:cs typeface="Arial" charset="0"/>
              </a:defRPr>
            </a:lvl9pPr>
          </a:lstStyle>
          <a:p>
            <a:pPr>
              <a:spcBef>
                <a:spcPct val="0"/>
              </a:spcBef>
            </a:pPr>
            <a:fld id="{BC1EDC93-F377-514F-81B9-C5BA827FB4B9}" type="slidenum">
              <a:rPr lang="en-US" altLang="en-US"/>
              <a:pPr>
                <a:spcBef>
                  <a:spcPct val="0"/>
                </a:spcBef>
              </a:pPr>
              <a:t>20</a:t>
            </a:fld>
            <a:endParaRPr lang="en-US" altLang="en-US"/>
          </a:p>
        </p:txBody>
      </p:sp>
      <p:sp>
        <p:nvSpPr>
          <p:cNvPr id="52226" name="Rectangle 2"/>
          <p:cNvSpPr>
            <a:spLocks noRot="1" noChangeArrowheads="1" noTextEdit="1"/>
          </p:cNvSpPr>
          <p:nvPr>
            <p:ph type="sldImg"/>
          </p:nvPr>
        </p:nvSpPr>
        <p:spPr>
          <a:ln/>
        </p:spPr>
      </p:sp>
      <p:sp>
        <p:nvSpPr>
          <p:cNvPr id="5222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ltLang="en-US"/>
          </a:p>
        </p:txBody>
      </p:sp>
    </p:spTree>
    <p:extLst>
      <p:ext uri="{BB962C8B-B14F-4D97-AF65-F5344CB8AC3E}">
        <p14:creationId xmlns:p14="http://schemas.microsoft.com/office/powerpoint/2010/main" val="154038342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ea typeface="Arial" charset="0"/>
                <a:cs typeface="Arial" charset="0"/>
              </a:defRPr>
            </a:lvl1pPr>
            <a:lvl2pPr marL="742950" indent="-285750">
              <a:spcBef>
                <a:spcPct val="30000"/>
              </a:spcBef>
              <a:defRPr sz="1200">
                <a:solidFill>
                  <a:schemeClr val="tx1"/>
                </a:solidFill>
                <a:latin typeface="Arial" charset="0"/>
                <a:ea typeface="Arial" charset="0"/>
                <a:cs typeface="Arial" charset="0"/>
              </a:defRPr>
            </a:lvl2pPr>
            <a:lvl3pPr marL="1143000" indent="-228600">
              <a:spcBef>
                <a:spcPct val="30000"/>
              </a:spcBef>
              <a:defRPr sz="1200">
                <a:solidFill>
                  <a:schemeClr val="tx1"/>
                </a:solidFill>
                <a:latin typeface="Arial" charset="0"/>
                <a:ea typeface="Arial" charset="0"/>
                <a:cs typeface="Arial" charset="0"/>
              </a:defRPr>
            </a:lvl3pPr>
            <a:lvl4pPr marL="1600200" indent="-228600">
              <a:spcBef>
                <a:spcPct val="30000"/>
              </a:spcBef>
              <a:defRPr sz="1200">
                <a:solidFill>
                  <a:schemeClr val="tx1"/>
                </a:solidFill>
                <a:latin typeface="Arial" charset="0"/>
                <a:ea typeface="Arial" charset="0"/>
                <a:cs typeface="Arial" charset="0"/>
              </a:defRPr>
            </a:lvl4pPr>
            <a:lvl5pPr marL="2057400" indent="-228600">
              <a:spcBef>
                <a:spcPct val="30000"/>
              </a:spcBef>
              <a:defRPr sz="1200">
                <a:solidFill>
                  <a:schemeClr val="tx1"/>
                </a:solidFill>
                <a:latin typeface="Arial" charset="0"/>
                <a:ea typeface="Arial" charset="0"/>
                <a:cs typeface="Arial" charset="0"/>
              </a:defRPr>
            </a:lvl5pPr>
            <a:lvl6pPr marL="2514600" indent="-228600" eaLnBrk="0" fontAlgn="base" hangingPunct="0">
              <a:spcBef>
                <a:spcPct val="30000"/>
              </a:spcBef>
              <a:spcAft>
                <a:spcPct val="0"/>
              </a:spcAft>
              <a:defRPr sz="1200">
                <a:solidFill>
                  <a:schemeClr val="tx1"/>
                </a:solidFill>
                <a:latin typeface="Arial" charset="0"/>
                <a:ea typeface="Arial" charset="0"/>
                <a:cs typeface="Arial" charset="0"/>
              </a:defRPr>
            </a:lvl6pPr>
            <a:lvl7pPr marL="2971800" indent="-228600" eaLnBrk="0" fontAlgn="base" hangingPunct="0">
              <a:spcBef>
                <a:spcPct val="30000"/>
              </a:spcBef>
              <a:spcAft>
                <a:spcPct val="0"/>
              </a:spcAft>
              <a:defRPr sz="1200">
                <a:solidFill>
                  <a:schemeClr val="tx1"/>
                </a:solidFill>
                <a:latin typeface="Arial" charset="0"/>
                <a:ea typeface="Arial" charset="0"/>
                <a:cs typeface="Arial" charset="0"/>
              </a:defRPr>
            </a:lvl7pPr>
            <a:lvl8pPr marL="3429000" indent="-228600" eaLnBrk="0" fontAlgn="base" hangingPunct="0">
              <a:spcBef>
                <a:spcPct val="30000"/>
              </a:spcBef>
              <a:spcAft>
                <a:spcPct val="0"/>
              </a:spcAft>
              <a:defRPr sz="1200">
                <a:solidFill>
                  <a:schemeClr val="tx1"/>
                </a:solidFill>
                <a:latin typeface="Arial" charset="0"/>
                <a:ea typeface="Arial" charset="0"/>
                <a:cs typeface="Arial" charset="0"/>
              </a:defRPr>
            </a:lvl8pPr>
            <a:lvl9pPr marL="3886200" indent="-228600" eaLnBrk="0" fontAlgn="base" hangingPunct="0">
              <a:spcBef>
                <a:spcPct val="30000"/>
              </a:spcBef>
              <a:spcAft>
                <a:spcPct val="0"/>
              </a:spcAft>
              <a:defRPr sz="1200">
                <a:solidFill>
                  <a:schemeClr val="tx1"/>
                </a:solidFill>
                <a:latin typeface="Arial" charset="0"/>
                <a:ea typeface="Arial" charset="0"/>
                <a:cs typeface="Arial" charset="0"/>
              </a:defRPr>
            </a:lvl9pPr>
          </a:lstStyle>
          <a:p>
            <a:pPr>
              <a:spcBef>
                <a:spcPct val="0"/>
              </a:spcBef>
            </a:pPr>
            <a:fld id="{991AE6E9-932B-A943-8F12-B1E3A1490D2C}" type="slidenum">
              <a:rPr lang="en-US" altLang="en-US"/>
              <a:pPr>
                <a:spcBef>
                  <a:spcPct val="0"/>
                </a:spcBef>
              </a:pPr>
              <a:t>21</a:t>
            </a:fld>
            <a:endParaRPr lang="en-US" altLang="en-US"/>
          </a:p>
        </p:txBody>
      </p:sp>
      <p:sp>
        <p:nvSpPr>
          <p:cNvPr id="54274" name="Rectangle 2"/>
          <p:cNvSpPr>
            <a:spLocks noRot="1" noChangeArrowheads="1" noTextEdit="1"/>
          </p:cNvSpPr>
          <p:nvPr>
            <p:ph type="sldImg"/>
          </p:nvPr>
        </p:nvSpPr>
        <p:spPr>
          <a:ln/>
        </p:spPr>
      </p:sp>
      <p:sp>
        <p:nvSpPr>
          <p:cNvPr id="542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ltLang="en-US"/>
          </a:p>
        </p:txBody>
      </p:sp>
    </p:spTree>
    <p:extLst>
      <p:ext uri="{BB962C8B-B14F-4D97-AF65-F5344CB8AC3E}">
        <p14:creationId xmlns:p14="http://schemas.microsoft.com/office/powerpoint/2010/main" val="30408917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ea typeface="Arial" charset="0"/>
                <a:cs typeface="Arial" charset="0"/>
              </a:defRPr>
            </a:lvl1pPr>
            <a:lvl2pPr marL="742950" indent="-285750">
              <a:spcBef>
                <a:spcPct val="30000"/>
              </a:spcBef>
              <a:defRPr sz="1200">
                <a:solidFill>
                  <a:schemeClr val="tx1"/>
                </a:solidFill>
                <a:latin typeface="Arial" charset="0"/>
                <a:ea typeface="Arial" charset="0"/>
                <a:cs typeface="Arial" charset="0"/>
              </a:defRPr>
            </a:lvl2pPr>
            <a:lvl3pPr marL="1143000" indent="-228600">
              <a:spcBef>
                <a:spcPct val="30000"/>
              </a:spcBef>
              <a:defRPr sz="1200">
                <a:solidFill>
                  <a:schemeClr val="tx1"/>
                </a:solidFill>
                <a:latin typeface="Arial" charset="0"/>
                <a:ea typeface="Arial" charset="0"/>
                <a:cs typeface="Arial" charset="0"/>
              </a:defRPr>
            </a:lvl3pPr>
            <a:lvl4pPr marL="1600200" indent="-228600">
              <a:spcBef>
                <a:spcPct val="30000"/>
              </a:spcBef>
              <a:defRPr sz="1200">
                <a:solidFill>
                  <a:schemeClr val="tx1"/>
                </a:solidFill>
                <a:latin typeface="Arial" charset="0"/>
                <a:ea typeface="Arial" charset="0"/>
                <a:cs typeface="Arial" charset="0"/>
              </a:defRPr>
            </a:lvl4pPr>
            <a:lvl5pPr marL="2057400" indent="-228600">
              <a:spcBef>
                <a:spcPct val="30000"/>
              </a:spcBef>
              <a:defRPr sz="1200">
                <a:solidFill>
                  <a:schemeClr val="tx1"/>
                </a:solidFill>
                <a:latin typeface="Arial" charset="0"/>
                <a:ea typeface="Arial" charset="0"/>
                <a:cs typeface="Arial" charset="0"/>
              </a:defRPr>
            </a:lvl5pPr>
            <a:lvl6pPr marL="2514600" indent="-228600" eaLnBrk="0" fontAlgn="base" hangingPunct="0">
              <a:spcBef>
                <a:spcPct val="30000"/>
              </a:spcBef>
              <a:spcAft>
                <a:spcPct val="0"/>
              </a:spcAft>
              <a:defRPr sz="1200">
                <a:solidFill>
                  <a:schemeClr val="tx1"/>
                </a:solidFill>
                <a:latin typeface="Arial" charset="0"/>
                <a:ea typeface="Arial" charset="0"/>
                <a:cs typeface="Arial" charset="0"/>
              </a:defRPr>
            </a:lvl6pPr>
            <a:lvl7pPr marL="2971800" indent="-228600" eaLnBrk="0" fontAlgn="base" hangingPunct="0">
              <a:spcBef>
                <a:spcPct val="30000"/>
              </a:spcBef>
              <a:spcAft>
                <a:spcPct val="0"/>
              </a:spcAft>
              <a:defRPr sz="1200">
                <a:solidFill>
                  <a:schemeClr val="tx1"/>
                </a:solidFill>
                <a:latin typeface="Arial" charset="0"/>
                <a:ea typeface="Arial" charset="0"/>
                <a:cs typeface="Arial" charset="0"/>
              </a:defRPr>
            </a:lvl7pPr>
            <a:lvl8pPr marL="3429000" indent="-228600" eaLnBrk="0" fontAlgn="base" hangingPunct="0">
              <a:spcBef>
                <a:spcPct val="30000"/>
              </a:spcBef>
              <a:spcAft>
                <a:spcPct val="0"/>
              </a:spcAft>
              <a:defRPr sz="1200">
                <a:solidFill>
                  <a:schemeClr val="tx1"/>
                </a:solidFill>
                <a:latin typeface="Arial" charset="0"/>
                <a:ea typeface="Arial" charset="0"/>
                <a:cs typeface="Arial" charset="0"/>
              </a:defRPr>
            </a:lvl8pPr>
            <a:lvl9pPr marL="3886200" indent="-228600" eaLnBrk="0" fontAlgn="base" hangingPunct="0">
              <a:spcBef>
                <a:spcPct val="30000"/>
              </a:spcBef>
              <a:spcAft>
                <a:spcPct val="0"/>
              </a:spcAft>
              <a:defRPr sz="1200">
                <a:solidFill>
                  <a:schemeClr val="tx1"/>
                </a:solidFill>
                <a:latin typeface="Arial" charset="0"/>
                <a:ea typeface="Arial" charset="0"/>
                <a:cs typeface="Arial" charset="0"/>
              </a:defRPr>
            </a:lvl9pPr>
          </a:lstStyle>
          <a:p>
            <a:pPr>
              <a:spcBef>
                <a:spcPct val="0"/>
              </a:spcBef>
            </a:pPr>
            <a:fld id="{026296F5-449B-DF4B-9667-4401B39B20BC}" type="slidenum">
              <a:rPr lang="en-US" altLang="en-US"/>
              <a:pPr>
                <a:spcBef>
                  <a:spcPct val="0"/>
                </a:spcBef>
              </a:pPr>
              <a:t>22</a:t>
            </a:fld>
            <a:endParaRPr lang="en-US" altLang="en-US"/>
          </a:p>
        </p:txBody>
      </p:sp>
      <p:sp>
        <p:nvSpPr>
          <p:cNvPr id="56322" name="Rectangle 2"/>
          <p:cNvSpPr>
            <a:spLocks noRot="1" noChangeArrowheads="1" noTextEdit="1"/>
          </p:cNvSpPr>
          <p:nvPr>
            <p:ph type="sldImg"/>
          </p:nvPr>
        </p:nvSpPr>
        <p:spPr>
          <a:ln/>
        </p:spPr>
      </p:sp>
      <p:sp>
        <p:nvSpPr>
          <p:cNvPr id="5632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ltLang="en-US"/>
          </a:p>
        </p:txBody>
      </p:sp>
    </p:spTree>
    <p:extLst>
      <p:ext uri="{BB962C8B-B14F-4D97-AF65-F5344CB8AC3E}">
        <p14:creationId xmlns:p14="http://schemas.microsoft.com/office/powerpoint/2010/main" val="13034557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ea typeface="Arial" charset="0"/>
                <a:cs typeface="Arial" charset="0"/>
              </a:defRPr>
            </a:lvl1pPr>
            <a:lvl2pPr marL="742950" indent="-285750">
              <a:spcBef>
                <a:spcPct val="30000"/>
              </a:spcBef>
              <a:defRPr sz="1200">
                <a:solidFill>
                  <a:schemeClr val="tx1"/>
                </a:solidFill>
                <a:latin typeface="Arial" charset="0"/>
                <a:ea typeface="Arial" charset="0"/>
                <a:cs typeface="Arial" charset="0"/>
              </a:defRPr>
            </a:lvl2pPr>
            <a:lvl3pPr marL="1143000" indent="-228600">
              <a:spcBef>
                <a:spcPct val="30000"/>
              </a:spcBef>
              <a:defRPr sz="1200">
                <a:solidFill>
                  <a:schemeClr val="tx1"/>
                </a:solidFill>
                <a:latin typeface="Arial" charset="0"/>
                <a:ea typeface="Arial" charset="0"/>
                <a:cs typeface="Arial" charset="0"/>
              </a:defRPr>
            </a:lvl3pPr>
            <a:lvl4pPr marL="1600200" indent="-228600">
              <a:spcBef>
                <a:spcPct val="30000"/>
              </a:spcBef>
              <a:defRPr sz="1200">
                <a:solidFill>
                  <a:schemeClr val="tx1"/>
                </a:solidFill>
                <a:latin typeface="Arial" charset="0"/>
                <a:ea typeface="Arial" charset="0"/>
                <a:cs typeface="Arial" charset="0"/>
              </a:defRPr>
            </a:lvl4pPr>
            <a:lvl5pPr marL="2057400" indent="-228600">
              <a:spcBef>
                <a:spcPct val="30000"/>
              </a:spcBef>
              <a:defRPr sz="1200">
                <a:solidFill>
                  <a:schemeClr val="tx1"/>
                </a:solidFill>
                <a:latin typeface="Arial" charset="0"/>
                <a:ea typeface="Arial" charset="0"/>
                <a:cs typeface="Arial" charset="0"/>
              </a:defRPr>
            </a:lvl5pPr>
            <a:lvl6pPr marL="2514600" indent="-228600" eaLnBrk="0" fontAlgn="base" hangingPunct="0">
              <a:spcBef>
                <a:spcPct val="30000"/>
              </a:spcBef>
              <a:spcAft>
                <a:spcPct val="0"/>
              </a:spcAft>
              <a:defRPr sz="1200">
                <a:solidFill>
                  <a:schemeClr val="tx1"/>
                </a:solidFill>
                <a:latin typeface="Arial" charset="0"/>
                <a:ea typeface="Arial" charset="0"/>
                <a:cs typeface="Arial" charset="0"/>
              </a:defRPr>
            </a:lvl6pPr>
            <a:lvl7pPr marL="2971800" indent="-228600" eaLnBrk="0" fontAlgn="base" hangingPunct="0">
              <a:spcBef>
                <a:spcPct val="30000"/>
              </a:spcBef>
              <a:spcAft>
                <a:spcPct val="0"/>
              </a:spcAft>
              <a:defRPr sz="1200">
                <a:solidFill>
                  <a:schemeClr val="tx1"/>
                </a:solidFill>
                <a:latin typeface="Arial" charset="0"/>
                <a:ea typeface="Arial" charset="0"/>
                <a:cs typeface="Arial" charset="0"/>
              </a:defRPr>
            </a:lvl7pPr>
            <a:lvl8pPr marL="3429000" indent="-228600" eaLnBrk="0" fontAlgn="base" hangingPunct="0">
              <a:spcBef>
                <a:spcPct val="30000"/>
              </a:spcBef>
              <a:spcAft>
                <a:spcPct val="0"/>
              </a:spcAft>
              <a:defRPr sz="1200">
                <a:solidFill>
                  <a:schemeClr val="tx1"/>
                </a:solidFill>
                <a:latin typeface="Arial" charset="0"/>
                <a:ea typeface="Arial" charset="0"/>
                <a:cs typeface="Arial" charset="0"/>
              </a:defRPr>
            </a:lvl8pPr>
            <a:lvl9pPr marL="3886200" indent="-228600" eaLnBrk="0" fontAlgn="base" hangingPunct="0">
              <a:spcBef>
                <a:spcPct val="30000"/>
              </a:spcBef>
              <a:spcAft>
                <a:spcPct val="0"/>
              </a:spcAft>
              <a:defRPr sz="1200">
                <a:solidFill>
                  <a:schemeClr val="tx1"/>
                </a:solidFill>
                <a:latin typeface="Arial" charset="0"/>
                <a:ea typeface="Arial" charset="0"/>
                <a:cs typeface="Arial" charset="0"/>
              </a:defRPr>
            </a:lvl9pPr>
          </a:lstStyle>
          <a:p>
            <a:pPr>
              <a:spcBef>
                <a:spcPct val="0"/>
              </a:spcBef>
            </a:pPr>
            <a:fld id="{27DF30A7-2077-3E49-A671-A4F378FBB2F7}" type="slidenum">
              <a:rPr lang="en-US" altLang="en-US"/>
              <a:pPr>
                <a:spcBef>
                  <a:spcPct val="0"/>
                </a:spcBef>
              </a:pPr>
              <a:t>4</a:t>
            </a:fld>
            <a:endParaRPr lang="en-US" altLang="en-US"/>
          </a:p>
        </p:txBody>
      </p:sp>
      <p:sp>
        <p:nvSpPr>
          <p:cNvPr id="20482" name="Rectangle 2"/>
          <p:cNvSpPr>
            <a:spLocks noRot="1" noChangeArrowheads="1" noTextEdit="1"/>
          </p:cNvSpPr>
          <p:nvPr>
            <p:ph type="sldImg"/>
          </p:nvPr>
        </p:nvSpPr>
        <p:spPr>
          <a:ln/>
        </p:spPr>
      </p:sp>
      <p:sp>
        <p:nvSpPr>
          <p:cNvPr id="2048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ltLang="en-US"/>
          </a:p>
        </p:txBody>
      </p:sp>
    </p:spTree>
    <p:extLst>
      <p:ext uri="{BB962C8B-B14F-4D97-AF65-F5344CB8AC3E}">
        <p14:creationId xmlns:p14="http://schemas.microsoft.com/office/powerpoint/2010/main" val="168169277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ea typeface="Arial" charset="0"/>
                <a:cs typeface="Arial" charset="0"/>
              </a:defRPr>
            </a:lvl1pPr>
            <a:lvl2pPr marL="742950" indent="-285750">
              <a:spcBef>
                <a:spcPct val="30000"/>
              </a:spcBef>
              <a:defRPr sz="1200">
                <a:solidFill>
                  <a:schemeClr val="tx1"/>
                </a:solidFill>
                <a:latin typeface="Arial" charset="0"/>
                <a:ea typeface="Arial" charset="0"/>
                <a:cs typeface="Arial" charset="0"/>
              </a:defRPr>
            </a:lvl2pPr>
            <a:lvl3pPr marL="1143000" indent="-228600">
              <a:spcBef>
                <a:spcPct val="30000"/>
              </a:spcBef>
              <a:defRPr sz="1200">
                <a:solidFill>
                  <a:schemeClr val="tx1"/>
                </a:solidFill>
                <a:latin typeface="Arial" charset="0"/>
                <a:ea typeface="Arial" charset="0"/>
                <a:cs typeface="Arial" charset="0"/>
              </a:defRPr>
            </a:lvl3pPr>
            <a:lvl4pPr marL="1600200" indent="-228600">
              <a:spcBef>
                <a:spcPct val="30000"/>
              </a:spcBef>
              <a:defRPr sz="1200">
                <a:solidFill>
                  <a:schemeClr val="tx1"/>
                </a:solidFill>
                <a:latin typeface="Arial" charset="0"/>
                <a:ea typeface="Arial" charset="0"/>
                <a:cs typeface="Arial" charset="0"/>
              </a:defRPr>
            </a:lvl4pPr>
            <a:lvl5pPr marL="2057400" indent="-228600">
              <a:spcBef>
                <a:spcPct val="30000"/>
              </a:spcBef>
              <a:defRPr sz="1200">
                <a:solidFill>
                  <a:schemeClr val="tx1"/>
                </a:solidFill>
                <a:latin typeface="Arial" charset="0"/>
                <a:ea typeface="Arial" charset="0"/>
                <a:cs typeface="Arial" charset="0"/>
              </a:defRPr>
            </a:lvl5pPr>
            <a:lvl6pPr marL="2514600" indent="-228600" eaLnBrk="0" fontAlgn="base" hangingPunct="0">
              <a:spcBef>
                <a:spcPct val="30000"/>
              </a:spcBef>
              <a:spcAft>
                <a:spcPct val="0"/>
              </a:spcAft>
              <a:defRPr sz="1200">
                <a:solidFill>
                  <a:schemeClr val="tx1"/>
                </a:solidFill>
                <a:latin typeface="Arial" charset="0"/>
                <a:ea typeface="Arial" charset="0"/>
                <a:cs typeface="Arial" charset="0"/>
              </a:defRPr>
            </a:lvl6pPr>
            <a:lvl7pPr marL="2971800" indent="-228600" eaLnBrk="0" fontAlgn="base" hangingPunct="0">
              <a:spcBef>
                <a:spcPct val="30000"/>
              </a:spcBef>
              <a:spcAft>
                <a:spcPct val="0"/>
              </a:spcAft>
              <a:defRPr sz="1200">
                <a:solidFill>
                  <a:schemeClr val="tx1"/>
                </a:solidFill>
                <a:latin typeface="Arial" charset="0"/>
                <a:ea typeface="Arial" charset="0"/>
                <a:cs typeface="Arial" charset="0"/>
              </a:defRPr>
            </a:lvl7pPr>
            <a:lvl8pPr marL="3429000" indent="-228600" eaLnBrk="0" fontAlgn="base" hangingPunct="0">
              <a:spcBef>
                <a:spcPct val="30000"/>
              </a:spcBef>
              <a:spcAft>
                <a:spcPct val="0"/>
              </a:spcAft>
              <a:defRPr sz="1200">
                <a:solidFill>
                  <a:schemeClr val="tx1"/>
                </a:solidFill>
                <a:latin typeface="Arial" charset="0"/>
                <a:ea typeface="Arial" charset="0"/>
                <a:cs typeface="Arial" charset="0"/>
              </a:defRPr>
            </a:lvl8pPr>
            <a:lvl9pPr marL="3886200" indent="-228600" eaLnBrk="0" fontAlgn="base" hangingPunct="0">
              <a:spcBef>
                <a:spcPct val="30000"/>
              </a:spcBef>
              <a:spcAft>
                <a:spcPct val="0"/>
              </a:spcAft>
              <a:defRPr sz="1200">
                <a:solidFill>
                  <a:schemeClr val="tx1"/>
                </a:solidFill>
                <a:latin typeface="Arial" charset="0"/>
                <a:ea typeface="Arial" charset="0"/>
                <a:cs typeface="Arial" charset="0"/>
              </a:defRPr>
            </a:lvl9pPr>
          </a:lstStyle>
          <a:p>
            <a:pPr>
              <a:spcBef>
                <a:spcPct val="0"/>
              </a:spcBef>
            </a:pPr>
            <a:fld id="{6AFC0BA1-B2FE-7149-9FA6-F065DBFA582C}" type="slidenum">
              <a:rPr lang="en-US" altLang="en-US"/>
              <a:pPr>
                <a:spcBef>
                  <a:spcPct val="0"/>
                </a:spcBef>
              </a:pPr>
              <a:t>23</a:t>
            </a:fld>
            <a:endParaRPr lang="en-US" altLang="en-US"/>
          </a:p>
        </p:txBody>
      </p:sp>
      <p:sp>
        <p:nvSpPr>
          <p:cNvPr id="58370" name="Rectangle 2"/>
          <p:cNvSpPr>
            <a:spLocks noRot="1" noChangeArrowheads="1" noTextEdit="1"/>
          </p:cNvSpPr>
          <p:nvPr>
            <p:ph type="sldImg"/>
          </p:nvPr>
        </p:nvSpPr>
        <p:spPr>
          <a:ln/>
        </p:spPr>
      </p:sp>
      <p:sp>
        <p:nvSpPr>
          <p:cNvPr id="5837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ltLang="en-US"/>
          </a:p>
        </p:txBody>
      </p:sp>
    </p:spTree>
    <p:extLst>
      <p:ext uri="{BB962C8B-B14F-4D97-AF65-F5344CB8AC3E}">
        <p14:creationId xmlns:p14="http://schemas.microsoft.com/office/powerpoint/2010/main" val="3500521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ea typeface="Arial" charset="0"/>
                <a:cs typeface="Arial" charset="0"/>
              </a:defRPr>
            </a:lvl1pPr>
            <a:lvl2pPr marL="742950" indent="-285750">
              <a:spcBef>
                <a:spcPct val="30000"/>
              </a:spcBef>
              <a:defRPr sz="1200">
                <a:solidFill>
                  <a:schemeClr val="tx1"/>
                </a:solidFill>
                <a:latin typeface="Arial" charset="0"/>
                <a:ea typeface="Arial" charset="0"/>
                <a:cs typeface="Arial" charset="0"/>
              </a:defRPr>
            </a:lvl2pPr>
            <a:lvl3pPr marL="1143000" indent="-228600">
              <a:spcBef>
                <a:spcPct val="30000"/>
              </a:spcBef>
              <a:defRPr sz="1200">
                <a:solidFill>
                  <a:schemeClr val="tx1"/>
                </a:solidFill>
                <a:latin typeface="Arial" charset="0"/>
                <a:ea typeface="Arial" charset="0"/>
                <a:cs typeface="Arial" charset="0"/>
              </a:defRPr>
            </a:lvl3pPr>
            <a:lvl4pPr marL="1600200" indent="-228600">
              <a:spcBef>
                <a:spcPct val="30000"/>
              </a:spcBef>
              <a:defRPr sz="1200">
                <a:solidFill>
                  <a:schemeClr val="tx1"/>
                </a:solidFill>
                <a:latin typeface="Arial" charset="0"/>
                <a:ea typeface="Arial" charset="0"/>
                <a:cs typeface="Arial" charset="0"/>
              </a:defRPr>
            </a:lvl4pPr>
            <a:lvl5pPr marL="2057400" indent="-228600">
              <a:spcBef>
                <a:spcPct val="30000"/>
              </a:spcBef>
              <a:defRPr sz="1200">
                <a:solidFill>
                  <a:schemeClr val="tx1"/>
                </a:solidFill>
                <a:latin typeface="Arial" charset="0"/>
                <a:ea typeface="Arial" charset="0"/>
                <a:cs typeface="Arial" charset="0"/>
              </a:defRPr>
            </a:lvl5pPr>
            <a:lvl6pPr marL="2514600" indent="-228600" eaLnBrk="0" fontAlgn="base" hangingPunct="0">
              <a:spcBef>
                <a:spcPct val="30000"/>
              </a:spcBef>
              <a:spcAft>
                <a:spcPct val="0"/>
              </a:spcAft>
              <a:defRPr sz="1200">
                <a:solidFill>
                  <a:schemeClr val="tx1"/>
                </a:solidFill>
                <a:latin typeface="Arial" charset="0"/>
                <a:ea typeface="Arial" charset="0"/>
                <a:cs typeface="Arial" charset="0"/>
              </a:defRPr>
            </a:lvl6pPr>
            <a:lvl7pPr marL="2971800" indent="-228600" eaLnBrk="0" fontAlgn="base" hangingPunct="0">
              <a:spcBef>
                <a:spcPct val="30000"/>
              </a:spcBef>
              <a:spcAft>
                <a:spcPct val="0"/>
              </a:spcAft>
              <a:defRPr sz="1200">
                <a:solidFill>
                  <a:schemeClr val="tx1"/>
                </a:solidFill>
                <a:latin typeface="Arial" charset="0"/>
                <a:ea typeface="Arial" charset="0"/>
                <a:cs typeface="Arial" charset="0"/>
              </a:defRPr>
            </a:lvl7pPr>
            <a:lvl8pPr marL="3429000" indent="-228600" eaLnBrk="0" fontAlgn="base" hangingPunct="0">
              <a:spcBef>
                <a:spcPct val="30000"/>
              </a:spcBef>
              <a:spcAft>
                <a:spcPct val="0"/>
              </a:spcAft>
              <a:defRPr sz="1200">
                <a:solidFill>
                  <a:schemeClr val="tx1"/>
                </a:solidFill>
                <a:latin typeface="Arial" charset="0"/>
                <a:ea typeface="Arial" charset="0"/>
                <a:cs typeface="Arial" charset="0"/>
              </a:defRPr>
            </a:lvl8pPr>
            <a:lvl9pPr marL="3886200" indent="-228600" eaLnBrk="0" fontAlgn="base" hangingPunct="0">
              <a:spcBef>
                <a:spcPct val="30000"/>
              </a:spcBef>
              <a:spcAft>
                <a:spcPct val="0"/>
              </a:spcAft>
              <a:defRPr sz="1200">
                <a:solidFill>
                  <a:schemeClr val="tx1"/>
                </a:solidFill>
                <a:latin typeface="Arial" charset="0"/>
                <a:ea typeface="Arial" charset="0"/>
                <a:cs typeface="Arial" charset="0"/>
              </a:defRPr>
            </a:lvl9pPr>
          </a:lstStyle>
          <a:p>
            <a:pPr>
              <a:spcBef>
                <a:spcPct val="0"/>
              </a:spcBef>
            </a:pPr>
            <a:fld id="{B46BFC4D-A3E8-CB41-8985-7D3C74F433A8}" type="slidenum">
              <a:rPr lang="en-US" altLang="en-US"/>
              <a:pPr>
                <a:spcBef>
                  <a:spcPct val="0"/>
                </a:spcBef>
              </a:pPr>
              <a:t>24</a:t>
            </a:fld>
            <a:endParaRPr lang="en-US" altLang="en-US"/>
          </a:p>
        </p:txBody>
      </p:sp>
      <p:sp>
        <p:nvSpPr>
          <p:cNvPr id="60418" name="Rectangle 2"/>
          <p:cNvSpPr>
            <a:spLocks noRot="1" noChangeArrowheads="1" noTextEdit="1"/>
          </p:cNvSpPr>
          <p:nvPr>
            <p:ph type="sldImg"/>
          </p:nvPr>
        </p:nvSpPr>
        <p:spPr>
          <a:ln/>
        </p:spPr>
      </p:sp>
      <p:sp>
        <p:nvSpPr>
          <p:cNvPr id="6041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ltLang="en-US"/>
          </a:p>
        </p:txBody>
      </p:sp>
    </p:spTree>
    <p:extLst>
      <p:ext uri="{BB962C8B-B14F-4D97-AF65-F5344CB8AC3E}">
        <p14:creationId xmlns:p14="http://schemas.microsoft.com/office/powerpoint/2010/main" val="52159536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ea typeface="Arial" charset="0"/>
                <a:cs typeface="Arial" charset="0"/>
              </a:defRPr>
            </a:lvl1pPr>
            <a:lvl2pPr marL="742950" indent="-285750">
              <a:spcBef>
                <a:spcPct val="30000"/>
              </a:spcBef>
              <a:defRPr sz="1200">
                <a:solidFill>
                  <a:schemeClr val="tx1"/>
                </a:solidFill>
                <a:latin typeface="Arial" charset="0"/>
                <a:ea typeface="Arial" charset="0"/>
                <a:cs typeface="Arial" charset="0"/>
              </a:defRPr>
            </a:lvl2pPr>
            <a:lvl3pPr marL="1143000" indent="-228600">
              <a:spcBef>
                <a:spcPct val="30000"/>
              </a:spcBef>
              <a:defRPr sz="1200">
                <a:solidFill>
                  <a:schemeClr val="tx1"/>
                </a:solidFill>
                <a:latin typeface="Arial" charset="0"/>
                <a:ea typeface="Arial" charset="0"/>
                <a:cs typeface="Arial" charset="0"/>
              </a:defRPr>
            </a:lvl3pPr>
            <a:lvl4pPr marL="1600200" indent="-228600">
              <a:spcBef>
                <a:spcPct val="30000"/>
              </a:spcBef>
              <a:defRPr sz="1200">
                <a:solidFill>
                  <a:schemeClr val="tx1"/>
                </a:solidFill>
                <a:latin typeface="Arial" charset="0"/>
                <a:ea typeface="Arial" charset="0"/>
                <a:cs typeface="Arial" charset="0"/>
              </a:defRPr>
            </a:lvl4pPr>
            <a:lvl5pPr marL="2057400" indent="-228600">
              <a:spcBef>
                <a:spcPct val="30000"/>
              </a:spcBef>
              <a:defRPr sz="1200">
                <a:solidFill>
                  <a:schemeClr val="tx1"/>
                </a:solidFill>
                <a:latin typeface="Arial" charset="0"/>
                <a:ea typeface="Arial" charset="0"/>
                <a:cs typeface="Arial" charset="0"/>
              </a:defRPr>
            </a:lvl5pPr>
            <a:lvl6pPr marL="2514600" indent="-228600" eaLnBrk="0" fontAlgn="base" hangingPunct="0">
              <a:spcBef>
                <a:spcPct val="30000"/>
              </a:spcBef>
              <a:spcAft>
                <a:spcPct val="0"/>
              </a:spcAft>
              <a:defRPr sz="1200">
                <a:solidFill>
                  <a:schemeClr val="tx1"/>
                </a:solidFill>
                <a:latin typeface="Arial" charset="0"/>
                <a:ea typeface="Arial" charset="0"/>
                <a:cs typeface="Arial" charset="0"/>
              </a:defRPr>
            </a:lvl6pPr>
            <a:lvl7pPr marL="2971800" indent="-228600" eaLnBrk="0" fontAlgn="base" hangingPunct="0">
              <a:spcBef>
                <a:spcPct val="30000"/>
              </a:spcBef>
              <a:spcAft>
                <a:spcPct val="0"/>
              </a:spcAft>
              <a:defRPr sz="1200">
                <a:solidFill>
                  <a:schemeClr val="tx1"/>
                </a:solidFill>
                <a:latin typeface="Arial" charset="0"/>
                <a:ea typeface="Arial" charset="0"/>
                <a:cs typeface="Arial" charset="0"/>
              </a:defRPr>
            </a:lvl7pPr>
            <a:lvl8pPr marL="3429000" indent="-228600" eaLnBrk="0" fontAlgn="base" hangingPunct="0">
              <a:spcBef>
                <a:spcPct val="30000"/>
              </a:spcBef>
              <a:spcAft>
                <a:spcPct val="0"/>
              </a:spcAft>
              <a:defRPr sz="1200">
                <a:solidFill>
                  <a:schemeClr val="tx1"/>
                </a:solidFill>
                <a:latin typeface="Arial" charset="0"/>
                <a:ea typeface="Arial" charset="0"/>
                <a:cs typeface="Arial" charset="0"/>
              </a:defRPr>
            </a:lvl8pPr>
            <a:lvl9pPr marL="3886200" indent="-228600" eaLnBrk="0" fontAlgn="base" hangingPunct="0">
              <a:spcBef>
                <a:spcPct val="30000"/>
              </a:spcBef>
              <a:spcAft>
                <a:spcPct val="0"/>
              </a:spcAft>
              <a:defRPr sz="1200">
                <a:solidFill>
                  <a:schemeClr val="tx1"/>
                </a:solidFill>
                <a:latin typeface="Arial" charset="0"/>
                <a:ea typeface="Arial" charset="0"/>
                <a:cs typeface="Arial" charset="0"/>
              </a:defRPr>
            </a:lvl9pPr>
          </a:lstStyle>
          <a:p>
            <a:pPr>
              <a:spcBef>
                <a:spcPct val="0"/>
              </a:spcBef>
            </a:pPr>
            <a:fld id="{64C68792-5CF3-7143-8ADC-ECE3C1AC26E3}" type="slidenum">
              <a:rPr lang="en-US" altLang="en-US"/>
              <a:pPr>
                <a:spcBef>
                  <a:spcPct val="0"/>
                </a:spcBef>
              </a:pPr>
              <a:t>25</a:t>
            </a:fld>
            <a:endParaRPr lang="en-US" altLang="en-US"/>
          </a:p>
        </p:txBody>
      </p:sp>
      <p:sp>
        <p:nvSpPr>
          <p:cNvPr id="62466" name="Rectangle 2"/>
          <p:cNvSpPr>
            <a:spLocks noRot="1" noChangeArrowheads="1" noTextEdit="1"/>
          </p:cNvSpPr>
          <p:nvPr>
            <p:ph type="sldImg"/>
          </p:nvPr>
        </p:nvSpPr>
        <p:spPr>
          <a:ln/>
        </p:spPr>
      </p:sp>
      <p:sp>
        <p:nvSpPr>
          <p:cNvPr id="6246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ltLang="en-US"/>
          </a:p>
        </p:txBody>
      </p:sp>
    </p:spTree>
    <p:extLst>
      <p:ext uri="{BB962C8B-B14F-4D97-AF65-F5344CB8AC3E}">
        <p14:creationId xmlns:p14="http://schemas.microsoft.com/office/powerpoint/2010/main" val="29470256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ea typeface="Arial" charset="0"/>
                <a:cs typeface="Arial" charset="0"/>
              </a:defRPr>
            </a:lvl1pPr>
            <a:lvl2pPr marL="742950" indent="-285750">
              <a:spcBef>
                <a:spcPct val="30000"/>
              </a:spcBef>
              <a:defRPr sz="1200">
                <a:solidFill>
                  <a:schemeClr val="tx1"/>
                </a:solidFill>
                <a:latin typeface="Arial" charset="0"/>
                <a:ea typeface="Arial" charset="0"/>
                <a:cs typeface="Arial" charset="0"/>
              </a:defRPr>
            </a:lvl2pPr>
            <a:lvl3pPr marL="1143000" indent="-228600">
              <a:spcBef>
                <a:spcPct val="30000"/>
              </a:spcBef>
              <a:defRPr sz="1200">
                <a:solidFill>
                  <a:schemeClr val="tx1"/>
                </a:solidFill>
                <a:latin typeface="Arial" charset="0"/>
                <a:ea typeface="Arial" charset="0"/>
                <a:cs typeface="Arial" charset="0"/>
              </a:defRPr>
            </a:lvl3pPr>
            <a:lvl4pPr marL="1600200" indent="-228600">
              <a:spcBef>
                <a:spcPct val="30000"/>
              </a:spcBef>
              <a:defRPr sz="1200">
                <a:solidFill>
                  <a:schemeClr val="tx1"/>
                </a:solidFill>
                <a:latin typeface="Arial" charset="0"/>
                <a:ea typeface="Arial" charset="0"/>
                <a:cs typeface="Arial" charset="0"/>
              </a:defRPr>
            </a:lvl4pPr>
            <a:lvl5pPr marL="2057400" indent="-228600">
              <a:spcBef>
                <a:spcPct val="30000"/>
              </a:spcBef>
              <a:defRPr sz="1200">
                <a:solidFill>
                  <a:schemeClr val="tx1"/>
                </a:solidFill>
                <a:latin typeface="Arial" charset="0"/>
                <a:ea typeface="Arial" charset="0"/>
                <a:cs typeface="Arial" charset="0"/>
              </a:defRPr>
            </a:lvl5pPr>
            <a:lvl6pPr marL="2514600" indent="-228600" eaLnBrk="0" fontAlgn="base" hangingPunct="0">
              <a:spcBef>
                <a:spcPct val="30000"/>
              </a:spcBef>
              <a:spcAft>
                <a:spcPct val="0"/>
              </a:spcAft>
              <a:defRPr sz="1200">
                <a:solidFill>
                  <a:schemeClr val="tx1"/>
                </a:solidFill>
                <a:latin typeface="Arial" charset="0"/>
                <a:ea typeface="Arial" charset="0"/>
                <a:cs typeface="Arial" charset="0"/>
              </a:defRPr>
            </a:lvl6pPr>
            <a:lvl7pPr marL="2971800" indent="-228600" eaLnBrk="0" fontAlgn="base" hangingPunct="0">
              <a:spcBef>
                <a:spcPct val="30000"/>
              </a:spcBef>
              <a:spcAft>
                <a:spcPct val="0"/>
              </a:spcAft>
              <a:defRPr sz="1200">
                <a:solidFill>
                  <a:schemeClr val="tx1"/>
                </a:solidFill>
                <a:latin typeface="Arial" charset="0"/>
                <a:ea typeface="Arial" charset="0"/>
                <a:cs typeface="Arial" charset="0"/>
              </a:defRPr>
            </a:lvl7pPr>
            <a:lvl8pPr marL="3429000" indent="-228600" eaLnBrk="0" fontAlgn="base" hangingPunct="0">
              <a:spcBef>
                <a:spcPct val="30000"/>
              </a:spcBef>
              <a:spcAft>
                <a:spcPct val="0"/>
              </a:spcAft>
              <a:defRPr sz="1200">
                <a:solidFill>
                  <a:schemeClr val="tx1"/>
                </a:solidFill>
                <a:latin typeface="Arial" charset="0"/>
                <a:ea typeface="Arial" charset="0"/>
                <a:cs typeface="Arial" charset="0"/>
              </a:defRPr>
            </a:lvl8pPr>
            <a:lvl9pPr marL="3886200" indent="-228600" eaLnBrk="0" fontAlgn="base" hangingPunct="0">
              <a:spcBef>
                <a:spcPct val="30000"/>
              </a:spcBef>
              <a:spcAft>
                <a:spcPct val="0"/>
              </a:spcAft>
              <a:defRPr sz="1200">
                <a:solidFill>
                  <a:schemeClr val="tx1"/>
                </a:solidFill>
                <a:latin typeface="Arial" charset="0"/>
                <a:ea typeface="Arial" charset="0"/>
                <a:cs typeface="Arial" charset="0"/>
              </a:defRPr>
            </a:lvl9pPr>
          </a:lstStyle>
          <a:p>
            <a:pPr>
              <a:spcBef>
                <a:spcPct val="0"/>
              </a:spcBef>
            </a:pPr>
            <a:fld id="{093B4F37-AC29-1F4C-B4C5-0BAE2D87C8A3}" type="slidenum">
              <a:rPr lang="en-US" altLang="en-US"/>
              <a:pPr>
                <a:spcBef>
                  <a:spcPct val="0"/>
                </a:spcBef>
              </a:pPr>
              <a:t>26</a:t>
            </a:fld>
            <a:endParaRPr lang="en-US" altLang="en-US"/>
          </a:p>
        </p:txBody>
      </p:sp>
      <p:sp>
        <p:nvSpPr>
          <p:cNvPr id="64514" name="Rectangle 2"/>
          <p:cNvSpPr>
            <a:spLocks noRot="1" noChangeArrowheads="1" noTextEdit="1"/>
          </p:cNvSpPr>
          <p:nvPr>
            <p:ph type="sldImg"/>
          </p:nvPr>
        </p:nvSpPr>
        <p:spPr>
          <a:ln/>
        </p:spPr>
      </p:sp>
      <p:sp>
        <p:nvSpPr>
          <p:cNvPr id="645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ltLang="en-US"/>
          </a:p>
        </p:txBody>
      </p:sp>
    </p:spTree>
    <p:extLst>
      <p:ext uri="{BB962C8B-B14F-4D97-AF65-F5344CB8AC3E}">
        <p14:creationId xmlns:p14="http://schemas.microsoft.com/office/powerpoint/2010/main" val="172695642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ea typeface="Arial" charset="0"/>
                <a:cs typeface="Arial" charset="0"/>
              </a:defRPr>
            </a:lvl1pPr>
            <a:lvl2pPr marL="742950" indent="-285750">
              <a:spcBef>
                <a:spcPct val="30000"/>
              </a:spcBef>
              <a:defRPr sz="1200">
                <a:solidFill>
                  <a:schemeClr val="tx1"/>
                </a:solidFill>
                <a:latin typeface="Arial" charset="0"/>
                <a:ea typeface="Arial" charset="0"/>
                <a:cs typeface="Arial" charset="0"/>
              </a:defRPr>
            </a:lvl2pPr>
            <a:lvl3pPr marL="1143000" indent="-228600">
              <a:spcBef>
                <a:spcPct val="30000"/>
              </a:spcBef>
              <a:defRPr sz="1200">
                <a:solidFill>
                  <a:schemeClr val="tx1"/>
                </a:solidFill>
                <a:latin typeface="Arial" charset="0"/>
                <a:ea typeface="Arial" charset="0"/>
                <a:cs typeface="Arial" charset="0"/>
              </a:defRPr>
            </a:lvl3pPr>
            <a:lvl4pPr marL="1600200" indent="-228600">
              <a:spcBef>
                <a:spcPct val="30000"/>
              </a:spcBef>
              <a:defRPr sz="1200">
                <a:solidFill>
                  <a:schemeClr val="tx1"/>
                </a:solidFill>
                <a:latin typeface="Arial" charset="0"/>
                <a:ea typeface="Arial" charset="0"/>
                <a:cs typeface="Arial" charset="0"/>
              </a:defRPr>
            </a:lvl4pPr>
            <a:lvl5pPr marL="2057400" indent="-228600">
              <a:spcBef>
                <a:spcPct val="30000"/>
              </a:spcBef>
              <a:defRPr sz="1200">
                <a:solidFill>
                  <a:schemeClr val="tx1"/>
                </a:solidFill>
                <a:latin typeface="Arial" charset="0"/>
                <a:ea typeface="Arial" charset="0"/>
                <a:cs typeface="Arial" charset="0"/>
              </a:defRPr>
            </a:lvl5pPr>
            <a:lvl6pPr marL="2514600" indent="-228600" eaLnBrk="0" fontAlgn="base" hangingPunct="0">
              <a:spcBef>
                <a:spcPct val="30000"/>
              </a:spcBef>
              <a:spcAft>
                <a:spcPct val="0"/>
              </a:spcAft>
              <a:defRPr sz="1200">
                <a:solidFill>
                  <a:schemeClr val="tx1"/>
                </a:solidFill>
                <a:latin typeface="Arial" charset="0"/>
                <a:ea typeface="Arial" charset="0"/>
                <a:cs typeface="Arial" charset="0"/>
              </a:defRPr>
            </a:lvl6pPr>
            <a:lvl7pPr marL="2971800" indent="-228600" eaLnBrk="0" fontAlgn="base" hangingPunct="0">
              <a:spcBef>
                <a:spcPct val="30000"/>
              </a:spcBef>
              <a:spcAft>
                <a:spcPct val="0"/>
              </a:spcAft>
              <a:defRPr sz="1200">
                <a:solidFill>
                  <a:schemeClr val="tx1"/>
                </a:solidFill>
                <a:latin typeface="Arial" charset="0"/>
                <a:ea typeface="Arial" charset="0"/>
                <a:cs typeface="Arial" charset="0"/>
              </a:defRPr>
            </a:lvl7pPr>
            <a:lvl8pPr marL="3429000" indent="-228600" eaLnBrk="0" fontAlgn="base" hangingPunct="0">
              <a:spcBef>
                <a:spcPct val="30000"/>
              </a:spcBef>
              <a:spcAft>
                <a:spcPct val="0"/>
              </a:spcAft>
              <a:defRPr sz="1200">
                <a:solidFill>
                  <a:schemeClr val="tx1"/>
                </a:solidFill>
                <a:latin typeface="Arial" charset="0"/>
                <a:ea typeface="Arial" charset="0"/>
                <a:cs typeface="Arial" charset="0"/>
              </a:defRPr>
            </a:lvl8pPr>
            <a:lvl9pPr marL="3886200" indent="-228600" eaLnBrk="0" fontAlgn="base" hangingPunct="0">
              <a:spcBef>
                <a:spcPct val="30000"/>
              </a:spcBef>
              <a:spcAft>
                <a:spcPct val="0"/>
              </a:spcAft>
              <a:defRPr sz="1200">
                <a:solidFill>
                  <a:schemeClr val="tx1"/>
                </a:solidFill>
                <a:latin typeface="Arial" charset="0"/>
                <a:ea typeface="Arial" charset="0"/>
                <a:cs typeface="Arial" charset="0"/>
              </a:defRPr>
            </a:lvl9pPr>
          </a:lstStyle>
          <a:p>
            <a:pPr>
              <a:spcBef>
                <a:spcPct val="0"/>
              </a:spcBef>
            </a:pPr>
            <a:fld id="{E271549E-2DE4-3A46-9E6C-A31B24C74100}" type="slidenum">
              <a:rPr lang="en-US" altLang="en-US"/>
              <a:pPr>
                <a:spcBef>
                  <a:spcPct val="0"/>
                </a:spcBef>
              </a:pPr>
              <a:t>27</a:t>
            </a:fld>
            <a:endParaRPr lang="en-US" altLang="en-US"/>
          </a:p>
        </p:txBody>
      </p:sp>
      <p:sp>
        <p:nvSpPr>
          <p:cNvPr id="66562" name="Rectangle 2"/>
          <p:cNvSpPr>
            <a:spLocks noRot="1" noChangeArrowheads="1" noTextEdit="1"/>
          </p:cNvSpPr>
          <p:nvPr>
            <p:ph type="sldImg"/>
          </p:nvPr>
        </p:nvSpPr>
        <p:spPr>
          <a:ln/>
        </p:spPr>
      </p:sp>
      <p:sp>
        <p:nvSpPr>
          <p:cNvPr id="6656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ltLang="en-US"/>
          </a:p>
        </p:txBody>
      </p:sp>
    </p:spTree>
    <p:extLst>
      <p:ext uri="{BB962C8B-B14F-4D97-AF65-F5344CB8AC3E}">
        <p14:creationId xmlns:p14="http://schemas.microsoft.com/office/powerpoint/2010/main" val="33646578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ea typeface="Arial" charset="0"/>
                <a:cs typeface="Arial" charset="0"/>
              </a:defRPr>
            </a:lvl1pPr>
            <a:lvl2pPr marL="742950" indent="-285750">
              <a:spcBef>
                <a:spcPct val="30000"/>
              </a:spcBef>
              <a:defRPr sz="1200">
                <a:solidFill>
                  <a:schemeClr val="tx1"/>
                </a:solidFill>
                <a:latin typeface="Arial" charset="0"/>
                <a:ea typeface="Arial" charset="0"/>
                <a:cs typeface="Arial" charset="0"/>
              </a:defRPr>
            </a:lvl2pPr>
            <a:lvl3pPr marL="1143000" indent="-228600">
              <a:spcBef>
                <a:spcPct val="30000"/>
              </a:spcBef>
              <a:defRPr sz="1200">
                <a:solidFill>
                  <a:schemeClr val="tx1"/>
                </a:solidFill>
                <a:latin typeface="Arial" charset="0"/>
                <a:ea typeface="Arial" charset="0"/>
                <a:cs typeface="Arial" charset="0"/>
              </a:defRPr>
            </a:lvl3pPr>
            <a:lvl4pPr marL="1600200" indent="-228600">
              <a:spcBef>
                <a:spcPct val="30000"/>
              </a:spcBef>
              <a:defRPr sz="1200">
                <a:solidFill>
                  <a:schemeClr val="tx1"/>
                </a:solidFill>
                <a:latin typeface="Arial" charset="0"/>
                <a:ea typeface="Arial" charset="0"/>
                <a:cs typeface="Arial" charset="0"/>
              </a:defRPr>
            </a:lvl4pPr>
            <a:lvl5pPr marL="2057400" indent="-228600">
              <a:spcBef>
                <a:spcPct val="30000"/>
              </a:spcBef>
              <a:defRPr sz="1200">
                <a:solidFill>
                  <a:schemeClr val="tx1"/>
                </a:solidFill>
                <a:latin typeface="Arial" charset="0"/>
                <a:ea typeface="Arial" charset="0"/>
                <a:cs typeface="Arial" charset="0"/>
              </a:defRPr>
            </a:lvl5pPr>
            <a:lvl6pPr marL="2514600" indent="-228600" eaLnBrk="0" fontAlgn="base" hangingPunct="0">
              <a:spcBef>
                <a:spcPct val="30000"/>
              </a:spcBef>
              <a:spcAft>
                <a:spcPct val="0"/>
              </a:spcAft>
              <a:defRPr sz="1200">
                <a:solidFill>
                  <a:schemeClr val="tx1"/>
                </a:solidFill>
                <a:latin typeface="Arial" charset="0"/>
                <a:ea typeface="Arial" charset="0"/>
                <a:cs typeface="Arial" charset="0"/>
              </a:defRPr>
            </a:lvl6pPr>
            <a:lvl7pPr marL="2971800" indent="-228600" eaLnBrk="0" fontAlgn="base" hangingPunct="0">
              <a:spcBef>
                <a:spcPct val="30000"/>
              </a:spcBef>
              <a:spcAft>
                <a:spcPct val="0"/>
              </a:spcAft>
              <a:defRPr sz="1200">
                <a:solidFill>
                  <a:schemeClr val="tx1"/>
                </a:solidFill>
                <a:latin typeface="Arial" charset="0"/>
                <a:ea typeface="Arial" charset="0"/>
                <a:cs typeface="Arial" charset="0"/>
              </a:defRPr>
            </a:lvl7pPr>
            <a:lvl8pPr marL="3429000" indent="-228600" eaLnBrk="0" fontAlgn="base" hangingPunct="0">
              <a:spcBef>
                <a:spcPct val="30000"/>
              </a:spcBef>
              <a:spcAft>
                <a:spcPct val="0"/>
              </a:spcAft>
              <a:defRPr sz="1200">
                <a:solidFill>
                  <a:schemeClr val="tx1"/>
                </a:solidFill>
                <a:latin typeface="Arial" charset="0"/>
                <a:ea typeface="Arial" charset="0"/>
                <a:cs typeface="Arial" charset="0"/>
              </a:defRPr>
            </a:lvl8pPr>
            <a:lvl9pPr marL="3886200" indent="-228600" eaLnBrk="0" fontAlgn="base" hangingPunct="0">
              <a:spcBef>
                <a:spcPct val="30000"/>
              </a:spcBef>
              <a:spcAft>
                <a:spcPct val="0"/>
              </a:spcAft>
              <a:defRPr sz="1200">
                <a:solidFill>
                  <a:schemeClr val="tx1"/>
                </a:solidFill>
                <a:latin typeface="Arial" charset="0"/>
                <a:ea typeface="Arial" charset="0"/>
                <a:cs typeface="Arial" charset="0"/>
              </a:defRPr>
            </a:lvl9pPr>
          </a:lstStyle>
          <a:p>
            <a:pPr>
              <a:spcBef>
                <a:spcPct val="0"/>
              </a:spcBef>
            </a:pPr>
            <a:fld id="{41F4F44E-7050-6F4D-8102-3630CB206527}" type="slidenum">
              <a:rPr lang="en-US" altLang="en-US"/>
              <a:pPr>
                <a:spcBef>
                  <a:spcPct val="0"/>
                </a:spcBef>
              </a:pPr>
              <a:t>28</a:t>
            </a:fld>
            <a:endParaRPr lang="en-US" altLang="en-US"/>
          </a:p>
        </p:txBody>
      </p:sp>
      <p:sp>
        <p:nvSpPr>
          <p:cNvPr id="68610" name="Rectangle 2"/>
          <p:cNvSpPr>
            <a:spLocks noRot="1" noChangeArrowheads="1" noTextEdit="1"/>
          </p:cNvSpPr>
          <p:nvPr>
            <p:ph type="sldImg"/>
          </p:nvPr>
        </p:nvSpPr>
        <p:spPr>
          <a:ln/>
        </p:spPr>
      </p:sp>
      <p:sp>
        <p:nvSpPr>
          <p:cNvPr id="6861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ltLang="en-US"/>
          </a:p>
        </p:txBody>
      </p:sp>
    </p:spTree>
    <p:extLst>
      <p:ext uri="{BB962C8B-B14F-4D97-AF65-F5344CB8AC3E}">
        <p14:creationId xmlns:p14="http://schemas.microsoft.com/office/powerpoint/2010/main" val="86102153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ea typeface="Arial" charset="0"/>
                <a:cs typeface="Arial" charset="0"/>
              </a:defRPr>
            </a:lvl1pPr>
            <a:lvl2pPr marL="742950" indent="-285750">
              <a:spcBef>
                <a:spcPct val="30000"/>
              </a:spcBef>
              <a:defRPr sz="1200">
                <a:solidFill>
                  <a:schemeClr val="tx1"/>
                </a:solidFill>
                <a:latin typeface="Arial" charset="0"/>
                <a:ea typeface="Arial" charset="0"/>
                <a:cs typeface="Arial" charset="0"/>
              </a:defRPr>
            </a:lvl2pPr>
            <a:lvl3pPr marL="1143000" indent="-228600">
              <a:spcBef>
                <a:spcPct val="30000"/>
              </a:spcBef>
              <a:defRPr sz="1200">
                <a:solidFill>
                  <a:schemeClr val="tx1"/>
                </a:solidFill>
                <a:latin typeface="Arial" charset="0"/>
                <a:ea typeface="Arial" charset="0"/>
                <a:cs typeface="Arial" charset="0"/>
              </a:defRPr>
            </a:lvl3pPr>
            <a:lvl4pPr marL="1600200" indent="-228600">
              <a:spcBef>
                <a:spcPct val="30000"/>
              </a:spcBef>
              <a:defRPr sz="1200">
                <a:solidFill>
                  <a:schemeClr val="tx1"/>
                </a:solidFill>
                <a:latin typeface="Arial" charset="0"/>
                <a:ea typeface="Arial" charset="0"/>
                <a:cs typeface="Arial" charset="0"/>
              </a:defRPr>
            </a:lvl4pPr>
            <a:lvl5pPr marL="2057400" indent="-228600">
              <a:spcBef>
                <a:spcPct val="30000"/>
              </a:spcBef>
              <a:defRPr sz="1200">
                <a:solidFill>
                  <a:schemeClr val="tx1"/>
                </a:solidFill>
                <a:latin typeface="Arial" charset="0"/>
                <a:ea typeface="Arial" charset="0"/>
                <a:cs typeface="Arial" charset="0"/>
              </a:defRPr>
            </a:lvl5pPr>
            <a:lvl6pPr marL="2514600" indent="-228600" eaLnBrk="0" fontAlgn="base" hangingPunct="0">
              <a:spcBef>
                <a:spcPct val="30000"/>
              </a:spcBef>
              <a:spcAft>
                <a:spcPct val="0"/>
              </a:spcAft>
              <a:defRPr sz="1200">
                <a:solidFill>
                  <a:schemeClr val="tx1"/>
                </a:solidFill>
                <a:latin typeface="Arial" charset="0"/>
                <a:ea typeface="Arial" charset="0"/>
                <a:cs typeface="Arial" charset="0"/>
              </a:defRPr>
            </a:lvl6pPr>
            <a:lvl7pPr marL="2971800" indent="-228600" eaLnBrk="0" fontAlgn="base" hangingPunct="0">
              <a:spcBef>
                <a:spcPct val="30000"/>
              </a:spcBef>
              <a:spcAft>
                <a:spcPct val="0"/>
              </a:spcAft>
              <a:defRPr sz="1200">
                <a:solidFill>
                  <a:schemeClr val="tx1"/>
                </a:solidFill>
                <a:latin typeface="Arial" charset="0"/>
                <a:ea typeface="Arial" charset="0"/>
                <a:cs typeface="Arial" charset="0"/>
              </a:defRPr>
            </a:lvl7pPr>
            <a:lvl8pPr marL="3429000" indent="-228600" eaLnBrk="0" fontAlgn="base" hangingPunct="0">
              <a:spcBef>
                <a:spcPct val="30000"/>
              </a:spcBef>
              <a:spcAft>
                <a:spcPct val="0"/>
              </a:spcAft>
              <a:defRPr sz="1200">
                <a:solidFill>
                  <a:schemeClr val="tx1"/>
                </a:solidFill>
                <a:latin typeface="Arial" charset="0"/>
                <a:ea typeface="Arial" charset="0"/>
                <a:cs typeface="Arial" charset="0"/>
              </a:defRPr>
            </a:lvl8pPr>
            <a:lvl9pPr marL="3886200" indent="-228600" eaLnBrk="0" fontAlgn="base" hangingPunct="0">
              <a:spcBef>
                <a:spcPct val="30000"/>
              </a:spcBef>
              <a:spcAft>
                <a:spcPct val="0"/>
              </a:spcAft>
              <a:defRPr sz="1200">
                <a:solidFill>
                  <a:schemeClr val="tx1"/>
                </a:solidFill>
                <a:latin typeface="Arial" charset="0"/>
                <a:ea typeface="Arial" charset="0"/>
                <a:cs typeface="Arial" charset="0"/>
              </a:defRPr>
            </a:lvl9pPr>
          </a:lstStyle>
          <a:p>
            <a:pPr>
              <a:spcBef>
                <a:spcPct val="0"/>
              </a:spcBef>
            </a:pPr>
            <a:fld id="{31B105C3-1DC3-6C43-A615-6F80DBFA0A95}" type="slidenum">
              <a:rPr lang="en-US" altLang="en-US"/>
              <a:pPr>
                <a:spcBef>
                  <a:spcPct val="0"/>
                </a:spcBef>
              </a:pPr>
              <a:t>29</a:t>
            </a:fld>
            <a:endParaRPr lang="en-US" altLang="en-US"/>
          </a:p>
        </p:txBody>
      </p:sp>
      <p:sp>
        <p:nvSpPr>
          <p:cNvPr id="70658" name="Rectangle 2"/>
          <p:cNvSpPr>
            <a:spLocks noRot="1" noChangeArrowheads="1" noTextEdit="1"/>
          </p:cNvSpPr>
          <p:nvPr>
            <p:ph type="sldImg"/>
          </p:nvPr>
        </p:nvSpPr>
        <p:spPr>
          <a:ln/>
        </p:spPr>
      </p:sp>
      <p:sp>
        <p:nvSpPr>
          <p:cNvPr id="7065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ltLang="en-US"/>
          </a:p>
        </p:txBody>
      </p:sp>
    </p:spTree>
    <p:extLst>
      <p:ext uri="{BB962C8B-B14F-4D97-AF65-F5344CB8AC3E}">
        <p14:creationId xmlns:p14="http://schemas.microsoft.com/office/powerpoint/2010/main" val="27872286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ea typeface="Arial" charset="0"/>
                <a:cs typeface="Arial" charset="0"/>
              </a:defRPr>
            </a:lvl1pPr>
            <a:lvl2pPr marL="742950" indent="-285750">
              <a:spcBef>
                <a:spcPct val="30000"/>
              </a:spcBef>
              <a:defRPr sz="1200">
                <a:solidFill>
                  <a:schemeClr val="tx1"/>
                </a:solidFill>
                <a:latin typeface="Arial" charset="0"/>
                <a:ea typeface="Arial" charset="0"/>
                <a:cs typeface="Arial" charset="0"/>
              </a:defRPr>
            </a:lvl2pPr>
            <a:lvl3pPr marL="1143000" indent="-228600">
              <a:spcBef>
                <a:spcPct val="30000"/>
              </a:spcBef>
              <a:defRPr sz="1200">
                <a:solidFill>
                  <a:schemeClr val="tx1"/>
                </a:solidFill>
                <a:latin typeface="Arial" charset="0"/>
                <a:ea typeface="Arial" charset="0"/>
                <a:cs typeface="Arial" charset="0"/>
              </a:defRPr>
            </a:lvl3pPr>
            <a:lvl4pPr marL="1600200" indent="-228600">
              <a:spcBef>
                <a:spcPct val="30000"/>
              </a:spcBef>
              <a:defRPr sz="1200">
                <a:solidFill>
                  <a:schemeClr val="tx1"/>
                </a:solidFill>
                <a:latin typeface="Arial" charset="0"/>
                <a:ea typeface="Arial" charset="0"/>
                <a:cs typeface="Arial" charset="0"/>
              </a:defRPr>
            </a:lvl4pPr>
            <a:lvl5pPr marL="2057400" indent="-228600">
              <a:spcBef>
                <a:spcPct val="30000"/>
              </a:spcBef>
              <a:defRPr sz="1200">
                <a:solidFill>
                  <a:schemeClr val="tx1"/>
                </a:solidFill>
                <a:latin typeface="Arial" charset="0"/>
                <a:ea typeface="Arial" charset="0"/>
                <a:cs typeface="Arial" charset="0"/>
              </a:defRPr>
            </a:lvl5pPr>
            <a:lvl6pPr marL="2514600" indent="-228600" eaLnBrk="0" fontAlgn="base" hangingPunct="0">
              <a:spcBef>
                <a:spcPct val="30000"/>
              </a:spcBef>
              <a:spcAft>
                <a:spcPct val="0"/>
              </a:spcAft>
              <a:defRPr sz="1200">
                <a:solidFill>
                  <a:schemeClr val="tx1"/>
                </a:solidFill>
                <a:latin typeface="Arial" charset="0"/>
                <a:ea typeface="Arial" charset="0"/>
                <a:cs typeface="Arial" charset="0"/>
              </a:defRPr>
            </a:lvl6pPr>
            <a:lvl7pPr marL="2971800" indent="-228600" eaLnBrk="0" fontAlgn="base" hangingPunct="0">
              <a:spcBef>
                <a:spcPct val="30000"/>
              </a:spcBef>
              <a:spcAft>
                <a:spcPct val="0"/>
              </a:spcAft>
              <a:defRPr sz="1200">
                <a:solidFill>
                  <a:schemeClr val="tx1"/>
                </a:solidFill>
                <a:latin typeface="Arial" charset="0"/>
                <a:ea typeface="Arial" charset="0"/>
                <a:cs typeface="Arial" charset="0"/>
              </a:defRPr>
            </a:lvl7pPr>
            <a:lvl8pPr marL="3429000" indent="-228600" eaLnBrk="0" fontAlgn="base" hangingPunct="0">
              <a:spcBef>
                <a:spcPct val="30000"/>
              </a:spcBef>
              <a:spcAft>
                <a:spcPct val="0"/>
              </a:spcAft>
              <a:defRPr sz="1200">
                <a:solidFill>
                  <a:schemeClr val="tx1"/>
                </a:solidFill>
                <a:latin typeface="Arial" charset="0"/>
                <a:ea typeface="Arial" charset="0"/>
                <a:cs typeface="Arial" charset="0"/>
              </a:defRPr>
            </a:lvl8pPr>
            <a:lvl9pPr marL="3886200" indent="-228600" eaLnBrk="0" fontAlgn="base" hangingPunct="0">
              <a:spcBef>
                <a:spcPct val="30000"/>
              </a:spcBef>
              <a:spcAft>
                <a:spcPct val="0"/>
              </a:spcAft>
              <a:defRPr sz="1200">
                <a:solidFill>
                  <a:schemeClr val="tx1"/>
                </a:solidFill>
                <a:latin typeface="Arial" charset="0"/>
                <a:ea typeface="Arial" charset="0"/>
                <a:cs typeface="Arial" charset="0"/>
              </a:defRPr>
            </a:lvl9pPr>
          </a:lstStyle>
          <a:p>
            <a:pPr>
              <a:spcBef>
                <a:spcPct val="0"/>
              </a:spcBef>
            </a:pPr>
            <a:fld id="{82BB4BEC-EE8B-FF4D-9FA8-238EE3074945}" type="slidenum">
              <a:rPr lang="en-US" altLang="en-US"/>
              <a:pPr>
                <a:spcBef>
                  <a:spcPct val="0"/>
                </a:spcBef>
              </a:pPr>
              <a:t>30</a:t>
            </a:fld>
            <a:endParaRPr lang="en-US" altLang="en-US"/>
          </a:p>
        </p:txBody>
      </p:sp>
      <p:sp>
        <p:nvSpPr>
          <p:cNvPr id="72706" name="Rectangle 2"/>
          <p:cNvSpPr>
            <a:spLocks noRot="1" noChangeArrowheads="1" noTextEdit="1"/>
          </p:cNvSpPr>
          <p:nvPr>
            <p:ph type="sldImg"/>
          </p:nvPr>
        </p:nvSpPr>
        <p:spPr>
          <a:ln/>
        </p:spPr>
      </p:sp>
      <p:sp>
        <p:nvSpPr>
          <p:cNvPr id="7270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ltLang="en-US"/>
          </a:p>
        </p:txBody>
      </p:sp>
    </p:spTree>
    <p:extLst>
      <p:ext uri="{BB962C8B-B14F-4D97-AF65-F5344CB8AC3E}">
        <p14:creationId xmlns:p14="http://schemas.microsoft.com/office/powerpoint/2010/main" val="23366512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ea typeface="Arial" charset="0"/>
                <a:cs typeface="Arial" charset="0"/>
              </a:defRPr>
            </a:lvl1pPr>
            <a:lvl2pPr marL="742950" indent="-285750">
              <a:spcBef>
                <a:spcPct val="30000"/>
              </a:spcBef>
              <a:defRPr sz="1200">
                <a:solidFill>
                  <a:schemeClr val="tx1"/>
                </a:solidFill>
                <a:latin typeface="Arial" charset="0"/>
                <a:ea typeface="Arial" charset="0"/>
                <a:cs typeface="Arial" charset="0"/>
              </a:defRPr>
            </a:lvl2pPr>
            <a:lvl3pPr marL="1143000" indent="-228600">
              <a:spcBef>
                <a:spcPct val="30000"/>
              </a:spcBef>
              <a:defRPr sz="1200">
                <a:solidFill>
                  <a:schemeClr val="tx1"/>
                </a:solidFill>
                <a:latin typeface="Arial" charset="0"/>
                <a:ea typeface="Arial" charset="0"/>
                <a:cs typeface="Arial" charset="0"/>
              </a:defRPr>
            </a:lvl3pPr>
            <a:lvl4pPr marL="1600200" indent="-228600">
              <a:spcBef>
                <a:spcPct val="30000"/>
              </a:spcBef>
              <a:defRPr sz="1200">
                <a:solidFill>
                  <a:schemeClr val="tx1"/>
                </a:solidFill>
                <a:latin typeface="Arial" charset="0"/>
                <a:ea typeface="Arial" charset="0"/>
                <a:cs typeface="Arial" charset="0"/>
              </a:defRPr>
            </a:lvl4pPr>
            <a:lvl5pPr marL="2057400" indent="-228600">
              <a:spcBef>
                <a:spcPct val="30000"/>
              </a:spcBef>
              <a:defRPr sz="1200">
                <a:solidFill>
                  <a:schemeClr val="tx1"/>
                </a:solidFill>
                <a:latin typeface="Arial" charset="0"/>
                <a:ea typeface="Arial" charset="0"/>
                <a:cs typeface="Arial" charset="0"/>
              </a:defRPr>
            </a:lvl5pPr>
            <a:lvl6pPr marL="2514600" indent="-228600" eaLnBrk="0" fontAlgn="base" hangingPunct="0">
              <a:spcBef>
                <a:spcPct val="30000"/>
              </a:spcBef>
              <a:spcAft>
                <a:spcPct val="0"/>
              </a:spcAft>
              <a:defRPr sz="1200">
                <a:solidFill>
                  <a:schemeClr val="tx1"/>
                </a:solidFill>
                <a:latin typeface="Arial" charset="0"/>
                <a:ea typeface="Arial" charset="0"/>
                <a:cs typeface="Arial" charset="0"/>
              </a:defRPr>
            </a:lvl6pPr>
            <a:lvl7pPr marL="2971800" indent="-228600" eaLnBrk="0" fontAlgn="base" hangingPunct="0">
              <a:spcBef>
                <a:spcPct val="30000"/>
              </a:spcBef>
              <a:spcAft>
                <a:spcPct val="0"/>
              </a:spcAft>
              <a:defRPr sz="1200">
                <a:solidFill>
                  <a:schemeClr val="tx1"/>
                </a:solidFill>
                <a:latin typeface="Arial" charset="0"/>
                <a:ea typeface="Arial" charset="0"/>
                <a:cs typeface="Arial" charset="0"/>
              </a:defRPr>
            </a:lvl7pPr>
            <a:lvl8pPr marL="3429000" indent="-228600" eaLnBrk="0" fontAlgn="base" hangingPunct="0">
              <a:spcBef>
                <a:spcPct val="30000"/>
              </a:spcBef>
              <a:spcAft>
                <a:spcPct val="0"/>
              </a:spcAft>
              <a:defRPr sz="1200">
                <a:solidFill>
                  <a:schemeClr val="tx1"/>
                </a:solidFill>
                <a:latin typeface="Arial" charset="0"/>
                <a:ea typeface="Arial" charset="0"/>
                <a:cs typeface="Arial" charset="0"/>
              </a:defRPr>
            </a:lvl8pPr>
            <a:lvl9pPr marL="3886200" indent="-228600" eaLnBrk="0" fontAlgn="base" hangingPunct="0">
              <a:spcBef>
                <a:spcPct val="30000"/>
              </a:spcBef>
              <a:spcAft>
                <a:spcPct val="0"/>
              </a:spcAft>
              <a:defRPr sz="1200">
                <a:solidFill>
                  <a:schemeClr val="tx1"/>
                </a:solidFill>
                <a:latin typeface="Arial" charset="0"/>
                <a:ea typeface="Arial" charset="0"/>
                <a:cs typeface="Arial" charset="0"/>
              </a:defRPr>
            </a:lvl9pPr>
          </a:lstStyle>
          <a:p>
            <a:pPr>
              <a:spcBef>
                <a:spcPct val="0"/>
              </a:spcBef>
            </a:pPr>
            <a:fld id="{8E7298F5-06B4-6D45-B096-DAE401349E4D}" type="slidenum">
              <a:rPr lang="en-US" altLang="en-US"/>
              <a:pPr>
                <a:spcBef>
                  <a:spcPct val="0"/>
                </a:spcBef>
              </a:pPr>
              <a:t>31</a:t>
            </a:fld>
            <a:endParaRPr lang="en-US" altLang="en-US"/>
          </a:p>
        </p:txBody>
      </p:sp>
      <p:sp>
        <p:nvSpPr>
          <p:cNvPr id="74754" name="Rectangle 2"/>
          <p:cNvSpPr>
            <a:spLocks noRot="1" noChangeArrowheads="1" noTextEdit="1"/>
          </p:cNvSpPr>
          <p:nvPr>
            <p:ph type="sldImg"/>
          </p:nvPr>
        </p:nvSpPr>
        <p:spPr>
          <a:ln/>
        </p:spPr>
      </p:sp>
      <p:sp>
        <p:nvSpPr>
          <p:cNvPr id="7475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b="1"/>
              <a:t>Coarse-grained</a:t>
            </a:r>
            <a:r>
              <a:rPr lang="en-US" altLang="en-US"/>
              <a:t> systems consist of fewer, larger components than </a:t>
            </a:r>
            <a:r>
              <a:rPr lang="en-US" altLang="en-US" b="1"/>
              <a:t>fine-grained</a:t>
            </a:r>
            <a:r>
              <a:rPr lang="en-US" altLang="en-US"/>
              <a:t> systems; a </a:t>
            </a:r>
            <a:r>
              <a:rPr lang="en-US" altLang="en-US" b="1"/>
              <a:t>coarse-grained</a:t>
            </a:r>
            <a:r>
              <a:rPr lang="en-US" altLang="en-US"/>
              <a:t> description of a system regards large subcomponents while a </a:t>
            </a:r>
            <a:r>
              <a:rPr lang="en-US" altLang="en-US" b="1"/>
              <a:t>fine-grained</a:t>
            </a:r>
            <a:r>
              <a:rPr lang="en-US" altLang="en-US"/>
              <a:t> description regards smaller components of which the larger ones are composed.</a:t>
            </a:r>
          </a:p>
          <a:p>
            <a:pPr eaLnBrk="1" hangingPunct="1"/>
            <a:endParaRPr lang="en-US" altLang="en-US"/>
          </a:p>
        </p:txBody>
      </p:sp>
    </p:spTree>
    <p:extLst>
      <p:ext uri="{BB962C8B-B14F-4D97-AF65-F5344CB8AC3E}">
        <p14:creationId xmlns:p14="http://schemas.microsoft.com/office/powerpoint/2010/main" val="214517406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ea typeface="Arial" charset="0"/>
                <a:cs typeface="Arial" charset="0"/>
              </a:defRPr>
            </a:lvl1pPr>
            <a:lvl2pPr marL="742950" indent="-285750">
              <a:spcBef>
                <a:spcPct val="30000"/>
              </a:spcBef>
              <a:defRPr sz="1200">
                <a:solidFill>
                  <a:schemeClr val="tx1"/>
                </a:solidFill>
                <a:latin typeface="Arial" charset="0"/>
                <a:ea typeface="Arial" charset="0"/>
                <a:cs typeface="Arial" charset="0"/>
              </a:defRPr>
            </a:lvl2pPr>
            <a:lvl3pPr marL="1143000" indent="-228600">
              <a:spcBef>
                <a:spcPct val="30000"/>
              </a:spcBef>
              <a:defRPr sz="1200">
                <a:solidFill>
                  <a:schemeClr val="tx1"/>
                </a:solidFill>
                <a:latin typeface="Arial" charset="0"/>
                <a:ea typeface="Arial" charset="0"/>
                <a:cs typeface="Arial" charset="0"/>
              </a:defRPr>
            </a:lvl3pPr>
            <a:lvl4pPr marL="1600200" indent="-228600">
              <a:spcBef>
                <a:spcPct val="30000"/>
              </a:spcBef>
              <a:defRPr sz="1200">
                <a:solidFill>
                  <a:schemeClr val="tx1"/>
                </a:solidFill>
                <a:latin typeface="Arial" charset="0"/>
                <a:ea typeface="Arial" charset="0"/>
                <a:cs typeface="Arial" charset="0"/>
              </a:defRPr>
            </a:lvl4pPr>
            <a:lvl5pPr marL="2057400" indent="-228600">
              <a:spcBef>
                <a:spcPct val="30000"/>
              </a:spcBef>
              <a:defRPr sz="1200">
                <a:solidFill>
                  <a:schemeClr val="tx1"/>
                </a:solidFill>
                <a:latin typeface="Arial" charset="0"/>
                <a:ea typeface="Arial" charset="0"/>
                <a:cs typeface="Arial" charset="0"/>
              </a:defRPr>
            </a:lvl5pPr>
            <a:lvl6pPr marL="2514600" indent="-228600" eaLnBrk="0" fontAlgn="base" hangingPunct="0">
              <a:spcBef>
                <a:spcPct val="30000"/>
              </a:spcBef>
              <a:spcAft>
                <a:spcPct val="0"/>
              </a:spcAft>
              <a:defRPr sz="1200">
                <a:solidFill>
                  <a:schemeClr val="tx1"/>
                </a:solidFill>
                <a:latin typeface="Arial" charset="0"/>
                <a:ea typeface="Arial" charset="0"/>
                <a:cs typeface="Arial" charset="0"/>
              </a:defRPr>
            </a:lvl6pPr>
            <a:lvl7pPr marL="2971800" indent="-228600" eaLnBrk="0" fontAlgn="base" hangingPunct="0">
              <a:spcBef>
                <a:spcPct val="30000"/>
              </a:spcBef>
              <a:spcAft>
                <a:spcPct val="0"/>
              </a:spcAft>
              <a:defRPr sz="1200">
                <a:solidFill>
                  <a:schemeClr val="tx1"/>
                </a:solidFill>
                <a:latin typeface="Arial" charset="0"/>
                <a:ea typeface="Arial" charset="0"/>
                <a:cs typeface="Arial" charset="0"/>
              </a:defRPr>
            </a:lvl7pPr>
            <a:lvl8pPr marL="3429000" indent="-228600" eaLnBrk="0" fontAlgn="base" hangingPunct="0">
              <a:spcBef>
                <a:spcPct val="30000"/>
              </a:spcBef>
              <a:spcAft>
                <a:spcPct val="0"/>
              </a:spcAft>
              <a:defRPr sz="1200">
                <a:solidFill>
                  <a:schemeClr val="tx1"/>
                </a:solidFill>
                <a:latin typeface="Arial" charset="0"/>
                <a:ea typeface="Arial" charset="0"/>
                <a:cs typeface="Arial" charset="0"/>
              </a:defRPr>
            </a:lvl8pPr>
            <a:lvl9pPr marL="3886200" indent="-228600" eaLnBrk="0" fontAlgn="base" hangingPunct="0">
              <a:spcBef>
                <a:spcPct val="30000"/>
              </a:spcBef>
              <a:spcAft>
                <a:spcPct val="0"/>
              </a:spcAft>
              <a:defRPr sz="1200">
                <a:solidFill>
                  <a:schemeClr val="tx1"/>
                </a:solidFill>
                <a:latin typeface="Arial" charset="0"/>
                <a:ea typeface="Arial" charset="0"/>
                <a:cs typeface="Arial" charset="0"/>
              </a:defRPr>
            </a:lvl9pPr>
          </a:lstStyle>
          <a:p>
            <a:pPr>
              <a:spcBef>
                <a:spcPct val="0"/>
              </a:spcBef>
            </a:pPr>
            <a:fld id="{F9C60A35-2BC3-F246-8650-8D476BAB1048}" type="slidenum">
              <a:rPr lang="en-US" altLang="en-US"/>
              <a:pPr>
                <a:spcBef>
                  <a:spcPct val="0"/>
                </a:spcBef>
              </a:pPr>
              <a:t>32</a:t>
            </a:fld>
            <a:endParaRPr lang="en-US" altLang="en-US"/>
          </a:p>
        </p:txBody>
      </p:sp>
      <p:sp>
        <p:nvSpPr>
          <p:cNvPr id="76802" name="Rectangle 2"/>
          <p:cNvSpPr>
            <a:spLocks noRot="1" noChangeArrowheads="1" noTextEdit="1"/>
          </p:cNvSpPr>
          <p:nvPr>
            <p:ph type="sldImg"/>
          </p:nvPr>
        </p:nvSpPr>
        <p:spPr>
          <a:ln/>
        </p:spPr>
      </p:sp>
      <p:sp>
        <p:nvSpPr>
          <p:cNvPr id="7680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ltLang="en-US"/>
          </a:p>
        </p:txBody>
      </p:sp>
    </p:spTree>
    <p:extLst>
      <p:ext uri="{BB962C8B-B14F-4D97-AF65-F5344CB8AC3E}">
        <p14:creationId xmlns:p14="http://schemas.microsoft.com/office/powerpoint/2010/main" val="4687031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ea typeface="Arial" charset="0"/>
                <a:cs typeface="Arial" charset="0"/>
              </a:defRPr>
            </a:lvl1pPr>
            <a:lvl2pPr marL="742950" indent="-285750">
              <a:spcBef>
                <a:spcPct val="30000"/>
              </a:spcBef>
              <a:defRPr sz="1200">
                <a:solidFill>
                  <a:schemeClr val="tx1"/>
                </a:solidFill>
                <a:latin typeface="Arial" charset="0"/>
                <a:ea typeface="Arial" charset="0"/>
                <a:cs typeface="Arial" charset="0"/>
              </a:defRPr>
            </a:lvl2pPr>
            <a:lvl3pPr marL="1143000" indent="-228600">
              <a:spcBef>
                <a:spcPct val="30000"/>
              </a:spcBef>
              <a:defRPr sz="1200">
                <a:solidFill>
                  <a:schemeClr val="tx1"/>
                </a:solidFill>
                <a:latin typeface="Arial" charset="0"/>
                <a:ea typeface="Arial" charset="0"/>
                <a:cs typeface="Arial" charset="0"/>
              </a:defRPr>
            </a:lvl3pPr>
            <a:lvl4pPr marL="1600200" indent="-228600">
              <a:spcBef>
                <a:spcPct val="30000"/>
              </a:spcBef>
              <a:defRPr sz="1200">
                <a:solidFill>
                  <a:schemeClr val="tx1"/>
                </a:solidFill>
                <a:latin typeface="Arial" charset="0"/>
                <a:ea typeface="Arial" charset="0"/>
                <a:cs typeface="Arial" charset="0"/>
              </a:defRPr>
            </a:lvl4pPr>
            <a:lvl5pPr marL="2057400" indent="-228600">
              <a:spcBef>
                <a:spcPct val="30000"/>
              </a:spcBef>
              <a:defRPr sz="1200">
                <a:solidFill>
                  <a:schemeClr val="tx1"/>
                </a:solidFill>
                <a:latin typeface="Arial" charset="0"/>
                <a:ea typeface="Arial" charset="0"/>
                <a:cs typeface="Arial" charset="0"/>
              </a:defRPr>
            </a:lvl5pPr>
            <a:lvl6pPr marL="2514600" indent="-228600" eaLnBrk="0" fontAlgn="base" hangingPunct="0">
              <a:spcBef>
                <a:spcPct val="30000"/>
              </a:spcBef>
              <a:spcAft>
                <a:spcPct val="0"/>
              </a:spcAft>
              <a:defRPr sz="1200">
                <a:solidFill>
                  <a:schemeClr val="tx1"/>
                </a:solidFill>
                <a:latin typeface="Arial" charset="0"/>
                <a:ea typeface="Arial" charset="0"/>
                <a:cs typeface="Arial" charset="0"/>
              </a:defRPr>
            </a:lvl6pPr>
            <a:lvl7pPr marL="2971800" indent="-228600" eaLnBrk="0" fontAlgn="base" hangingPunct="0">
              <a:spcBef>
                <a:spcPct val="30000"/>
              </a:spcBef>
              <a:spcAft>
                <a:spcPct val="0"/>
              </a:spcAft>
              <a:defRPr sz="1200">
                <a:solidFill>
                  <a:schemeClr val="tx1"/>
                </a:solidFill>
                <a:latin typeface="Arial" charset="0"/>
                <a:ea typeface="Arial" charset="0"/>
                <a:cs typeface="Arial" charset="0"/>
              </a:defRPr>
            </a:lvl7pPr>
            <a:lvl8pPr marL="3429000" indent="-228600" eaLnBrk="0" fontAlgn="base" hangingPunct="0">
              <a:spcBef>
                <a:spcPct val="30000"/>
              </a:spcBef>
              <a:spcAft>
                <a:spcPct val="0"/>
              </a:spcAft>
              <a:defRPr sz="1200">
                <a:solidFill>
                  <a:schemeClr val="tx1"/>
                </a:solidFill>
                <a:latin typeface="Arial" charset="0"/>
                <a:ea typeface="Arial" charset="0"/>
                <a:cs typeface="Arial" charset="0"/>
              </a:defRPr>
            </a:lvl8pPr>
            <a:lvl9pPr marL="3886200" indent="-228600" eaLnBrk="0" fontAlgn="base" hangingPunct="0">
              <a:spcBef>
                <a:spcPct val="30000"/>
              </a:spcBef>
              <a:spcAft>
                <a:spcPct val="0"/>
              </a:spcAft>
              <a:defRPr sz="1200">
                <a:solidFill>
                  <a:schemeClr val="tx1"/>
                </a:solidFill>
                <a:latin typeface="Arial" charset="0"/>
                <a:ea typeface="Arial" charset="0"/>
                <a:cs typeface="Arial" charset="0"/>
              </a:defRPr>
            </a:lvl9pPr>
          </a:lstStyle>
          <a:p>
            <a:pPr>
              <a:spcBef>
                <a:spcPct val="0"/>
              </a:spcBef>
            </a:pPr>
            <a:fld id="{6DF41260-2C78-5E4F-8326-4AAF9ED7391C}" type="slidenum">
              <a:rPr lang="en-US" altLang="en-US"/>
              <a:pPr>
                <a:spcBef>
                  <a:spcPct val="0"/>
                </a:spcBef>
              </a:pPr>
              <a:t>5</a:t>
            </a:fld>
            <a:endParaRPr lang="en-US" altLang="en-US"/>
          </a:p>
        </p:txBody>
      </p:sp>
      <p:sp>
        <p:nvSpPr>
          <p:cNvPr id="22530" name="Rectangle 2"/>
          <p:cNvSpPr>
            <a:spLocks noRo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ltLang="en-US"/>
          </a:p>
        </p:txBody>
      </p:sp>
    </p:spTree>
    <p:extLst>
      <p:ext uri="{BB962C8B-B14F-4D97-AF65-F5344CB8AC3E}">
        <p14:creationId xmlns:p14="http://schemas.microsoft.com/office/powerpoint/2010/main" val="171463691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ea typeface="Arial" charset="0"/>
                <a:cs typeface="Arial" charset="0"/>
              </a:defRPr>
            </a:lvl1pPr>
            <a:lvl2pPr marL="742950" indent="-285750">
              <a:spcBef>
                <a:spcPct val="30000"/>
              </a:spcBef>
              <a:defRPr sz="1200">
                <a:solidFill>
                  <a:schemeClr val="tx1"/>
                </a:solidFill>
                <a:latin typeface="Arial" charset="0"/>
                <a:ea typeface="Arial" charset="0"/>
                <a:cs typeface="Arial" charset="0"/>
              </a:defRPr>
            </a:lvl2pPr>
            <a:lvl3pPr marL="1143000" indent="-228600">
              <a:spcBef>
                <a:spcPct val="30000"/>
              </a:spcBef>
              <a:defRPr sz="1200">
                <a:solidFill>
                  <a:schemeClr val="tx1"/>
                </a:solidFill>
                <a:latin typeface="Arial" charset="0"/>
                <a:ea typeface="Arial" charset="0"/>
                <a:cs typeface="Arial" charset="0"/>
              </a:defRPr>
            </a:lvl3pPr>
            <a:lvl4pPr marL="1600200" indent="-228600">
              <a:spcBef>
                <a:spcPct val="30000"/>
              </a:spcBef>
              <a:defRPr sz="1200">
                <a:solidFill>
                  <a:schemeClr val="tx1"/>
                </a:solidFill>
                <a:latin typeface="Arial" charset="0"/>
                <a:ea typeface="Arial" charset="0"/>
                <a:cs typeface="Arial" charset="0"/>
              </a:defRPr>
            </a:lvl4pPr>
            <a:lvl5pPr marL="2057400" indent="-228600">
              <a:spcBef>
                <a:spcPct val="30000"/>
              </a:spcBef>
              <a:defRPr sz="1200">
                <a:solidFill>
                  <a:schemeClr val="tx1"/>
                </a:solidFill>
                <a:latin typeface="Arial" charset="0"/>
                <a:ea typeface="Arial" charset="0"/>
                <a:cs typeface="Arial" charset="0"/>
              </a:defRPr>
            </a:lvl5pPr>
            <a:lvl6pPr marL="2514600" indent="-228600" eaLnBrk="0" fontAlgn="base" hangingPunct="0">
              <a:spcBef>
                <a:spcPct val="30000"/>
              </a:spcBef>
              <a:spcAft>
                <a:spcPct val="0"/>
              </a:spcAft>
              <a:defRPr sz="1200">
                <a:solidFill>
                  <a:schemeClr val="tx1"/>
                </a:solidFill>
                <a:latin typeface="Arial" charset="0"/>
                <a:ea typeface="Arial" charset="0"/>
                <a:cs typeface="Arial" charset="0"/>
              </a:defRPr>
            </a:lvl6pPr>
            <a:lvl7pPr marL="2971800" indent="-228600" eaLnBrk="0" fontAlgn="base" hangingPunct="0">
              <a:spcBef>
                <a:spcPct val="30000"/>
              </a:spcBef>
              <a:spcAft>
                <a:spcPct val="0"/>
              </a:spcAft>
              <a:defRPr sz="1200">
                <a:solidFill>
                  <a:schemeClr val="tx1"/>
                </a:solidFill>
                <a:latin typeface="Arial" charset="0"/>
                <a:ea typeface="Arial" charset="0"/>
                <a:cs typeface="Arial" charset="0"/>
              </a:defRPr>
            </a:lvl7pPr>
            <a:lvl8pPr marL="3429000" indent="-228600" eaLnBrk="0" fontAlgn="base" hangingPunct="0">
              <a:spcBef>
                <a:spcPct val="30000"/>
              </a:spcBef>
              <a:spcAft>
                <a:spcPct val="0"/>
              </a:spcAft>
              <a:defRPr sz="1200">
                <a:solidFill>
                  <a:schemeClr val="tx1"/>
                </a:solidFill>
                <a:latin typeface="Arial" charset="0"/>
                <a:ea typeface="Arial" charset="0"/>
                <a:cs typeface="Arial" charset="0"/>
              </a:defRPr>
            </a:lvl8pPr>
            <a:lvl9pPr marL="3886200" indent="-228600" eaLnBrk="0" fontAlgn="base" hangingPunct="0">
              <a:spcBef>
                <a:spcPct val="30000"/>
              </a:spcBef>
              <a:spcAft>
                <a:spcPct val="0"/>
              </a:spcAft>
              <a:defRPr sz="1200">
                <a:solidFill>
                  <a:schemeClr val="tx1"/>
                </a:solidFill>
                <a:latin typeface="Arial" charset="0"/>
                <a:ea typeface="Arial" charset="0"/>
                <a:cs typeface="Arial" charset="0"/>
              </a:defRPr>
            </a:lvl9pPr>
          </a:lstStyle>
          <a:p>
            <a:pPr>
              <a:spcBef>
                <a:spcPct val="0"/>
              </a:spcBef>
            </a:pPr>
            <a:fld id="{8429B3A6-40B3-D34F-A87C-62871DB4C6B8}" type="slidenum">
              <a:rPr lang="en-US" altLang="en-US"/>
              <a:pPr>
                <a:spcBef>
                  <a:spcPct val="0"/>
                </a:spcBef>
              </a:pPr>
              <a:t>33</a:t>
            </a:fld>
            <a:endParaRPr lang="en-US" altLang="en-US"/>
          </a:p>
        </p:txBody>
      </p:sp>
      <p:sp>
        <p:nvSpPr>
          <p:cNvPr id="78850" name="Rectangle 2"/>
          <p:cNvSpPr>
            <a:spLocks noRot="1" noChangeArrowheads="1" noTextEdit="1"/>
          </p:cNvSpPr>
          <p:nvPr>
            <p:ph type="sldImg"/>
          </p:nvPr>
        </p:nvSpPr>
        <p:spPr>
          <a:ln/>
        </p:spPr>
      </p:sp>
      <p:sp>
        <p:nvSpPr>
          <p:cNvPr id="7885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ltLang="en-US"/>
          </a:p>
        </p:txBody>
      </p:sp>
    </p:spTree>
    <p:extLst>
      <p:ext uri="{BB962C8B-B14F-4D97-AF65-F5344CB8AC3E}">
        <p14:creationId xmlns:p14="http://schemas.microsoft.com/office/powerpoint/2010/main" val="110151392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ea typeface="Arial" charset="0"/>
                <a:cs typeface="Arial" charset="0"/>
              </a:defRPr>
            </a:lvl1pPr>
            <a:lvl2pPr marL="742950" indent="-285750">
              <a:spcBef>
                <a:spcPct val="30000"/>
              </a:spcBef>
              <a:defRPr sz="1200">
                <a:solidFill>
                  <a:schemeClr val="tx1"/>
                </a:solidFill>
                <a:latin typeface="Arial" charset="0"/>
                <a:ea typeface="Arial" charset="0"/>
                <a:cs typeface="Arial" charset="0"/>
              </a:defRPr>
            </a:lvl2pPr>
            <a:lvl3pPr marL="1143000" indent="-228600">
              <a:spcBef>
                <a:spcPct val="30000"/>
              </a:spcBef>
              <a:defRPr sz="1200">
                <a:solidFill>
                  <a:schemeClr val="tx1"/>
                </a:solidFill>
                <a:latin typeface="Arial" charset="0"/>
                <a:ea typeface="Arial" charset="0"/>
                <a:cs typeface="Arial" charset="0"/>
              </a:defRPr>
            </a:lvl3pPr>
            <a:lvl4pPr marL="1600200" indent="-228600">
              <a:spcBef>
                <a:spcPct val="30000"/>
              </a:spcBef>
              <a:defRPr sz="1200">
                <a:solidFill>
                  <a:schemeClr val="tx1"/>
                </a:solidFill>
                <a:latin typeface="Arial" charset="0"/>
                <a:ea typeface="Arial" charset="0"/>
                <a:cs typeface="Arial" charset="0"/>
              </a:defRPr>
            </a:lvl4pPr>
            <a:lvl5pPr marL="2057400" indent="-228600">
              <a:spcBef>
                <a:spcPct val="30000"/>
              </a:spcBef>
              <a:defRPr sz="1200">
                <a:solidFill>
                  <a:schemeClr val="tx1"/>
                </a:solidFill>
                <a:latin typeface="Arial" charset="0"/>
                <a:ea typeface="Arial" charset="0"/>
                <a:cs typeface="Arial" charset="0"/>
              </a:defRPr>
            </a:lvl5pPr>
            <a:lvl6pPr marL="2514600" indent="-228600" eaLnBrk="0" fontAlgn="base" hangingPunct="0">
              <a:spcBef>
                <a:spcPct val="30000"/>
              </a:spcBef>
              <a:spcAft>
                <a:spcPct val="0"/>
              </a:spcAft>
              <a:defRPr sz="1200">
                <a:solidFill>
                  <a:schemeClr val="tx1"/>
                </a:solidFill>
                <a:latin typeface="Arial" charset="0"/>
                <a:ea typeface="Arial" charset="0"/>
                <a:cs typeface="Arial" charset="0"/>
              </a:defRPr>
            </a:lvl6pPr>
            <a:lvl7pPr marL="2971800" indent="-228600" eaLnBrk="0" fontAlgn="base" hangingPunct="0">
              <a:spcBef>
                <a:spcPct val="30000"/>
              </a:spcBef>
              <a:spcAft>
                <a:spcPct val="0"/>
              </a:spcAft>
              <a:defRPr sz="1200">
                <a:solidFill>
                  <a:schemeClr val="tx1"/>
                </a:solidFill>
                <a:latin typeface="Arial" charset="0"/>
                <a:ea typeface="Arial" charset="0"/>
                <a:cs typeface="Arial" charset="0"/>
              </a:defRPr>
            </a:lvl7pPr>
            <a:lvl8pPr marL="3429000" indent="-228600" eaLnBrk="0" fontAlgn="base" hangingPunct="0">
              <a:spcBef>
                <a:spcPct val="30000"/>
              </a:spcBef>
              <a:spcAft>
                <a:spcPct val="0"/>
              </a:spcAft>
              <a:defRPr sz="1200">
                <a:solidFill>
                  <a:schemeClr val="tx1"/>
                </a:solidFill>
                <a:latin typeface="Arial" charset="0"/>
                <a:ea typeface="Arial" charset="0"/>
                <a:cs typeface="Arial" charset="0"/>
              </a:defRPr>
            </a:lvl8pPr>
            <a:lvl9pPr marL="3886200" indent="-228600" eaLnBrk="0" fontAlgn="base" hangingPunct="0">
              <a:spcBef>
                <a:spcPct val="30000"/>
              </a:spcBef>
              <a:spcAft>
                <a:spcPct val="0"/>
              </a:spcAft>
              <a:defRPr sz="1200">
                <a:solidFill>
                  <a:schemeClr val="tx1"/>
                </a:solidFill>
                <a:latin typeface="Arial" charset="0"/>
                <a:ea typeface="Arial" charset="0"/>
                <a:cs typeface="Arial" charset="0"/>
              </a:defRPr>
            </a:lvl9pPr>
          </a:lstStyle>
          <a:p>
            <a:pPr>
              <a:spcBef>
                <a:spcPct val="0"/>
              </a:spcBef>
            </a:pPr>
            <a:fld id="{8429B3A6-40B3-D34F-A87C-62871DB4C6B8}" type="slidenum">
              <a:rPr lang="en-US" altLang="en-US"/>
              <a:pPr>
                <a:spcBef>
                  <a:spcPct val="0"/>
                </a:spcBef>
              </a:pPr>
              <a:t>34</a:t>
            </a:fld>
            <a:endParaRPr lang="en-US" altLang="en-US"/>
          </a:p>
        </p:txBody>
      </p:sp>
      <p:sp>
        <p:nvSpPr>
          <p:cNvPr id="78850" name="Rectangle 2"/>
          <p:cNvSpPr>
            <a:spLocks noRot="1" noChangeArrowheads="1" noTextEdit="1"/>
          </p:cNvSpPr>
          <p:nvPr>
            <p:ph type="sldImg"/>
          </p:nvPr>
        </p:nvSpPr>
        <p:spPr>
          <a:ln/>
        </p:spPr>
      </p:sp>
      <p:sp>
        <p:nvSpPr>
          <p:cNvPr id="7885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ltLang="en-US"/>
          </a:p>
        </p:txBody>
      </p:sp>
    </p:spTree>
    <p:extLst>
      <p:ext uri="{BB962C8B-B14F-4D97-AF65-F5344CB8AC3E}">
        <p14:creationId xmlns:p14="http://schemas.microsoft.com/office/powerpoint/2010/main" val="200972631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ea typeface="Arial" charset="0"/>
                <a:cs typeface="Arial" charset="0"/>
              </a:defRPr>
            </a:lvl1pPr>
            <a:lvl2pPr marL="742950" indent="-285750">
              <a:spcBef>
                <a:spcPct val="30000"/>
              </a:spcBef>
              <a:defRPr sz="1200">
                <a:solidFill>
                  <a:schemeClr val="tx1"/>
                </a:solidFill>
                <a:latin typeface="Arial" charset="0"/>
                <a:ea typeface="Arial" charset="0"/>
                <a:cs typeface="Arial" charset="0"/>
              </a:defRPr>
            </a:lvl2pPr>
            <a:lvl3pPr marL="1143000" indent="-228600">
              <a:spcBef>
                <a:spcPct val="30000"/>
              </a:spcBef>
              <a:defRPr sz="1200">
                <a:solidFill>
                  <a:schemeClr val="tx1"/>
                </a:solidFill>
                <a:latin typeface="Arial" charset="0"/>
                <a:ea typeface="Arial" charset="0"/>
                <a:cs typeface="Arial" charset="0"/>
              </a:defRPr>
            </a:lvl3pPr>
            <a:lvl4pPr marL="1600200" indent="-228600">
              <a:spcBef>
                <a:spcPct val="30000"/>
              </a:spcBef>
              <a:defRPr sz="1200">
                <a:solidFill>
                  <a:schemeClr val="tx1"/>
                </a:solidFill>
                <a:latin typeface="Arial" charset="0"/>
                <a:ea typeface="Arial" charset="0"/>
                <a:cs typeface="Arial" charset="0"/>
              </a:defRPr>
            </a:lvl4pPr>
            <a:lvl5pPr marL="2057400" indent="-228600">
              <a:spcBef>
                <a:spcPct val="30000"/>
              </a:spcBef>
              <a:defRPr sz="1200">
                <a:solidFill>
                  <a:schemeClr val="tx1"/>
                </a:solidFill>
                <a:latin typeface="Arial" charset="0"/>
                <a:ea typeface="Arial" charset="0"/>
                <a:cs typeface="Arial" charset="0"/>
              </a:defRPr>
            </a:lvl5pPr>
            <a:lvl6pPr marL="2514600" indent="-228600" eaLnBrk="0" fontAlgn="base" hangingPunct="0">
              <a:spcBef>
                <a:spcPct val="30000"/>
              </a:spcBef>
              <a:spcAft>
                <a:spcPct val="0"/>
              </a:spcAft>
              <a:defRPr sz="1200">
                <a:solidFill>
                  <a:schemeClr val="tx1"/>
                </a:solidFill>
                <a:latin typeface="Arial" charset="0"/>
                <a:ea typeface="Arial" charset="0"/>
                <a:cs typeface="Arial" charset="0"/>
              </a:defRPr>
            </a:lvl6pPr>
            <a:lvl7pPr marL="2971800" indent="-228600" eaLnBrk="0" fontAlgn="base" hangingPunct="0">
              <a:spcBef>
                <a:spcPct val="30000"/>
              </a:spcBef>
              <a:spcAft>
                <a:spcPct val="0"/>
              </a:spcAft>
              <a:defRPr sz="1200">
                <a:solidFill>
                  <a:schemeClr val="tx1"/>
                </a:solidFill>
                <a:latin typeface="Arial" charset="0"/>
                <a:ea typeface="Arial" charset="0"/>
                <a:cs typeface="Arial" charset="0"/>
              </a:defRPr>
            </a:lvl7pPr>
            <a:lvl8pPr marL="3429000" indent="-228600" eaLnBrk="0" fontAlgn="base" hangingPunct="0">
              <a:spcBef>
                <a:spcPct val="30000"/>
              </a:spcBef>
              <a:spcAft>
                <a:spcPct val="0"/>
              </a:spcAft>
              <a:defRPr sz="1200">
                <a:solidFill>
                  <a:schemeClr val="tx1"/>
                </a:solidFill>
                <a:latin typeface="Arial" charset="0"/>
                <a:ea typeface="Arial" charset="0"/>
                <a:cs typeface="Arial" charset="0"/>
              </a:defRPr>
            </a:lvl8pPr>
            <a:lvl9pPr marL="3886200" indent="-228600" eaLnBrk="0" fontAlgn="base" hangingPunct="0">
              <a:spcBef>
                <a:spcPct val="30000"/>
              </a:spcBef>
              <a:spcAft>
                <a:spcPct val="0"/>
              </a:spcAft>
              <a:defRPr sz="1200">
                <a:solidFill>
                  <a:schemeClr val="tx1"/>
                </a:solidFill>
                <a:latin typeface="Arial" charset="0"/>
                <a:ea typeface="Arial" charset="0"/>
                <a:cs typeface="Arial" charset="0"/>
              </a:defRPr>
            </a:lvl9pPr>
          </a:lstStyle>
          <a:p>
            <a:pPr>
              <a:spcBef>
                <a:spcPct val="0"/>
              </a:spcBef>
            </a:pPr>
            <a:fld id="{7CB36504-EF86-584E-94E3-E24603E0368E}" type="slidenum">
              <a:rPr lang="en-US" altLang="en-US"/>
              <a:pPr>
                <a:spcBef>
                  <a:spcPct val="0"/>
                </a:spcBef>
              </a:pPr>
              <a:t>35</a:t>
            </a:fld>
            <a:endParaRPr lang="en-US" altLang="en-US"/>
          </a:p>
        </p:txBody>
      </p:sp>
      <p:sp>
        <p:nvSpPr>
          <p:cNvPr id="80898" name="Rectangle 2"/>
          <p:cNvSpPr>
            <a:spLocks noRot="1" noChangeArrowheads="1" noTextEdit="1"/>
          </p:cNvSpPr>
          <p:nvPr>
            <p:ph type="sldImg"/>
          </p:nvPr>
        </p:nvSpPr>
        <p:spPr>
          <a:ln/>
        </p:spPr>
      </p:sp>
      <p:sp>
        <p:nvSpPr>
          <p:cNvPr id="8089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ltLang="en-US"/>
          </a:p>
        </p:txBody>
      </p:sp>
    </p:spTree>
    <p:extLst>
      <p:ext uri="{BB962C8B-B14F-4D97-AF65-F5344CB8AC3E}">
        <p14:creationId xmlns:p14="http://schemas.microsoft.com/office/powerpoint/2010/main" val="180197980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ea typeface="Arial" charset="0"/>
                <a:cs typeface="Arial" charset="0"/>
              </a:defRPr>
            </a:lvl1pPr>
            <a:lvl2pPr marL="742950" indent="-285750">
              <a:spcBef>
                <a:spcPct val="30000"/>
              </a:spcBef>
              <a:defRPr sz="1200">
                <a:solidFill>
                  <a:schemeClr val="tx1"/>
                </a:solidFill>
                <a:latin typeface="Arial" charset="0"/>
                <a:ea typeface="Arial" charset="0"/>
                <a:cs typeface="Arial" charset="0"/>
              </a:defRPr>
            </a:lvl2pPr>
            <a:lvl3pPr marL="1143000" indent="-228600">
              <a:spcBef>
                <a:spcPct val="30000"/>
              </a:spcBef>
              <a:defRPr sz="1200">
                <a:solidFill>
                  <a:schemeClr val="tx1"/>
                </a:solidFill>
                <a:latin typeface="Arial" charset="0"/>
                <a:ea typeface="Arial" charset="0"/>
                <a:cs typeface="Arial" charset="0"/>
              </a:defRPr>
            </a:lvl3pPr>
            <a:lvl4pPr marL="1600200" indent="-228600">
              <a:spcBef>
                <a:spcPct val="30000"/>
              </a:spcBef>
              <a:defRPr sz="1200">
                <a:solidFill>
                  <a:schemeClr val="tx1"/>
                </a:solidFill>
                <a:latin typeface="Arial" charset="0"/>
                <a:ea typeface="Arial" charset="0"/>
                <a:cs typeface="Arial" charset="0"/>
              </a:defRPr>
            </a:lvl4pPr>
            <a:lvl5pPr marL="2057400" indent="-228600">
              <a:spcBef>
                <a:spcPct val="30000"/>
              </a:spcBef>
              <a:defRPr sz="1200">
                <a:solidFill>
                  <a:schemeClr val="tx1"/>
                </a:solidFill>
                <a:latin typeface="Arial" charset="0"/>
                <a:ea typeface="Arial" charset="0"/>
                <a:cs typeface="Arial" charset="0"/>
              </a:defRPr>
            </a:lvl5pPr>
            <a:lvl6pPr marL="2514600" indent="-228600" eaLnBrk="0" fontAlgn="base" hangingPunct="0">
              <a:spcBef>
                <a:spcPct val="30000"/>
              </a:spcBef>
              <a:spcAft>
                <a:spcPct val="0"/>
              </a:spcAft>
              <a:defRPr sz="1200">
                <a:solidFill>
                  <a:schemeClr val="tx1"/>
                </a:solidFill>
                <a:latin typeface="Arial" charset="0"/>
                <a:ea typeface="Arial" charset="0"/>
                <a:cs typeface="Arial" charset="0"/>
              </a:defRPr>
            </a:lvl6pPr>
            <a:lvl7pPr marL="2971800" indent="-228600" eaLnBrk="0" fontAlgn="base" hangingPunct="0">
              <a:spcBef>
                <a:spcPct val="30000"/>
              </a:spcBef>
              <a:spcAft>
                <a:spcPct val="0"/>
              </a:spcAft>
              <a:defRPr sz="1200">
                <a:solidFill>
                  <a:schemeClr val="tx1"/>
                </a:solidFill>
                <a:latin typeface="Arial" charset="0"/>
                <a:ea typeface="Arial" charset="0"/>
                <a:cs typeface="Arial" charset="0"/>
              </a:defRPr>
            </a:lvl7pPr>
            <a:lvl8pPr marL="3429000" indent="-228600" eaLnBrk="0" fontAlgn="base" hangingPunct="0">
              <a:spcBef>
                <a:spcPct val="30000"/>
              </a:spcBef>
              <a:spcAft>
                <a:spcPct val="0"/>
              </a:spcAft>
              <a:defRPr sz="1200">
                <a:solidFill>
                  <a:schemeClr val="tx1"/>
                </a:solidFill>
                <a:latin typeface="Arial" charset="0"/>
                <a:ea typeface="Arial" charset="0"/>
                <a:cs typeface="Arial" charset="0"/>
              </a:defRPr>
            </a:lvl8pPr>
            <a:lvl9pPr marL="3886200" indent="-228600" eaLnBrk="0" fontAlgn="base" hangingPunct="0">
              <a:spcBef>
                <a:spcPct val="30000"/>
              </a:spcBef>
              <a:spcAft>
                <a:spcPct val="0"/>
              </a:spcAft>
              <a:defRPr sz="1200">
                <a:solidFill>
                  <a:schemeClr val="tx1"/>
                </a:solidFill>
                <a:latin typeface="Arial" charset="0"/>
                <a:ea typeface="Arial" charset="0"/>
                <a:cs typeface="Arial" charset="0"/>
              </a:defRPr>
            </a:lvl9pPr>
          </a:lstStyle>
          <a:p>
            <a:pPr>
              <a:spcBef>
                <a:spcPct val="0"/>
              </a:spcBef>
            </a:pPr>
            <a:fld id="{52372573-BC7D-CA45-B7EE-4150ED242566}" type="slidenum">
              <a:rPr lang="en-US" altLang="en-US"/>
              <a:pPr>
                <a:spcBef>
                  <a:spcPct val="0"/>
                </a:spcBef>
              </a:pPr>
              <a:t>36</a:t>
            </a:fld>
            <a:endParaRPr lang="en-US" altLang="en-US"/>
          </a:p>
        </p:txBody>
      </p:sp>
      <p:sp>
        <p:nvSpPr>
          <p:cNvPr id="82946" name="Rectangle 2"/>
          <p:cNvSpPr>
            <a:spLocks noRot="1" noChangeArrowheads="1" noTextEdit="1"/>
          </p:cNvSpPr>
          <p:nvPr>
            <p:ph type="sldImg"/>
          </p:nvPr>
        </p:nvSpPr>
        <p:spPr>
          <a:ln/>
        </p:spPr>
      </p:sp>
      <p:sp>
        <p:nvSpPr>
          <p:cNvPr id="829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ltLang="en-US"/>
          </a:p>
        </p:txBody>
      </p:sp>
    </p:spTree>
    <p:extLst>
      <p:ext uri="{BB962C8B-B14F-4D97-AF65-F5344CB8AC3E}">
        <p14:creationId xmlns:p14="http://schemas.microsoft.com/office/powerpoint/2010/main" val="131563402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ea typeface="Arial" charset="0"/>
                <a:cs typeface="Arial" charset="0"/>
              </a:defRPr>
            </a:lvl1pPr>
            <a:lvl2pPr marL="742950" indent="-285750">
              <a:spcBef>
                <a:spcPct val="30000"/>
              </a:spcBef>
              <a:defRPr sz="1200">
                <a:solidFill>
                  <a:schemeClr val="tx1"/>
                </a:solidFill>
                <a:latin typeface="Arial" charset="0"/>
                <a:ea typeface="Arial" charset="0"/>
                <a:cs typeface="Arial" charset="0"/>
              </a:defRPr>
            </a:lvl2pPr>
            <a:lvl3pPr marL="1143000" indent="-228600">
              <a:spcBef>
                <a:spcPct val="30000"/>
              </a:spcBef>
              <a:defRPr sz="1200">
                <a:solidFill>
                  <a:schemeClr val="tx1"/>
                </a:solidFill>
                <a:latin typeface="Arial" charset="0"/>
                <a:ea typeface="Arial" charset="0"/>
                <a:cs typeface="Arial" charset="0"/>
              </a:defRPr>
            </a:lvl3pPr>
            <a:lvl4pPr marL="1600200" indent="-228600">
              <a:spcBef>
                <a:spcPct val="30000"/>
              </a:spcBef>
              <a:defRPr sz="1200">
                <a:solidFill>
                  <a:schemeClr val="tx1"/>
                </a:solidFill>
                <a:latin typeface="Arial" charset="0"/>
                <a:ea typeface="Arial" charset="0"/>
                <a:cs typeface="Arial" charset="0"/>
              </a:defRPr>
            </a:lvl4pPr>
            <a:lvl5pPr marL="2057400" indent="-228600">
              <a:spcBef>
                <a:spcPct val="30000"/>
              </a:spcBef>
              <a:defRPr sz="1200">
                <a:solidFill>
                  <a:schemeClr val="tx1"/>
                </a:solidFill>
                <a:latin typeface="Arial" charset="0"/>
                <a:ea typeface="Arial" charset="0"/>
                <a:cs typeface="Arial" charset="0"/>
              </a:defRPr>
            </a:lvl5pPr>
            <a:lvl6pPr marL="2514600" indent="-228600" eaLnBrk="0" fontAlgn="base" hangingPunct="0">
              <a:spcBef>
                <a:spcPct val="30000"/>
              </a:spcBef>
              <a:spcAft>
                <a:spcPct val="0"/>
              </a:spcAft>
              <a:defRPr sz="1200">
                <a:solidFill>
                  <a:schemeClr val="tx1"/>
                </a:solidFill>
                <a:latin typeface="Arial" charset="0"/>
                <a:ea typeface="Arial" charset="0"/>
                <a:cs typeface="Arial" charset="0"/>
              </a:defRPr>
            </a:lvl6pPr>
            <a:lvl7pPr marL="2971800" indent="-228600" eaLnBrk="0" fontAlgn="base" hangingPunct="0">
              <a:spcBef>
                <a:spcPct val="30000"/>
              </a:spcBef>
              <a:spcAft>
                <a:spcPct val="0"/>
              </a:spcAft>
              <a:defRPr sz="1200">
                <a:solidFill>
                  <a:schemeClr val="tx1"/>
                </a:solidFill>
                <a:latin typeface="Arial" charset="0"/>
                <a:ea typeface="Arial" charset="0"/>
                <a:cs typeface="Arial" charset="0"/>
              </a:defRPr>
            </a:lvl7pPr>
            <a:lvl8pPr marL="3429000" indent="-228600" eaLnBrk="0" fontAlgn="base" hangingPunct="0">
              <a:spcBef>
                <a:spcPct val="30000"/>
              </a:spcBef>
              <a:spcAft>
                <a:spcPct val="0"/>
              </a:spcAft>
              <a:defRPr sz="1200">
                <a:solidFill>
                  <a:schemeClr val="tx1"/>
                </a:solidFill>
                <a:latin typeface="Arial" charset="0"/>
                <a:ea typeface="Arial" charset="0"/>
                <a:cs typeface="Arial" charset="0"/>
              </a:defRPr>
            </a:lvl8pPr>
            <a:lvl9pPr marL="3886200" indent="-228600" eaLnBrk="0" fontAlgn="base" hangingPunct="0">
              <a:spcBef>
                <a:spcPct val="30000"/>
              </a:spcBef>
              <a:spcAft>
                <a:spcPct val="0"/>
              </a:spcAft>
              <a:defRPr sz="1200">
                <a:solidFill>
                  <a:schemeClr val="tx1"/>
                </a:solidFill>
                <a:latin typeface="Arial" charset="0"/>
                <a:ea typeface="Arial" charset="0"/>
                <a:cs typeface="Arial" charset="0"/>
              </a:defRPr>
            </a:lvl9pPr>
          </a:lstStyle>
          <a:p>
            <a:pPr>
              <a:spcBef>
                <a:spcPct val="0"/>
              </a:spcBef>
            </a:pPr>
            <a:fld id="{70F6C2BD-1242-6947-90A9-917A1A541B9B}" type="slidenum">
              <a:rPr lang="en-US" altLang="en-US"/>
              <a:pPr>
                <a:spcBef>
                  <a:spcPct val="0"/>
                </a:spcBef>
              </a:pPr>
              <a:t>37</a:t>
            </a:fld>
            <a:endParaRPr lang="en-US" altLang="en-US"/>
          </a:p>
        </p:txBody>
      </p:sp>
      <p:sp>
        <p:nvSpPr>
          <p:cNvPr id="84994" name="Rectangle 2"/>
          <p:cNvSpPr>
            <a:spLocks noRot="1" noChangeArrowheads="1" noTextEdit="1"/>
          </p:cNvSpPr>
          <p:nvPr>
            <p:ph type="sldImg"/>
          </p:nvPr>
        </p:nvSpPr>
        <p:spPr>
          <a:ln/>
        </p:spPr>
      </p:sp>
      <p:sp>
        <p:nvSpPr>
          <p:cNvPr id="849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ltLang="en-US"/>
          </a:p>
        </p:txBody>
      </p:sp>
    </p:spTree>
    <p:extLst>
      <p:ext uri="{BB962C8B-B14F-4D97-AF65-F5344CB8AC3E}">
        <p14:creationId xmlns:p14="http://schemas.microsoft.com/office/powerpoint/2010/main" val="63572305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ea typeface="Arial" charset="0"/>
                <a:cs typeface="Arial" charset="0"/>
              </a:defRPr>
            </a:lvl1pPr>
            <a:lvl2pPr marL="742950" indent="-285750">
              <a:spcBef>
                <a:spcPct val="30000"/>
              </a:spcBef>
              <a:defRPr sz="1200">
                <a:solidFill>
                  <a:schemeClr val="tx1"/>
                </a:solidFill>
                <a:latin typeface="Arial" charset="0"/>
                <a:ea typeface="Arial" charset="0"/>
                <a:cs typeface="Arial" charset="0"/>
              </a:defRPr>
            </a:lvl2pPr>
            <a:lvl3pPr marL="1143000" indent="-228600">
              <a:spcBef>
                <a:spcPct val="30000"/>
              </a:spcBef>
              <a:defRPr sz="1200">
                <a:solidFill>
                  <a:schemeClr val="tx1"/>
                </a:solidFill>
                <a:latin typeface="Arial" charset="0"/>
                <a:ea typeface="Arial" charset="0"/>
                <a:cs typeface="Arial" charset="0"/>
              </a:defRPr>
            </a:lvl3pPr>
            <a:lvl4pPr marL="1600200" indent="-228600">
              <a:spcBef>
                <a:spcPct val="30000"/>
              </a:spcBef>
              <a:defRPr sz="1200">
                <a:solidFill>
                  <a:schemeClr val="tx1"/>
                </a:solidFill>
                <a:latin typeface="Arial" charset="0"/>
                <a:ea typeface="Arial" charset="0"/>
                <a:cs typeface="Arial" charset="0"/>
              </a:defRPr>
            </a:lvl4pPr>
            <a:lvl5pPr marL="2057400" indent="-228600">
              <a:spcBef>
                <a:spcPct val="30000"/>
              </a:spcBef>
              <a:defRPr sz="1200">
                <a:solidFill>
                  <a:schemeClr val="tx1"/>
                </a:solidFill>
                <a:latin typeface="Arial" charset="0"/>
                <a:ea typeface="Arial" charset="0"/>
                <a:cs typeface="Arial" charset="0"/>
              </a:defRPr>
            </a:lvl5pPr>
            <a:lvl6pPr marL="2514600" indent="-228600" eaLnBrk="0" fontAlgn="base" hangingPunct="0">
              <a:spcBef>
                <a:spcPct val="30000"/>
              </a:spcBef>
              <a:spcAft>
                <a:spcPct val="0"/>
              </a:spcAft>
              <a:defRPr sz="1200">
                <a:solidFill>
                  <a:schemeClr val="tx1"/>
                </a:solidFill>
                <a:latin typeface="Arial" charset="0"/>
                <a:ea typeface="Arial" charset="0"/>
                <a:cs typeface="Arial" charset="0"/>
              </a:defRPr>
            </a:lvl6pPr>
            <a:lvl7pPr marL="2971800" indent="-228600" eaLnBrk="0" fontAlgn="base" hangingPunct="0">
              <a:spcBef>
                <a:spcPct val="30000"/>
              </a:spcBef>
              <a:spcAft>
                <a:spcPct val="0"/>
              </a:spcAft>
              <a:defRPr sz="1200">
                <a:solidFill>
                  <a:schemeClr val="tx1"/>
                </a:solidFill>
                <a:latin typeface="Arial" charset="0"/>
                <a:ea typeface="Arial" charset="0"/>
                <a:cs typeface="Arial" charset="0"/>
              </a:defRPr>
            </a:lvl7pPr>
            <a:lvl8pPr marL="3429000" indent="-228600" eaLnBrk="0" fontAlgn="base" hangingPunct="0">
              <a:spcBef>
                <a:spcPct val="30000"/>
              </a:spcBef>
              <a:spcAft>
                <a:spcPct val="0"/>
              </a:spcAft>
              <a:defRPr sz="1200">
                <a:solidFill>
                  <a:schemeClr val="tx1"/>
                </a:solidFill>
                <a:latin typeface="Arial" charset="0"/>
                <a:ea typeface="Arial" charset="0"/>
                <a:cs typeface="Arial" charset="0"/>
              </a:defRPr>
            </a:lvl8pPr>
            <a:lvl9pPr marL="3886200" indent="-228600" eaLnBrk="0" fontAlgn="base" hangingPunct="0">
              <a:spcBef>
                <a:spcPct val="30000"/>
              </a:spcBef>
              <a:spcAft>
                <a:spcPct val="0"/>
              </a:spcAft>
              <a:defRPr sz="1200">
                <a:solidFill>
                  <a:schemeClr val="tx1"/>
                </a:solidFill>
                <a:latin typeface="Arial" charset="0"/>
                <a:ea typeface="Arial" charset="0"/>
                <a:cs typeface="Arial" charset="0"/>
              </a:defRPr>
            </a:lvl9pPr>
          </a:lstStyle>
          <a:p>
            <a:pPr>
              <a:spcBef>
                <a:spcPct val="0"/>
              </a:spcBef>
            </a:pPr>
            <a:fld id="{60235351-07CD-FB4F-B7C2-347F2177D18C}" type="slidenum">
              <a:rPr lang="en-US" altLang="en-US"/>
              <a:pPr>
                <a:spcBef>
                  <a:spcPct val="0"/>
                </a:spcBef>
              </a:pPr>
              <a:t>38</a:t>
            </a:fld>
            <a:endParaRPr lang="en-US" altLang="en-US"/>
          </a:p>
        </p:txBody>
      </p:sp>
      <p:sp>
        <p:nvSpPr>
          <p:cNvPr id="87042" name="Rectangle 2"/>
          <p:cNvSpPr>
            <a:spLocks noRot="1" noChangeArrowheads="1" noTextEdit="1"/>
          </p:cNvSpPr>
          <p:nvPr>
            <p:ph type="sldImg"/>
          </p:nvPr>
        </p:nvSpPr>
        <p:spPr>
          <a:ln/>
        </p:spPr>
      </p:sp>
      <p:sp>
        <p:nvSpPr>
          <p:cNvPr id="8704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ltLang="en-US"/>
          </a:p>
        </p:txBody>
      </p:sp>
    </p:spTree>
    <p:extLst>
      <p:ext uri="{BB962C8B-B14F-4D97-AF65-F5344CB8AC3E}">
        <p14:creationId xmlns:p14="http://schemas.microsoft.com/office/powerpoint/2010/main" val="136913306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ea typeface="Arial" charset="0"/>
                <a:cs typeface="Arial" charset="0"/>
              </a:defRPr>
            </a:lvl1pPr>
            <a:lvl2pPr marL="742950" indent="-285750">
              <a:spcBef>
                <a:spcPct val="30000"/>
              </a:spcBef>
              <a:defRPr sz="1200">
                <a:solidFill>
                  <a:schemeClr val="tx1"/>
                </a:solidFill>
                <a:latin typeface="Arial" charset="0"/>
                <a:ea typeface="Arial" charset="0"/>
                <a:cs typeface="Arial" charset="0"/>
              </a:defRPr>
            </a:lvl2pPr>
            <a:lvl3pPr marL="1143000" indent="-228600">
              <a:spcBef>
                <a:spcPct val="30000"/>
              </a:spcBef>
              <a:defRPr sz="1200">
                <a:solidFill>
                  <a:schemeClr val="tx1"/>
                </a:solidFill>
                <a:latin typeface="Arial" charset="0"/>
                <a:ea typeface="Arial" charset="0"/>
                <a:cs typeface="Arial" charset="0"/>
              </a:defRPr>
            </a:lvl3pPr>
            <a:lvl4pPr marL="1600200" indent="-228600">
              <a:spcBef>
                <a:spcPct val="30000"/>
              </a:spcBef>
              <a:defRPr sz="1200">
                <a:solidFill>
                  <a:schemeClr val="tx1"/>
                </a:solidFill>
                <a:latin typeface="Arial" charset="0"/>
                <a:ea typeface="Arial" charset="0"/>
                <a:cs typeface="Arial" charset="0"/>
              </a:defRPr>
            </a:lvl4pPr>
            <a:lvl5pPr marL="2057400" indent="-228600">
              <a:spcBef>
                <a:spcPct val="30000"/>
              </a:spcBef>
              <a:defRPr sz="1200">
                <a:solidFill>
                  <a:schemeClr val="tx1"/>
                </a:solidFill>
                <a:latin typeface="Arial" charset="0"/>
                <a:ea typeface="Arial" charset="0"/>
                <a:cs typeface="Arial" charset="0"/>
              </a:defRPr>
            </a:lvl5pPr>
            <a:lvl6pPr marL="2514600" indent="-228600" eaLnBrk="0" fontAlgn="base" hangingPunct="0">
              <a:spcBef>
                <a:spcPct val="30000"/>
              </a:spcBef>
              <a:spcAft>
                <a:spcPct val="0"/>
              </a:spcAft>
              <a:defRPr sz="1200">
                <a:solidFill>
                  <a:schemeClr val="tx1"/>
                </a:solidFill>
                <a:latin typeface="Arial" charset="0"/>
                <a:ea typeface="Arial" charset="0"/>
                <a:cs typeface="Arial" charset="0"/>
              </a:defRPr>
            </a:lvl6pPr>
            <a:lvl7pPr marL="2971800" indent="-228600" eaLnBrk="0" fontAlgn="base" hangingPunct="0">
              <a:spcBef>
                <a:spcPct val="30000"/>
              </a:spcBef>
              <a:spcAft>
                <a:spcPct val="0"/>
              </a:spcAft>
              <a:defRPr sz="1200">
                <a:solidFill>
                  <a:schemeClr val="tx1"/>
                </a:solidFill>
                <a:latin typeface="Arial" charset="0"/>
                <a:ea typeface="Arial" charset="0"/>
                <a:cs typeface="Arial" charset="0"/>
              </a:defRPr>
            </a:lvl7pPr>
            <a:lvl8pPr marL="3429000" indent="-228600" eaLnBrk="0" fontAlgn="base" hangingPunct="0">
              <a:spcBef>
                <a:spcPct val="30000"/>
              </a:spcBef>
              <a:spcAft>
                <a:spcPct val="0"/>
              </a:spcAft>
              <a:defRPr sz="1200">
                <a:solidFill>
                  <a:schemeClr val="tx1"/>
                </a:solidFill>
                <a:latin typeface="Arial" charset="0"/>
                <a:ea typeface="Arial" charset="0"/>
                <a:cs typeface="Arial" charset="0"/>
              </a:defRPr>
            </a:lvl8pPr>
            <a:lvl9pPr marL="3886200" indent="-228600" eaLnBrk="0" fontAlgn="base" hangingPunct="0">
              <a:spcBef>
                <a:spcPct val="30000"/>
              </a:spcBef>
              <a:spcAft>
                <a:spcPct val="0"/>
              </a:spcAft>
              <a:defRPr sz="1200">
                <a:solidFill>
                  <a:schemeClr val="tx1"/>
                </a:solidFill>
                <a:latin typeface="Arial" charset="0"/>
                <a:ea typeface="Arial" charset="0"/>
                <a:cs typeface="Arial" charset="0"/>
              </a:defRPr>
            </a:lvl9pPr>
          </a:lstStyle>
          <a:p>
            <a:pPr>
              <a:spcBef>
                <a:spcPct val="0"/>
              </a:spcBef>
            </a:pPr>
            <a:fld id="{7C0E4ED3-EF2F-5E4D-8436-DE9C458A6BDA}" type="slidenum">
              <a:rPr lang="en-US" altLang="en-US"/>
              <a:pPr>
                <a:spcBef>
                  <a:spcPct val="0"/>
                </a:spcBef>
              </a:pPr>
              <a:t>39</a:t>
            </a:fld>
            <a:endParaRPr lang="en-US" altLang="en-US"/>
          </a:p>
        </p:txBody>
      </p:sp>
      <p:sp>
        <p:nvSpPr>
          <p:cNvPr id="89090" name="Rectangle 2"/>
          <p:cNvSpPr>
            <a:spLocks noRot="1" noChangeArrowheads="1" noTextEdit="1"/>
          </p:cNvSpPr>
          <p:nvPr>
            <p:ph type="sldImg"/>
          </p:nvPr>
        </p:nvSpPr>
        <p:spPr>
          <a:ln/>
        </p:spPr>
      </p:sp>
      <p:sp>
        <p:nvSpPr>
          <p:cNvPr id="8909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ltLang="en-US"/>
          </a:p>
        </p:txBody>
      </p:sp>
    </p:spTree>
    <p:extLst>
      <p:ext uri="{BB962C8B-B14F-4D97-AF65-F5344CB8AC3E}">
        <p14:creationId xmlns:p14="http://schemas.microsoft.com/office/powerpoint/2010/main" val="112589816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ea typeface="Arial" charset="0"/>
                <a:cs typeface="Arial" charset="0"/>
              </a:defRPr>
            </a:lvl1pPr>
            <a:lvl2pPr marL="742950" indent="-285750">
              <a:spcBef>
                <a:spcPct val="30000"/>
              </a:spcBef>
              <a:defRPr sz="1200">
                <a:solidFill>
                  <a:schemeClr val="tx1"/>
                </a:solidFill>
                <a:latin typeface="Arial" charset="0"/>
                <a:ea typeface="Arial" charset="0"/>
                <a:cs typeface="Arial" charset="0"/>
              </a:defRPr>
            </a:lvl2pPr>
            <a:lvl3pPr marL="1143000" indent="-228600">
              <a:spcBef>
                <a:spcPct val="30000"/>
              </a:spcBef>
              <a:defRPr sz="1200">
                <a:solidFill>
                  <a:schemeClr val="tx1"/>
                </a:solidFill>
                <a:latin typeface="Arial" charset="0"/>
                <a:ea typeface="Arial" charset="0"/>
                <a:cs typeface="Arial" charset="0"/>
              </a:defRPr>
            </a:lvl3pPr>
            <a:lvl4pPr marL="1600200" indent="-228600">
              <a:spcBef>
                <a:spcPct val="30000"/>
              </a:spcBef>
              <a:defRPr sz="1200">
                <a:solidFill>
                  <a:schemeClr val="tx1"/>
                </a:solidFill>
                <a:latin typeface="Arial" charset="0"/>
                <a:ea typeface="Arial" charset="0"/>
                <a:cs typeface="Arial" charset="0"/>
              </a:defRPr>
            </a:lvl4pPr>
            <a:lvl5pPr marL="2057400" indent="-228600">
              <a:spcBef>
                <a:spcPct val="30000"/>
              </a:spcBef>
              <a:defRPr sz="1200">
                <a:solidFill>
                  <a:schemeClr val="tx1"/>
                </a:solidFill>
                <a:latin typeface="Arial" charset="0"/>
                <a:ea typeface="Arial" charset="0"/>
                <a:cs typeface="Arial" charset="0"/>
              </a:defRPr>
            </a:lvl5pPr>
            <a:lvl6pPr marL="2514600" indent="-228600" eaLnBrk="0" fontAlgn="base" hangingPunct="0">
              <a:spcBef>
                <a:spcPct val="30000"/>
              </a:spcBef>
              <a:spcAft>
                <a:spcPct val="0"/>
              </a:spcAft>
              <a:defRPr sz="1200">
                <a:solidFill>
                  <a:schemeClr val="tx1"/>
                </a:solidFill>
                <a:latin typeface="Arial" charset="0"/>
                <a:ea typeface="Arial" charset="0"/>
                <a:cs typeface="Arial" charset="0"/>
              </a:defRPr>
            </a:lvl6pPr>
            <a:lvl7pPr marL="2971800" indent="-228600" eaLnBrk="0" fontAlgn="base" hangingPunct="0">
              <a:spcBef>
                <a:spcPct val="30000"/>
              </a:spcBef>
              <a:spcAft>
                <a:spcPct val="0"/>
              </a:spcAft>
              <a:defRPr sz="1200">
                <a:solidFill>
                  <a:schemeClr val="tx1"/>
                </a:solidFill>
                <a:latin typeface="Arial" charset="0"/>
                <a:ea typeface="Arial" charset="0"/>
                <a:cs typeface="Arial" charset="0"/>
              </a:defRPr>
            </a:lvl7pPr>
            <a:lvl8pPr marL="3429000" indent="-228600" eaLnBrk="0" fontAlgn="base" hangingPunct="0">
              <a:spcBef>
                <a:spcPct val="30000"/>
              </a:spcBef>
              <a:spcAft>
                <a:spcPct val="0"/>
              </a:spcAft>
              <a:defRPr sz="1200">
                <a:solidFill>
                  <a:schemeClr val="tx1"/>
                </a:solidFill>
                <a:latin typeface="Arial" charset="0"/>
                <a:ea typeface="Arial" charset="0"/>
                <a:cs typeface="Arial" charset="0"/>
              </a:defRPr>
            </a:lvl8pPr>
            <a:lvl9pPr marL="3886200" indent="-228600" eaLnBrk="0" fontAlgn="base" hangingPunct="0">
              <a:spcBef>
                <a:spcPct val="30000"/>
              </a:spcBef>
              <a:spcAft>
                <a:spcPct val="0"/>
              </a:spcAft>
              <a:defRPr sz="1200">
                <a:solidFill>
                  <a:schemeClr val="tx1"/>
                </a:solidFill>
                <a:latin typeface="Arial" charset="0"/>
                <a:ea typeface="Arial" charset="0"/>
                <a:cs typeface="Arial" charset="0"/>
              </a:defRPr>
            </a:lvl9pPr>
          </a:lstStyle>
          <a:p>
            <a:pPr>
              <a:spcBef>
                <a:spcPct val="0"/>
              </a:spcBef>
            </a:pPr>
            <a:fld id="{15DC4741-7690-A949-9B30-ED96382E3002}" type="slidenum">
              <a:rPr lang="en-US" altLang="en-US"/>
              <a:pPr>
                <a:spcBef>
                  <a:spcPct val="0"/>
                </a:spcBef>
              </a:pPr>
              <a:t>40</a:t>
            </a:fld>
            <a:endParaRPr lang="en-US" altLang="en-US"/>
          </a:p>
        </p:txBody>
      </p:sp>
      <p:sp>
        <p:nvSpPr>
          <p:cNvPr id="91138" name="Rectangle 2"/>
          <p:cNvSpPr>
            <a:spLocks noRot="1" noChangeArrowheads="1" noTextEdit="1"/>
          </p:cNvSpPr>
          <p:nvPr>
            <p:ph type="sldImg"/>
          </p:nvPr>
        </p:nvSpPr>
        <p:spPr>
          <a:ln/>
        </p:spPr>
      </p:sp>
      <p:sp>
        <p:nvSpPr>
          <p:cNvPr id="9113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ltLang="en-US"/>
          </a:p>
        </p:txBody>
      </p:sp>
    </p:spTree>
    <p:extLst>
      <p:ext uri="{BB962C8B-B14F-4D97-AF65-F5344CB8AC3E}">
        <p14:creationId xmlns:p14="http://schemas.microsoft.com/office/powerpoint/2010/main" val="105996139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ea typeface="Arial" charset="0"/>
                <a:cs typeface="Arial" charset="0"/>
              </a:defRPr>
            </a:lvl1pPr>
            <a:lvl2pPr marL="742950" indent="-285750">
              <a:spcBef>
                <a:spcPct val="30000"/>
              </a:spcBef>
              <a:defRPr sz="1200">
                <a:solidFill>
                  <a:schemeClr val="tx1"/>
                </a:solidFill>
                <a:latin typeface="Arial" charset="0"/>
                <a:ea typeface="Arial" charset="0"/>
                <a:cs typeface="Arial" charset="0"/>
              </a:defRPr>
            </a:lvl2pPr>
            <a:lvl3pPr marL="1143000" indent="-228600">
              <a:spcBef>
                <a:spcPct val="30000"/>
              </a:spcBef>
              <a:defRPr sz="1200">
                <a:solidFill>
                  <a:schemeClr val="tx1"/>
                </a:solidFill>
                <a:latin typeface="Arial" charset="0"/>
                <a:ea typeface="Arial" charset="0"/>
                <a:cs typeface="Arial" charset="0"/>
              </a:defRPr>
            </a:lvl3pPr>
            <a:lvl4pPr marL="1600200" indent="-228600">
              <a:spcBef>
                <a:spcPct val="30000"/>
              </a:spcBef>
              <a:defRPr sz="1200">
                <a:solidFill>
                  <a:schemeClr val="tx1"/>
                </a:solidFill>
                <a:latin typeface="Arial" charset="0"/>
                <a:ea typeface="Arial" charset="0"/>
                <a:cs typeface="Arial" charset="0"/>
              </a:defRPr>
            </a:lvl4pPr>
            <a:lvl5pPr marL="2057400" indent="-228600">
              <a:spcBef>
                <a:spcPct val="30000"/>
              </a:spcBef>
              <a:defRPr sz="1200">
                <a:solidFill>
                  <a:schemeClr val="tx1"/>
                </a:solidFill>
                <a:latin typeface="Arial" charset="0"/>
                <a:ea typeface="Arial" charset="0"/>
                <a:cs typeface="Arial" charset="0"/>
              </a:defRPr>
            </a:lvl5pPr>
            <a:lvl6pPr marL="2514600" indent="-228600" eaLnBrk="0" fontAlgn="base" hangingPunct="0">
              <a:spcBef>
                <a:spcPct val="30000"/>
              </a:spcBef>
              <a:spcAft>
                <a:spcPct val="0"/>
              </a:spcAft>
              <a:defRPr sz="1200">
                <a:solidFill>
                  <a:schemeClr val="tx1"/>
                </a:solidFill>
                <a:latin typeface="Arial" charset="0"/>
                <a:ea typeface="Arial" charset="0"/>
                <a:cs typeface="Arial" charset="0"/>
              </a:defRPr>
            </a:lvl6pPr>
            <a:lvl7pPr marL="2971800" indent="-228600" eaLnBrk="0" fontAlgn="base" hangingPunct="0">
              <a:spcBef>
                <a:spcPct val="30000"/>
              </a:spcBef>
              <a:spcAft>
                <a:spcPct val="0"/>
              </a:spcAft>
              <a:defRPr sz="1200">
                <a:solidFill>
                  <a:schemeClr val="tx1"/>
                </a:solidFill>
                <a:latin typeface="Arial" charset="0"/>
                <a:ea typeface="Arial" charset="0"/>
                <a:cs typeface="Arial" charset="0"/>
              </a:defRPr>
            </a:lvl7pPr>
            <a:lvl8pPr marL="3429000" indent="-228600" eaLnBrk="0" fontAlgn="base" hangingPunct="0">
              <a:spcBef>
                <a:spcPct val="30000"/>
              </a:spcBef>
              <a:spcAft>
                <a:spcPct val="0"/>
              </a:spcAft>
              <a:defRPr sz="1200">
                <a:solidFill>
                  <a:schemeClr val="tx1"/>
                </a:solidFill>
                <a:latin typeface="Arial" charset="0"/>
                <a:ea typeface="Arial" charset="0"/>
                <a:cs typeface="Arial" charset="0"/>
              </a:defRPr>
            </a:lvl8pPr>
            <a:lvl9pPr marL="3886200" indent="-228600" eaLnBrk="0" fontAlgn="base" hangingPunct="0">
              <a:spcBef>
                <a:spcPct val="30000"/>
              </a:spcBef>
              <a:spcAft>
                <a:spcPct val="0"/>
              </a:spcAft>
              <a:defRPr sz="1200">
                <a:solidFill>
                  <a:schemeClr val="tx1"/>
                </a:solidFill>
                <a:latin typeface="Arial" charset="0"/>
                <a:ea typeface="Arial" charset="0"/>
                <a:cs typeface="Arial" charset="0"/>
              </a:defRPr>
            </a:lvl9pPr>
          </a:lstStyle>
          <a:p>
            <a:pPr>
              <a:spcBef>
                <a:spcPct val="0"/>
              </a:spcBef>
            </a:pPr>
            <a:fld id="{E8E6A747-2484-3946-A2E9-4546CA4F75E2}" type="slidenum">
              <a:rPr lang="en-US" altLang="en-US"/>
              <a:pPr>
                <a:spcBef>
                  <a:spcPct val="0"/>
                </a:spcBef>
              </a:pPr>
              <a:t>41</a:t>
            </a:fld>
            <a:endParaRPr lang="en-US" altLang="en-US"/>
          </a:p>
        </p:txBody>
      </p:sp>
      <p:sp>
        <p:nvSpPr>
          <p:cNvPr id="93186" name="Rectangle 2"/>
          <p:cNvSpPr>
            <a:spLocks noRot="1" noChangeArrowheads="1" noTextEdit="1"/>
          </p:cNvSpPr>
          <p:nvPr>
            <p:ph type="sldImg"/>
          </p:nvPr>
        </p:nvSpPr>
        <p:spPr>
          <a:ln/>
        </p:spPr>
      </p:sp>
      <p:sp>
        <p:nvSpPr>
          <p:cNvPr id="931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ltLang="en-US"/>
          </a:p>
        </p:txBody>
      </p:sp>
    </p:spTree>
    <p:extLst>
      <p:ext uri="{BB962C8B-B14F-4D97-AF65-F5344CB8AC3E}">
        <p14:creationId xmlns:p14="http://schemas.microsoft.com/office/powerpoint/2010/main" val="208901845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ea typeface="Arial" charset="0"/>
                <a:cs typeface="Arial" charset="0"/>
              </a:defRPr>
            </a:lvl1pPr>
            <a:lvl2pPr marL="742950" indent="-285750">
              <a:spcBef>
                <a:spcPct val="30000"/>
              </a:spcBef>
              <a:defRPr sz="1200">
                <a:solidFill>
                  <a:schemeClr val="tx1"/>
                </a:solidFill>
                <a:latin typeface="Arial" charset="0"/>
                <a:ea typeface="Arial" charset="0"/>
                <a:cs typeface="Arial" charset="0"/>
              </a:defRPr>
            </a:lvl2pPr>
            <a:lvl3pPr marL="1143000" indent="-228600">
              <a:spcBef>
                <a:spcPct val="30000"/>
              </a:spcBef>
              <a:defRPr sz="1200">
                <a:solidFill>
                  <a:schemeClr val="tx1"/>
                </a:solidFill>
                <a:latin typeface="Arial" charset="0"/>
                <a:ea typeface="Arial" charset="0"/>
                <a:cs typeface="Arial" charset="0"/>
              </a:defRPr>
            </a:lvl3pPr>
            <a:lvl4pPr marL="1600200" indent="-228600">
              <a:spcBef>
                <a:spcPct val="30000"/>
              </a:spcBef>
              <a:defRPr sz="1200">
                <a:solidFill>
                  <a:schemeClr val="tx1"/>
                </a:solidFill>
                <a:latin typeface="Arial" charset="0"/>
                <a:ea typeface="Arial" charset="0"/>
                <a:cs typeface="Arial" charset="0"/>
              </a:defRPr>
            </a:lvl4pPr>
            <a:lvl5pPr marL="2057400" indent="-228600">
              <a:spcBef>
                <a:spcPct val="30000"/>
              </a:spcBef>
              <a:defRPr sz="1200">
                <a:solidFill>
                  <a:schemeClr val="tx1"/>
                </a:solidFill>
                <a:latin typeface="Arial" charset="0"/>
                <a:ea typeface="Arial" charset="0"/>
                <a:cs typeface="Arial" charset="0"/>
              </a:defRPr>
            </a:lvl5pPr>
            <a:lvl6pPr marL="2514600" indent="-228600" eaLnBrk="0" fontAlgn="base" hangingPunct="0">
              <a:spcBef>
                <a:spcPct val="30000"/>
              </a:spcBef>
              <a:spcAft>
                <a:spcPct val="0"/>
              </a:spcAft>
              <a:defRPr sz="1200">
                <a:solidFill>
                  <a:schemeClr val="tx1"/>
                </a:solidFill>
                <a:latin typeface="Arial" charset="0"/>
                <a:ea typeface="Arial" charset="0"/>
                <a:cs typeface="Arial" charset="0"/>
              </a:defRPr>
            </a:lvl6pPr>
            <a:lvl7pPr marL="2971800" indent="-228600" eaLnBrk="0" fontAlgn="base" hangingPunct="0">
              <a:spcBef>
                <a:spcPct val="30000"/>
              </a:spcBef>
              <a:spcAft>
                <a:spcPct val="0"/>
              </a:spcAft>
              <a:defRPr sz="1200">
                <a:solidFill>
                  <a:schemeClr val="tx1"/>
                </a:solidFill>
                <a:latin typeface="Arial" charset="0"/>
                <a:ea typeface="Arial" charset="0"/>
                <a:cs typeface="Arial" charset="0"/>
              </a:defRPr>
            </a:lvl7pPr>
            <a:lvl8pPr marL="3429000" indent="-228600" eaLnBrk="0" fontAlgn="base" hangingPunct="0">
              <a:spcBef>
                <a:spcPct val="30000"/>
              </a:spcBef>
              <a:spcAft>
                <a:spcPct val="0"/>
              </a:spcAft>
              <a:defRPr sz="1200">
                <a:solidFill>
                  <a:schemeClr val="tx1"/>
                </a:solidFill>
                <a:latin typeface="Arial" charset="0"/>
                <a:ea typeface="Arial" charset="0"/>
                <a:cs typeface="Arial" charset="0"/>
              </a:defRPr>
            </a:lvl8pPr>
            <a:lvl9pPr marL="3886200" indent="-228600" eaLnBrk="0" fontAlgn="base" hangingPunct="0">
              <a:spcBef>
                <a:spcPct val="30000"/>
              </a:spcBef>
              <a:spcAft>
                <a:spcPct val="0"/>
              </a:spcAft>
              <a:defRPr sz="1200">
                <a:solidFill>
                  <a:schemeClr val="tx1"/>
                </a:solidFill>
                <a:latin typeface="Arial" charset="0"/>
                <a:ea typeface="Arial" charset="0"/>
                <a:cs typeface="Arial" charset="0"/>
              </a:defRPr>
            </a:lvl9pPr>
          </a:lstStyle>
          <a:p>
            <a:pPr>
              <a:spcBef>
                <a:spcPct val="0"/>
              </a:spcBef>
            </a:pPr>
            <a:fld id="{44C29FB7-9DD1-8D49-A33E-F6026D455388}" type="slidenum">
              <a:rPr lang="en-US" altLang="en-US"/>
              <a:pPr>
                <a:spcBef>
                  <a:spcPct val="0"/>
                </a:spcBef>
              </a:pPr>
              <a:t>42</a:t>
            </a:fld>
            <a:endParaRPr lang="en-US" altLang="en-US"/>
          </a:p>
        </p:txBody>
      </p:sp>
      <p:sp>
        <p:nvSpPr>
          <p:cNvPr id="95234" name="Rectangle 2"/>
          <p:cNvSpPr>
            <a:spLocks noRot="1" noChangeArrowheads="1" noTextEdit="1"/>
          </p:cNvSpPr>
          <p:nvPr>
            <p:ph type="sldImg"/>
          </p:nvPr>
        </p:nvSpPr>
        <p:spPr>
          <a:ln/>
        </p:spPr>
      </p:sp>
      <p:sp>
        <p:nvSpPr>
          <p:cNvPr id="9523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ltLang="en-US"/>
          </a:p>
        </p:txBody>
      </p:sp>
    </p:spTree>
    <p:extLst>
      <p:ext uri="{BB962C8B-B14F-4D97-AF65-F5344CB8AC3E}">
        <p14:creationId xmlns:p14="http://schemas.microsoft.com/office/powerpoint/2010/main" val="6281750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ea typeface="Arial" charset="0"/>
                <a:cs typeface="Arial" charset="0"/>
              </a:defRPr>
            </a:lvl1pPr>
            <a:lvl2pPr marL="742950" indent="-285750">
              <a:spcBef>
                <a:spcPct val="30000"/>
              </a:spcBef>
              <a:defRPr sz="1200">
                <a:solidFill>
                  <a:schemeClr val="tx1"/>
                </a:solidFill>
                <a:latin typeface="Arial" charset="0"/>
                <a:ea typeface="Arial" charset="0"/>
                <a:cs typeface="Arial" charset="0"/>
              </a:defRPr>
            </a:lvl2pPr>
            <a:lvl3pPr marL="1143000" indent="-228600">
              <a:spcBef>
                <a:spcPct val="30000"/>
              </a:spcBef>
              <a:defRPr sz="1200">
                <a:solidFill>
                  <a:schemeClr val="tx1"/>
                </a:solidFill>
                <a:latin typeface="Arial" charset="0"/>
                <a:ea typeface="Arial" charset="0"/>
                <a:cs typeface="Arial" charset="0"/>
              </a:defRPr>
            </a:lvl3pPr>
            <a:lvl4pPr marL="1600200" indent="-228600">
              <a:spcBef>
                <a:spcPct val="30000"/>
              </a:spcBef>
              <a:defRPr sz="1200">
                <a:solidFill>
                  <a:schemeClr val="tx1"/>
                </a:solidFill>
                <a:latin typeface="Arial" charset="0"/>
                <a:ea typeface="Arial" charset="0"/>
                <a:cs typeface="Arial" charset="0"/>
              </a:defRPr>
            </a:lvl4pPr>
            <a:lvl5pPr marL="2057400" indent="-228600">
              <a:spcBef>
                <a:spcPct val="30000"/>
              </a:spcBef>
              <a:defRPr sz="1200">
                <a:solidFill>
                  <a:schemeClr val="tx1"/>
                </a:solidFill>
                <a:latin typeface="Arial" charset="0"/>
                <a:ea typeface="Arial" charset="0"/>
                <a:cs typeface="Arial" charset="0"/>
              </a:defRPr>
            </a:lvl5pPr>
            <a:lvl6pPr marL="2514600" indent="-228600" eaLnBrk="0" fontAlgn="base" hangingPunct="0">
              <a:spcBef>
                <a:spcPct val="30000"/>
              </a:spcBef>
              <a:spcAft>
                <a:spcPct val="0"/>
              </a:spcAft>
              <a:defRPr sz="1200">
                <a:solidFill>
                  <a:schemeClr val="tx1"/>
                </a:solidFill>
                <a:latin typeface="Arial" charset="0"/>
                <a:ea typeface="Arial" charset="0"/>
                <a:cs typeface="Arial" charset="0"/>
              </a:defRPr>
            </a:lvl6pPr>
            <a:lvl7pPr marL="2971800" indent="-228600" eaLnBrk="0" fontAlgn="base" hangingPunct="0">
              <a:spcBef>
                <a:spcPct val="30000"/>
              </a:spcBef>
              <a:spcAft>
                <a:spcPct val="0"/>
              </a:spcAft>
              <a:defRPr sz="1200">
                <a:solidFill>
                  <a:schemeClr val="tx1"/>
                </a:solidFill>
                <a:latin typeface="Arial" charset="0"/>
                <a:ea typeface="Arial" charset="0"/>
                <a:cs typeface="Arial" charset="0"/>
              </a:defRPr>
            </a:lvl7pPr>
            <a:lvl8pPr marL="3429000" indent="-228600" eaLnBrk="0" fontAlgn="base" hangingPunct="0">
              <a:spcBef>
                <a:spcPct val="30000"/>
              </a:spcBef>
              <a:spcAft>
                <a:spcPct val="0"/>
              </a:spcAft>
              <a:defRPr sz="1200">
                <a:solidFill>
                  <a:schemeClr val="tx1"/>
                </a:solidFill>
                <a:latin typeface="Arial" charset="0"/>
                <a:ea typeface="Arial" charset="0"/>
                <a:cs typeface="Arial" charset="0"/>
              </a:defRPr>
            </a:lvl8pPr>
            <a:lvl9pPr marL="3886200" indent="-228600" eaLnBrk="0" fontAlgn="base" hangingPunct="0">
              <a:spcBef>
                <a:spcPct val="30000"/>
              </a:spcBef>
              <a:spcAft>
                <a:spcPct val="0"/>
              </a:spcAft>
              <a:defRPr sz="1200">
                <a:solidFill>
                  <a:schemeClr val="tx1"/>
                </a:solidFill>
                <a:latin typeface="Arial" charset="0"/>
                <a:ea typeface="Arial" charset="0"/>
                <a:cs typeface="Arial" charset="0"/>
              </a:defRPr>
            </a:lvl9pPr>
          </a:lstStyle>
          <a:p>
            <a:pPr>
              <a:spcBef>
                <a:spcPct val="0"/>
              </a:spcBef>
            </a:pPr>
            <a:fld id="{7D2EF13B-AD10-DC41-93FD-26E358DB4D34}" type="slidenum">
              <a:rPr lang="en-US" altLang="en-US"/>
              <a:pPr>
                <a:spcBef>
                  <a:spcPct val="0"/>
                </a:spcBef>
              </a:pPr>
              <a:t>6</a:t>
            </a:fld>
            <a:endParaRPr lang="en-US" altLang="en-US"/>
          </a:p>
        </p:txBody>
      </p:sp>
      <p:sp>
        <p:nvSpPr>
          <p:cNvPr id="24578" name="Rectangle 2"/>
          <p:cNvSpPr>
            <a:spLocks noRot="1" noChangeArrowheads="1" noTextEdit="1"/>
          </p:cNvSpPr>
          <p:nvPr>
            <p:ph type="sldImg"/>
          </p:nvPr>
        </p:nvSpPr>
        <p:spPr>
          <a:ln/>
        </p:spPr>
      </p:sp>
      <p:sp>
        <p:nvSpPr>
          <p:cNvPr id="2457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ltLang="en-US"/>
          </a:p>
        </p:txBody>
      </p:sp>
    </p:spTree>
    <p:extLst>
      <p:ext uri="{BB962C8B-B14F-4D97-AF65-F5344CB8AC3E}">
        <p14:creationId xmlns:p14="http://schemas.microsoft.com/office/powerpoint/2010/main" val="195774779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ea typeface="Arial" charset="0"/>
                <a:cs typeface="Arial" charset="0"/>
              </a:defRPr>
            </a:lvl1pPr>
            <a:lvl2pPr marL="742950" indent="-285750">
              <a:spcBef>
                <a:spcPct val="30000"/>
              </a:spcBef>
              <a:defRPr sz="1200">
                <a:solidFill>
                  <a:schemeClr val="tx1"/>
                </a:solidFill>
                <a:latin typeface="Arial" charset="0"/>
                <a:ea typeface="Arial" charset="0"/>
                <a:cs typeface="Arial" charset="0"/>
              </a:defRPr>
            </a:lvl2pPr>
            <a:lvl3pPr marL="1143000" indent="-228600">
              <a:spcBef>
                <a:spcPct val="30000"/>
              </a:spcBef>
              <a:defRPr sz="1200">
                <a:solidFill>
                  <a:schemeClr val="tx1"/>
                </a:solidFill>
                <a:latin typeface="Arial" charset="0"/>
                <a:ea typeface="Arial" charset="0"/>
                <a:cs typeface="Arial" charset="0"/>
              </a:defRPr>
            </a:lvl3pPr>
            <a:lvl4pPr marL="1600200" indent="-228600">
              <a:spcBef>
                <a:spcPct val="30000"/>
              </a:spcBef>
              <a:defRPr sz="1200">
                <a:solidFill>
                  <a:schemeClr val="tx1"/>
                </a:solidFill>
                <a:latin typeface="Arial" charset="0"/>
                <a:ea typeface="Arial" charset="0"/>
                <a:cs typeface="Arial" charset="0"/>
              </a:defRPr>
            </a:lvl4pPr>
            <a:lvl5pPr marL="2057400" indent="-228600">
              <a:spcBef>
                <a:spcPct val="30000"/>
              </a:spcBef>
              <a:defRPr sz="1200">
                <a:solidFill>
                  <a:schemeClr val="tx1"/>
                </a:solidFill>
                <a:latin typeface="Arial" charset="0"/>
                <a:ea typeface="Arial" charset="0"/>
                <a:cs typeface="Arial" charset="0"/>
              </a:defRPr>
            </a:lvl5pPr>
            <a:lvl6pPr marL="2514600" indent="-228600" eaLnBrk="0" fontAlgn="base" hangingPunct="0">
              <a:spcBef>
                <a:spcPct val="30000"/>
              </a:spcBef>
              <a:spcAft>
                <a:spcPct val="0"/>
              </a:spcAft>
              <a:defRPr sz="1200">
                <a:solidFill>
                  <a:schemeClr val="tx1"/>
                </a:solidFill>
                <a:latin typeface="Arial" charset="0"/>
                <a:ea typeface="Arial" charset="0"/>
                <a:cs typeface="Arial" charset="0"/>
              </a:defRPr>
            </a:lvl6pPr>
            <a:lvl7pPr marL="2971800" indent="-228600" eaLnBrk="0" fontAlgn="base" hangingPunct="0">
              <a:spcBef>
                <a:spcPct val="30000"/>
              </a:spcBef>
              <a:spcAft>
                <a:spcPct val="0"/>
              </a:spcAft>
              <a:defRPr sz="1200">
                <a:solidFill>
                  <a:schemeClr val="tx1"/>
                </a:solidFill>
                <a:latin typeface="Arial" charset="0"/>
                <a:ea typeface="Arial" charset="0"/>
                <a:cs typeface="Arial" charset="0"/>
              </a:defRPr>
            </a:lvl7pPr>
            <a:lvl8pPr marL="3429000" indent="-228600" eaLnBrk="0" fontAlgn="base" hangingPunct="0">
              <a:spcBef>
                <a:spcPct val="30000"/>
              </a:spcBef>
              <a:spcAft>
                <a:spcPct val="0"/>
              </a:spcAft>
              <a:defRPr sz="1200">
                <a:solidFill>
                  <a:schemeClr val="tx1"/>
                </a:solidFill>
                <a:latin typeface="Arial" charset="0"/>
                <a:ea typeface="Arial" charset="0"/>
                <a:cs typeface="Arial" charset="0"/>
              </a:defRPr>
            </a:lvl8pPr>
            <a:lvl9pPr marL="3886200" indent="-228600" eaLnBrk="0" fontAlgn="base" hangingPunct="0">
              <a:spcBef>
                <a:spcPct val="30000"/>
              </a:spcBef>
              <a:spcAft>
                <a:spcPct val="0"/>
              </a:spcAft>
              <a:defRPr sz="1200">
                <a:solidFill>
                  <a:schemeClr val="tx1"/>
                </a:solidFill>
                <a:latin typeface="Arial" charset="0"/>
                <a:ea typeface="Arial" charset="0"/>
                <a:cs typeface="Arial" charset="0"/>
              </a:defRPr>
            </a:lvl9pPr>
          </a:lstStyle>
          <a:p>
            <a:pPr>
              <a:spcBef>
                <a:spcPct val="0"/>
              </a:spcBef>
            </a:pPr>
            <a:fld id="{17D37EF0-4AED-DA43-979F-D35F74F816EE}" type="slidenum">
              <a:rPr lang="en-US" altLang="en-US"/>
              <a:pPr>
                <a:spcBef>
                  <a:spcPct val="0"/>
                </a:spcBef>
              </a:pPr>
              <a:t>43</a:t>
            </a:fld>
            <a:endParaRPr lang="en-US" altLang="en-US"/>
          </a:p>
        </p:txBody>
      </p:sp>
      <p:sp>
        <p:nvSpPr>
          <p:cNvPr id="97282" name="Rectangle 2"/>
          <p:cNvSpPr>
            <a:spLocks noRot="1" noChangeArrowheads="1" noTextEdit="1"/>
          </p:cNvSpPr>
          <p:nvPr>
            <p:ph type="sldImg"/>
          </p:nvPr>
        </p:nvSpPr>
        <p:spPr>
          <a:ln/>
        </p:spPr>
      </p:sp>
      <p:sp>
        <p:nvSpPr>
          <p:cNvPr id="9728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ltLang="en-US"/>
          </a:p>
        </p:txBody>
      </p:sp>
    </p:spTree>
    <p:extLst>
      <p:ext uri="{BB962C8B-B14F-4D97-AF65-F5344CB8AC3E}">
        <p14:creationId xmlns:p14="http://schemas.microsoft.com/office/powerpoint/2010/main" val="165647804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2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ea typeface="Arial" charset="0"/>
                <a:cs typeface="Arial" charset="0"/>
              </a:defRPr>
            </a:lvl1pPr>
            <a:lvl2pPr marL="742950" indent="-285750">
              <a:spcBef>
                <a:spcPct val="30000"/>
              </a:spcBef>
              <a:defRPr sz="1200">
                <a:solidFill>
                  <a:schemeClr val="tx1"/>
                </a:solidFill>
                <a:latin typeface="Arial" charset="0"/>
                <a:ea typeface="Arial" charset="0"/>
                <a:cs typeface="Arial" charset="0"/>
              </a:defRPr>
            </a:lvl2pPr>
            <a:lvl3pPr marL="1143000" indent="-228600">
              <a:spcBef>
                <a:spcPct val="30000"/>
              </a:spcBef>
              <a:defRPr sz="1200">
                <a:solidFill>
                  <a:schemeClr val="tx1"/>
                </a:solidFill>
                <a:latin typeface="Arial" charset="0"/>
                <a:ea typeface="Arial" charset="0"/>
                <a:cs typeface="Arial" charset="0"/>
              </a:defRPr>
            </a:lvl3pPr>
            <a:lvl4pPr marL="1600200" indent="-228600">
              <a:spcBef>
                <a:spcPct val="30000"/>
              </a:spcBef>
              <a:defRPr sz="1200">
                <a:solidFill>
                  <a:schemeClr val="tx1"/>
                </a:solidFill>
                <a:latin typeface="Arial" charset="0"/>
                <a:ea typeface="Arial" charset="0"/>
                <a:cs typeface="Arial" charset="0"/>
              </a:defRPr>
            </a:lvl4pPr>
            <a:lvl5pPr marL="2057400" indent="-228600">
              <a:spcBef>
                <a:spcPct val="30000"/>
              </a:spcBef>
              <a:defRPr sz="1200">
                <a:solidFill>
                  <a:schemeClr val="tx1"/>
                </a:solidFill>
                <a:latin typeface="Arial" charset="0"/>
                <a:ea typeface="Arial" charset="0"/>
                <a:cs typeface="Arial" charset="0"/>
              </a:defRPr>
            </a:lvl5pPr>
            <a:lvl6pPr marL="2514600" indent="-228600" eaLnBrk="0" fontAlgn="base" hangingPunct="0">
              <a:spcBef>
                <a:spcPct val="30000"/>
              </a:spcBef>
              <a:spcAft>
                <a:spcPct val="0"/>
              </a:spcAft>
              <a:defRPr sz="1200">
                <a:solidFill>
                  <a:schemeClr val="tx1"/>
                </a:solidFill>
                <a:latin typeface="Arial" charset="0"/>
                <a:ea typeface="Arial" charset="0"/>
                <a:cs typeface="Arial" charset="0"/>
              </a:defRPr>
            </a:lvl6pPr>
            <a:lvl7pPr marL="2971800" indent="-228600" eaLnBrk="0" fontAlgn="base" hangingPunct="0">
              <a:spcBef>
                <a:spcPct val="30000"/>
              </a:spcBef>
              <a:spcAft>
                <a:spcPct val="0"/>
              </a:spcAft>
              <a:defRPr sz="1200">
                <a:solidFill>
                  <a:schemeClr val="tx1"/>
                </a:solidFill>
                <a:latin typeface="Arial" charset="0"/>
                <a:ea typeface="Arial" charset="0"/>
                <a:cs typeface="Arial" charset="0"/>
              </a:defRPr>
            </a:lvl7pPr>
            <a:lvl8pPr marL="3429000" indent="-228600" eaLnBrk="0" fontAlgn="base" hangingPunct="0">
              <a:spcBef>
                <a:spcPct val="30000"/>
              </a:spcBef>
              <a:spcAft>
                <a:spcPct val="0"/>
              </a:spcAft>
              <a:defRPr sz="1200">
                <a:solidFill>
                  <a:schemeClr val="tx1"/>
                </a:solidFill>
                <a:latin typeface="Arial" charset="0"/>
                <a:ea typeface="Arial" charset="0"/>
                <a:cs typeface="Arial" charset="0"/>
              </a:defRPr>
            </a:lvl8pPr>
            <a:lvl9pPr marL="3886200" indent="-228600" eaLnBrk="0" fontAlgn="base" hangingPunct="0">
              <a:spcBef>
                <a:spcPct val="30000"/>
              </a:spcBef>
              <a:spcAft>
                <a:spcPct val="0"/>
              </a:spcAft>
              <a:defRPr sz="1200">
                <a:solidFill>
                  <a:schemeClr val="tx1"/>
                </a:solidFill>
                <a:latin typeface="Arial" charset="0"/>
                <a:ea typeface="Arial" charset="0"/>
                <a:cs typeface="Arial" charset="0"/>
              </a:defRPr>
            </a:lvl9pPr>
          </a:lstStyle>
          <a:p>
            <a:pPr>
              <a:spcBef>
                <a:spcPct val="0"/>
              </a:spcBef>
            </a:pPr>
            <a:fld id="{92E65B53-E529-9145-806E-5B2473687D2A}" type="slidenum">
              <a:rPr lang="en-US" altLang="en-US"/>
              <a:pPr>
                <a:spcBef>
                  <a:spcPct val="0"/>
                </a:spcBef>
              </a:pPr>
              <a:t>44</a:t>
            </a:fld>
            <a:endParaRPr lang="en-US" altLang="en-US"/>
          </a:p>
        </p:txBody>
      </p:sp>
      <p:sp>
        <p:nvSpPr>
          <p:cNvPr id="99330" name="Rectangle 2"/>
          <p:cNvSpPr>
            <a:spLocks noRot="1" noChangeArrowheads="1" noTextEdit="1"/>
          </p:cNvSpPr>
          <p:nvPr>
            <p:ph type="sldImg"/>
          </p:nvPr>
        </p:nvSpPr>
        <p:spPr>
          <a:ln/>
        </p:spPr>
      </p:sp>
      <p:sp>
        <p:nvSpPr>
          <p:cNvPr id="993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ltLang="en-US"/>
          </a:p>
        </p:txBody>
      </p:sp>
    </p:spTree>
    <p:extLst>
      <p:ext uri="{BB962C8B-B14F-4D97-AF65-F5344CB8AC3E}">
        <p14:creationId xmlns:p14="http://schemas.microsoft.com/office/powerpoint/2010/main" val="113117622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ea typeface="Arial" charset="0"/>
                <a:cs typeface="Arial" charset="0"/>
              </a:defRPr>
            </a:lvl1pPr>
            <a:lvl2pPr marL="742950" indent="-285750">
              <a:spcBef>
                <a:spcPct val="30000"/>
              </a:spcBef>
              <a:defRPr sz="1200">
                <a:solidFill>
                  <a:schemeClr val="tx1"/>
                </a:solidFill>
                <a:latin typeface="Arial" charset="0"/>
                <a:ea typeface="Arial" charset="0"/>
                <a:cs typeface="Arial" charset="0"/>
              </a:defRPr>
            </a:lvl2pPr>
            <a:lvl3pPr marL="1143000" indent="-228600">
              <a:spcBef>
                <a:spcPct val="30000"/>
              </a:spcBef>
              <a:defRPr sz="1200">
                <a:solidFill>
                  <a:schemeClr val="tx1"/>
                </a:solidFill>
                <a:latin typeface="Arial" charset="0"/>
                <a:ea typeface="Arial" charset="0"/>
                <a:cs typeface="Arial" charset="0"/>
              </a:defRPr>
            </a:lvl3pPr>
            <a:lvl4pPr marL="1600200" indent="-228600">
              <a:spcBef>
                <a:spcPct val="30000"/>
              </a:spcBef>
              <a:defRPr sz="1200">
                <a:solidFill>
                  <a:schemeClr val="tx1"/>
                </a:solidFill>
                <a:latin typeface="Arial" charset="0"/>
                <a:ea typeface="Arial" charset="0"/>
                <a:cs typeface="Arial" charset="0"/>
              </a:defRPr>
            </a:lvl4pPr>
            <a:lvl5pPr marL="2057400" indent="-228600">
              <a:spcBef>
                <a:spcPct val="30000"/>
              </a:spcBef>
              <a:defRPr sz="1200">
                <a:solidFill>
                  <a:schemeClr val="tx1"/>
                </a:solidFill>
                <a:latin typeface="Arial" charset="0"/>
                <a:ea typeface="Arial" charset="0"/>
                <a:cs typeface="Arial" charset="0"/>
              </a:defRPr>
            </a:lvl5pPr>
            <a:lvl6pPr marL="2514600" indent="-228600" eaLnBrk="0" fontAlgn="base" hangingPunct="0">
              <a:spcBef>
                <a:spcPct val="30000"/>
              </a:spcBef>
              <a:spcAft>
                <a:spcPct val="0"/>
              </a:spcAft>
              <a:defRPr sz="1200">
                <a:solidFill>
                  <a:schemeClr val="tx1"/>
                </a:solidFill>
                <a:latin typeface="Arial" charset="0"/>
                <a:ea typeface="Arial" charset="0"/>
                <a:cs typeface="Arial" charset="0"/>
              </a:defRPr>
            </a:lvl6pPr>
            <a:lvl7pPr marL="2971800" indent="-228600" eaLnBrk="0" fontAlgn="base" hangingPunct="0">
              <a:spcBef>
                <a:spcPct val="30000"/>
              </a:spcBef>
              <a:spcAft>
                <a:spcPct val="0"/>
              </a:spcAft>
              <a:defRPr sz="1200">
                <a:solidFill>
                  <a:schemeClr val="tx1"/>
                </a:solidFill>
                <a:latin typeface="Arial" charset="0"/>
                <a:ea typeface="Arial" charset="0"/>
                <a:cs typeface="Arial" charset="0"/>
              </a:defRPr>
            </a:lvl7pPr>
            <a:lvl8pPr marL="3429000" indent="-228600" eaLnBrk="0" fontAlgn="base" hangingPunct="0">
              <a:spcBef>
                <a:spcPct val="30000"/>
              </a:spcBef>
              <a:spcAft>
                <a:spcPct val="0"/>
              </a:spcAft>
              <a:defRPr sz="1200">
                <a:solidFill>
                  <a:schemeClr val="tx1"/>
                </a:solidFill>
                <a:latin typeface="Arial" charset="0"/>
                <a:ea typeface="Arial" charset="0"/>
                <a:cs typeface="Arial" charset="0"/>
              </a:defRPr>
            </a:lvl8pPr>
            <a:lvl9pPr marL="3886200" indent="-228600" eaLnBrk="0" fontAlgn="base" hangingPunct="0">
              <a:spcBef>
                <a:spcPct val="30000"/>
              </a:spcBef>
              <a:spcAft>
                <a:spcPct val="0"/>
              </a:spcAft>
              <a:defRPr sz="1200">
                <a:solidFill>
                  <a:schemeClr val="tx1"/>
                </a:solidFill>
                <a:latin typeface="Arial" charset="0"/>
                <a:ea typeface="Arial" charset="0"/>
                <a:cs typeface="Arial" charset="0"/>
              </a:defRPr>
            </a:lvl9pPr>
          </a:lstStyle>
          <a:p>
            <a:pPr>
              <a:spcBef>
                <a:spcPct val="0"/>
              </a:spcBef>
            </a:pPr>
            <a:fld id="{73DB1339-7189-AA4B-8D01-0E1F6DEC66B2}" type="slidenum">
              <a:rPr lang="en-US" altLang="en-US"/>
              <a:pPr>
                <a:spcBef>
                  <a:spcPct val="0"/>
                </a:spcBef>
              </a:pPr>
              <a:t>45</a:t>
            </a:fld>
            <a:endParaRPr lang="en-US" altLang="en-US"/>
          </a:p>
        </p:txBody>
      </p:sp>
      <p:sp>
        <p:nvSpPr>
          <p:cNvPr id="101378" name="Rectangle 2"/>
          <p:cNvSpPr>
            <a:spLocks noRot="1" noChangeArrowheads="1" noTextEdit="1"/>
          </p:cNvSpPr>
          <p:nvPr>
            <p:ph type="sldImg"/>
          </p:nvPr>
        </p:nvSpPr>
        <p:spPr>
          <a:ln/>
        </p:spPr>
      </p:sp>
      <p:sp>
        <p:nvSpPr>
          <p:cNvPr id="10137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ltLang="en-US"/>
          </a:p>
        </p:txBody>
      </p:sp>
    </p:spTree>
    <p:extLst>
      <p:ext uri="{BB962C8B-B14F-4D97-AF65-F5344CB8AC3E}">
        <p14:creationId xmlns:p14="http://schemas.microsoft.com/office/powerpoint/2010/main" val="165337737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ea typeface="Arial" charset="0"/>
                <a:cs typeface="Arial" charset="0"/>
              </a:defRPr>
            </a:lvl1pPr>
            <a:lvl2pPr marL="742950" indent="-285750">
              <a:spcBef>
                <a:spcPct val="30000"/>
              </a:spcBef>
              <a:defRPr sz="1200">
                <a:solidFill>
                  <a:schemeClr val="tx1"/>
                </a:solidFill>
                <a:latin typeface="Arial" charset="0"/>
                <a:ea typeface="Arial" charset="0"/>
                <a:cs typeface="Arial" charset="0"/>
              </a:defRPr>
            </a:lvl2pPr>
            <a:lvl3pPr marL="1143000" indent="-228600">
              <a:spcBef>
                <a:spcPct val="30000"/>
              </a:spcBef>
              <a:defRPr sz="1200">
                <a:solidFill>
                  <a:schemeClr val="tx1"/>
                </a:solidFill>
                <a:latin typeface="Arial" charset="0"/>
                <a:ea typeface="Arial" charset="0"/>
                <a:cs typeface="Arial" charset="0"/>
              </a:defRPr>
            </a:lvl3pPr>
            <a:lvl4pPr marL="1600200" indent="-228600">
              <a:spcBef>
                <a:spcPct val="30000"/>
              </a:spcBef>
              <a:defRPr sz="1200">
                <a:solidFill>
                  <a:schemeClr val="tx1"/>
                </a:solidFill>
                <a:latin typeface="Arial" charset="0"/>
                <a:ea typeface="Arial" charset="0"/>
                <a:cs typeface="Arial" charset="0"/>
              </a:defRPr>
            </a:lvl4pPr>
            <a:lvl5pPr marL="2057400" indent="-228600">
              <a:spcBef>
                <a:spcPct val="30000"/>
              </a:spcBef>
              <a:defRPr sz="1200">
                <a:solidFill>
                  <a:schemeClr val="tx1"/>
                </a:solidFill>
                <a:latin typeface="Arial" charset="0"/>
                <a:ea typeface="Arial" charset="0"/>
                <a:cs typeface="Arial" charset="0"/>
              </a:defRPr>
            </a:lvl5pPr>
            <a:lvl6pPr marL="2514600" indent="-228600" eaLnBrk="0" fontAlgn="base" hangingPunct="0">
              <a:spcBef>
                <a:spcPct val="30000"/>
              </a:spcBef>
              <a:spcAft>
                <a:spcPct val="0"/>
              </a:spcAft>
              <a:defRPr sz="1200">
                <a:solidFill>
                  <a:schemeClr val="tx1"/>
                </a:solidFill>
                <a:latin typeface="Arial" charset="0"/>
                <a:ea typeface="Arial" charset="0"/>
                <a:cs typeface="Arial" charset="0"/>
              </a:defRPr>
            </a:lvl6pPr>
            <a:lvl7pPr marL="2971800" indent="-228600" eaLnBrk="0" fontAlgn="base" hangingPunct="0">
              <a:spcBef>
                <a:spcPct val="30000"/>
              </a:spcBef>
              <a:spcAft>
                <a:spcPct val="0"/>
              </a:spcAft>
              <a:defRPr sz="1200">
                <a:solidFill>
                  <a:schemeClr val="tx1"/>
                </a:solidFill>
                <a:latin typeface="Arial" charset="0"/>
                <a:ea typeface="Arial" charset="0"/>
                <a:cs typeface="Arial" charset="0"/>
              </a:defRPr>
            </a:lvl7pPr>
            <a:lvl8pPr marL="3429000" indent="-228600" eaLnBrk="0" fontAlgn="base" hangingPunct="0">
              <a:spcBef>
                <a:spcPct val="30000"/>
              </a:spcBef>
              <a:spcAft>
                <a:spcPct val="0"/>
              </a:spcAft>
              <a:defRPr sz="1200">
                <a:solidFill>
                  <a:schemeClr val="tx1"/>
                </a:solidFill>
                <a:latin typeface="Arial" charset="0"/>
                <a:ea typeface="Arial" charset="0"/>
                <a:cs typeface="Arial" charset="0"/>
              </a:defRPr>
            </a:lvl8pPr>
            <a:lvl9pPr marL="3886200" indent="-228600" eaLnBrk="0" fontAlgn="base" hangingPunct="0">
              <a:spcBef>
                <a:spcPct val="30000"/>
              </a:spcBef>
              <a:spcAft>
                <a:spcPct val="0"/>
              </a:spcAft>
              <a:defRPr sz="1200">
                <a:solidFill>
                  <a:schemeClr val="tx1"/>
                </a:solidFill>
                <a:latin typeface="Arial" charset="0"/>
                <a:ea typeface="Arial" charset="0"/>
                <a:cs typeface="Arial" charset="0"/>
              </a:defRPr>
            </a:lvl9pPr>
          </a:lstStyle>
          <a:p>
            <a:pPr>
              <a:spcBef>
                <a:spcPct val="0"/>
              </a:spcBef>
            </a:pPr>
            <a:fld id="{7811C88F-E31E-0946-8D99-66FCC9A23422}" type="slidenum">
              <a:rPr lang="en-US" altLang="en-US"/>
              <a:pPr>
                <a:spcBef>
                  <a:spcPct val="0"/>
                </a:spcBef>
              </a:pPr>
              <a:t>46</a:t>
            </a:fld>
            <a:endParaRPr lang="en-US" altLang="en-US"/>
          </a:p>
        </p:txBody>
      </p:sp>
      <p:sp>
        <p:nvSpPr>
          <p:cNvPr id="103426" name="Rectangle 2"/>
          <p:cNvSpPr>
            <a:spLocks noRot="1" noChangeArrowheads="1" noTextEdit="1"/>
          </p:cNvSpPr>
          <p:nvPr>
            <p:ph type="sldImg"/>
          </p:nvPr>
        </p:nvSpPr>
        <p:spPr>
          <a:ln/>
        </p:spPr>
      </p:sp>
      <p:sp>
        <p:nvSpPr>
          <p:cNvPr id="10342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ltLang="en-US"/>
          </a:p>
        </p:txBody>
      </p:sp>
    </p:spTree>
    <p:extLst>
      <p:ext uri="{BB962C8B-B14F-4D97-AF65-F5344CB8AC3E}">
        <p14:creationId xmlns:p14="http://schemas.microsoft.com/office/powerpoint/2010/main" val="85948442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ea typeface="Arial" charset="0"/>
                <a:cs typeface="Arial" charset="0"/>
              </a:defRPr>
            </a:lvl1pPr>
            <a:lvl2pPr marL="742950" indent="-285750">
              <a:spcBef>
                <a:spcPct val="30000"/>
              </a:spcBef>
              <a:defRPr sz="1200">
                <a:solidFill>
                  <a:schemeClr val="tx1"/>
                </a:solidFill>
                <a:latin typeface="Arial" charset="0"/>
                <a:ea typeface="Arial" charset="0"/>
                <a:cs typeface="Arial" charset="0"/>
              </a:defRPr>
            </a:lvl2pPr>
            <a:lvl3pPr marL="1143000" indent="-228600">
              <a:spcBef>
                <a:spcPct val="30000"/>
              </a:spcBef>
              <a:defRPr sz="1200">
                <a:solidFill>
                  <a:schemeClr val="tx1"/>
                </a:solidFill>
                <a:latin typeface="Arial" charset="0"/>
                <a:ea typeface="Arial" charset="0"/>
                <a:cs typeface="Arial" charset="0"/>
              </a:defRPr>
            </a:lvl3pPr>
            <a:lvl4pPr marL="1600200" indent="-228600">
              <a:spcBef>
                <a:spcPct val="30000"/>
              </a:spcBef>
              <a:defRPr sz="1200">
                <a:solidFill>
                  <a:schemeClr val="tx1"/>
                </a:solidFill>
                <a:latin typeface="Arial" charset="0"/>
                <a:ea typeface="Arial" charset="0"/>
                <a:cs typeface="Arial" charset="0"/>
              </a:defRPr>
            </a:lvl4pPr>
            <a:lvl5pPr marL="2057400" indent="-228600">
              <a:spcBef>
                <a:spcPct val="30000"/>
              </a:spcBef>
              <a:defRPr sz="1200">
                <a:solidFill>
                  <a:schemeClr val="tx1"/>
                </a:solidFill>
                <a:latin typeface="Arial" charset="0"/>
                <a:ea typeface="Arial" charset="0"/>
                <a:cs typeface="Arial" charset="0"/>
              </a:defRPr>
            </a:lvl5pPr>
            <a:lvl6pPr marL="2514600" indent="-228600" eaLnBrk="0" fontAlgn="base" hangingPunct="0">
              <a:spcBef>
                <a:spcPct val="30000"/>
              </a:spcBef>
              <a:spcAft>
                <a:spcPct val="0"/>
              </a:spcAft>
              <a:defRPr sz="1200">
                <a:solidFill>
                  <a:schemeClr val="tx1"/>
                </a:solidFill>
                <a:latin typeface="Arial" charset="0"/>
                <a:ea typeface="Arial" charset="0"/>
                <a:cs typeface="Arial" charset="0"/>
              </a:defRPr>
            </a:lvl6pPr>
            <a:lvl7pPr marL="2971800" indent="-228600" eaLnBrk="0" fontAlgn="base" hangingPunct="0">
              <a:spcBef>
                <a:spcPct val="30000"/>
              </a:spcBef>
              <a:spcAft>
                <a:spcPct val="0"/>
              </a:spcAft>
              <a:defRPr sz="1200">
                <a:solidFill>
                  <a:schemeClr val="tx1"/>
                </a:solidFill>
                <a:latin typeface="Arial" charset="0"/>
                <a:ea typeface="Arial" charset="0"/>
                <a:cs typeface="Arial" charset="0"/>
              </a:defRPr>
            </a:lvl7pPr>
            <a:lvl8pPr marL="3429000" indent="-228600" eaLnBrk="0" fontAlgn="base" hangingPunct="0">
              <a:spcBef>
                <a:spcPct val="30000"/>
              </a:spcBef>
              <a:spcAft>
                <a:spcPct val="0"/>
              </a:spcAft>
              <a:defRPr sz="1200">
                <a:solidFill>
                  <a:schemeClr val="tx1"/>
                </a:solidFill>
                <a:latin typeface="Arial" charset="0"/>
                <a:ea typeface="Arial" charset="0"/>
                <a:cs typeface="Arial" charset="0"/>
              </a:defRPr>
            </a:lvl8pPr>
            <a:lvl9pPr marL="3886200" indent="-228600" eaLnBrk="0" fontAlgn="base" hangingPunct="0">
              <a:spcBef>
                <a:spcPct val="30000"/>
              </a:spcBef>
              <a:spcAft>
                <a:spcPct val="0"/>
              </a:spcAft>
              <a:defRPr sz="1200">
                <a:solidFill>
                  <a:schemeClr val="tx1"/>
                </a:solidFill>
                <a:latin typeface="Arial" charset="0"/>
                <a:ea typeface="Arial" charset="0"/>
                <a:cs typeface="Arial" charset="0"/>
              </a:defRPr>
            </a:lvl9pPr>
          </a:lstStyle>
          <a:p>
            <a:pPr>
              <a:spcBef>
                <a:spcPct val="0"/>
              </a:spcBef>
            </a:pPr>
            <a:fld id="{5FD2442E-8329-9D48-915B-4AD694285363}" type="slidenum">
              <a:rPr lang="en-US" altLang="en-US"/>
              <a:pPr>
                <a:spcBef>
                  <a:spcPct val="0"/>
                </a:spcBef>
              </a:pPr>
              <a:t>47</a:t>
            </a:fld>
            <a:endParaRPr lang="en-US" altLang="en-US"/>
          </a:p>
        </p:txBody>
      </p:sp>
      <p:sp>
        <p:nvSpPr>
          <p:cNvPr id="105474" name="Rectangle 2"/>
          <p:cNvSpPr>
            <a:spLocks noRot="1" noChangeArrowheads="1" noTextEdit="1"/>
          </p:cNvSpPr>
          <p:nvPr>
            <p:ph type="sldImg"/>
          </p:nvPr>
        </p:nvSpPr>
        <p:spPr>
          <a:ln/>
        </p:spPr>
      </p:sp>
      <p:sp>
        <p:nvSpPr>
          <p:cNvPr id="1054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ltLang="en-US"/>
          </a:p>
        </p:txBody>
      </p:sp>
    </p:spTree>
    <p:extLst>
      <p:ext uri="{BB962C8B-B14F-4D97-AF65-F5344CB8AC3E}">
        <p14:creationId xmlns:p14="http://schemas.microsoft.com/office/powerpoint/2010/main" val="19145449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ea typeface="Arial" charset="0"/>
                <a:cs typeface="Arial" charset="0"/>
              </a:defRPr>
            </a:lvl1pPr>
            <a:lvl2pPr marL="742950" indent="-285750">
              <a:spcBef>
                <a:spcPct val="30000"/>
              </a:spcBef>
              <a:defRPr sz="1200">
                <a:solidFill>
                  <a:schemeClr val="tx1"/>
                </a:solidFill>
                <a:latin typeface="Arial" charset="0"/>
                <a:ea typeface="Arial" charset="0"/>
                <a:cs typeface="Arial" charset="0"/>
              </a:defRPr>
            </a:lvl2pPr>
            <a:lvl3pPr marL="1143000" indent="-228600">
              <a:spcBef>
                <a:spcPct val="30000"/>
              </a:spcBef>
              <a:defRPr sz="1200">
                <a:solidFill>
                  <a:schemeClr val="tx1"/>
                </a:solidFill>
                <a:latin typeface="Arial" charset="0"/>
                <a:ea typeface="Arial" charset="0"/>
                <a:cs typeface="Arial" charset="0"/>
              </a:defRPr>
            </a:lvl3pPr>
            <a:lvl4pPr marL="1600200" indent="-228600">
              <a:spcBef>
                <a:spcPct val="30000"/>
              </a:spcBef>
              <a:defRPr sz="1200">
                <a:solidFill>
                  <a:schemeClr val="tx1"/>
                </a:solidFill>
                <a:latin typeface="Arial" charset="0"/>
                <a:ea typeface="Arial" charset="0"/>
                <a:cs typeface="Arial" charset="0"/>
              </a:defRPr>
            </a:lvl4pPr>
            <a:lvl5pPr marL="2057400" indent="-228600">
              <a:spcBef>
                <a:spcPct val="30000"/>
              </a:spcBef>
              <a:defRPr sz="1200">
                <a:solidFill>
                  <a:schemeClr val="tx1"/>
                </a:solidFill>
                <a:latin typeface="Arial" charset="0"/>
                <a:ea typeface="Arial" charset="0"/>
                <a:cs typeface="Arial" charset="0"/>
              </a:defRPr>
            </a:lvl5pPr>
            <a:lvl6pPr marL="2514600" indent="-228600" eaLnBrk="0" fontAlgn="base" hangingPunct="0">
              <a:spcBef>
                <a:spcPct val="30000"/>
              </a:spcBef>
              <a:spcAft>
                <a:spcPct val="0"/>
              </a:spcAft>
              <a:defRPr sz="1200">
                <a:solidFill>
                  <a:schemeClr val="tx1"/>
                </a:solidFill>
                <a:latin typeface="Arial" charset="0"/>
                <a:ea typeface="Arial" charset="0"/>
                <a:cs typeface="Arial" charset="0"/>
              </a:defRPr>
            </a:lvl6pPr>
            <a:lvl7pPr marL="2971800" indent="-228600" eaLnBrk="0" fontAlgn="base" hangingPunct="0">
              <a:spcBef>
                <a:spcPct val="30000"/>
              </a:spcBef>
              <a:spcAft>
                <a:spcPct val="0"/>
              </a:spcAft>
              <a:defRPr sz="1200">
                <a:solidFill>
                  <a:schemeClr val="tx1"/>
                </a:solidFill>
                <a:latin typeface="Arial" charset="0"/>
                <a:ea typeface="Arial" charset="0"/>
                <a:cs typeface="Arial" charset="0"/>
              </a:defRPr>
            </a:lvl7pPr>
            <a:lvl8pPr marL="3429000" indent="-228600" eaLnBrk="0" fontAlgn="base" hangingPunct="0">
              <a:spcBef>
                <a:spcPct val="30000"/>
              </a:spcBef>
              <a:spcAft>
                <a:spcPct val="0"/>
              </a:spcAft>
              <a:defRPr sz="1200">
                <a:solidFill>
                  <a:schemeClr val="tx1"/>
                </a:solidFill>
                <a:latin typeface="Arial" charset="0"/>
                <a:ea typeface="Arial" charset="0"/>
                <a:cs typeface="Arial" charset="0"/>
              </a:defRPr>
            </a:lvl8pPr>
            <a:lvl9pPr marL="3886200" indent="-228600" eaLnBrk="0" fontAlgn="base" hangingPunct="0">
              <a:spcBef>
                <a:spcPct val="30000"/>
              </a:spcBef>
              <a:spcAft>
                <a:spcPct val="0"/>
              </a:spcAft>
              <a:defRPr sz="1200">
                <a:solidFill>
                  <a:schemeClr val="tx1"/>
                </a:solidFill>
                <a:latin typeface="Arial" charset="0"/>
                <a:ea typeface="Arial" charset="0"/>
                <a:cs typeface="Arial" charset="0"/>
              </a:defRPr>
            </a:lvl9pPr>
          </a:lstStyle>
          <a:p>
            <a:pPr>
              <a:spcBef>
                <a:spcPct val="0"/>
              </a:spcBef>
            </a:pPr>
            <a:fld id="{AD02A9EA-A46D-6E40-9A4E-767FDFE2FD60}" type="slidenum">
              <a:rPr lang="en-US" altLang="en-US"/>
              <a:pPr>
                <a:spcBef>
                  <a:spcPct val="0"/>
                </a:spcBef>
              </a:pPr>
              <a:t>7</a:t>
            </a:fld>
            <a:endParaRPr lang="en-US" altLang="en-US"/>
          </a:p>
        </p:txBody>
      </p:sp>
      <p:sp>
        <p:nvSpPr>
          <p:cNvPr id="26626" name="Rectangle 2"/>
          <p:cNvSpPr>
            <a:spLocks noRot="1" noChangeArrowheads="1" noTextEdit="1"/>
          </p:cNvSpPr>
          <p:nvPr>
            <p:ph type="sldImg"/>
          </p:nvPr>
        </p:nvSpPr>
        <p:spPr>
          <a:ln/>
        </p:spPr>
      </p:sp>
      <p:sp>
        <p:nvSpPr>
          <p:cNvPr id="2662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ltLang="en-US"/>
          </a:p>
        </p:txBody>
      </p:sp>
    </p:spTree>
    <p:extLst>
      <p:ext uri="{BB962C8B-B14F-4D97-AF65-F5344CB8AC3E}">
        <p14:creationId xmlns:p14="http://schemas.microsoft.com/office/powerpoint/2010/main" val="4242383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ea typeface="Arial" charset="0"/>
                <a:cs typeface="Arial" charset="0"/>
              </a:defRPr>
            </a:lvl1pPr>
            <a:lvl2pPr marL="742950" indent="-285750">
              <a:spcBef>
                <a:spcPct val="30000"/>
              </a:spcBef>
              <a:defRPr sz="1200">
                <a:solidFill>
                  <a:schemeClr val="tx1"/>
                </a:solidFill>
                <a:latin typeface="Arial" charset="0"/>
                <a:ea typeface="Arial" charset="0"/>
                <a:cs typeface="Arial" charset="0"/>
              </a:defRPr>
            </a:lvl2pPr>
            <a:lvl3pPr marL="1143000" indent="-228600">
              <a:spcBef>
                <a:spcPct val="30000"/>
              </a:spcBef>
              <a:defRPr sz="1200">
                <a:solidFill>
                  <a:schemeClr val="tx1"/>
                </a:solidFill>
                <a:latin typeface="Arial" charset="0"/>
                <a:ea typeface="Arial" charset="0"/>
                <a:cs typeface="Arial" charset="0"/>
              </a:defRPr>
            </a:lvl3pPr>
            <a:lvl4pPr marL="1600200" indent="-228600">
              <a:spcBef>
                <a:spcPct val="30000"/>
              </a:spcBef>
              <a:defRPr sz="1200">
                <a:solidFill>
                  <a:schemeClr val="tx1"/>
                </a:solidFill>
                <a:latin typeface="Arial" charset="0"/>
                <a:ea typeface="Arial" charset="0"/>
                <a:cs typeface="Arial" charset="0"/>
              </a:defRPr>
            </a:lvl4pPr>
            <a:lvl5pPr marL="2057400" indent="-228600">
              <a:spcBef>
                <a:spcPct val="30000"/>
              </a:spcBef>
              <a:defRPr sz="1200">
                <a:solidFill>
                  <a:schemeClr val="tx1"/>
                </a:solidFill>
                <a:latin typeface="Arial" charset="0"/>
                <a:ea typeface="Arial" charset="0"/>
                <a:cs typeface="Arial" charset="0"/>
              </a:defRPr>
            </a:lvl5pPr>
            <a:lvl6pPr marL="2514600" indent="-228600" eaLnBrk="0" fontAlgn="base" hangingPunct="0">
              <a:spcBef>
                <a:spcPct val="30000"/>
              </a:spcBef>
              <a:spcAft>
                <a:spcPct val="0"/>
              </a:spcAft>
              <a:defRPr sz="1200">
                <a:solidFill>
                  <a:schemeClr val="tx1"/>
                </a:solidFill>
                <a:latin typeface="Arial" charset="0"/>
                <a:ea typeface="Arial" charset="0"/>
                <a:cs typeface="Arial" charset="0"/>
              </a:defRPr>
            </a:lvl6pPr>
            <a:lvl7pPr marL="2971800" indent="-228600" eaLnBrk="0" fontAlgn="base" hangingPunct="0">
              <a:spcBef>
                <a:spcPct val="30000"/>
              </a:spcBef>
              <a:spcAft>
                <a:spcPct val="0"/>
              </a:spcAft>
              <a:defRPr sz="1200">
                <a:solidFill>
                  <a:schemeClr val="tx1"/>
                </a:solidFill>
                <a:latin typeface="Arial" charset="0"/>
                <a:ea typeface="Arial" charset="0"/>
                <a:cs typeface="Arial" charset="0"/>
              </a:defRPr>
            </a:lvl7pPr>
            <a:lvl8pPr marL="3429000" indent="-228600" eaLnBrk="0" fontAlgn="base" hangingPunct="0">
              <a:spcBef>
                <a:spcPct val="30000"/>
              </a:spcBef>
              <a:spcAft>
                <a:spcPct val="0"/>
              </a:spcAft>
              <a:defRPr sz="1200">
                <a:solidFill>
                  <a:schemeClr val="tx1"/>
                </a:solidFill>
                <a:latin typeface="Arial" charset="0"/>
                <a:ea typeface="Arial" charset="0"/>
                <a:cs typeface="Arial" charset="0"/>
              </a:defRPr>
            </a:lvl8pPr>
            <a:lvl9pPr marL="3886200" indent="-228600" eaLnBrk="0" fontAlgn="base" hangingPunct="0">
              <a:spcBef>
                <a:spcPct val="30000"/>
              </a:spcBef>
              <a:spcAft>
                <a:spcPct val="0"/>
              </a:spcAft>
              <a:defRPr sz="1200">
                <a:solidFill>
                  <a:schemeClr val="tx1"/>
                </a:solidFill>
                <a:latin typeface="Arial" charset="0"/>
                <a:ea typeface="Arial" charset="0"/>
                <a:cs typeface="Arial" charset="0"/>
              </a:defRPr>
            </a:lvl9pPr>
          </a:lstStyle>
          <a:p>
            <a:pPr>
              <a:spcBef>
                <a:spcPct val="0"/>
              </a:spcBef>
            </a:pPr>
            <a:fld id="{9CFE91AB-1DB1-7D46-B837-F4F2A1F7C9BF}" type="slidenum">
              <a:rPr lang="en-US" altLang="en-US"/>
              <a:pPr>
                <a:spcBef>
                  <a:spcPct val="0"/>
                </a:spcBef>
              </a:pPr>
              <a:t>8</a:t>
            </a:fld>
            <a:endParaRPr lang="en-US" altLang="en-US"/>
          </a:p>
        </p:txBody>
      </p:sp>
      <p:sp>
        <p:nvSpPr>
          <p:cNvPr id="28674" name="Rectangle 2"/>
          <p:cNvSpPr>
            <a:spLocks noRot="1" noChangeArrowheads="1" noTextEdit="1"/>
          </p:cNvSpPr>
          <p:nvPr>
            <p:ph type="sldImg"/>
          </p:nvPr>
        </p:nvSpPr>
        <p:spPr>
          <a:ln/>
        </p:spPr>
      </p:sp>
      <p:sp>
        <p:nvSpPr>
          <p:cNvPr id="286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ltLang="en-US"/>
          </a:p>
        </p:txBody>
      </p:sp>
    </p:spTree>
    <p:extLst>
      <p:ext uri="{BB962C8B-B14F-4D97-AF65-F5344CB8AC3E}">
        <p14:creationId xmlns:p14="http://schemas.microsoft.com/office/powerpoint/2010/main" val="7198853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ea typeface="Arial" charset="0"/>
                <a:cs typeface="Arial" charset="0"/>
              </a:defRPr>
            </a:lvl1pPr>
            <a:lvl2pPr marL="750888" indent="-288925">
              <a:spcBef>
                <a:spcPct val="30000"/>
              </a:spcBef>
              <a:defRPr sz="1200">
                <a:solidFill>
                  <a:schemeClr val="tx1"/>
                </a:solidFill>
                <a:latin typeface="Arial" charset="0"/>
                <a:ea typeface="Arial" charset="0"/>
                <a:cs typeface="Arial" charset="0"/>
              </a:defRPr>
            </a:lvl2pPr>
            <a:lvl3pPr marL="1155700" indent="-230188">
              <a:spcBef>
                <a:spcPct val="30000"/>
              </a:spcBef>
              <a:defRPr sz="1200">
                <a:solidFill>
                  <a:schemeClr val="tx1"/>
                </a:solidFill>
                <a:latin typeface="Arial" charset="0"/>
                <a:ea typeface="Arial" charset="0"/>
                <a:cs typeface="Arial" charset="0"/>
              </a:defRPr>
            </a:lvl3pPr>
            <a:lvl4pPr marL="1617663" indent="-230188">
              <a:spcBef>
                <a:spcPct val="30000"/>
              </a:spcBef>
              <a:defRPr sz="1200">
                <a:solidFill>
                  <a:schemeClr val="tx1"/>
                </a:solidFill>
                <a:latin typeface="Arial" charset="0"/>
                <a:ea typeface="Arial" charset="0"/>
                <a:cs typeface="Arial" charset="0"/>
              </a:defRPr>
            </a:lvl4pPr>
            <a:lvl5pPr marL="2079625" indent="-230188">
              <a:spcBef>
                <a:spcPct val="30000"/>
              </a:spcBef>
              <a:defRPr sz="1200">
                <a:solidFill>
                  <a:schemeClr val="tx1"/>
                </a:solidFill>
                <a:latin typeface="Arial" charset="0"/>
                <a:ea typeface="Arial" charset="0"/>
                <a:cs typeface="Arial" charset="0"/>
              </a:defRPr>
            </a:lvl5pPr>
            <a:lvl6pPr marL="2536825" indent="-230188" eaLnBrk="0" fontAlgn="base" hangingPunct="0">
              <a:spcBef>
                <a:spcPct val="30000"/>
              </a:spcBef>
              <a:spcAft>
                <a:spcPct val="0"/>
              </a:spcAft>
              <a:defRPr sz="1200">
                <a:solidFill>
                  <a:schemeClr val="tx1"/>
                </a:solidFill>
                <a:latin typeface="Arial" charset="0"/>
                <a:ea typeface="Arial" charset="0"/>
                <a:cs typeface="Arial" charset="0"/>
              </a:defRPr>
            </a:lvl6pPr>
            <a:lvl7pPr marL="2994025" indent="-230188" eaLnBrk="0" fontAlgn="base" hangingPunct="0">
              <a:spcBef>
                <a:spcPct val="30000"/>
              </a:spcBef>
              <a:spcAft>
                <a:spcPct val="0"/>
              </a:spcAft>
              <a:defRPr sz="1200">
                <a:solidFill>
                  <a:schemeClr val="tx1"/>
                </a:solidFill>
                <a:latin typeface="Arial" charset="0"/>
                <a:ea typeface="Arial" charset="0"/>
                <a:cs typeface="Arial" charset="0"/>
              </a:defRPr>
            </a:lvl7pPr>
            <a:lvl8pPr marL="3451225" indent="-230188" eaLnBrk="0" fontAlgn="base" hangingPunct="0">
              <a:spcBef>
                <a:spcPct val="30000"/>
              </a:spcBef>
              <a:spcAft>
                <a:spcPct val="0"/>
              </a:spcAft>
              <a:defRPr sz="1200">
                <a:solidFill>
                  <a:schemeClr val="tx1"/>
                </a:solidFill>
                <a:latin typeface="Arial" charset="0"/>
                <a:ea typeface="Arial" charset="0"/>
                <a:cs typeface="Arial" charset="0"/>
              </a:defRPr>
            </a:lvl8pPr>
            <a:lvl9pPr marL="3908425" indent="-230188" eaLnBrk="0" fontAlgn="base" hangingPunct="0">
              <a:spcBef>
                <a:spcPct val="30000"/>
              </a:spcBef>
              <a:spcAft>
                <a:spcPct val="0"/>
              </a:spcAft>
              <a:defRPr sz="1200">
                <a:solidFill>
                  <a:schemeClr val="tx1"/>
                </a:solidFill>
                <a:latin typeface="Arial" charset="0"/>
                <a:ea typeface="Arial" charset="0"/>
                <a:cs typeface="Arial" charset="0"/>
              </a:defRPr>
            </a:lvl9pPr>
          </a:lstStyle>
          <a:p>
            <a:pPr>
              <a:spcBef>
                <a:spcPct val="0"/>
              </a:spcBef>
            </a:pPr>
            <a:fld id="{5F6DAB89-C90A-BC40-B96C-58E159C411F7}" type="slidenum">
              <a:rPr lang="en-US" altLang="en-US"/>
              <a:pPr>
                <a:spcBef>
                  <a:spcPct val="0"/>
                </a:spcBef>
              </a:pPr>
              <a:t>9</a:t>
            </a:fld>
            <a:endParaRPr lang="en-US" altLang="en-US"/>
          </a:p>
        </p:txBody>
      </p:sp>
      <p:sp>
        <p:nvSpPr>
          <p:cNvPr id="30722" name="Rectangle 2"/>
          <p:cNvSpPr>
            <a:spLocks noGrp="1" noRot="1" noChangeAspect="1" noChangeArrowheads="1" noTextEdit="1"/>
          </p:cNvSpPr>
          <p:nvPr>
            <p:ph type="sldImg"/>
          </p:nvPr>
        </p:nvSpPr>
        <p:spPr>
          <a:ln/>
        </p:spPr>
      </p:sp>
      <p:sp>
        <p:nvSpPr>
          <p:cNvPr id="3072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ltLang="en-US"/>
          </a:p>
        </p:txBody>
      </p:sp>
    </p:spTree>
    <p:extLst>
      <p:ext uri="{BB962C8B-B14F-4D97-AF65-F5344CB8AC3E}">
        <p14:creationId xmlns:p14="http://schemas.microsoft.com/office/powerpoint/2010/main" val="16497604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ea typeface="Arial" charset="0"/>
                <a:cs typeface="Arial" charset="0"/>
              </a:defRPr>
            </a:lvl1pPr>
            <a:lvl2pPr marL="750888" indent="-288925">
              <a:spcBef>
                <a:spcPct val="30000"/>
              </a:spcBef>
              <a:defRPr sz="1200">
                <a:solidFill>
                  <a:schemeClr val="tx1"/>
                </a:solidFill>
                <a:latin typeface="Arial" charset="0"/>
                <a:ea typeface="Arial" charset="0"/>
                <a:cs typeface="Arial" charset="0"/>
              </a:defRPr>
            </a:lvl2pPr>
            <a:lvl3pPr marL="1155700" indent="-230188">
              <a:spcBef>
                <a:spcPct val="30000"/>
              </a:spcBef>
              <a:defRPr sz="1200">
                <a:solidFill>
                  <a:schemeClr val="tx1"/>
                </a:solidFill>
                <a:latin typeface="Arial" charset="0"/>
                <a:ea typeface="Arial" charset="0"/>
                <a:cs typeface="Arial" charset="0"/>
              </a:defRPr>
            </a:lvl3pPr>
            <a:lvl4pPr marL="1617663" indent="-230188">
              <a:spcBef>
                <a:spcPct val="30000"/>
              </a:spcBef>
              <a:defRPr sz="1200">
                <a:solidFill>
                  <a:schemeClr val="tx1"/>
                </a:solidFill>
                <a:latin typeface="Arial" charset="0"/>
                <a:ea typeface="Arial" charset="0"/>
                <a:cs typeface="Arial" charset="0"/>
              </a:defRPr>
            </a:lvl4pPr>
            <a:lvl5pPr marL="2079625" indent="-230188">
              <a:spcBef>
                <a:spcPct val="30000"/>
              </a:spcBef>
              <a:defRPr sz="1200">
                <a:solidFill>
                  <a:schemeClr val="tx1"/>
                </a:solidFill>
                <a:latin typeface="Arial" charset="0"/>
                <a:ea typeface="Arial" charset="0"/>
                <a:cs typeface="Arial" charset="0"/>
              </a:defRPr>
            </a:lvl5pPr>
            <a:lvl6pPr marL="2536825" indent="-230188" eaLnBrk="0" fontAlgn="base" hangingPunct="0">
              <a:spcBef>
                <a:spcPct val="30000"/>
              </a:spcBef>
              <a:spcAft>
                <a:spcPct val="0"/>
              </a:spcAft>
              <a:defRPr sz="1200">
                <a:solidFill>
                  <a:schemeClr val="tx1"/>
                </a:solidFill>
                <a:latin typeface="Arial" charset="0"/>
                <a:ea typeface="Arial" charset="0"/>
                <a:cs typeface="Arial" charset="0"/>
              </a:defRPr>
            </a:lvl6pPr>
            <a:lvl7pPr marL="2994025" indent="-230188" eaLnBrk="0" fontAlgn="base" hangingPunct="0">
              <a:spcBef>
                <a:spcPct val="30000"/>
              </a:spcBef>
              <a:spcAft>
                <a:spcPct val="0"/>
              </a:spcAft>
              <a:defRPr sz="1200">
                <a:solidFill>
                  <a:schemeClr val="tx1"/>
                </a:solidFill>
                <a:latin typeface="Arial" charset="0"/>
                <a:ea typeface="Arial" charset="0"/>
                <a:cs typeface="Arial" charset="0"/>
              </a:defRPr>
            </a:lvl7pPr>
            <a:lvl8pPr marL="3451225" indent="-230188" eaLnBrk="0" fontAlgn="base" hangingPunct="0">
              <a:spcBef>
                <a:spcPct val="30000"/>
              </a:spcBef>
              <a:spcAft>
                <a:spcPct val="0"/>
              </a:spcAft>
              <a:defRPr sz="1200">
                <a:solidFill>
                  <a:schemeClr val="tx1"/>
                </a:solidFill>
                <a:latin typeface="Arial" charset="0"/>
                <a:ea typeface="Arial" charset="0"/>
                <a:cs typeface="Arial" charset="0"/>
              </a:defRPr>
            </a:lvl8pPr>
            <a:lvl9pPr marL="3908425" indent="-230188" eaLnBrk="0" fontAlgn="base" hangingPunct="0">
              <a:spcBef>
                <a:spcPct val="30000"/>
              </a:spcBef>
              <a:spcAft>
                <a:spcPct val="0"/>
              </a:spcAft>
              <a:defRPr sz="1200">
                <a:solidFill>
                  <a:schemeClr val="tx1"/>
                </a:solidFill>
                <a:latin typeface="Arial" charset="0"/>
                <a:ea typeface="Arial" charset="0"/>
                <a:cs typeface="Arial" charset="0"/>
              </a:defRPr>
            </a:lvl9pPr>
          </a:lstStyle>
          <a:p>
            <a:pPr>
              <a:spcBef>
                <a:spcPct val="0"/>
              </a:spcBef>
            </a:pPr>
            <a:fld id="{9A4DBF13-BFAB-4F49-8718-66566502CA4A}" type="slidenum">
              <a:rPr lang="en-US" altLang="en-US"/>
              <a:pPr>
                <a:spcBef>
                  <a:spcPct val="0"/>
                </a:spcBef>
              </a:pPr>
              <a:t>10</a:t>
            </a:fld>
            <a:endParaRPr lang="en-US" altLang="en-US"/>
          </a:p>
        </p:txBody>
      </p:sp>
      <p:sp>
        <p:nvSpPr>
          <p:cNvPr id="32770" name="Rectangle 2"/>
          <p:cNvSpPr>
            <a:spLocks noGrp="1" noRot="1" noChangeAspect="1" noChangeArrowheads="1" noTextEdit="1"/>
          </p:cNvSpPr>
          <p:nvPr>
            <p:ph type="sldImg"/>
          </p:nvPr>
        </p:nvSpPr>
        <p:spPr>
          <a:ln/>
        </p:spPr>
      </p:sp>
      <p:sp>
        <p:nvSpPr>
          <p:cNvPr id="3277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ltLang="en-US"/>
          </a:p>
        </p:txBody>
      </p:sp>
    </p:spTree>
    <p:extLst>
      <p:ext uri="{BB962C8B-B14F-4D97-AF65-F5344CB8AC3E}">
        <p14:creationId xmlns:p14="http://schemas.microsoft.com/office/powerpoint/2010/main" val="5965166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ea typeface="Arial" charset="0"/>
                <a:cs typeface="Arial" charset="0"/>
              </a:defRPr>
            </a:lvl1pPr>
            <a:lvl2pPr marL="750888" indent="-288925">
              <a:spcBef>
                <a:spcPct val="30000"/>
              </a:spcBef>
              <a:defRPr sz="1200">
                <a:solidFill>
                  <a:schemeClr val="tx1"/>
                </a:solidFill>
                <a:latin typeface="Arial" charset="0"/>
                <a:ea typeface="Arial" charset="0"/>
                <a:cs typeface="Arial" charset="0"/>
              </a:defRPr>
            </a:lvl2pPr>
            <a:lvl3pPr marL="1155700" indent="-230188">
              <a:spcBef>
                <a:spcPct val="30000"/>
              </a:spcBef>
              <a:defRPr sz="1200">
                <a:solidFill>
                  <a:schemeClr val="tx1"/>
                </a:solidFill>
                <a:latin typeface="Arial" charset="0"/>
                <a:ea typeface="Arial" charset="0"/>
                <a:cs typeface="Arial" charset="0"/>
              </a:defRPr>
            </a:lvl3pPr>
            <a:lvl4pPr marL="1617663" indent="-230188">
              <a:spcBef>
                <a:spcPct val="30000"/>
              </a:spcBef>
              <a:defRPr sz="1200">
                <a:solidFill>
                  <a:schemeClr val="tx1"/>
                </a:solidFill>
                <a:latin typeface="Arial" charset="0"/>
                <a:ea typeface="Arial" charset="0"/>
                <a:cs typeface="Arial" charset="0"/>
              </a:defRPr>
            </a:lvl4pPr>
            <a:lvl5pPr marL="2079625" indent="-230188">
              <a:spcBef>
                <a:spcPct val="30000"/>
              </a:spcBef>
              <a:defRPr sz="1200">
                <a:solidFill>
                  <a:schemeClr val="tx1"/>
                </a:solidFill>
                <a:latin typeface="Arial" charset="0"/>
                <a:ea typeface="Arial" charset="0"/>
                <a:cs typeface="Arial" charset="0"/>
              </a:defRPr>
            </a:lvl5pPr>
            <a:lvl6pPr marL="2536825" indent="-230188" eaLnBrk="0" fontAlgn="base" hangingPunct="0">
              <a:spcBef>
                <a:spcPct val="30000"/>
              </a:spcBef>
              <a:spcAft>
                <a:spcPct val="0"/>
              </a:spcAft>
              <a:defRPr sz="1200">
                <a:solidFill>
                  <a:schemeClr val="tx1"/>
                </a:solidFill>
                <a:latin typeface="Arial" charset="0"/>
                <a:ea typeface="Arial" charset="0"/>
                <a:cs typeface="Arial" charset="0"/>
              </a:defRPr>
            </a:lvl6pPr>
            <a:lvl7pPr marL="2994025" indent="-230188" eaLnBrk="0" fontAlgn="base" hangingPunct="0">
              <a:spcBef>
                <a:spcPct val="30000"/>
              </a:spcBef>
              <a:spcAft>
                <a:spcPct val="0"/>
              </a:spcAft>
              <a:defRPr sz="1200">
                <a:solidFill>
                  <a:schemeClr val="tx1"/>
                </a:solidFill>
                <a:latin typeface="Arial" charset="0"/>
                <a:ea typeface="Arial" charset="0"/>
                <a:cs typeface="Arial" charset="0"/>
              </a:defRPr>
            </a:lvl7pPr>
            <a:lvl8pPr marL="3451225" indent="-230188" eaLnBrk="0" fontAlgn="base" hangingPunct="0">
              <a:spcBef>
                <a:spcPct val="30000"/>
              </a:spcBef>
              <a:spcAft>
                <a:spcPct val="0"/>
              </a:spcAft>
              <a:defRPr sz="1200">
                <a:solidFill>
                  <a:schemeClr val="tx1"/>
                </a:solidFill>
                <a:latin typeface="Arial" charset="0"/>
                <a:ea typeface="Arial" charset="0"/>
                <a:cs typeface="Arial" charset="0"/>
              </a:defRPr>
            </a:lvl8pPr>
            <a:lvl9pPr marL="3908425" indent="-230188" eaLnBrk="0" fontAlgn="base" hangingPunct="0">
              <a:spcBef>
                <a:spcPct val="30000"/>
              </a:spcBef>
              <a:spcAft>
                <a:spcPct val="0"/>
              </a:spcAft>
              <a:defRPr sz="1200">
                <a:solidFill>
                  <a:schemeClr val="tx1"/>
                </a:solidFill>
                <a:latin typeface="Arial" charset="0"/>
                <a:ea typeface="Arial" charset="0"/>
                <a:cs typeface="Arial" charset="0"/>
              </a:defRPr>
            </a:lvl9pPr>
          </a:lstStyle>
          <a:p>
            <a:pPr>
              <a:spcBef>
                <a:spcPct val="0"/>
              </a:spcBef>
            </a:pPr>
            <a:fld id="{E6C2E217-F408-0D4C-A7ED-96DAE03FDB92}" type="slidenum">
              <a:rPr lang="en-US" altLang="en-US"/>
              <a:pPr>
                <a:spcBef>
                  <a:spcPct val="0"/>
                </a:spcBef>
              </a:pPr>
              <a:t>11</a:t>
            </a:fld>
            <a:endParaRPr lang="en-US" altLang="en-US"/>
          </a:p>
        </p:txBody>
      </p:sp>
      <p:sp>
        <p:nvSpPr>
          <p:cNvPr id="34818" name="Rectangle 2"/>
          <p:cNvSpPr>
            <a:spLocks noGrp="1" noRot="1" noChangeAspect="1" noChangeArrowheads="1" noTextEdit="1"/>
          </p:cNvSpPr>
          <p:nvPr>
            <p:ph type="sldImg"/>
          </p:nvPr>
        </p:nvSpPr>
        <p:spPr>
          <a:ln/>
        </p:spPr>
      </p:sp>
      <p:sp>
        <p:nvSpPr>
          <p:cNvPr id="3481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ltLang="en-US"/>
          </a:p>
        </p:txBody>
      </p:sp>
    </p:spTree>
    <p:extLst>
      <p:ext uri="{BB962C8B-B14F-4D97-AF65-F5344CB8AC3E}">
        <p14:creationId xmlns:p14="http://schemas.microsoft.com/office/powerpoint/2010/main" val="11896414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r>
              <a:rPr lang="en-US"/>
              <a:t>Distributed System(DS)</a:t>
            </a:r>
          </a:p>
        </p:txBody>
      </p:sp>
      <p:sp>
        <p:nvSpPr>
          <p:cNvPr id="5" name="Rectangle 6"/>
          <p:cNvSpPr>
            <a:spLocks noGrp="1" noChangeArrowheads="1"/>
          </p:cNvSpPr>
          <p:nvPr>
            <p:ph type="sldNum" sz="quarter" idx="11"/>
          </p:nvPr>
        </p:nvSpPr>
        <p:spPr>
          <a:ln/>
        </p:spPr>
        <p:txBody>
          <a:bodyPr/>
          <a:lstStyle>
            <a:lvl1pPr>
              <a:defRPr/>
            </a:lvl1pPr>
          </a:lstStyle>
          <a:p>
            <a:fld id="{6143A02B-D437-FB44-A3C3-C4DEECB25204}" type="slidenum">
              <a:rPr lang="en-US" altLang="en-US"/>
              <a:pPr/>
              <a:t>‹#›</a:t>
            </a:fld>
            <a:endParaRPr lang="en-US" altLang="en-US"/>
          </a:p>
        </p:txBody>
      </p:sp>
    </p:spTree>
    <p:extLst>
      <p:ext uri="{BB962C8B-B14F-4D97-AF65-F5344CB8AC3E}">
        <p14:creationId xmlns:p14="http://schemas.microsoft.com/office/powerpoint/2010/main" val="6084137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r>
              <a:rPr lang="en-US"/>
              <a:t>Distributed System(DS)</a:t>
            </a:r>
          </a:p>
        </p:txBody>
      </p:sp>
      <p:sp>
        <p:nvSpPr>
          <p:cNvPr id="5" name="Rectangle 6"/>
          <p:cNvSpPr>
            <a:spLocks noGrp="1" noChangeArrowheads="1"/>
          </p:cNvSpPr>
          <p:nvPr>
            <p:ph type="sldNum" sz="quarter" idx="11"/>
          </p:nvPr>
        </p:nvSpPr>
        <p:spPr>
          <a:ln/>
        </p:spPr>
        <p:txBody>
          <a:bodyPr/>
          <a:lstStyle>
            <a:lvl1pPr>
              <a:defRPr/>
            </a:lvl1pPr>
          </a:lstStyle>
          <a:p>
            <a:fld id="{CBE05E98-3BD3-E145-BA34-6A95BE7E94A7}" type="slidenum">
              <a:rPr lang="en-US" altLang="en-US"/>
              <a:pPr/>
              <a:t>‹#›</a:t>
            </a:fld>
            <a:endParaRPr lang="en-US" altLang="en-US"/>
          </a:p>
        </p:txBody>
      </p:sp>
    </p:spTree>
    <p:extLst>
      <p:ext uri="{BB962C8B-B14F-4D97-AF65-F5344CB8AC3E}">
        <p14:creationId xmlns:p14="http://schemas.microsoft.com/office/powerpoint/2010/main" val="14242689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r>
              <a:rPr lang="en-US"/>
              <a:t>Distributed System(DS)</a:t>
            </a:r>
          </a:p>
        </p:txBody>
      </p:sp>
      <p:sp>
        <p:nvSpPr>
          <p:cNvPr id="5" name="Rectangle 6"/>
          <p:cNvSpPr>
            <a:spLocks noGrp="1" noChangeArrowheads="1"/>
          </p:cNvSpPr>
          <p:nvPr>
            <p:ph type="sldNum" sz="quarter" idx="11"/>
          </p:nvPr>
        </p:nvSpPr>
        <p:spPr>
          <a:ln/>
        </p:spPr>
        <p:txBody>
          <a:bodyPr/>
          <a:lstStyle>
            <a:lvl1pPr>
              <a:defRPr/>
            </a:lvl1pPr>
          </a:lstStyle>
          <a:p>
            <a:fld id="{EE5FF99A-D796-A341-BFCA-E45153B3207F}" type="slidenum">
              <a:rPr lang="en-US" altLang="en-US"/>
              <a:pPr/>
              <a:t>‹#›</a:t>
            </a:fld>
            <a:endParaRPr lang="en-US" altLang="en-US"/>
          </a:p>
        </p:txBody>
      </p:sp>
    </p:spTree>
    <p:extLst>
      <p:ext uri="{BB962C8B-B14F-4D97-AF65-F5344CB8AC3E}">
        <p14:creationId xmlns:p14="http://schemas.microsoft.com/office/powerpoint/2010/main" val="19117599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600200"/>
            <a:ext cx="8229600" cy="4525963"/>
          </a:xfrm>
        </p:spPr>
        <p:txBody>
          <a:bodyPr/>
          <a:lstStyle/>
          <a:p>
            <a:pPr lvl="0"/>
            <a:endParaRPr lang="en-US" noProof="0" smtClean="0"/>
          </a:p>
        </p:txBody>
      </p:sp>
      <p:sp>
        <p:nvSpPr>
          <p:cNvPr id="4" name="Rectangle 5"/>
          <p:cNvSpPr>
            <a:spLocks noGrp="1" noChangeArrowheads="1"/>
          </p:cNvSpPr>
          <p:nvPr>
            <p:ph type="ftr" sz="quarter" idx="10"/>
          </p:nvPr>
        </p:nvSpPr>
        <p:spPr>
          <a:ln/>
        </p:spPr>
        <p:txBody>
          <a:bodyPr/>
          <a:lstStyle>
            <a:lvl1pPr>
              <a:defRPr/>
            </a:lvl1pPr>
          </a:lstStyle>
          <a:p>
            <a:pPr>
              <a:defRPr/>
            </a:pPr>
            <a:r>
              <a:rPr lang="en-US"/>
              <a:t>Distributed System(DS)</a:t>
            </a:r>
          </a:p>
        </p:txBody>
      </p:sp>
      <p:sp>
        <p:nvSpPr>
          <p:cNvPr id="5" name="Rectangle 6"/>
          <p:cNvSpPr>
            <a:spLocks noGrp="1" noChangeArrowheads="1"/>
          </p:cNvSpPr>
          <p:nvPr>
            <p:ph type="sldNum" sz="quarter" idx="11"/>
          </p:nvPr>
        </p:nvSpPr>
        <p:spPr>
          <a:ln/>
        </p:spPr>
        <p:txBody>
          <a:bodyPr/>
          <a:lstStyle>
            <a:lvl1pPr>
              <a:defRPr/>
            </a:lvl1pPr>
          </a:lstStyle>
          <a:p>
            <a:fld id="{87B65760-B01A-A347-B4CE-ABC8F1C0EC4E}" type="slidenum">
              <a:rPr lang="en-US" altLang="en-US"/>
              <a:pPr/>
              <a:t>‹#›</a:t>
            </a:fld>
            <a:endParaRPr lang="en-US" altLang="en-US"/>
          </a:p>
        </p:txBody>
      </p:sp>
    </p:spTree>
    <p:extLst>
      <p:ext uri="{BB962C8B-B14F-4D97-AF65-F5344CB8AC3E}">
        <p14:creationId xmlns:p14="http://schemas.microsoft.com/office/powerpoint/2010/main" val="7492418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r>
              <a:rPr lang="en-US"/>
              <a:t>Distributed System(DS)</a:t>
            </a:r>
          </a:p>
        </p:txBody>
      </p:sp>
      <p:sp>
        <p:nvSpPr>
          <p:cNvPr id="5" name="Rectangle 6"/>
          <p:cNvSpPr>
            <a:spLocks noGrp="1" noChangeArrowheads="1"/>
          </p:cNvSpPr>
          <p:nvPr>
            <p:ph type="sldNum" sz="quarter" idx="11"/>
          </p:nvPr>
        </p:nvSpPr>
        <p:spPr>
          <a:ln/>
        </p:spPr>
        <p:txBody>
          <a:bodyPr/>
          <a:lstStyle>
            <a:lvl1pPr>
              <a:defRPr/>
            </a:lvl1pPr>
          </a:lstStyle>
          <a:p>
            <a:fld id="{3FEA87A0-4BD7-6144-BBB0-2D43FBF23AB0}" type="slidenum">
              <a:rPr lang="en-US" altLang="en-US"/>
              <a:pPr/>
              <a:t>‹#›</a:t>
            </a:fld>
            <a:endParaRPr lang="en-US" altLang="en-US"/>
          </a:p>
        </p:txBody>
      </p:sp>
    </p:spTree>
    <p:extLst>
      <p:ext uri="{BB962C8B-B14F-4D97-AF65-F5344CB8AC3E}">
        <p14:creationId xmlns:p14="http://schemas.microsoft.com/office/powerpoint/2010/main" val="7568985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
          <p:cNvSpPr>
            <a:spLocks noGrp="1" noChangeArrowheads="1"/>
          </p:cNvSpPr>
          <p:nvPr>
            <p:ph type="ftr" sz="quarter" idx="10"/>
          </p:nvPr>
        </p:nvSpPr>
        <p:spPr>
          <a:ln/>
        </p:spPr>
        <p:txBody>
          <a:bodyPr/>
          <a:lstStyle>
            <a:lvl1pPr>
              <a:defRPr/>
            </a:lvl1pPr>
          </a:lstStyle>
          <a:p>
            <a:pPr>
              <a:defRPr/>
            </a:pPr>
            <a:r>
              <a:rPr lang="en-US"/>
              <a:t>Distributed System(DS)</a:t>
            </a:r>
          </a:p>
        </p:txBody>
      </p:sp>
      <p:sp>
        <p:nvSpPr>
          <p:cNvPr id="5" name="Rectangle 6"/>
          <p:cNvSpPr>
            <a:spLocks noGrp="1" noChangeArrowheads="1"/>
          </p:cNvSpPr>
          <p:nvPr>
            <p:ph type="sldNum" sz="quarter" idx="11"/>
          </p:nvPr>
        </p:nvSpPr>
        <p:spPr>
          <a:ln/>
        </p:spPr>
        <p:txBody>
          <a:bodyPr/>
          <a:lstStyle>
            <a:lvl1pPr>
              <a:defRPr/>
            </a:lvl1pPr>
          </a:lstStyle>
          <a:p>
            <a:fld id="{C93BB638-51F7-8B4F-A636-FC0EA63F94D0}" type="slidenum">
              <a:rPr lang="en-US" altLang="en-US"/>
              <a:pPr/>
              <a:t>‹#›</a:t>
            </a:fld>
            <a:endParaRPr lang="en-US" altLang="en-US"/>
          </a:p>
        </p:txBody>
      </p:sp>
    </p:spTree>
    <p:extLst>
      <p:ext uri="{BB962C8B-B14F-4D97-AF65-F5344CB8AC3E}">
        <p14:creationId xmlns:p14="http://schemas.microsoft.com/office/powerpoint/2010/main" val="1734575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ftr" sz="quarter" idx="10"/>
          </p:nvPr>
        </p:nvSpPr>
        <p:spPr>
          <a:ln/>
        </p:spPr>
        <p:txBody>
          <a:bodyPr/>
          <a:lstStyle>
            <a:lvl1pPr>
              <a:defRPr/>
            </a:lvl1pPr>
          </a:lstStyle>
          <a:p>
            <a:pPr>
              <a:defRPr/>
            </a:pPr>
            <a:r>
              <a:rPr lang="en-US"/>
              <a:t>Distributed System(DS)</a:t>
            </a:r>
          </a:p>
        </p:txBody>
      </p:sp>
      <p:sp>
        <p:nvSpPr>
          <p:cNvPr id="6" name="Rectangle 6"/>
          <p:cNvSpPr>
            <a:spLocks noGrp="1" noChangeArrowheads="1"/>
          </p:cNvSpPr>
          <p:nvPr>
            <p:ph type="sldNum" sz="quarter" idx="11"/>
          </p:nvPr>
        </p:nvSpPr>
        <p:spPr>
          <a:ln/>
        </p:spPr>
        <p:txBody>
          <a:bodyPr/>
          <a:lstStyle>
            <a:lvl1pPr>
              <a:defRPr/>
            </a:lvl1pPr>
          </a:lstStyle>
          <a:p>
            <a:fld id="{67FBB6A7-8AEA-174C-9059-601D9B6119AA}" type="slidenum">
              <a:rPr lang="en-US" altLang="en-US"/>
              <a:pPr/>
              <a:t>‹#›</a:t>
            </a:fld>
            <a:endParaRPr lang="en-US" altLang="en-US"/>
          </a:p>
        </p:txBody>
      </p:sp>
    </p:spTree>
    <p:extLst>
      <p:ext uri="{BB962C8B-B14F-4D97-AF65-F5344CB8AC3E}">
        <p14:creationId xmlns:p14="http://schemas.microsoft.com/office/powerpoint/2010/main" val="19735943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5"/>
          <p:cNvSpPr>
            <a:spLocks noGrp="1" noChangeArrowheads="1"/>
          </p:cNvSpPr>
          <p:nvPr>
            <p:ph type="ftr" sz="quarter" idx="10"/>
          </p:nvPr>
        </p:nvSpPr>
        <p:spPr>
          <a:ln/>
        </p:spPr>
        <p:txBody>
          <a:bodyPr/>
          <a:lstStyle>
            <a:lvl1pPr>
              <a:defRPr/>
            </a:lvl1pPr>
          </a:lstStyle>
          <a:p>
            <a:pPr>
              <a:defRPr/>
            </a:pPr>
            <a:r>
              <a:rPr lang="en-US"/>
              <a:t>Distributed System(DS)</a:t>
            </a:r>
          </a:p>
        </p:txBody>
      </p:sp>
      <p:sp>
        <p:nvSpPr>
          <p:cNvPr id="8" name="Rectangle 6"/>
          <p:cNvSpPr>
            <a:spLocks noGrp="1" noChangeArrowheads="1"/>
          </p:cNvSpPr>
          <p:nvPr>
            <p:ph type="sldNum" sz="quarter" idx="11"/>
          </p:nvPr>
        </p:nvSpPr>
        <p:spPr>
          <a:ln/>
        </p:spPr>
        <p:txBody>
          <a:bodyPr/>
          <a:lstStyle>
            <a:lvl1pPr>
              <a:defRPr/>
            </a:lvl1pPr>
          </a:lstStyle>
          <a:p>
            <a:fld id="{B2E571B8-D6C2-0949-A6C1-8F36EA9A9C9B}" type="slidenum">
              <a:rPr lang="en-US" altLang="en-US"/>
              <a:pPr/>
              <a:t>‹#›</a:t>
            </a:fld>
            <a:endParaRPr lang="en-US" altLang="en-US"/>
          </a:p>
        </p:txBody>
      </p:sp>
    </p:spTree>
    <p:extLst>
      <p:ext uri="{BB962C8B-B14F-4D97-AF65-F5344CB8AC3E}">
        <p14:creationId xmlns:p14="http://schemas.microsoft.com/office/powerpoint/2010/main" val="1497983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5"/>
          <p:cNvSpPr>
            <a:spLocks noGrp="1" noChangeArrowheads="1"/>
          </p:cNvSpPr>
          <p:nvPr>
            <p:ph type="ftr" sz="quarter" idx="10"/>
          </p:nvPr>
        </p:nvSpPr>
        <p:spPr>
          <a:ln/>
        </p:spPr>
        <p:txBody>
          <a:bodyPr/>
          <a:lstStyle>
            <a:lvl1pPr>
              <a:defRPr/>
            </a:lvl1pPr>
          </a:lstStyle>
          <a:p>
            <a:pPr>
              <a:defRPr/>
            </a:pPr>
            <a:r>
              <a:rPr lang="en-US"/>
              <a:t>Distributed System(DS)</a:t>
            </a:r>
          </a:p>
        </p:txBody>
      </p:sp>
      <p:sp>
        <p:nvSpPr>
          <p:cNvPr id="4" name="Rectangle 6"/>
          <p:cNvSpPr>
            <a:spLocks noGrp="1" noChangeArrowheads="1"/>
          </p:cNvSpPr>
          <p:nvPr>
            <p:ph type="sldNum" sz="quarter" idx="11"/>
          </p:nvPr>
        </p:nvSpPr>
        <p:spPr>
          <a:ln/>
        </p:spPr>
        <p:txBody>
          <a:bodyPr/>
          <a:lstStyle>
            <a:lvl1pPr>
              <a:defRPr/>
            </a:lvl1pPr>
          </a:lstStyle>
          <a:p>
            <a:fld id="{0E49FEE4-8490-FF42-BB68-0EADDB722752}" type="slidenum">
              <a:rPr lang="en-US" altLang="en-US"/>
              <a:pPr/>
              <a:t>‹#›</a:t>
            </a:fld>
            <a:endParaRPr lang="en-US" altLang="en-US"/>
          </a:p>
        </p:txBody>
      </p:sp>
    </p:spTree>
    <p:extLst>
      <p:ext uri="{BB962C8B-B14F-4D97-AF65-F5344CB8AC3E}">
        <p14:creationId xmlns:p14="http://schemas.microsoft.com/office/powerpoint/2010/main" val="20386643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pPr>
              <a:defRPr/>
            </a:pPr>
            <a:r>
              <a:rPr lang="en-US"/>
              <a:t>Distributed System(DS)</a:t>
            </a:r>
          </a:p>
        </p:txBody>
      </p:sp>
      <p:sp>
        <p:nvSpPr>
          <p:cNvPr id="3" name="Rectangle 6"/>
          <p:cNvSpPr>
            <a:spLocks noGrp="1" noChangeArrowheads="1"/>
          </p:cNvSpPr>
          <p:nvPr>
            <p:ph type="sldNum" sz="quarter" idx="11"/>
          </p:nvPr>
        </p:nvSpPr>
        <p:spPr>
          <a:ln/>
        </p:spPr>
        <p:txBody>
          <a:bodyPr/>
          <a:lstStyle>
            <a:lvl1pPr>
              <a:defRPr/>
            </a:lvl1pPr>
          </a:lstStyle>
          <a:p>
            <a:fld id="{C3080507-42C1-A84D-9275-2C69080274A1}" type="slidenum">
              <a:rPr lang="en-US" altLang="en-US"/>
              <a:pPr/>
              <a:t>‹#›</a:t>
            </a:fld>
            <a:endParaRPr lang="en-US" altLang="en-US"/>
          </a:p>
        </p:txBody>
      </p:sp>
    </p:spTree>
    <p:extLst>
      <p:ext uri="{BB962C8B-B14F-4D97-AF65-F5344CB8AC3E}">
        <p14:creationId xmlns:p14="http://schemas.microsoft.com/office/powerpoint/2010/main" val="11295664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r>
              <a:rPr lang="en-US"/>
              <a:t>Distributed System(DS)</a:t>
            </a:r>
          </a:p>
        </p:txBody>
      </p:sp>
      <p:sp>
        <p:nvSpPr>
          <p:cNvPr id="6" name="Rectangle 6"/>
          <p:cNvSpPr>
            <a:spLocks noGrp="1" noChangeArrowheads="1"/>
          </p:cNvSpPr>
          <p:nvPr>
            <p:ph type="sldNum" sz="quarter" idx="11"/>
          </p:nvPr>
        </p:nvSpPr>
        <p:spPr>
          <a:ln/>
        </p:spPr>
        <p:txBody>
          <a:bodyPr/>
          <a:lstStyle>
            <a:lvl1pPr>
              <a:defRPr/>
            </a:lvl1pPr>
          </a:lstStyle>
          <a:p>
            <a:fld id="{D661753C-7576-B54D-BE0B-C7D5BC74E6B4}" type="slidenum">
              <a:rPr lang="en-US" altLang="en-US"/>
              <a:pPr/>
              <a:t>‹#›</a:t>
            </a:fld>
            <a:endParaRPr lang="en-US" altLang="en-US"/>
          </a:p>
        </p:txBody>
      </p:sp>
    </p:spTree>
    <p:extLst>
      <p:ext uri="{BB962C8B-B14F-4D97-AF65-F5344CB8AC3E}">
        <p14:creationId xmlns:p14="http://schemas.microsoft.com/office/powerpoint/2010/main" val="1848035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r>
              <a:rPr lang="en-US"/>
              <a:t>Distributed System(DS)</a:t>
            </a:r>
          </a:p>
        </p:txBody>
      </p:sp>
      <p:sp>
        <p:nvSpPr>
          <p:cNvPr id="6" name="Rectangle 6"/>
          <p:cNvSpPr>
            <a:spLocks noGrp="1" noChangeArrowheads="1"/>
          </p:cNvSpPr>
          <p:nvPr>
            <p:ph type="sldNum" sz="quarter" idx="11"/>
          </p:nvPr>
        </p:nvSpPr>
        <p:spPr>
          <a:ln/>
        </p:spPr>
        <p:txBody>
          <a:bodyPr/>
          <a:lstStyle>
            <a:lvl1pPr>
              <a:defRPr/>
            </a:lvl1pPr>
          </a:lstStyle>
          <a:p>
            <a:fld id="{36DB0A77-687A-494A-B30F-212ACCA15CE0}" type="slidenum">
              <a:rPr lang="en-US" altLang="en-US"/>
              <a:pPr/>
              <a:t>‹#›</a:t>
            </a:fld>
            <a:endParaRPr lang="en-US" altLang="en-US"/>
          </a:p>
        </p:txBody>
      </p:sp>
    </p:spTree>
    <p:extLst>
      <p:ext uri="{BB962C8B-B14F-4D97-AF65-F5344CB8AC3E}">
        <p14:creationId xmlns:p14="http://schemas.microsoft.com/office/powerpoint/2010/main" val="41277609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9" name="Rectangle 5"/>
          <p:cNvSpPr>
            <a:spLocks noGrp="1" noChangeArrowheads="1"/>
          </p:cNvSpPr>
          <p:nvPr>
            <p:ph type="ftr" sz="quarter" idx="3"/>
          </p:nvPr>
        </p:nvSpPr>
        <p:spPr bwMode="auto">
          <a:xfrm>
            <a:off x="533400" y="6245225"/>
            <a:ext cx="54864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200" b="1" i="1">
                <a:solidFill>
                  <a:srgbClr val="0066FF"/>
                </a:solidFill>
                <a:ea typeface="+mn-ea"/>
              </a:defRPr>
            </a:lvl1pPr>
          </a:lstStyle>
          <a:p>
            <a:pPr>
              <a:defRPr/>
            </a:pPr>
            <a:r>
              <a:rPr lang="en-US"/>
              <a:t>Distributed System(DS)</a:t>
            </a: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lvl1pPr>
          </a:lstStyle>
          <a:p>
            <a:fld id="{BD609342-E3CC-5644-913B-127168B7D8CD}"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p:txStyles>
    <p:titleStyle>
      <a:lvl1pPr algn="ctr" rtl="0" eaLnBrk="0" fontAlgn="base" hangingPunct="0">
        <a:spcBef>
          <a:spcPct val="0"/>
        </a:spcBef>
        <a:spcAft>
          <a:spcPct val="0"/>
        </a:spcAft>
        <a:defRPr sz="4400">
          <a:solidFill>
            <a:schemeClr val="tx2"/>
          </a:solidFill>
          <a:latin typeface="+mj-lt"/>
          <a:ea typeface="Arial" charset="0"/>
          <a:cs typeface="+mj-cs"/>
        </a:defRPr>
      </a:lvl1pPr>
      <a:lvl2pPr algn="ctr" rtl="0" eaLnBrk="0" fontAlgn="base" hangingPunct="0">
        <a:spcBef>
          <a:spcPct val="0"/>
        </a:spcBef>
        <a:spcAft>
          <a:spcPct val="0"/>
        </a:spcAft>
        <a:defRPr sz="4400">
          <a:solidFill>
            <a:schemeClr val="tx2"/>
          </a:solidFill>
          <a:latin typeface="Arial" charset="0"/>
          <a:ea typeface="Arial" charset="0"/>
          <a:cs typeface="Arial" charset="0"/>
        </a:defRPr>
      </a:lvl2pPr>
      <a:lvl3pPr algn="ctr" rtl="0" eaLnBrk="0" fontAlgn="base" hangingPunct="0">
        <a:spcBef>
          <a:spcPct val="0"/>
        </a:spcBef>
        <a:spcAft>
          <a:spcPct val="0"/>
        </a:spcAft>
        <a:defRPr sz="4400">
          <a:solidFill>
            <a:schemeClr val="tx2"/>
          </a:solidFill>
          <a:latin typeface="Arial" charset="0"/>
          <a:ea typeface="Arial" charset="0"/>
          <a:cs typeface="Arial" charset="0"/>
        </a:defRPr>
      </a:lvl3pPr>
      <a:lvl4pPr algn="ctr" rtl="0" eaLnBrk="0" fontAlgn="base" hangingPunct="0">
        <a:spcBef>
          <a:spcPct val="0"/>
        </a:spcBef>
        <a:spcAft>
          <a:spcPct val="0"/>
        </a:spcAft>
        <a:defRPr sz="4400">
          <a:solidFill>
            <a:schemeClr val="tx2"/>
          </a:solidFill>
          <a:latin typeface="Arial" charset="0"/>
          <a:ea typeface="Arial" charset="0"/>
          <a:cs typeface="Arial" charset="0"/>
        </a:defRPr>
      </a:lvl4pPr>
      <a:lvl5pPr algn="ctr" rtl="0" eaLnBrk="0" fontAlgn="base" hangingPunct="0">
        <a:spcBef>
          <a:spcPct val="0"/>
        </a:spcBef>
        <a:spcAft>
          <a:spcPct val="0"/>
        </a:spcAft>
        <a:defRPr sz="4400">
          <a:solidFill>
            <a:schemeClr val="tx2"/>
          </a:solidFill>
          <a:latin typeface="Arial" charset="0"/>
          <a:ea typeface="Arial" charset="0"/>
          <a:cs typeface="Arial" charset="0"/>
        </a:defRPr>
      </a:lvl5pPr>
      <a:lvl6pPr marL="457200" algn="ctr" rtl="0" fontAlgn="base">
        <a:spcBef>
          <a:spcPct val="0"/>
        </a:spcBef>
        <a:spcAft>
          <a:spcPct val="0"/>
        </a:spcAft>
        <a:defRPr sz="4400">
          <a:solidFill>
            <a:schemeClr val="tx2"/>
          </a:solidFill>
          <a:latin typeface="Arial" charset="0"/>
          <a:cs typeface="Arial" charset="0"/>
        </a:defRPr>
      </a:lvl6pPr>
      <a:lvl7pPr marL="914400" algn="ctr" rtl="0" fontAlgn="base">
        <a:spcBef>
          <a:spcPct val="0"/>
        </a:spcBef>
        <a:spcAft>
          <a:spcPct val="0"/>
        </a:spcAft>
        <a:defRPr sz="4400">
          <a:solidFill>
            <a:schemeClr val="tx2"/>
          </a:solidFill>
          <a:latin typeface="Arial" charset="0"/>
          <a:cs typeface="Arial" charset="0"/>
        </a:defRPr>
      </a:lvl7pPr>
      <a:lvl8pPr marL="1371600" algn="ctr" rtl="0" fontAlgn="base">
        <a:spcBef>
          <a:spcPct val="0"/>
        </a:spcBef>
        <a:spcAft>
          <a:spcPct val="0"/>
        </a:spcAft>
        <a:defRPr sz="4400">
          <a:solidFill>
            <a:schemeClr val="tx2"/>
          </a:solidFill>
          <a:latin typeface="Arial" charset="0"/>
          <a:cs typeface="Arial" charset="0"/>
        </a:defRPr>
      </a:lvl8pPr>
      <a:lvl9pPr marL="1828800" algn="ctr" rtl="0" fontAlgn="base">
        <a:spcBef>
          <a:spcPct val="0"/>
        </a:spcBef>
        <a:spcAft>
          <a:spcPct val="0"/>
        </a:spcAft>
        <a:defRPr sz="4400">
          <a:solidFill>
            <a:schemeClr val="tx2"/>
          </a:solidFill>
          <a:latin typeface="Arial" charset="0"/>
          <a:cs typeface="Arial" charset="0"/>
        </a:defRPr>
      </a:lvl9pPr>
    </p:titleStyle>
    <p:bodyStyle>
      <a:lvl1pPr marL="342900" indent="-342900" algn="l" rtl="0" eaLnBrk="0" fontAlgn="base" hangingPunct="0">
        <a:spcBef>
          <a:spcPct val="20000"/>
        </a:spcBef>
        <a:spcAft>
          <a:spcPct val="0"/>
        </a:spcAft>
        <a:buFont typeface="Wingdings" charset="2"/>
        <a:buChar char="§"/>
        <a:defRPr sz="3200">
          <a:solidFill>
            <a:schemeClr val="tx1"/>
          </a:solidFill>
          <a:latin typeface="+mn-lt"/>
          <a:ea typeface="Arial" charset="0"/>
          <a:cs typeface="+mn-cs"/>
        </a:defRPr>
      </a:lvl1pPr>
      <a:lvl2pPr marL="742950" indent="-285750" algn="l" rtl="0" eaLnBrk="0" fontAlgn="base" hangingPunct="0">
        <a:spcBef>
          <a:spcPct val="20000"/>
        </a:spcBef>
        <a:spcAft>
          <a:spcPct val="0"/>
        </a:spcAft>
        <a:buFont typeface="Wingdings" charset="2"/>
        <a:buChar char="Ø"/>
        <a:defRPr sz="2800">
          <a:solidFill>
            <a:schemeClr val="tx1"/>
          </a:solidFill>
          <a:latin typeface="+mn-lt"/>
          <a:ea typeface="Arial" charset="0"/>
          <a:cs typeface="+mn-cs"/>
        </a:defRPr>
      </a:lvl2pPr>
      <a:lvl3pPr marL="1143000" indent="-228600" algn="l" rtl="0" eaLnBrk="0" fontAlgn="base" hangingPunct="0">
        <a:spcBef>
          <a:spcPct val="20000"/>
        </a:spcBef>
        <a:spcAft>
          <a:spcPct val="0"/>
        </a:spcAft>
        <a:buFont typeface="Wingdings" charset="2"/>
        <a:buChar char="v"/>
        <a:defRPr sz="2400">
          <a:solidFill>
            <a:schemeClr val="tx1"/>
          </a:solidFill>
          <a:latin typeface="+mn-lt"/>
          <a:ea typeface="Arial" charset="0"/>
          <a:cs typeface="+mn-cs"/>
        </a:defRPr>
      </a:lvl3pPr>
      <a:lvl4pPr marL="1600200" indent="-228600" algn="l" rtl="0" eaLnBrk="0" fontAlgn="base" hangingPunct="0">
        <a:spcBef>
          <a:spcPct val="20000"/>
        </a:spcBef>
        <a:spcAft>
          <a:spcPct val="0"/>
        </a:spcAft>
        <a:buChar char="–"/>
        <a:defRPr sz="2000">
          <a:solidFill>
            <a:schemeClr val="tx1"/>
          </a:solidFill>
          <a:latin typeface="+mn-lt"/>
          <a:ea typeface="Arial" charset="0"/>
          <a:cs typeface="+mn-cs"/>
        </a:defRPr>
      </a:lvl4pPr>
      <a:lvl5pPr marL="2057400" indent="-228600" algn="l" rtl="0" eaLnBrk="0" fontAlgn="base" hangingPunct="0">
        <a:spcBef>
          <a:spcPct val="20000"/>
        </a:spcBef>
        <a:spcAft>
          <a:spcPct val="0"/>
        </a:spcAft>
        <a:buChar char="»"/>
        <a:defRPr sz="2000">
          <a:solidFill>
            <a:schemeClr val="tx1"/>
          </a:solidFill>
          <a:latin typeface="+mn-lt"/>
          <a:ea typeface="Arial" charset="0"/>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9.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0.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8.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9.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0.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58.xml.rels><?xml version="1.0" encoding="UTF-8" standalone="yes"?>
<Relationships xmlns="http://schemas.openxmlformats.org/package/2006/relationships"><Relationship Id="rId3" Type="http://schemas.openxmlformats.org/officeDocument/2006/relationships/hyperlink" Target="http://en.wikipedia.org/wiki/Computer_network" TargetMode="External"/><Relationship Id="rId4" Type="http://schemas.openxmlformats.org/officeDocument/2006/relationships/hyperlink" Target="http://en.wikipedia.org/wiki/Inter-process_communication" TargetMode="External"/><Relationship Id="rId1" Type="http://schemas.openxmlformats.org/officeDocument/2006/relationships/slideLayout" Target="../slideLayouts/slideLayout2.xml"/><Relationship Id="rId2" Type="http://schemas.openxmlformats.org/officeDocument/2006/relationships/hyperlink" Target="http://en.wikipedia.org/wiki/Operating_system" TargetMode="Externa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hyperlink" Target="http://en.wikipedia.org/wiki/CPU" TargetMode="Externa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6.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 Id="rId3" Type="http://schemas.openxmlformats.org/officeDocument/2006/relationships/image" Target="../media/image13.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 Id="rId3" Type="http://schemas.openxmlformats.org/officeDocument/2006/relationships/image" Target="../media/image15.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hyperlink" Target="http://en.wikipedia.org/wiki/Beowulf_cluster" TargetMode="External"/><Relationship Id="rId4" Type="http://schemas.openxmlformats.org/officeDocument/2006/relationships/hyperlink" Target="http://en.wikipedia.org/wiki/Loose_coupling" TargetMode="External"/><Relationship Id="rId1" Type="http://schemas.openxmlformats.org/officeDocument/2006/relationships/slideLayout" Target="../slideLayouts/slideLayout2.xml"/><Relationship Id="rId2" Type="http://schemas.openxmlformats.org/officeDocument/2006/relationships/hyperlink" Target="http://en.wikipedia.org/wiki/Computer_cluster" TargetMode="External"/></Relationships>
</file>

<file path=ppt/slides/_rels/slide84.xml.rels><?xml version="1.0" encoding="UTF-8" standalone="yes"?>
<Relationships xmlns="http://schemas.openxmlformats.org/package/2006/relationships"><Relationship Id="rId3" Type="http://schemas.openxmlformats.org/officeDocument/2006/relationships/hyperlink" Target="http://en.wikipedia.org/wiki/Uniform_Memory_Access" TargetMode="External"/><Relationship Id="rId4" Type="http://schemas.openxmlformats.org/officeDocument/2006/relationships/hyperlink" Target="http://en.wikipedia.org/wiki/Non-Uniform_Memory_Access" TargetMode="External"/><Relationship Id="rId1" Type="http://schemas.openxmlformats.org/officeDocument/2006/relationships/slideLayout" Target="../slideLayouts/slideLayout2.xml"/><Relationship Id="rId2" Type="http://schemas.openxmlformats.org/officeDocument/2006/relationships/hyperlink" Target="http://en.wikipedia.org/wiki/Multi-core_(computing)" TargetMode="Externa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le 1"/>
          <p:cNvSpPr>
            <a:spLocks noGrp="1"/>
          </p:cNvSpPr>
          <p:nvPr>
            <p:ph type="ctrTitle"/>
          </p:nvPr>
        </p:nvSpPr>
        <p:spPr>
          <a:xfrm>
            <a:off x="685800" y="533400"/>
            <a:ext cx="7772400" cy="1470025"/>
          </a:xfrm>
        </p:spPr>
        <p:txBody>
          <a:bodyPr/>
          <a:lstStyle/>
          <a:p>
            <a:r>
              <a:rPr lang="en-US" altLang="en-US" b="1">
                <a:solidFill>
                  <a:srgbClr val="00B050"/>
                </a:solidFill>
              </a:rPr>
              <a:t>Distributed System</a:t>
            </a:r>
            <a:br>
              <a:rPr lang="en-US" altLang="en-US" b="1">
                <a:solidFill>
                  <a:srgbClr val="00B050"/>
                </a:solidFill>
              </a:rPr>
            </a:br>
            <a:r>
              <a:rPr lang="en-US" altLang="en-US" b="1">
                <a:solidFill>
                  <a:srgbClr val="00B050"/>
                </a:solidFill>
              </a:rPr>
              <a:t>(BESE-VII)</a:t>
            </a:r>
          </a:p>
        </p:txBody>
      </p:sp>
      <p:sp>
        <p:nvSpPr>
          <p:cNvPr id="15362" name="Subtitle 2"/>
          <p:cNvSpPr>
            <a:spLocks noGrp="1"/>
          </p:cNvSpPr>
          <p:nvPr>
            <p:ph type="subTitle" idx="1"/>
          </p:nvPr>
        </p:nvSpPr>
        <p:spPr>
          <a:xfrm>
            <a:off x="695325" y="2514600"/>
            <a:ext cx="7772400" cy="3048000"/>
          </a:xfrm>
        </p:spPr>
        <p:txBody>
          <a:bodyPr/>
          <a:lstStyle/>
          <a:p>
            <a:r>
              <a:rPr lang="en-US" altLang="en-US" b="1" u="sng">
                <a:solidFill>
                  <a:srgbClr val="A50021"/>
                </a:solidFill>
              </a:rPr>
              <a:t>Compiled by</a:t>
            </a:r>
          </a:p>
          <a:p>
            <a:r>
              <a:rPr lang="en-US" altLang="en-US">
                <a:solidFill>
                  <a:srgbClr val="0066FF"/>
                </a:solidFill>
              </a:rPr>
              <a:t>Er. Madan Kadariya</a:t>
            </a:r>
          </a:p>
          <a:p>
            <a:r>
              <a:rPr lang="en-US" altLang="en-US" sz="2200"/>
              <a:t>Assistant Professor</a:t>
            </a:r>
          </a:p>
          <a:p>
            <a:r>
              <a:rPr lang="en-US" altLang="en-US" sz="2200"/>
              <a:t>HOD, Department of Information Technology Engineering </a:t>
            </a:r>
          </a:p>
          <a:p>
            <a:r>
              <a:rPr lang="en-US" altLang="en-US" sz="2200" b="1"/>
              <a:t>Nepal College of Information Technology</a:t>
            </a:r>
          </a:p>
          <a:p>
            <a:r>
              <a:rPr lang="en-US" altLang="en-US" sz="2200" b="1"/>
              <a:t>Balkumari, Lalitpur</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charset="2"/>
              <a:buChar char="§"/>
              <a:defRPr sz="3200">
                <a:solidFill>
                  <a:schemeClr val="tx1"/>
                </a:solidFill>
                <a:latin typeface="Arial" charset="0"/>
                <a:ea typeface="Arial" charset="0"/>
                <a:cs typeface="Arial" charset="0"/>
              </a:defRPr>
            </a:lvl1pPr>
            <a:lvl2pPr marL="742950" indent="-285750">
              <a:spcBef>
                <a:spcPct val="20000"/>
              </a:spcBef>
              <a:buFont typeface="Wingdings" charset="2"/>
              <a:buChar char="Ø"/>
              <a:defRPr sz="2800">
                <a:solidFill>
                  <a:schemeClr val="tx1"/>
                </a:solidFill>
                <a:latin typeface="Arial" charset="0"/>
                <a:ea typeface="Arial" charset="0"/>
                <a:cs typeface="Arial" charset="0"/>
              </a:defRPr>
            </a:lvl2pPr>
            <a:lvl3pPr marL="1143000" indent="-228600">
              <a:spcBef>
                <a:spcPct val="20000"/>
              </a:spcBef>
              <a:buFont typeface="Wingdings" charset="2"/>
              <a:buChar char="v"/>
              <a:defRPr sz="2400">
                <a:solidFill>
                  <a:schemeClr val="tx1"/>
                </a:solidFill>
                <a:latin typeface="Arial" charset="0"/>
                <a:ea typeface="Arial" charset="0"/>
                <a:cs typeface="Arial" charset="0"/>
              </a:defRPr>
            </a:lvl3pPr>
            <a:lvl4pPr marL="1600200" indent="-228600">
              <a:spcBef>
                <a:spcPct val="20000"/>
              </a:spcBef>
              <a:buChar char="–"/>
              <a:defRPr sz="2000">
                <a:solidFill>
                  <a:schemeClr val="tx1"/>
                </a:solidFill>
                <a:latin typeface="Arial" charset="0"/>
                <a:ea typeface="Arial" charset="0"/>
                <a:cs typeface="Arial" charset="0"/>
              </a:defRPr>
            </a:lvl4pPr>
            <a:lvl5pPr marL="2057400" indent="-228600">
              <a:spcBef>
                <a:spcPct val="20000"/>
              </a:spcBef>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ea typeface="Arial" charset="0"/>
                <a:cs typeface="Arial" charset="0"/>
              </a:defRPr>
            </a:lvl9pPr>
          </a:lstStyle>
          <a:p>
            <a:pPr>
              <a:spcBef>
                <a:spcPct val="0"/>
              </a:spcBef>
              <a:buFontTx/>
              <a:buNone/>
            </a:pPr>
            <a:fld id="{1FB4F8D6-8C90-0843-A2C2-667ED85B3677}" type="slidenum">
              <a:rPr lang="en-US" altLang="en-US" sz="1400"/>
              <a:pPr>
                <a:spcBef>
                  <a:spcPct val="0"/>
                </a:spcBef>
                <a:buFontTx/>
                <a:buNone/>
              </a:pPr>
              <a:t>10</a:t>
            </a:fld>
            <a:endParaRPr lang="en-US" altLang="en-US" sz="1400"/>
          </a:p>
        </p:txBody>
      </p:sp>
      <p:sp>
        <p:nvSpPr>
          <p:cNvPr id="31746" name="Rectangle 2"/>
          <p:cNvSpPr>
            <a:spLocks noGrp="1" noChangeArrowheads="1"/>
          </p:cNvSpPr>
          <p:nvPr>
            <p:ph type="title"/>
          </p:nvPr>
        </p:nvSpPr>
        <p:spPr>
          <a:xfrm>
            <a:off x="457200" y="557213"/>
            <a:ext cx="8229600" cy="579437"/>
          </a:xfrm>
        </p:spPr>
        <p:txBody>
          <a:bodyPr anchorCtr="1">
            <a:spAutoFit/>
          </a:bodyPr>
          <a:lstStyle/>
          <a:p>
            <a:pPr eaLnBrk="1" hangingPunct="1"/>
            <a:r>
              <a:rPr lang="en-US" altLang="en-US" sz="3200" b="1"/>
              <a:t>Defining Distributed Systems</a:t>
            </a:r>
          </a:p>
        </p:txBody>
      </p:sp>
      <p:graphicFrame>
        <p:nvGraphicFramePr>
          <p:cNvPr id="64522" name="Group 10"/>
          <p:cNvGraphicFramePr>
            <a:graphicFrameLocks noGrp="1"/>
          </p:cNvGraphicFramePr>
          <p:nvPr>
            <p:ph type="tbl" idx="1"/>
          </p:nvPr>
        </p:nvGraphicFramePr>
        <p:xfrm>
          <a:off x="114300" y="1136650"/>
          <a:ext cx="8915400" cy="4114826"/>
        </p:xfrm>
        <a:graphic>
          <a:graphicData uri="http://schemas.openxmlformats.org/drawingml/2006/table">
            <a:tbl>
              <a:tblPr rtl="1"/>
              <a:tblGrid>
                <a:gridCol w="8915400"/>
              </a:tblGrid>
              <a:tr h="2493963">
                <a:tc>
                  <a:txBody>
                    <a:bodyPr/>
                    <a:lstStyle>
                      <a:lvl1pPr marL="342900" indent="-342900">
                        <a:spcBef>
                          <a:spcPct val="20000"/>
                        </a:spcBef>
                        <a:buFont typeface="Wingdings" charset="2"/>
                        <a:defRPr sz="2800">
                          <a:solidFill>
                            <a:schemeClr val="tx1"/>
                          </a:solidFill>
                          <a:latin typeface="Arial" charset="0"/>
                          <a:ea typeface="Arial" charset="0"/>
                          <a:cs typeface="Arial" charset="0"/>
                        </a:defRPr>
                      </a:lvl1pPr>
                      <a:lvl2pPr marL="800100" indent="-342900">
                        <a:spcBef>
                          <a:spcPct val="20000"/>
                        </a:spcBef>
                        <a:buFont typeface="Wingdings" charset="2"/>
                        <a:defRPr sz="2400">
                          <a:solidFill>
                            <a:schemeClr val="tx1"/>
                          </a:solidFill>
                          <a:latin typeface="Arial" charset="0"/>
                          <a:ea typeface="Arial" charset="0"/>
                          <a:cs typeface="Arial" charset="0"/>
                        </a:defRPr>
                      </a:lvl2pPr>
                      <a:lvl3pPr marL="1143000" indent="-228600">
                        <a:spcBef>
                          <a:spcPct val="20000"/>
                        </a:spcBef>
                        <a:buFont typeface="Wingdings" charset="2"/>
                        <a:defRPr sz="2000">
                          <a:solidFill>
                            <a:schemeClr val="tx1"/>
                          </a:solidFill>
                          <a:latin typeface="Arial" charset="0"/>
                          <a:ea typeface="Arial" charset="0"/>
                          <a:cs typeface="Arial" charset="0"/>
                        </a:defRPr>
                      </a:lvl3pPr>
                      <a:lvl4pPr marL="1600200" indent="-228600">
                        <a:spcBef>
                          <a:spcPct val="20000"/>
                        </a:spcBef>
                        <a:defRPr>
                          <a:solidFill>
                            <a:schemeClr val="tx1"/>
                          </a:solidFill>
                          <a:latin typeface="Arial" charset="0"/>
                          <a:ea typeface="Arial" charset="0"/>
                          <a:cs typeface="Arial" charset="0"/>
                        </a:defRPr>
                      </a:lvl4pPr>
                      <a:lvl5pPr marL="2057400" indent="-228600">
                        <a:spcBef>
                          <a:spcPct val="20000"/>
                        </a:spcBef>
                        <a:defRPr>
                          <a:solidFill>
                            <a:schemeClr val="tx1"/>
                          </a:solidFill>
                          <a:latin typeface="Arial" charset="0"/>
                          <a:ea typeface="Arial" charset="0"/>
                          <a:cs typeface="Arial" charset="0"/>
                        </a:defRPr>
                      </a:lvl5pPr>
                      <a:lvl6pPr marL="2514600" indent="-228600" eaLnBrk="0" fontAlgn="base" hangingPunct="0">
                        <a:spcBef>
                          <a:spcPct val="20000"/>
                        </a:spcBef>
                        <a:spcAft>
                          <a:spcPct val="0"/>
                        </a:spcAft>
                        <a:defRPr>
                          <a:solidFill>
                            <a:schemeClr val="tx1"/>
                          </a:solidFill>
                          <a:latin typeface="Arial" charset="0"/>
                          <a:ea typeface="Arial" charset="0"/>
                          <a:cs typeface="Arial" charset="0"/>
                        </a:defRPr>
                      </a:lvl6pPr>
                      <a:lvl7pPr marL="2971800" indent="-228600" eaLnBrk="0" fontAlgn="base" hangingPunct="0">
                        <a:spcBef>
                          <a:spcPct val="20000"/>
                        </a:spcBef>
                        <a:spcAft>
                          <a:spcPct val="0"/>
                        </a:spcAft>
                        <a:defRPr>
                          <a:solidFill>
                            <a:schemeClr val="tx1"/>
                          </a:solidFill>
                          <a:latin typeface="Arial" charset="0"/>
                          <a:ea typeface="Arial" charset="0"/>
                          <a:cs typeface="Arial" charset="0"/>
                        </a:defRPr>
                      </a:lvl7pPr>
                      <a:lvl8pPr marL="3429000" indent="-228600" eaLnBrk="0" fontAlgn="base" hangingPunct="0">
                        <a:spcBef>
                          <a:spcPct val="20000"/>
                        </a:spcBef>
                        <a:spcAft>
                          <a:spcPct val="0"/>
                        </a:spcAft>
                        <a:defRPr>
                          <a:solidFill>
                            <a:schemeClr val="tx1"/>
                          </a:solidFill>
                          <a:latin typeface="Arial" charset="0"/>
                          <a:ea typeface="Arial" charset="0"/>
                          <a:cs typeface="Arial" charset="0"/>
                        </a:defRPr>
                      </a:lvl8pPr>
                      <a:lvl9pPr marL="3886200" indent="-228600" eaLnBrk="0" fontAlgn="base" hangingPunct="0">
                        <a:spcBef>
                          <a:spcPct val="20000"/>
                        </a:spcBef>
                        <a:spcAft>
                          <a:spcPct val="0"/>
                        </a:spcAft>
                        <a:defRPr>
                          <a:solidFill>
                            <a:schemeClr val="tx1"/>
                          </a:solidFill>
                          <a:latin typeface="Arial" charset="0"/>
                          <a:ea typeface="Arial" charset="0"/>
                          <a:cs typeface="Arial" charset="0"/>
                        </a:defRPr>
                      </a:lvl9pPr>
                    </a:lstStyle>
                    <a:p>
                      <a:pPr marL="800100" marR="0" lvl="1" indent="-342900" algn="l" defTabSz="914400" rtl="0" eaLnBrk="1" fontAlgn="base" latinLnBrk="0" hangingPunct="1">
                        <a:lnSpc>
                          <a:spcPct val="100000"/>
                        </a:lnSpc>
                        <a:spcBef>
                          <a:spcPct val="0"/>
                        </a:spcBef>
                        <a:spcAft>
                          <a:spcPct val="0"/>
                        </a:spcAft>
                        <a:buClrTx/>
                        <a:buSzTx/>
                        <a:buFont typeface="Wingdings" charset="2"/>
                        <a:buChar char="v"/>
                        <a:tabLst/>
                      </a:pPr>
                      <a:r>
                        <a:rPr kumimoji="0" lang="en-US" altLang="en-US" sz="2400" b="0" i="0" u="none" strike="noStrike" cap="none" normalizeH="0" baseline="0">
                          <a:ln>
                            <a:noFill/>
                          </a:ln>
                          <a:solidFill>
                            <a:srgbClr val="FF0000"/>
                          </a:solidFill>
                          <a:effectLst/>
                          <a:latin typeface="Arial" charset="0"/>
                          <a:ea typeface="Arial" charset="0"/>
                          <a:cs typeface="Arial" charset="0"/>
                        </a:rPr>
                        <a:t>A collection of independent computers that appears to its users as a single coherent system.</a:t>
                      </a:r>
                    </a:p>
                    <a:p>
                      <a:pPr marL="800100" marR="0" lvl="1" indent="-342900" algn="l" defTabSz="914400" rtl="0" eaLnBrk="1" fontAlgn="base" latinLnBrk="0" hangingPunct="1">
                        <a:lnSpc>
                          <a:spcPct val="100000"/>
                        </a:lnSpc>
                        <a:spcBef>
                          <a:spcPct val="0"/>
                        </a:spcBef>
                        <a:spcAft>
                          <a:spcPct val="0"/>
                        </a:spcAft>
                        <a:buClrTx/>
                        <a:buSzTx/>
                        <a:buFont typeface="Wingdings" charset="2"/>
                        <a:buChar char="v"/>
                        <a:tabLst/>
                      </a:pPr>
                      <a:endParaRPr kumimoji="0" lang="en-US" altLang="en-US" sz="2400" b="0" i="0" u="none" strike="noStrike" cap="none" normalizeH="0" baseline="0">
                        <a:ln>
                          <a:noFill/>
                        </a:ln>
                        <a:solidFill>
                          <a:srgbClr val="FF0000"/>
                        </a:solidFill>
                        <a:effectLst/>
                        <a:latin typeface="Arial" charset="0"/>
                        <a:ea typeface="Arial" charset="0"/>
                        <a:cs typeface="Arial" charset="0"/>
                      </a:endParaRPr>
                    </a:p>
                    <a:p>
                      <a:pPr marL="800100" marR="0" lvl="1" indent="-342900" algn="l" defTabSz="914400" rtl="0" eaLnBrk="1" fontAlgn="base" latinLnBrk="0" hangingPunct="1">
                        <a:lnSpc>
                          <a:spcPct val="100000"/>
                        </a:lnSpc>
                        <a:spcBef>
                          <a:spcPct val="0"/>
                        </a:spcBef>
                        <a:spcAft>
                          <a:spcPct val="0"/>
                        </a:spcAft>
                        <a:buClrTx/>
                        <a:buSzTx/>
                        <a:buFont typeface="Wingdings" charset="2"/>
                        <a:buChar char="v"/>
                        <a:tabLst/>
                      </a:pPr>
                      <a:r>
                        <a:rPr kumimoji="0" lang="en-US" altLang="en-US" sz="2400" b="0" i="0" u="none" strike="noStrike" cap="none" normalizeH="0" baseline="0">
                          <a:ln>
                            <a:noFill/>
                          </a:ln>
                          <a:solidFill>
                            <a:srgbClr val="3C8C93"/>
                          </a:solidFill>
                          <a:effectLst/>
                          <a:latin typeface="Arial" charset="0"/>
                          <a:ea typeface="Arial" charset="0"/>
                          <a:cs typeface="Arial" charset="0"/>
                        </a:rPr>
                        <a:t>One that looks like an ordinary system to its users, but runs on a set of autonomous processing elements (PEs) where each PE has a separate physical memory space and the message transmission delay is not negligible.</a:t>
                      </a:r>
                    </a:p>
                    <a:p>
                      <a:pPr marL="800100" marR="0" lvl="1" indent="-342900" algn="l" defTabSz="914400" rtl="0" eaLnBrk="1" fontAlgn="base" latinLnBrk="0" hangingPunct="1">
                        <a:lnSpc>
                          <a:spcPct val="100000"/>
                        </a:lnSpc>
                        <a:spcBef>
                          <a:spcPct val="0"/>
                        </a:spcBef>
                        <a:spcAft>
                          <a:spcPct val="0"/>
                        </a:spcAft>
                        <a:buClrTx/>
                        <a:buSzTx/>
                        <a:buFont typeface="Wingdings" charset="2"/>
                        <a:buChar char="v"/>
                        <a:tabLst/>
                      </a:pPr>
                      <a:endParaRPr kumimoji="0" lang="en-US" altLang="en-US" sz="2400" b="0" i="0" u="none" strike="noStrike" cap="none" normalizeH="0" baseline="0">
                        <a:ln>
                          <a:noFill/>
                        </a:ln>
                        <a:solidFill>
                          <a:srgbClr val="3C8C93"/>
                        </a:solidFill>
                        <a:effectLst/>
                        <a:latin typeface="Arial" charset="0"/>
                        <a:ea typeface="Arial" charset="0"/>
                        <a:cs typeface="Arial" charset="0"/>
                      </a:endParaRPr>
                    </a:p>
                    <a:p>
                      <a:pPr marL="800100" marR="0" lvl="1" indent="-342900" algn="l" defTabSz="914400" rtl="0" eaLnBrk="1" fontAlgn="base" latinLnBrk="0" hangingPunct="1">
                        <a:lnSpc>
                          <a:spcPct val="100000"/>
                        </a:lnSpc>
                        <a:spcBef>
                          <a:spcPct val="0"/>
                        </a:spcBef>
                        <a:spcAft>
                          <a:spcPct val="0"/>
                        </a:spcAft>
                        <a:buClrTx/>
                        <a:buSzTx/>
                        <a:buFont typeface="Wingdings" charset="2"/>
                        <a:buChar char="v"/>
                        <a:tabLst/>
                      </a:pPr>
                      <a:r>
                        <a:rPr kumimoji="0" lang="en-US" altLang="en-US" sz="2400" b="0" i="0" u="none" strike="noStrike" cap="none" normalizeH="0" baseline="0">
                          <a:ln>
                            <a:noFill/>
                          </a:ln>
                          <a:solidFill>
                            <a:srgbClr val="3C8C93"/>
                          </a:solidFill>
                          <a:effectLst/>
                          <a:latin typeface="Arial" charset="0"/>
                          <a:ea typeface="Arial" charset="0"/>
                          <a:cs typeface="Arial" charset="0"/>
                        </a:rPr>
                        <a:t>There is close cooperation among these PEs. The system should support an arbitrary number of processes and dynamic extensions of PEs.</a:t>
                      </a:r>
                    </a:p>
                  </a:txBody>
                  <a:tcPr marT="45733" marB="45733" horzOverflow="overflow">
                    <a:lnL>
                      <a:noFill/>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r>
            </a:tbl>
          </a:graphicData>
        </a:graphic>
      </p:graphicFrame>
      <p:sp>
        <p:nvSpPr>
          <p:cNvPr id="2" name="Footer Placeholder 1"/>
          <p:cNvSpPr>
            <a:spLocks noGrp="1"/>
          </p:cNvSpPr>
          <p:nvPr>
            <p:ph type="ftr" sz="quarter" idx="10"/>
          </p:nvPr>
        </p:nvSpPr>
        <p:spPr/>
        <p:txBody>
          <a:bodyPr/>
          <a:lstStyle/>
          <a:p>
            <a:pPr>
              <a:defRPr/>
            </a:pPr>
            <a:r>
              <a:rPr lang="en-US"/>
              <a:t>Distributed System(DS)</a:t>
            </a:r>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charset="2"/>
              <a:buChar char="§"/>
              <a:defRPr sz="3200">
                <a:solidFill>
                  <a:schemeClr val="tx1"/>
                </a:solidFill>
                <a:latin typeface="Arial" charset="0"/>
                <a:ea typeface="Arial" charset="0"/>
                <a:cs typeface="Arial" charset="0"/>
              </a:defRPr>
            </a:lvl1pPr>
            <a:lvl2pPr marL="742950" indent="-285750">
              <a:spcBef>
                <a:spcPct val="20000"/>
              </a:spcBef>
              <a:buFont typeface="Wingdings" charset="2"/>
              <a:buChar char="Ø"/>
              <a:defRPr sz="2800">
                <a:solidFill>
                  <a:schemeClr val="tx1"/>
                </a:solidFill>
                <a:latin typeface="Arial" charset="0"/>
                <a:ea typeface="Arial" charset="0"/>
                <a:cs typeface="Arial" charset="0"/>
              </a:defRPr>
            </a:lvl2pPr>
            <a:lvl3pPr marL="1143000" indent="-228600">
              <a:spcBef>
                <a:spcPct val="20000"/>
              </a:spcBef>
              <a:buFont typeface="Wingdings" charset="2"/>
              <a:buChar char="v"/>
              <a:defRPr sz="2400">
                <a:solidFill>
                  <a:schemeClr val="tx1"/>
                </a:solidFill>
                <a:latin typeface="Arial" charset="0"/>
                <a:ea typeface="Arial" charset="0"/>
                <a:cs typeface="Arial" charset="0"/>
              </a:defRPr>
            </a:lvl3pPr>
            <a:lvl4pPr marL="1600200" indent="-228600">
              <a:spcBef>
                <a:spcPct val="20000"/>
              </a:spcBef>
              <a:buChar char="–"/>
              <a:defRPr sz="2000">
                <a:solidFill>
                  <a:schemeClr val="tx1"/>
                </a:solidFill>
                <a:latin typeface="Arial" charset="0"/>
                <a:ea typeface="Arial" charset="0"/>
                <a:cs typeface="Arial" charset="0"/>
              </a:defRPr>
            </a:lvl4pPr>
            <a:lvl5pPr marL="2057400" indent="-228600">
              <a:spcBef>
                <a:spcPct val="20000"/>
              </a:spcBef>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ea typeface="Arial" charset="0"/>
                <a:cs typeface="Arial" charset="0"/>
              </a:defRPr>
            </a:lvl9pPr>
          </a:lstStyle>
          <a:p>
            <a:pPr>
              <a:spcBef>
                <a:spcPct val="0"/>
              </a:spcBef>
              <a:buFontTx/>
              <a:buNone/>
            </a:pPr>
            <a:fld id="{AC3CA516-7935-C74A-A4DF-2E2D596357FD}" type="slidenum">
              <a:rPr lang="en-US" altLang="en-US" sz="1400"/>
              <a:pPr>
                <a:spcBef>
                  <a:spcPct val="0"/>
                </a:spcBef>
                <a:buFontTx/>
                <a:buNone/>
              </a:pPr>
              <a:t>11</a:t>
            </a:fld>
            <a:endParaRPr lang="en-US" altLang="en-US" sz="1400"/>
          </a:p>
        </p:txBody>
      </p:sp>
      <p:sp>
        <p:nvSpPr>
          <p:cNvPr id="33794" name="Rectangle 2"/>
          <p:cNvSpPr>
            <a:spLocks noGrp="1" noChangeArrowheads="1"/>
          </p:cNvSpPr>
          <p:nvPr>
            <p:ph type="title"/>
          </p:nvPr>
        </p:nvSpPr>
        <p:spPr>
          <a:xfrm>
            <a:off x="457200" y="152400"/>
            <a:ext cx="8229600" cy="579438"/>
          </a:xfrm>
        </p:spPr>
        <p:txBody>
          <a:bodyPr anchorCtr="1">
            <a:spAutoFit/>
          </a:bodyPr>
          <a:lstStyle/>
          <a:p>
            <a:pPr eaLnBrk="1" hangingPunct="1"/>
            <a:r>
              <a:rPr lang="en-US" altLang="en-US" sz="3200" b="1"/>
              <a:t>Defining Distributed Systems</a:t>
            </a:r>
          </a:p>
        </p:txBody>
      </p:sp>
      <p:graphicFrame>
        <p:nvGraphicFramePr>
          <p:cNvPr id="64522" name="Group 10"/>
          <p:cNvGraphicFramePr>
            <a:graphicFrameLocks noGrp="1"/>
          </p:cNvGraphicFramePr>
          <p:nvPr>
            <p:ph type="tbl" idx="1"/>
          </p:nvPr>
        </p:nvGraphicFramePr>
        <p:xfrm>
          <a:off x="114300" y="685800"/>
          <a:ext cx="8915400" cy="5791226"/>
        </p:xfrm>
        <a:graphic>
          <a:graphicData uri="http://schemas.openxmlformats.org/drawingml/2006/table">
            <a:tbl>
              <a:tblPr rtl="1"/>
              <a:tblGrid>
                <a:gridCol w="8915400"/>
              </a:tblGrid>
              <a:tr h="5559425">
                <a:tc>
                  <a:txBody>
                    <a:bodyPr/>
                    <a:lstStyle>
                      <a:lvl1pPr marL="342900" indent="-342900">
                        <a:spcBef>
                          <a:spcPct val="20000"/>
                        </a:spcBef>
                        <a:buFont typeface="Wingdings" charset="2"/>
                        <a:defRPr sz="2800">
                          <a:solidFill>
                            <a:schemeClr val="tx1"/>
                          </a:solidFill>
                          <a:latin typeface="Arial" charset="0"/>
                          <a:ea typeface="Arial" charset="0"/>
                          <a:cs typeface="Arial" charset="0"/>
                        </a:defRPr>
                      </a:lvl1pPr>
                      <a:lvl2pPr marL="800100" indent="-342900">
                        <a:spcBef>
                          <a:spcPct val="20000"/>
                        </a:spcBef>
                        <a:buFont typeface="Wingdings" charset="2"/>
                        <a:defRPr sz="2400">
                          <a:solidFill>
                            <a:schemeClr val="tx1"/>
                          </a:solidFill>
                          <a:latin typeface="Arial" charset="0"/>
                          <a:ea typeface="Arial" charset="0"/>
                          <a:cs typeface="Arial" charset="0"/>
                        </a:defRPr>
                      </a:lvl2pPr>
                      <a:lvl3pPr marL="1143000" indent="-228600">
                        <a:spcBef>
                          <a:spcPct val="20000"/>
                        </a:spcBef>
                        <a:buFont typeface="Wingdings" charset="2"/>
                        <a:defRPr sz="2000">
                          <a:solidFill>
                            <a:schemeClr val="tx1"/>
                          </a:solidFill>
                          <a:latin typeface="Arial" charset="0"/>
                          <a:ea typeface="Arial" charset="0"/>
                          <a:cs typeface="Arial" charset="0"/>
                        </a:defRPr>
                      </a:lvl3pPr>
                      <a:lvl4pPr marL="1600200" indent="-228600">
                        <a:spcBef>
                          <a:spcPct val="20000"/>
                        </a:spcBef>
                        <a:defRPr>
                          <a:solidFill>
                            <a:schemeClr val="tx1"/>
                          </a:solidFill>
                          <a:latin typeface="Arial" charset="0"/>
                          <a:ea typeface="Arial" charset="0"/>
                          <a:cs typeface="Arial" charset="0"/>
                        </a:defRPr>
                      </a:lvl4pPr>
                      <a:lvl5pPr marL="2057400" indent="-228600">
                        <a:spcBef>
                          <a:spcPct val="20000"/>
                        </a:spcBef>
                        <a:defRPr>
                          <a:solidFill>
                            <a:schemeClr val="tx1"/>
                          </a:solidFill>
                          <a:latin typeface="Arial" charset="0"/>
                          <a:ea typeface="Arial" charset="0"/>
                          <a:cs typeface="Arial" charset="0"/>
                        </a:defRPr>
                      </a:lvl5pPr>
                      <a:lvl6pPr marL="2514600" indent="-228600" eaLnBrk="0" fontAlgn="base" hangingPunct="0">
                        <a:spcBef>
                          <a:spcPct val="20000"/>
                        </a:spcBef>
                        <a:spcAft>
                          <a:spcPct val="0"/>
                        </a:spcAft>
                        <a:defRPr>
                          <a:solidFill>
                            <a:schemeClr val="tx1"/>
                          </a:solidFill>
                          <a:latin typeface="Arial" charset="0"/>
                          <a:ea typeface="Arial" charset="0"/>
                          <a:cs typeface="Arial" charset="0"/>
                        </a:defRPr>
                      </a:lvl6pPr>
                      <a:lvl7pPr marL="2971800" indent="-228600" eaLnBrk="0" fontAlgn="base" hangingPunct="0">
                        <a:spcBef>
                          <a:spcPct val="20000"/>
                        </a:spcBef>
                        <a:spcAft>
                          <a:spcPct val="0"/>
                        </a:spcAft>
                        <a:defRPr>
                          <a:solidFill>
                            <a:schemeClr val="tx1"/>
                          </a:solidFill>
                          <a:latin typeface="Arial" charset="0"/>
                          <a:ea typeface="Arial" charset="0"/>
                          <a:cs typeface="Arial" charset="0"/>
                        </a:defRPr>
                      </a:lvl7pPr>
                      <a:lvl8pPr marL="3429000" indent="-228600" eaLnBrk="0" fontAlgn="base" hangingPunct="0">
                        <a:spcBef>
                          <a:spcPct val="20000"/>
                        </a:spcBef>
                        <a:spcAft>
                          <a:spcPct val="0"/>
                        </a:spcAft>
                        <a:defRPr>
                          <a:solidFill>
                            <a:schemeClr val="tx1"/>
                          </a:solidFill>
                          <a:latin typeface="Arial" charset="0"/>
                          <a:ea typeface="Arial" charset="0"/>
                          <a:cs typeface="Arial" charset="0"/>
                        </a:defRPr>
                      </a:lvl8pPr>
                      <a:lvl9pPr marL="3886200" indent="-228600" eaLnBrk="0" fontAlgn="base" hangingPunct="0">
                        <a:spcBef>
                          <a:spcPct val="20000"/>
                        </a:spcBef>
                        <a:spcAft>
                          <a:spcPct val="0"/>
                        </a:spcAft>
                        <a:defRPr>
                          <a:solidFill>
                            <a:schemeClr val="tx1"/>
                          </a:solidFill>
                          <a:latin typeface="Arial" charset="0"/>
                          <a:ea typeface="Arial" charset="0"/>
                          <a:cs typeface="Arial" charset="0"/>
                        </a:defRPr>
                      </a:lvl9pPr>
                    </a:lstStyle>
                    <a:p>
                      <a:pPr marL="342900" marR="0" lvl="0" indent="-342900" algn="l" defTabSz="914400" rtl="0" eaLnBrk="1" fontAlgn="base" latinLnBrk="0" hangingPunct="1">
                        <a:lnSpc>
                          <a:spcPct val="100000"/>
                        </a:lnSpc>
                        <a:spcBef>
                          <a:spcPct val="0"/>
                        </a:spcBef>
                        <a:spcAft>
                          <a:spcPct val="0"/>
                        </a:spcAft>
                        <a:buClrTx/>
                        <a:buSzTx/>
                        <a:buFont typeface="Wingdings" charset="2"/>
                        <a:buChar char="v"/>
                        <a:tabLst/>
                      </a:pPr>
                      <a:r>
                        <a:rPr kumimoji="0" lang="en-US" altLang="en-US" sz="2200" b="0" i="0" u="none" strike="noStrike" cap="none" normalizeH="0" baseline="0">
                          <a:ln>
                            <a:noFill/>
                          </a:ln>
                          <a:solidFill>
                            <a:schemeClr val="tx1"/>
                          </a:solidFill>
                          <a:effectLst/>
                          <a:latin typeface="Arial" charset="0"/>
                          <a:ea typeface="Arial" charset="0"/>
                          <a:cs typeface="Arial" charset="0"/>
                        </a:rPr>
                        <a:t>Distributed Systems encounter number of terminologies:</a:t>
                      </a:r>
                    </a:p>
                    <a:p>
                      <a:pPr marL="800100" marR="0" lvl="1" indent="-342900" algn="l" defTabSz="914400" rtl="0" eaLnBrk="1" fontAlgn="base" latinLnBrk="0" hangingPunct="1">
                        <a:lnSpc>
                          <a:spcPct val="100000"/>
                        </a:lnSpc>
                        <a:spcBef>
                          <a:spcPct val="0"/>
                        </a:spcBef>
                        <a:spcAft>
                          <a:spcPct val="0"/>
                        </a:spcAft>
                        <a:buClrTx/>
                        <a:buSzTx/>
                        <a:buFont typeface="Wingdings" charset="2"/>
                        <a:buChar char="v"/>
                        <a:tabLst/>
                      </a:pPr>
                      <a:r>
                        <a:rPr kumimoji="0" lang="en-US" altLang="en-US" sz="2200" b="0" i="0" u="none" strike="noStrike" cap="none" normalizeH="0" baseline="0">
                          <a:ln>
                            <a:noFill/>
                          </a:ln>
                          <a:solidFill>
                            <a:srgbClr val="FF0000"/>
                          </a:solidFill>
                          <a:effectLst/>
                          <a:latin typeface="Arial" charset="0"/>
                          <a:ea typeface="Arial" charset="0"/>
                          <a:cs typeface="Arial" charset="0"/>
                        </a:rPr>
                        <a:t>distributed</a:t>
                      </a:r>
                      <a:r>
                        <a:rPr kumimoji="0" lang="en-US" altLang="en-US" sz="2200" b="0" i="0" u="none" strike="noStrike" cap="none" normalizeH="0" baseline="0">
                          <a:ln>
                            <a:noFill/>
                          </a:ln>
                          <a:solidFill>
                            <a:schemeClr val="tx1"/>
                          </a:solidFill>
                          <a:effectLst/>
                          <a:latin typeface="Arial" charset="0"/>
                          <a:ea typeface="Arial" charset="0"/>
                          <a:cs typeface="Arial" charset="0"/>
                        </a:rPr>
                        <a:t>, </a:t>
                      </a:r>
                      <a:r>
                        <a:rPr kumimoji="0" lang="en-US" altLang="en-US" sz="2200" b="0" i="0" u="none" strike="noStrike" cap="none" normalizeH="0" baseline="0">
                          <a:ln>
                            <a:noFill/>
                          </a:ln>
                          <a:solidFill>
                            <a:srgbClr val="FF0000"/>
                          </a:solidFill>
                          <a:effectLst/>
                          <a:latin typeface="Arial" charset="0"/>
                          <a:ea typeface="Arial" charset="0"/>
                          <a:cs typeface="Arial" charset="0"/>
                        </a:rPr>
                        <a:t>network</a:t>
                      </a:r>
                      <a:r>
                        <a:rPr kumimoji="0" lang="en-US" altLang="en-US" sz="2200" b="0" i="0" u="none" strike="noStrike" cap="none" normalizeH="0" baseline="0">
                          <a:ln>
                            <a:noFill/>
                          </a:ln>
                          <a:solidFill>
                            <a:schemeClr val="tx1"/>
                          </a:solidFill>
                          <a:effectLst/>
                          <a:latin typeface="Arial" charset="0"/>
                          <a:ea typeface="Arial" charset="0"/>
                          <a:cs typeface="Arial" charset="0"/>
                        </a:rPr>
                        <a:t>, </a:t>
                      </a:r>
                      <a:r>
                        <a:rPr kumimoji="0" lang="en-US" altLang="en-US" sz="2200" b="0" i="0" u="none" strike="noStrike" cap="none" normalizeH="0" baseline="0">
                          <a:ln>
                            <a:noFill/>
                          </a:ln>
                          <a:solidFill>
                            <a:srgbClr val="FF0000"/>
                          </a:solidFill>
                          <a:effectLst/>
                          <a:latin typeface="Arial" charset="0"/>
                          <a:ea typeface="Arial" charset="0"/>
                          <a:cs typeface="Arial" charset="0"/>
                        </a:rPr>
                        <a:t>parallel</a:t>
                      </a:r>
                      <a:r>
                        <a:rPr kumimoji="0" lang="en-US" altLang="en-US" sz="2200" b="0" i="0" u="none" strike="noStrike" cap="none" normalizeH="0" baseline="0">
                          <a:ln>
                            <a:noFill/>
                          </a:ln>
                          <a:solidFill>
                            <a:schemeClr val="tx1"/>
                          </a:solidFill>
                          <a:effectLst/>
                          <a:latin typeface="Arial" charset="0"/>
                          <a:ea typeface="Arial" charset="0"/>
                          <a:cs typeface="Arial" charset="0"/>
                        </a:rPr>
                        <a:t>, </a:t>
                      </a:r>
                      <a:r>
                        <a:rPr kumimoji="0" lang="en-US" altLang="en-US" sz="2200" b="0" i="0" u="none" strike="noStrike" cap="none" normalizeH="0" baseline="0">
                          <a:ln>
                            <a:noFill/>
                          </a:ln>
                          <a:solidFill>
                            <a:srgbClr val="FF0000"/>
                          </a:solidFill>
                          <a:effectLst/>
                          <a:latin typeface="Arial" charset="0"/>
                          <a:ea typeface="Arial" charset="0"/>
                          <a:cs typeface="Arial" charset="0"/>
                        </a:rPr>
                        <a:t>concurrent</a:t>
                      </a:r>
                      <a:r>
                        <a:rPr kumimoji="0" lang="en-US" altLang="en-US" sz="2200" b="0" i="0" u="none" strike="noStrike" cap="none" normalizeH="0" baseline="0">
                          <a:ln>
                            <a:noFill/>
                          </a:ln>
                          <a:solidFill>
                            <a:schemeClr val="tx1"/>
                          </a:solidFill>
                          <a:effectLst/>
                          <a:latin typeface="Arial" charset="0"/>
                          <a:ea typeface="Arial" charset="0"/>
                          <a:cs typeface="Arial" charset="0"/>
                        </a:rPr>
                        <a:t>, and </a:t>
                      </a:r>
                      <a:r>
                        <a:rPr kumimoji="0" lang="en-US" altLang="en-US" sz="2200" b="0" i="0" u="none" strike="noStrike" cap="none" normalizeH="0" baseline="0">
                          <a:ln>
                            <a:noFill/>
                          </a:ln>
                          <a:solidFill>
                            <a:srgbClr val="FF0000"/>
                          </a:solidFill>
                          <a:effectLst/>
                          <a:latin typeface="Arial" charset="0"/>
                          <a:ea typeface="Arial" charset="0"/>
                          <a:cs typeface="Arial" charset="0"/>
                        </a:rPr>
                        <a:t>decentralized</a:t>
                      </a:r>
                      <a:r>
                        <a:rPr kumimoji="0" lang="en-US" altLang="en-US" sz="2200" b="0" i="0" u="none" strike="noStrike" cap="none" normalizeH="0" baseline="0">
                          <a:ln>
                            <a:noFill/>
                          </a:ln>
                          <a:solidFill>
                            <a:schemeClr val="tx1"/>
                          </a:solidFill>
                          <a:effectLst/>
                          <a:latin typeface="Arial" charset="0"/>
                          <a:ea typeface="Arial" charset="0"/>
                          <a:cs typeface="Arial" charset="0"/>
                        </a:rPr>
                        <a:t>.</a:t>
                      </a:r>
                    </a:p>
                    <a:p>
                      <a:pPr marL="342900" marR="0" lvl="0" indent="-342900" algn="l" defTabSz="914400" rtl="0" eaLnBrk="1" fontAlgn="base" latinLnBrk="0" hangingPunct="1">
                        <a:lnSpc>
                          <a:spcPct val="100000"/>
                        </a:lnSpc>
                        <a:spcBef>
                          <a:spcPct val="0"/>
                        </a:spcBef>
                        <a:spcAft>
                          <a:spcPct val="0"/>
                        </a:spcAft>
                        <a:buClrTx/>
                        <a:buSzTx/>
                        <a:buFont typeface="Wingdings" charset="2"/>
                        <a:buChar char="v"/>
                        <a:tabLst/>
                      </a:pPr>
                      <a:endParaRPr kumimoji="0" lang="en-US" altLang="en-US" sz="2200" b="0" i="0" u="none" strike="noStrike" cap="none" normalizeH="0" baseline="0">
                        <a:ln>
                          <a:noFill/>
                        </a:ln>
                        <a:solidFill>
                          <a:schemeClr val="tx1"/>
                        </a:solidFill>
                        <a:effectLst/>
                        <a:latin typeface="Arial" charset="0"/>
                        <a:ea typeface="Arial" charset="0"/>
                        <a:cs typeface="Arial" charset="0"/>
                      </a:endParaRPr>
                    </a:p>
                    <a:p>
                      <a:pPr marL="342900" marR="0" lvl="0" indent="-342900" algn="l" defTabSz="914400" rtl="0" eaLnBrk="1" fontAlgn="base" latinLnBrk="0" hangingPunct="1">
                        <a:lnSpc>
                          <a:spcPct val="100000"/>
                        </a:lnSpc>
                        <a:spcBef>
                          <a:spcPct val="0"/>
                        </a:spcBef>
                        <a:spcAft>
                          <a:spcPct val="0"/>
                        </a:spcAft>
                        <a:buClrTx/>
                        <a:buSzTx/>
                        <a:buFont typeface="Wingdings" charset="2"/>
                        <a:buChar char="v"/>
                        <a:tabLst/>
                      </a:pPr>
                      <a:r>
                        <a:rPr kumimoji="0" lang="en-US" altLang="en-US" sz="2200" b="0" i="0" u="none" strike="noStrike" cap="none" normalizeH="0" baseline="0">
                          <a:ln>
                            <a:noFill/>
                          </a:ln>
                          <a:solidFill>
                            <a:schemeClr val="tx1"/>
                          </a:solidFill>
                          <a:effectLst/>
                          <a:latin typeface="Arial" charset="0"/>
                          <a:ea typeface="Arial" charset="0"/>
                          <a:cs typeface="Arial" charset="0"/>
                        </a:rPr>
                        <a:t>Parallel means lockstep actions on a data set from a single thread of control. </a:t>
                      </a:r>
                    </a:p>
                    <a:p>
                      <a:pPr marL="342900" marR="0" lvl="0" indent="-342900" algn="l" defTabSz="914400" rtl="0" eaLnBrk="1" fontAlgn="base" latinLnBrk="0" hangingPunct="1">
                        <a:lnSpc>
                          <a:spcPct val="100000"/>
                        </a:lnSpc>
                        <a:spcBef>
                          <a:spcPct val="0"/>
                        </a:spcBef>
                        <a:spcAft>
                          <a:spcPct val="0"/>
                        </a:spcAft>
                        <a:buClrTx/>
                        <a:buSzTx/>
                        <a:buFont typeface="Wingdings" charset="2"/>
                        <a:buChar char="v"/>
                        <a:tabLst/>
                      </a:pPr>
                      <a:endParaRPr kumimoji="0" lang="en-US" altLang="en-US" sz="2200" b="0" i="0" u="none" strike="noStrike" cap="none" normalizeH="0" baseline="0">
                        <a:ln>
                          <a:noFill/>
                        </a:ln>
                        <a:solidFill>
                          <a:schemeClr val="tx1"/>
                        </a:solidFill>
                        <a:effectLst/>
                        <a:latin typeface="Arial" charset="0"/>
                        <a:ea typeface="Arial" charset="0"/>
                        <a:cs typeface="Arial" charset="0"/>
                      </a:endParaRPr>
                    </a:p>
                    <a:p>
                      <a:pPr marL="342900" marR="0" lvl="0" indent="-342900" algn="l" defTabSz="914400" rtl="0" eaLnBrk="1" fontAlgn="base" latinLnBrk="0" hangingPunct="1">
                        <a:lnSpc>
                          <a:spcPct val="100000"/>
                        </a:lnSpc>
                        <a:spcBef>
                          <a:spcPct val="0"/>
                        </a:spcBef>
                        <a:spcAft>
                          <a:spcPct val="0"/>
                        </a:spcAft>
                        <a:buClrTx/>
                        <a:buSzTx/>
                        <a:buFont typeface="Wingdings" charset="2"/>
                        <a:buChar char="v"/>
                        <a:tabLst/>
                      </a:pPr>
                      <a:r>
                        <a:rPr kumimoji="0" lang="en-US" altLang="en-US" sz="2200" b="0" i="0" u="none" strike="noStrike" cap="none" normalizeH="0" baseline="0">
                          <a:ln>
                            <a:noFill/>
                          </a:ln>
                          <a:solidFill>
                            <a:schemeClr val="tx1"/>
                          </a:solidFill>
                          <a:effectLst/>
                          <a:latin typeface="Arial" charset="0"/>
                          <a:ea typeface="Arial" charset="0"/>
                          <a:cs typeface="Arial" charset="0"/>
                        </a:rPr>
                        <a:t>Distributed means that the cost or performance of a computation is governed by the communication of data and control.</a:t>
                      </a:r>
                    </a:p>
                    <a:p>
                      <a:pPr marL="342900" marR="0" lvl="0" indent="-342900" algn="l" defTabSz="914400" rtl="0" eaLnBrk="1" fontAlgn="base" latinLnBrk="0" hangingPunct="1">
                        <a:lnSpc>
                          <a:spcPct val="100000"/>
                        </a:lnSpc>
                        <a:spcBef>
                          <a:spcPct val="0"/>
                        </a:spcBef>
                        <a:spcAft>
                          <a:spcPct val="0"/>
                        </a:spcAft>
                        <a:buClrTx/>
                        <a:buSzTx/>
                        <a:buFont typeface="Wingdings" charset="2"/>
                        <a:buChar char="v"/>
                        <a:tabLst/>
                      </a:pPr>
                      <a:endParaRPr kumimoji="0" lang="en-US" altLang="en-US" sz="2200" b="0" i="0" u="none" strike="noStrike" cap="none" normalizeH="0" baseline="0">
                        <a:ln>
                          <a:noFill/>
                        </a:ln>
                        <a:solidFill>
                          <a:schemeClr val="tx1"/>
                        </a:solidFill>
                        <a:effectLst/>
                        <a:latin typeface="Arial" charset="0"/>
                        <a:ea typeface="Arial" charset="0"/>
                        <a:cs typeface="Arial" charset="0"/>
                      </a:endParaRPr>
                    </a:p>
                    <a:p>
                      <a:pPr marL="342900" marR="0" lvl="0" indent="-342900" algn="l" defTabSz="914400" rtl="0" eaLnBrk="1" fontAlgn="base" latinLnBrk="0" hangingPunct="1">
                        <a:lnSpc>
                          <a:spcPct val="100000"/>
                        </a:lnSpc>
                        <a:spcBef>
                          <a:spcPct val="0"/>
                        </a:spcBef>
                        <a:spcAft>
                          <a:spcPct val="0"/>
                        </a:spcAft>
                        <a:buClrTx/>
                        <a:buSzTx/>
                        <a:buFont typeface="Wingdings" charset="2"/>
                        <a:buChar char="v"/>
                        <a:tabLst/>
                      </a:pPr>
                      <a:r>
                        <a:rPr kumimoji="0" lang="en-US" altLang="en-US" sz="2200" b="0" i="0" u="none" strike="noStrike" cap="none" normalizeH="0" baseline="0">
                          <a:ln>
                            <a:noFill/>
                          </a:ln>
                          <a:solidFill>
                            <a:schemeClr val="tx1"/>
                          </a:solidFill>
                          <a:effectLst/>
                          <a:latin typeface="Arial" charset="0"/>
                          <a:ea typeface="Arial" charset="0"/>
                          <a:cs typeface="Arial" charset="0"/>
                        </a:rPr>
                        <a:t>A system is </a:t>
                      </a:r>
                      <a:r>
                        <a:rPr kumimoji="0" lang="en-US" altLang="en-US" sz="2200" b="0" i="0" u="none" strike="noStrike" cap="none" normalizeH="0" baseline="0">
                          <a:ln>
                            <a:noFill/>
                          </a:ln>
                          <a:solidFill>
                            <a:srgbClr val="FF0000"/>
                          </a:solidFill>
                          <a:effectLst/>
                          <a:latin typeface="Arial" charset="0"/>
                          <a:ea typeface="Arial" charset="0"/>
                          <a:cs typeface="Arial" charset="0"/>
                        </a:rPr>
                        <a:t>centralized</a:t>
                      </a:r>
                      <a:r>
                        <a:rPr kumimoji="0" lang="en-US" altLang="en-US" sz="2200" b="0" i="0" u="none" strike="noStrike" cap="none" normalizeH="0" baseline="0">
                          <a:ln>
                            <a:noFill/>
                          </a:ln>
                          <a:solidFill>
                            <a:schemeClr val="tx1"/>
                          </a:solidFill>
                          <a:effectLst/>
                          <a:latin typeface="Arial" charset="0"/>
                          <a:ea typeface="Arial" charset="0"/>
                          <a:cs typeface="Arial" charset="0"/>
                        </a:rPr>
                        <a:t> if its components are restricted to </a:t>
                      </a:r>
                      <a:r>
                        <a:rPr kumimoji="0" lang="en-US" altLang="en-US" sz="2200" b="0" i="0" u="none" strike="noStrike" cap="none" normalizeH="0" baseline="0">
                          <a:ln>
                            <a:noFill/>
                          </a:ln>
                          <a:solidFill>
                            <a:srgbClr val="FF0000"/>
                          </a:solidFill>
                          <a:effectLst/>
                          <a:latin typeface="Arial" charset="0"/>
                          <a:ea typeface="Arial" charset="0"/>
                          <a:cs typeface="Arial" charset="0"/>
                        </a:rPr>
                        <a:t>one site</a:t>
                      </a:r>
                      <a:r>
                        <a:rPr kumimoji="0" lang="en-US" altLang="en-US" sz="2200" b="0" i="0" u="none" strike="noStrike" cap="none" normalizeH="0" baseline="0">
                          <a:ln>
                            <a:noFill/>
                          </a:ln>
                          <a:solidFill>
                            <a:schemeClr val="tx1"/>
                          </a:solidFill>
                          <a:effectLst/>
                          <a:latin typeface="Arial" charset="0"/>
                          <a:ea typeface="Arial" charset="0"/>
                          <a:cs typeface="Arial" charset="0"/>
                        </a:rPr>
                        <a:t>, </a:t>
                      </a:r>
                      <a:r>
                        <a:rPr kumimoji="0" lang="en-US" altLang="en-US" sz="2200" b="0" i="0" u="none" strike="noStrike" cap="none" normalizeH="0" baseline="0">
                          <a:ln>
                            <a:noFill/>
                          </a:ln>
                          <a:solidFill>
                            <a:srgbClr val="FF0000"/>
                          </a:solidFill>
                          <a:effectLst/>
                          <a:latin typeface="Arial" charset="0"/>
                          <a:ea typeface="Arial" charset="0"/>
                          <a:cs typeface="Arial" charset="0"/>
                        </a:rPr>
                        <a:t>decentralized</a:t>
                      </a:r>
                      <a:r>
                        <a:rPr kumimoji="0" lang="en-US" altLang="en-US" sz="2200" b="0" i="0" u="none" strike="noStrike" cap="none" normalizeH="0" baseline="0">
                          <a:ln>
                            <a:noFill/>
                          </a:ln>
                          <a:solidFill>
                            <a:schemeClr val="tx1"/>
                          </a:solidFill>
                          <a:effectLst/>
                          <a:latin typeface="Arial" charset="0"/>
                          <a:ea typeface="Arial" charset="0"/>
                          <a:cs typeface="Arial" charset="0"/>
                        </a:rPr>
                        <a:t> if its components are </a:t>
                      </a:r>
                      <a:r>
                        <a:rPr kumimoji="0" lang="en-US" altLang="en-US" sz="2200" b="0" i="0" u="none" strike="noStrike" cap="none" normalizeH="0" baseline="0">
                          <a:ln>
                            <a:noFill/>
                          </a:ln>
                          <a:solidFill>
                            <a:srgbClr val="FF0000"/>
                          </a:solidFill>
                          <a:effectLst/>
                          <a:latin typeface="Arial" charset="0"/>
                          <a:ea typeface="Arial" charset="0"/>
                          <a:cs typeface="Arial" charset="0"/>
                        </a:rPr>
                        <a:t>at different sites </a:t>
                      </a:r>
                      <a:r>
                        <a:rPr kumimoji="0" lang="en-US" altLang="en-US" sz="2200" b="0" i="0" u="none" strike="noStrike" cap="none" normalizeH="0" baseline="0">
                          <a:ln>
                            <a:noFill/>
                          </a:ln>
                          <a:solidFill>
                            <a:schemeClr val="tx1"/>
                          </a:solidFill>
                          <a:effectLst/>
                          <a:latin typeface="Arial" charset="0"/>
                          <a:ea typeface="Arial" charset="0"/>
                          <a:cs typeface="Arial" charset="0"/>
                        </a:rPr>
                        <a:t>with no or limited or close coordination</a:t>
                      </a:r>
                    </a:p>
                    <a:p>
                      <a:pPr marL="342900" marR="0" lvl="0" indent="-342900" algn="l" defTabSz="914400" rtl="0" eaLnBrk="1" fontAlgn="base" latinLnBrk="0" hangingPunct="1">
                        <a:lnSpc>
                          <a:spcPct val="100000"/>
                        </a:lnSpc>
                        <a:spcBef>
                          <a:spcPct val="0"/>
                        </a:spcBef>
                        <a:spcAft>
                          <a:spcPct val="0"/>
                        </a:spcAft>
                        <a:buClrTx/>
                        <a:buSzTx/>
                        <a:buFont typeface="Wingdings" charset="2"/>
                        <a:buChar char="v"/>
                        <a:tabLst/>
                      </a:pPr>
                      <a:endParaRPr kumimoji="0" lang="en-US" altLang="en-US" sz="2200" b="0" i="0" u="none" strike="noStrike" cap="none" normalizeH="0" baseline="0">
                        <a:ln>
                          <a:noFill/>
                        </a:ln>
                        <a:solidFill>
                          <a:schemeClr val="tx1"/>
                        </a:solidFill>
                        <a:effectLst/>
                        <a:latin typeface="Arial" charset="0"/>
                        <a:ea typeface="Arial" charset="0"/>
                        <a:cs typeface="Arial" charset="0"/>
                      </a:endParaRPr>
                    </a:p>
                    <a:p>
                      <a:pPr marL="342900" marR="0" lvl="0" indent="-342900" algn="l" defTabSz="914400" rtl="0" eaLnBrk="1" fontAlgn="base" latinLnBrk="0" hangingPunct="1">
                        <a:lnSpc>
                          <a:spcPct val="100000"/>
                        </a:lnSpc>
                        <a:spcBef>
                          <a:spcPct val="0"/>
                        </a:spcBef>
                        <a:spcAft>
                          <a:spcPct val="0"/>
                        </a:spcAft>
                        <a:buClrTx/>
                        <a:buSzTx/>
                        <a:buFont typeface="Wingdings" charset="2"/>
                        <a:buChar char="v"/>
                        <a:tabLst/>
                      </a:pPr>
                      <a:r>
                        <a:rPr kumimoji="0" lang="en-US" altLang="en-US" sz="2200" b="0" i="0" u="none" strike="noStrike" cap="none" normalizeH="0" baseline="0">
                          <a:ln>
                            <a:noFill/>
                          </a:ln>
                          <a:solidFill>
                            <a:schemeClr val="tx1"/>
                          </a:solidFill>
                          <a:effectLst/>
                          <a:latin typeface="Arial" charset="0"/>
                          <a:ea typeface="Arial" charset="0"/>
                          <a:cs typeface="Arial" charset="0"/>
                        </a:rPr>
                        <a:t>When a decentralized system has no or limited coordination, it is called networked; otherwise, it is termed distributed indicating a close coordination among components at different sites.</a:t>
                      </a:r>
                    </a:p>
                    <a:p>
                      <a:pPr marL="342900" marR="0" lvl="0" indent="-342900" algn="l" defTabSz="914400" rtl="0" eaLnBrk="1" fontAlgn="base" latinLnBrk="0" hangingPunct="1">
                        <a:lnSpc>
                          <a:spcPct val="100000"/>
                        </a:lnSpc>
                        <a:spcBef>
                          <a:spcPct val="0"/>
                        </a:spcBef>
                        <a:spcAft>
                          <a:spcPct val="0"/>
                        </a:spcAft>
                        <a:buClrTx/>
                        <a:buSzTx/>
                        <a:buFont typeface="Wingdings" charset="2"/>
                        <a:buChar char="v"/>
                        <a:tabLst/>
                      </a:pPr>
                      <a:endParaRPr kumimoji="0" lang="en-US" altLang="en-US" sz="2200" b="0" i="0" u="none" strike="noStrike" cap="none" normalizeH="0" baseline="0">
                        <a:ln>
                          <a:noFill/>
                        </a:ln>
                        <a:solidFill>
                          <a:schemeClr val="tx1"/>
                        </a:solidFill>
                        <a:effectLst/>
                        <a:latin typeface="Arial" charset="0"/>
                        <a:ea typeface="Arial" charset="0"/>
                        <a:cs typeface="Arial" charset="0"/>
                      </a:endParaRPr>
                    </a:p>
                  </a:txBody>
                  <a:tcPr marT="45733" marB="45733" horzOverflow="overflow">
                    <a:lnL>
                      <a:noFill/>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r>
            </a:tbl>
          </a:graphicData>
        </a:graphic>
      </p:graphicFrame>
      <p:sp>
        <p:nvSpPr>
          <p:cNvPr id="2" name="Footer Placeholder 1"/>
          <p:cNvSpPr>
            <a:spLocks noGrp="1"/>
          </p:cNvSpPr>
          <p:nvPr>
            <p:ph type="ftr" sz="quarter" idx="10"/>
          </p:nvPr>
        </p:nvSpPr>
        <p:spPr/>
        <p:txBody>
          <a:bodyPr/>
          <a:lstStyle/>
          <a:p>
            <a:pPr>
              <a:defRPr/>
            </a:pPr>
            <a:r>
              <a:rPr lang="en-US"/>
              <a:t>Distributed System(DS)</a:t>
            </a:r>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charset="2"/>
              <a:buChar char="§"/>
              <a:defRPr sz="3200">
                <a:solidFill>
                  <a:schemeClr val="tx1"/>
                </a:solidFill>
                <a:latin typeface="Arial" charset="0"/>
                <a:ea typeface="Arial" charset="0"/>
                <a:cs typeface="Arial" charset="0"/>
              </a:defRPr>
            </a:lvl1pPr>
            <a:lvl2pPr marL="742950" indent="-285750">
              <a:spcBef>
                <a:spcPct val="20000"/>
              </a:spcBef>
              <a:buFont typeface="Wingdings" charset="2"/>
              <a:buChar char="Ø"/>
              <a:defRPr sz="2800">
                <a:solidFill>
                  <a:schemeClr val="tx1"/>
                </a:solidFill>
                <a:latin typeface="Arial" charset="0"/>
                <a:ea typeface="Arial" charset="0"/>
                <a:cs typeface="Arial" charset="0"/>
              </a:defRPr>
            </a:lvl2pPr>
            <a:lvl3pPr marL="1143000" indent="-228600">
              <a:spcBef>
                <a:spcPct val="20000"/>
              </a:spcBef>
              <a:buFont typeface="Wingdings" charset="2"/>
              <a:buChar char="v"/>
              <a:defRPr sz="2400">
                <a:solidFill>
                  <a:schemeClr val="tx1"/>
                </a:solidFill>
                <a:latin typeface="Arial" charset="0"/>
                <a:ea typeface="Arial" charset="0"/>
                <a:cs typeface="Arial" charset="0"/>
              </a:defRPr>
            </a:lvl3pPr>
            <a:lvl4pPr marL="1600200" indent="-228600">
              <a:spcBef>
                <a:spcPct val="20000"/>
              </a:spcBef>
              <a:buChar char="–"/>
              <a:defRPr sz="2000">
                <a:solidFill>
                  <a:schemeClr val="tx1"/>
                </a:solidFill>
                <a:latin typeface="Arial" charset="0"/>
                <a:ea typeface="Arial" charset="0"/>
                <a:cs typeface="Arial" charset="0"/>
              </a:defRPr>
            </a:lvl4pPr>
            <a:lvl5pPr marL="2057400" indent="-228600">
              <a:spcBef>
                <a:spcPct val="20000"/>
              </a:spcBef>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ea typeface="Arial" charset="0"/>
                <a:cs typeface="Arial" charset="0"/>
              </a:defRPr>
            </a:lvl9pPr>
          </a:lstStyle>
          <a:p>
            <a:pPr>
              <a:spcBef>
                <a:spcPct val="0"/>
              </a:spcBef>
              <a:buFontTx/>
              <a:buNone/>
            </a:pPr>
            <a:fld id="{5601F9B1-84CE-554E-9709-1163BA834632}" type="slidenum">
              <a:rPr lang="en-US" altLang="en-US" sz="1400"/>
              <a:pPr>
                <a:spcBef>
                  <a:spcPct val="0"/>
                </a:spcBef>
                <a:buFontTx/>
                <a:buNone/>
              </a:pPr>
              <a:t>12</a:t>
            </a:fld>
            <a:endParaRPr lang="en-US" altLang="en-US" sz="1400"/>
          </a:p>
        </p:txBody>
      </p:sp>
      <p:sp>
        <p:nvSpPr>
          <p:cNvPr id="35842" name="Rectangle 2"/>
          <p:cNvSpPr>
            <a:spLocks noGrp="1" noChangeArrowheads="1"/>
          </p:cNvSpPr>
          <p:nvPr>
            <p:ph type="title"/>
          </p:nvPr>
        </p:nvSpPr>
        <p:spPr>
          <a:xfrm>
            <a:off x="114300" y="227013"/>
            <a:ext cx="8801100" cy="430212"/>
          </a:xfrm>
        </p:spPr>
        <p:txBody>
          <a:bodyPr anchorCtr="1">
            <a:spAutoFit/>
          </a:bodyPr>
          <a:lstStyle/>
          <a:p>
            <a:pPr eaLnBrk="1" hangingPunct="1"/>
            <a:r>
              <a:rPr lang="en-US" altLang="en-US" sz="2200" b="1"/>
              <a:t>Advantages of Distributed Systems over Centralized Systems</a:t>
            </a:r>
          </a:p>
        </p:txBody>
      </p:sp>
      <p:graphicFrame>
        <p:nvGraphicFramePr>
          <p:cNvPr id="64522" name="Group 10"/>
          <p:cNvGraphicFramePr>
            <a:graphicFrameLocks noGrp="1"/>
          </p:cNvGraphicFramePr>
          <p:nvPr>
            <p:ph type="tbl" idx="1"/>
          </p:nvPr>
        </p:nvGraphicFramePr>
        <p:xfrm>
          <a:off x="114300" y="685800"/>
          <a:ext cx="8915400" cy="5559425"/>
        </p:xfrm>
        <a:graphic>
          <a:graphicData uri="http://schemas.openxmlformats.org/drawingml/2006/table">
            <a:tbl>
              <a:tblPr rtl="1"/>
              <a:tblGrid>
                <a:gridCol w="8915400"/>
              </a:tblGrid>
              <a:tr h="5559425">
                <a:tc>
                  <a:txBody>
                    <a:bodyPr/>
                    <a:lstStyle/>
                    <a:p>
                      <a:pPr marL="457200" indent="-457200">
                        <a:buFont typeface="+mj-lt"/>
                        <a:buAutoNum type="arabicPeriod"/>
                      </a:pPr>
                      <a:r>
                        <a:rPr lang="en-US" sz="2000" b="1" dirty="0" smtClean="0">
                          <a:solidFill>
                            <a:srgbClr val="669900"/>
                          </a:solidFill>
                        </a:rPr>
                        <a:t>Economics</a:t>
                      </a:r>
                      <a:r>
                        <a:rPr lang="en-US" sz="2000" b="1" dirty="0" smtClean="0"/>
                        <a:t>:</a:t>
                      </a:r>
                      <a:r>
                        <a:rPr lang="en-US" sz="2000" dirty="0" smtClean="0"/>
                        <a:t> a collection of microprocessors offer a better</a:t>
                      </a:r>
                      <a:r>
                        <a:rPr lang="en-US" sz="2000" baseline="0" dirty="0" smtClean="0"/>
                        <a:t> </a:t>
                      </a:r>
                      <a:r>
                        <a:rPr lang="en-US" sz="2000" dirty="0" smtClean="0">
                          <a:solidFill>
                            <a:srgbClr val="FF0000"/>
                          </a:solidFill>
                        </a:rPr>
                        <a:t>price/performance </a:t>
                      </a:r>
                      <a:r>
                        <a:rPr lang="en-US" sz="2000" dirty="0" smtClean="0"/>
                        <a:t>than mainframes. </a:t>
                      </a:r>
                    </a:p>
                    <a:p>
                      <a:pPr marL="457200" indent="-457200">
                        <a:buFont typeface="+mj-lt"/>
                        <a:buAutoNum type="arabicPeriod"/>
                      </a:pPr>
                      <a:r>
                        <a:rPr lang="en-US" sz="2000" b="1" dirty="0" smtClean="0">
                          <a:solidFill>
                            <a:srgbClr val="669900"/>
                          </a:solidFill>
                        </a:rPr>
                        <a:t>Speed</a:t>
                      </a:r>
                      <a:r>
                        <a:rPr lang="en-US" sz="2000" dirty="0" smtClean="0"/>
                        <a:t>: A distributed system may have more total computing power than a mainframe.  Ex. 10,000 CPU chips, each running at 50 MIPS(million instruction per second). Not possible to build 500,000 MIPS single processor since it would require 0.002 nsec instruction cycle. Enhanced performance through load distributing.</a:t>
                      </a:r>
                    </a:p>
                    <a:p>
                      <a:pPr marL="457200" indent="-457200">
                        <a:buFont typeface="+mj-lt"/>
                        <a:buAutoNum type="arabicPeriod"/>
                      </a:pPr>
                      <a:r>
                        <a:rPr lang="en-US" sz="2000" b="1" dirty="0" smtClean="0">
                          <a:solidFill>
                            <a:srgbClr val="669900"/>
                          </a:solidFill>
                        </a:rPr>
                        <a:t>Inherent distribution</a:t>
                      </a:r>
                      <a:r>
                        <a:rPr lang="en-US" sz="2000" dirty="0" smtClean="0"/>
                        <a:t>: Some applications are inherently distributed. Ex. Computerized worldwide Airline  reservation,  computerized banking system in which a customer can deposit/withdraw money from his/her account from any branch of the bank.</a:t>
                      </a:r>
                    </a:p>
                    <a:p>
                      <a:pPr marL="457200" indent="-457200">
                        <a:buFont typeface="+mj-lt"/>
                        <a:buAutoNum type="arabicPeriod"/>
                      </a:pPr>
                      <a:r>
                        <a:rPr lang="en-US" sz="2000" b="1" dirty="0" smtClean="0">
                          <a:solidFill>
                            <a:srgbClr val="669900"/>
                          </a:solidFill>
                        </a:rPr>
                        <a:t>Reliability</a:t>
                      </a:r>
                      <a:r>
                        <a:rPr lang="en-US" sz="2000" dirty="0" smtClean="0">
                          <a:solidFill>
                            <a:srgbClr val="669900"/>
                          </a:solidFill>
                        </a:rPr>
                        <a:t>: </a:t>
                      </a:r>
                      <a:r>
                        <a:rPr lang="en-US" sz="2000" dirty="0" smtClean="0"/>
                        <a:t>If one machine crashes, the system as a whole can still survive. Higher availability and improved reliability.</a:t>
                      </a:r>
                    </a:p>
                    <a:p>
                      <a:pPr marL="457200" indent="-457200">
                        <a:buFont typeface="+mj-lt"/>
                        <a:buAutoNum type="arabicPeriod"/>
                      </a:pPr>
                      <a:r>
                        <a:rPr lang="en-US" sz="2000" b="1" dirty="0" smtClean="0">
                          <a:solidFill>
                            <a:srgbClr val="669900"/>
                          </a:solidFill>
                        </a:rPr>
                        <a:t>Incremental growth</a:t>
                      </a:r>
                      <a:r>
                        <a:rPr lang="en-US" sz="2000" dirty="0" smtClean="0"/>
                        <a:t>: </a:t>
                      </a:r>
                      <a:r>
                        <a:rPr lang="en-US" sz="2000" dirty="0" smtClean="0">
                          <a:solidFill>
                            <a:srgbClr val="FF0000"/>
                          </a:solidFill>
                        </a:rPr>
                        <a:t>Computing power</a:t>
                      </a:r>
                      <a:r>
                        <a:rPr lang="en-US" sz="2000" dirty="0" smtClean="0"/>
                        <a:t> can be added in small increments. Modular expandability</a:t>
                      </a:r>
                    </a:p>
                    <a:p>
                      <a:pPr marL="457200" indent="-457200">
                        <a:buFont typeface="+mj-lt"/>
                        <a:buAutoNum type="arabicPeriod"/>
                      </a:pPr>
                      <a:r>
                        <a:rPr lang="en-US" sz="2000" b="1" dirty="0" smtClean="0">
                          <a:solidFill>
                            <a:srgbClr val="669900"/>
                          </a:solidFill>
                        </a:rPr>
                        <a:t>Another deriving force</a:t>
                      </a:r>
                      <a:r>
                        <a:rPr lang="en-US" sz="2000" dirty="0" smtClean="0"/>
                        <a:t>: the existence of large number of personal computers, the need for people to </a:t>
                      </a:r>
                      <a:r>
                        <a:rPr lang="en-US" sz="2000" dirty="0" smtClean="0">
                          <a:solidFill>
                            <a:srgbClr val="FF0000"/>
                          </a:solidFill>
                        </a:rPr>
                        <a:t>collaborate and share information.</a:t>
                      </a:r>
                    </a:p>
                  </a:txBody>
                  <a:tcPr marT="45733" marB="45733"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sp>
        <p:nvSpPr>
          <p:cNvPr id="2" name="Footer Placeholder 1"/>
          <p:cNvSpPr>
            <a:spLocks noGrp="1"/>
          </p:cNvSpPr>
          <p:nvPr>
            <p:ph type="ftr" sz="quarter" idx="10"/>
          </p:nvPr>
        </p:nvSpPr>
        <p:spPr/>
        <p:txBody>
          <a:bodyPr/>
          <a:lstStyle/>
          <a:p>
            <a:pPr>
              <a:defRPr/>
            </a:pPr>
            <a:r>
              <a:rPr lang="en-US"/>
              <a:t>Distributed System(DS)</a:t>
            </a:r>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charset="2"/>
              <a:buChar char="§"/>
              <a:defRPr sz="3200">
                <a:solidFill>
                  <a:schemeClr val="tx1"/>
                </a:solidFill>
                <a:latin typeface="Arial" charset="0"/>
                <a:ea typeface="Arial" charset="0"/>
                <a:cs typeface="Arial" charset="0"/>
              </a:defRPr>
            </a:lvl1pPr>
            <a:lvl2pPr marL="742950" indent="-285750">
              <a:spcBef>
                <a:spcPct val="20000"/>
              </a:spcBef>
              <a:buFont typeface="Wingdings" charset="2"/>
              <a:buChar char="Ø"/>
              <a:defRPr sz="2800">
                <a:solidFill>
                  <a:schemeClr val="tx1"/>
                </a:solidFill>
                <a:latin typeface="Arial" charset="0"/>
                <a:ea typeface="Arial" charset="0"/>
                <a:cs typeface="Arial" charset="0"/>
              </a:defRPr>
            </a:lvl2pPr>
            <a:lvl3pPr marL="1143000" indent="-228600">
              <a:spcBef>
                <a:spcPct val="20000"/>
              </a:spcBef>
              <a:buFont typeface="Wingdings" charset="2"/>
              <a:buChar char="v"/>
              <a:defRPr sz="2400">
                <a:solidFill>
                  <a:schemeClr val="tx1"/>
                </a:solidFill>
                <a:latin typeface="Arial" charset="0"/>
                <a:ea typeface="Arial" charset="0"/>
                <a:cs typeface="Arial" charset="0"/>
              </a:defRPr>
            </a:lvl3pPr>
            <a:lvl4pPr marL="1600200" indent="-228600">
              <a:spcBef>
                <a:spcPct val="20000"/>
              </a:spcBef>
              <a:buChar char="–"/>
              <a:defRPr sz="2000">
                <a:solidFill>
                  <a:schemeClr val="tx1"/>
                </a:solidFill>
                <a:latin typeface="Arial" charset="0"/>
                <a:ea typeface="Arial" charset="0"/>
                <a:cs typeface="Arial" charset="0"/>
              </a:defRPr>
            </a:lvl4pPr>
            <a:lvl5pPr marL="2057400" indent="-228600">
              <a:spcBef>
                <a:spcPct val="20000"/>
              </a:spcBef>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ea typeface="Arial" charset="0"/>
                <a:cs typeface="Arial" charset="0"/>
              </a:defRPr>
            </a:lvl9pPr>
          </a:lstStyle>
          <a:p>
            <a:pPr>
              <a:spcBef>
                <a:spcPct val="0"/>
              </a:spcBef>
              <a:buFontTx/>
              <a:buNone/>
            </a:pPr>
            <a:fld id="{B9F11717-E37C-9F4C-B9F5-F1B68F8F8D59}" type="slidenum">
              <a:rPr lang="en-US" altLang="en-US" sz="1400"/>
              <a:pPr>
                <a:spcBef>
                  <a:spcPct val="0"/>
                </a:spcBef>
                <a:buFontTx/>
                <a:buNone/>
              </a:pPr>
              <a:t>13</a:t>
            </a:fld>
            <a:endParaRPr lang="en-US" altLang="en-US" sz="1400"/>
          </a:p>
        </p:txBody>
      </p:sp>
      <p:sp>
        <p:nvSpPr>
          <p:cNvPr id="37890" name="Rectangle 2"/>
          <p:cNvSpPr>
            <a:spLocks noGrp="1" noChangeArrowheads="1"/>
          </p:cNvSpPr>
          <p:nvPr>
            <p:ph type="title"/>
          </p:nvPr>
        </p:nvSpPr>
        <p:spPr>
          <a:xfrm>
            <a:off x="114300" y="757238"/>
            <a:ext cx="8801100" cy="461962"/>
          </a:xfrm>
        </p:spPr>
        <p:txBody>
          <a:bodyPr anchorCtr="1">
            <a:spAutoFit/>
          </a:bodyPr>
          <a:lstStyle/>
          <a:p>
            <a:pPr eaLnBrk="1" hangingPunct="1"/>
            <a:r>
              <a:rPr lang="en-US" altLang="en-US" sz="2200" b="1"/>
              <a:t>Advantages of Distributed Systems over </a:t>
            </a:r>
            <a:r>
              <a:rPr lang="en-US" altLang="en-US" sz="2400" b="1"/>
              <a:t>Independent PCs</a:t>
            </a:r>
            <a:endParaRPr lang="en-US" altLang="en-US" sz="2200" b="1"/>
          </a:p>
        </p:txBody>
      </p:sp>
      <p:graphicFrame>
        <p:nvGraphicFramePr>
          <p:cNvPr id="64522" name="Group 10"/>
          <p:cNvGraphicFramePr>
            <a:graphicFrameLocks noGrp="1"/>
          </p:cNvGraphicFramePr>
          <p:nvPr>
            <p:ph type="tbl" idx="1"/>
          </p:nvPr>
        </p:nvGraphicFramePr>
        <p:xfrm>
          <a:off x="114300" y="1222375"/>
          <a:ext cx="8915400" cy="5559425"/>
        </p:xfrm>
        <a:graphic>
          <a:graphicData uri="http://schemas.openxmlformats.org/drawingml/2006/table">
            <a:tbl>
              <a:tblPr rtl="1"/>
              <a:tblGrid>
                <a:gridCol w="8915400"/>
              </a:tblGrid>
              <a:tr h="5559425">
                <a:tc>
                  <a:txBody>
                    <a:bodyPr/>
                    <a:lstStyle>
                      <a:lvl1pPr marL="342900" indent="-342900">
                        <a:spcBef>
                          <a:spcPct val="20000"/>
                        </a:spcBef>
                        <a:buFont typeface="Wingdings" charset="2"/>
                        <a:defRPr sz="2800">
                          <a:solidFill>
                            <a:schemeClr val="tx1"/>
                          </a:solidFill>
                          <a:latin typeface="Arial" charset="0"/>
                          <a:ea typeface="Arial" charset="0"/>
                          <a:cs typeface="Arial" charset="0"/>
                        </a:defRPr>
                      </a:lvl1pPr>
                      <a:lvl2pPr marL="914400" indent="-457200">
                        <a:spcBef>
                          <a:spcPct val="20000"/>
                        </a:spcBef>
                        <a:buFont typeface="Wingdings" charset="2"/>
                        <a:defRPr sz="2400">
                          <a:solidFill>
                            <a:schemeClr val="tx1"/>
                          </a:solidFill>
                          <a:latin typeface="Arial" charset="0"/>
                          <a:ea typeface="Arial" charset="0"/>
                          <a:cs typeface="Arial" charset="0"/>
                        </a:defRPr>
                      </a:lvl2pPr>
                      <a:lvl3pPr marL="1143000" indent="-228600">
                        <a:spcBef>
                          <a:spcPct val="20000"/>
                        </a:spcBef>
                        <a:buFont typeface="Wingdings" charset="2"/>
                        <a:defRPr sz="2000">
                          <a:solidFill>
                            <a:schemeClr val="tx1"/>
                          </a:solidFill>
                          <a:latin typeface="Arial" charset="0"/>
                          <a:ea typeface="Arial" charset="0"/>
                          <a:cs typeface="Arial" charset="0"/>
                        </a:defRPr>
                      </a:lvl3pPr>
                      <a:lvl4pPr marL="1600200" indent="-228600">
                        <a:spcBef>
                          <a:spcPct val="20000"/>
                        </a:spcBef>
                        <a:defRPr>
                          <a:solidFill>
                            <a:schemeClr val="tx1"/>
                          </a:solidFill>
                          <a:latin typeface="Arial" charset="0"/>
                          <a:ea typeface="Arial" charset="0"/>
                          <a:cs typeface="Arial" charset="0"/>
                        </a:defRPr>
                      </a:lvl4pPr>
                      <a:lvl5pPr marL="2057400" indent="-228600">
                        <a:spcBef>
                          <a:spcPct val="20000"/>
                        </a:spcBef>
                        <a:defRPr>
                          <a:solidFill>
                            <a:schemeClr val="tx1"/>
                          </a:solidFill>
                          <a:latin typeface="Arial" charset="0"/>
                          <a:ea typeface="Arial" charset="0"/>
                          <a:cs typeface="Arial" charset="0"/>
                        </a:defRPr>
                      </a:lvl5pPr>
                      <a:lvl6pPr marL="2514600" indent="-228600" eaLnBrk="0" fontAlgn="base" hangingPunct="0">
                        <a:spcBef>
                          <a:spcPct val="20000"/>
                        </a:spcBef>
                        <a:spcAft>
                          <a:spcPct val="0"/>
                        </a:spcAft>
                        <a:defRPr>
                          <a:solidFill>
                            <a:schemeClr val="tx1"/>
                          </a:solidFill>
                          <a:latin typeface="Arial" charset="0"/>
                          <a:ea typeface="Arial" charset="0"/>
                          <a:cs typeface="Arial" charset="0"/>
                        </a:defRPr>
                      </a:lvl6pPr>
                      <a:lvl7pPr marL="2971800" indent="-228600" eaLnBrk="0" fontAlgn="base" hangingPunct="0">
                        <a:spcBef>
                          <a:spcPct val="20000"/>
                        </a:spcBef>
                        <a:spcAft>
                          <a:spcPct val="0"/>
                        </a:spcAft>
                        <a:defRPr>
                          <a:solidFill>
                            <a:schemeClr val="tx1"/>
                          </a:solidFill>
                          <a:latin typeface="Arial" charset="0"/>
                          <a:ea typeface="Arial" charset="0"/>
                          <a:cs typeface="Arial" charset="0"/>
                        </a:defRPr>
                      </a:lvl7pPr>
                      <a:lvl8pPr marL="3429000" indent="-228600" eaLnBrk="0" fontAlgn="base" hangingPunct="0">
                        <a:spcBef>
                          <a:spcPct val="20000"/>
                        </a:spcBef>
                        <a:spcAft>
                          <a:spcPct val="0"/>
                        </a:spcAft>
                        <a:defRPr>
                          <a:solidFill>
                            <a:schemeClr val="tx1"/>
                          </a:solidFill>
                          <a:latin typeface="Arial" charset="0"/>
                          <a:ea typeface="Arial" charset="0"/>
                          <a:cs typeface="Arial" charset="0"/>
                        </a:defRPr>
                      </a:lvl8pPr>
                      <a:lvl9pPr marL="3886200" indent="-228600" eaLnBrk="0" fontAlgn="base" hangingPunct="0">
                        <a:spcBef>
                          <a:spcPct val="20000"/>
                        </a:spcBef>
                        <a:spcAft>
                          <a:spcPct val="0"/>
                        </a:spcAft>
                        <a:defRPr>
                          <a:solidFill>
                            <a:schemeClr val="tx1"/>
                          </a:solidFill>
                          <a:latin typeface="Arial" charset="0"/>
                          <a:ea typeface="Arial" charset="0"/>
                          <a:cs typeface="Arial" charset="0"/>
                        </a:defRPr>
                      </a:lvl9pPr>
                    </a:lstStyle>
                    <a:p>
                      <a:pPr marL="914400" marR="0" lvl="1" indent="-457200" algn="l" defTabSz="914400" rtl="0" eaLnBrk="1" fontAlgn="base" latinLnBrk="0" hangingPunct="1">
                        <a:lnSpc>
                          <a:spcPct val="100000"/>
                        </a:lnSpc>
                        <a:spcBef>
                          <a:spcPct val="0"/>
                        </a:spcBef>
                        <a:spcAft>
                          <a:spcPct val="0"/>
                        </a:spcAft>
                        <a:buClrTx/>
                        <a:buSzTx/>
                        <a:buFont typeface="Arial" charset="0"/>
                        <a:buAutoNum type="arabicPeriod"/>
                        <a:tabLst/>
                      </a:pPr>
                      <a:r>
                        <a:rPr kumimoji="0" lang="en-US" altLang="en-US" sz="2400" b="1" i="0" u="none" strike="noStrike" cap="none" normalizeH="0" baseline="0">
                          <a:ln>
                            <a:noFill/>
                          </a:ln>
                          <a:solidFill>
                            <a:srgbClr val="669900"/>
                          </a:solidFill>
                          <a:effectLst/>
                          <a:latin typeface="Arial" charset="0"/>
                          <a:ea typeface="Arial" charset="0"/>
                          <a:cs typeface="Arial" charset="0"/>
                        </a:rPr>
                        <a:t>Data sharing</a:t>
                      </a:r>
                      <a:r>
                        <a:rPr kumimoji="0" lang="en-US" altLang="en-US" sz="2400" b="0" i="0" u="none" strike="noStrike" cap="none" normalizeH="0" baseline="0">
                          <a:ln>
                            <a:noFill/>
                          </a:ln>
                          <a:solidFill>
                            <a:srgbClr val="669900"/>
                          </a:solidFill>
                          <a:effectLst/>
                          <a:latin typeface="Arial" charset="0"/>
                          <a:ea typeface="Arial" charset="0"/>
                          <a:cs typeface="Arial" charset="0"/>
                        </a:rPr>
                        <a:t>: </a:t>
                      </a:r>
                      <a:r>
                        <a:rPr kumimoji="0" lang="en-US" altLang="en-US" sz="2400" b="0" i="0" u="none" strike="noStrike" cap="none" normalizeH="0" baseline="0">
                          <a:ln>
                            <a:noFill/>
                          </a:ln>
                          <a:solidFill>
                            <a:schemeClr val="tx1"/>
                          </a:solidFill>
                          <a:effectLst/>
                          <a:latin typeface="Arial" charset="0"/>
                          <a:ea typeface="Arial" charset="0"/>
                          <a:cs typeface="Arial" charset="0"/>
                        </a:rPr>
                        <a:t>allow many users to access to a common databases</a:t>
                      </a:r>
                    </a:p>
                    <a:p>
                      <a:pPr marL="914400" marR="0" lvl="1" indent="-457200" algn="l" defTabSz="914400" rtl="0" eaLnBrk="1" fontAlgn="base" latinLnBrk="0" hangingPunct="1">
                        <a:lnSpc>
                          <a:spcPct val="100000"/>
                        </a:lnSpc>
                        <a:spcBef>
                          <a:spcPct val="0"/>
                        </a:spcBef>
                        <a:spcAft>
                          <a:spcPct val="0"/>
                        </a:spcAft>
                        <a:buClrTx/>
                        <a:buSzTx/>
                        <a:buFont typeface="Arial" charset="0"/>
                        <a:buAutoNum type="arabicPeriod"/>
                        <a:tabLst/>
                      </a:pPr>
                      <a:endParaRPr kumimoji="0" lang="en-US" altLang="en-US" sz="2400" b="1" i="0" u="none" strike="noStrike" cap="none" normalizeH="0" baseline="0">
                        <a:ln>
                          <a:noFill/>
                        </a:ln>
                        <a:solidFill>
                          <a:schemeClr val="tx1"/>
                        </a:solidFill>
                        <a:effectLst/>
                        <a:latin typeface="Arial" charset="0"/>
                        <a:ea typeface="Arial" charset="0"/>
                        <a:cs typeface="Arial" charset="0"/>
                      </a:endParaRPr>
                    </a:p>
                    <a:p>
                      <a:pPr marL="914400" marR="0" lvl="1" indent="-457200" algn="l" defTabSz="914400" rtl="0" eaLnBrk="1" fontAlgn="base" latinLnBrk="0" hangingPunct="1">
                        <a:lnSpc>
                          <a:spcPct val="100000"/>
                        </a:lnSpc>
                        <a:spcBef>
                          <a:spcPct val="0"/>
                        </a:spcBef>
                        <a:spcAft>
                          <a:spcPct val="0"/>
                        </a:spcAft>
                        <a:buClrTx/>
                        <a:buSzTx/>
                        <a:buFont typeface="Arial" charset="0"/>
                        <a:buAutoNum type="arabicPeriod"/>
                        <a:tabLst/>
                      </a:pPr>
                      <a:r>
                        <a:rPr kumimoji="0" lang="en-US" altLang="en-US" sz="2400" b="1" i="0" u="none" strike="noStrike" cap="none" normalizeH="0" baseline="0">
                          <a:ln>
                            <a:noFill/>
                          </a:ln>
                          <a:solidFill>
                            <a:srgbClr val="669900"/>
                          </a:solidFill>
                          <a:effectLst/>
                          <a:latin typeface="Arial" charset="0"/>
                          <a:ea typeface="Arial" charset="0"/>
                          <a:cs typeface="Arial" charset="0"/>
                        </a:rPr>
                        <a:t>Resource Sharing</a:t>
                      </a:r>
                      <a:r>
                        <a:rPr kumimoji="0" lang="en-US" altLang="en-US" sz="2400" b="0" i="0" u="none" strike="noStrike" cap="none" normalizeH="0" baseline="0">
                          <a:ln>
                            <a:noFill/>
                          </a:ln>
                          <a:solidFill>
                            <a:srgbClr val="669900"/>
                          </a:solidFill>
                          <a:effectLst/>
                          <a:latin typeface="Arial" charset="0"/>
                          <a:ea typeface="Arial" charset="0"/>
                          <a:cs typeface="Arial" charset="0"/>
                        </a:rPr>
                        <a:t>: </a:t>
                      </a:r>
                      <a:r>
                        <a:rPr kumimoji="0" lang="en-US" altLang="en-US" sz="2400" b="0" i="0" u="none" strike="noStrike" cap="none" normalizeH="0" baseline="0">
                          <a:ln>
                            <a:noFill/>
                          </a:ln>
                          <a:solidFill>
                            <a:schemeClr val="tx1"/>
                          </a:solidFill>
                          <a:effectLst/>
                          <a:latin typeface="Arial" charset="0"/>
                          <a:ea typeface="Arial" charset="0"/>
                          <a:cs typeface="Arial" charset="0"/>
                        </a:rPr>
                        <a:t>Expensive peripherals like color </a:t>
                      </a:r>
                      <a:r>
                        <a:rPr kumimoji="0" lang="en-US" altLang="en-US" sz="2400" b="0" i="0" u="none" strike="noStrike" cap="none" normalizeH="0" baseline="0">
                          <a:ln>
                            <a:noFill/>
                          </a:ln>
                          <a:solidFill>
                            <a:srgbClr val="FF0000"/>
                          </a:solidFill>
                          <a:effectLst/>
                          <a:latin typeface="Arial" charset="0"/>
                          <a:ea typeface="Arial" charset="0"/>
                          <a:cs typeface="Arial" charset="0"/>
                        </a:rPr>
                        <a:t>printers</a:t>
                      </a:r>
                    </a:p>
                    <a:p>
                      <a:pPr marL="914400" marR="0" lvl="1" indent="-457200" algn="l" defTabSz="914400" rtl="0" eaLnBrk="1" fontAlgn="base" latinLnBrk="0" hangingPunct="1">
                        <a:lnSpc>
                          <a:spcPct val="100000"/>
                        </a:lnSpc>
                        <a:spcBef>
                          <a:spcPct val="0"/>
                        </a:spcBef>
                        <a:spcAft>
                          <a:spcPct val="0"/>
                        </a:spcAft>
                        <a:buClrTx/>
                        <a:buSzTx/>
                        <a:buFont typeface="Arial" charset="0"/>
                        <a:buAutoNum type="arabicPeriod"/>
                        <a:tabLst/>
                      </a:pPr>
                      <a:endParaRPr kumimoji="0" lang="en-US" altLang="en-US" sz="2400" b="0" i="0" u="none" strike="noStrike" cap="none" normalizeH="0" baseline="0">
                        <a:ln>
                          <a:noFill/>
                        </a:ln>
                        <a:solidFill>
                          <a:schemeClr val="tx1"/>
                        </a:solidFill>
                        <a:effectLst/>
                        <a:latin typeface="Arial" charset="0"/>
                        <a:ea typeface="Arial" charset="0"/>
                        <a:cs typeface="Arial" charset="0"/>
                      </a:endParaRPr>
                    </a:p>
                    <a:p>
                      <a:pPr marL="914400" marR="0" lvl="1" indent="-457200" algn="l" defTabSz="914400" rtl="0" eaLnBrk="1" fontAlgn="base" latinLnBrk="0" hangingPunct="1">
                        <a:lnSpc>
                          <a:spcPct val="100000"/>
                        </a:lnSpc>
                        <a:spcBef>
                          <a:spcPct val="0"/>
                        </a:spcBef>
                        <a:spcAft>
                          <a:spcPct val="0"/>
                        </a:spcAft>
                        <a:buClrTx/>
                        <a:buSzTx/>
                        <a:buFont typeface="Arial" charset="0"/>
                        <a:buAutoNum type="arabicPeriod"/>
                        <a:tabLst/>
                      </a:pPr>
                      <a:r>
                        <a:rPr kumimoji="0" lang="en-US" altLang="en-US" sz="2400" b="1" i="0" u="none" strike="noStrike" cap="none" normalizeH="0" baseline="0">
                          <a:ln>
                            <a:noFill/>
                          </a:ln>
                          <a:solidFill>
                            <a:srgbClr val="669900"/>
                          </a:solidFill>
                          <a:effectLst/>
                          <a:latin typeface="Arial" charset="0"/>
                          <a:ea typeface="Arial" charset="0"/>
                          <a:cs typeface="Arial" charset="0"/>
                        </a:rPr>
                        <a:t>Communication</a:t>
                      </a:r>
                      <a:r>
                        <a:rPr kumimoji="0" lang="en-US" altLang="en-US" sz="2400" b="0" i="0" u="none" strike="noStrike" cap="none" normalizeH="0" baseline="0">
                          <a:ln>
                            <a:noFill/>
                          </a:ln>
                          <a:solidFill>
                            <a:srgbClr val="669900"/>
                          </a:solidFill>
                          <a:effectLst/>
                          <a:latin typeface="Arial" charset="0"/>
                          <a:ea typeface="Arial" charset="0"/>
                          <a:cs typeface="Arial" charset="0"/>
                        </a:rPr>
                        <a:t>: </a:t>
                      </a:r>
                      <a:r>
                        <a:rPr kumimoji="0" lang="en-US" altLang="en-US" sz="2400" b="0" i="0" u="none" strike="noStrike" cap="none" normalizeH="0" baseline="0">
                          <a:ln>
                            <a:noFill/>
                          </a:ln>
                          <a:solidFill>
                            <a:schemeClr val="tx1"/>
                          </a:solidFill>
                          <a:effectLst/>
                          <a:latin typeface="Arial" charset="0"/>
                          <a:ea typeface="Arial" charset="0"/>
                          <a:cs typeface="Arial" charset="0"/>
                        </a:rPr>
                        <a:t>enhance human-to-human communication, e.g., email, chat</a:t>
                      </a:r>
                    </a:p>
                    <a:p>
                      <a:pPr marL="914400" marR="0" lvl="1" indent="-457200" algn="l" defTabSz="914400" rtl="0" eaLnBrk="1" fontAlgn="base" latinLnBrk="0" hangingPunct="1">
                        <a:lnSpc>
                          <a:spcPct val="100000"/>
                        </a:lnSpc>
                        <a:spcBef>
                          <a:spcPct val="0"/>
                        </a:spcBef>
                        <a:spcAft>
                          <a:spcPct val="0"/>
                        </a:spcAft>
                        <a:buClrTx/>
                        <a:buSzTx/>
                        <a:buFont typeface="Arial" charset="0"/>
                        <a:buAutoNum type="arabicPeriod"/>
                        <a:tabLst/>
                      </a:pPr>
                      <a:endParaRPr kumimoji="0" lang="en-US" altLang="en-US" sz="2400" b="0" i="0" u="none" strike="noStrike" cap="none" normalizeH="0" baseline="0">
                        <a:ln>
                          <a:noFill/>
                        </a:ln>
                        <a:solidFill>
                          <a:schemeClr val="tx1"/>
                        </a:solidFill>
                        <a:effectLst/>
                        <a:latin typeface="Arial" charset="0"/>
                        <a:ea typeface="Arial" charset="0"/>
                        <a:cs typeface="Arial" charset="0"/>
                      </a:endParaRPr>
                    </a:p>
                    <a:p>
                      <a:pPr marL="914400" marR="0" lvl="1" indent="-457200" algn="l" defTabSz="914400" rtl="0" eaLnBrk="1" fontAlgn="base" latinLnBrk="0" hangingPunct="1">
                        <a:lnSpc>
                          <a:spcPct val="100000"/>
                        </a:lnSpc>
                        <a:spcBef>
                          <a:spcPct val="0"/>
                        </a:spcBef>
                        <a:spcAft>
                          <a:spcPct val="0"/>
                        </a:spcAft>
                        <a:buClrTx/>
                        <a:buSzTx/>
                        <a:buFont typeface="Arial" charset="0"/>
                        <a:buAutoNum type="arabicPeriod"/>
                        <a:tabLst/>
                      </a:pPr>
                      <a:r>
                        <a:rPr kumimoji="0" lang="en-US" altLang="en-US" sz="2400" b="1" i="0" u="none" strike="noStrike" cap="none" normalizeH="0" baseline="0">
                          <a:ln>
                            <a:noFill/>
                          </a:ln>
                          <a:solidFill>
                            <a:srgbClr val="669900"/>
                          </a:solidFill>
                          <a:effectLst/>
                          <a:latin typeface="Arial" charset="0"/>
                          <a:ea typeface="Arial" charset="0"/>
                          <a:cs typeface="Arial" charset="0"/>
                        </a:rPr>
                        <a:t>Flexibility</a:t>
                      </a:r>
                      <a:r>
                        <a:rPr kumimoji="0" lang="en-US" altLang="en-US" sz="2400" b="0" i="0" u="none" strike="noStrike" cap="none" normalizeH="0" baseline="0">
                          <a:ln>
                            <a:noFill/>
                          </a:ln>
                          <a:solidFill>
                            <a:srgbClr val="669900"/>
                          </a:solidFill>
                          <a:effectLst/>
                          <a:latin typeface="Arial" charset="0"/>
                          <a:ea typeface="Arial" charset="0"/>
                          <a:cs typeface="Arial" charset="0"/>
                        </a:rPr>
                        <a:t>: </a:t>
                      </a:r>
                      <a:r>
                        <a:rPr kumimoji="0" lang="en-US" altLang="en-US" sz="2400" b="0" i="0" u="none" strike="noStrike" cap="none" normalizeH="0" baseline="0">
                          <a:ln>
                            <a:noFill/>
                          </a:ln>
                          <a:solidFill>
                            <a:srgbClr val="FF0000"/>
                          </a:solidFill>
                          <a:effectLst/>
                          <a:latin typeface="Arial" charset="0"/>
                          <a:ea typeface="Arial" charset="0"/>
                          <a:cs typeface="Arial" charset="0"/>
                        </a:rPr>
                        <a:t>spread the workload</a:t>
                      </a:r>
                      <a:r>
                        <a:rPr kumimoji="0" lang="en-US" altLang="en-US" sz="2400" b="0" i="0" u="none" strike="noStrike" cap="none" normalizeH="0" baseline="0">
                          <a:ln>
                            <a:noFill/>
                          </a:ln>
                          <a:solidFill>
                            <a:schemeClr val="tx1"/>
                          </a:solidFill>
                          <a:effectLst/>
                          <a:latin typeface="Arial" charset="0"/>
                          <a:ea typeface="Arial" charset="0"/>
                          <a:cs typeface="Arial" charset="0"/>
                        </a:rPr>
                        <a:t> over the available machines</a:t>
                      </a:r>
                      <a:endParaRPr kumimoji="0" lang="en-US" altLang="en-US" sz="1800" b="0" i="0" u="none" strike="noStrike" cap="none" normalizeH="0" baseline="0">
                        <a:ln>
                          <a:noFill/>
                        </a:ln>
                        <a:solidFill>
                          <a:schemeClr val="tx1"/>
                        </a:solidFill>
                        <a:effectLst/>
                        <a:latin typeface="Arial" charset="0"/>
                        <a:ea typeface="Arial" charset="0"/>
                        <a:cs typeface="Arial" charset="0"/>
                      </a:endParaRPr>
                    </a:p>
                  </a:txBody>
                  <a:tcPr marT="45733" marB="45733" horzOverflow="overflow">
                    <a:lnL>
                      <a:noFill/>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r>
            </a:tbl>
          </a:graphicData>
        </a:graphic>
      </p:graphicFrame>
      <p:sp>
        <p:nvSpPr>
          <p:cNvPr id="2" name="Footer Placeholder 1"/>
          <p:cNvSpPr>
            <a:spLocks noGrp="1"/>
          </p:cNvSpPr>
          <p:nvPr>
            <p:ph type="ftr" sz="quarter" idx="10"/>
          </p:nvPr>
        </p:nvSpPr>
        <p:spPr/>
        <p:txBody>
          <a:bodyPr/>
          <a:lstStyle/>
          <a:p>
            <a:pPr>
              <a:defRPr/>
            </a:pPr>
            <a:r>
              <a:rPr lang="en-US"/>
              <a:t>Distributed System(DS)</a:t>
            </a:r>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charset="2"/>
              <a:buChar char="§"/>
              <a:defRPr sz="3200">
                <a:solidFill>
                  <a:schemeClr val="tx1"/>
                </a:solidFill>
                <a:latin typeface="Arial" charset="0"/>
                <a:ea typeface="Arial" charset="0"/>
                <a:cs typeface="Arial" charset="0"/>
              </a:defRPr>
            </a:lvl1pPr>
            <a:lvl2pPr marL="742950" indent="-285750">
              <a:spcBef>
                <a:spcPct val="20000"/>
              </a:spcBef>
              <a:buFont typeface="Wingdings" charset="2"/>
              <a:buChar char="Ø"/>
              <a:defRPr sz="2800">
                <a:solidFill>
                  <a:schemeClr val="tx1"/>
                </a:solidFill>
                <a:latin typeface="Arial" charset="0"/>
                <a:ea typeface="Arial" charset="0"/>
                <a:cs typeface="Arial" charset="0"/>
              </a:defRPr>
            </a:lvl2pPr>
            <a:lvl3pPr marL="1143000" indent="-228600">
              <a:spcBef>
                <a:spcPct val="20000"/>
              </a:spcBef>
              <a:buFont typeface="Wingdings" charset="2"/>
              <a:buChar char="v"/>
              <a:defRPr sz="2400">
                <a:solidFill>
                  <a:schemeClr val="tx1"/>
                </a:solidFill>
                <a:latin typeface="Arial" charset="0"/>
                <a:ea typeface="Arial" charset="0"/>
                <a:cs typeface="Arial" charset="0"/>
              </a:defRPr>
            </a:lvl3pPr>
            <a:lvl4pPr marL="1600200" indent="-228600">
              <a:spcBef>
                <a:spcPct val="20000"/>
              </a:spcBef>
              <a:buChar char="–"/>
              <a:defRPr sz="2000">
                <a:solidFill>
                  <a:schemeClr val="tx1"/>
                </a:solidFill>
                <a:latin typeface="Arial" charset="0"/>
                <a:ea typeface="Arial" charset="0"/>
                <a:cs typeface="Arial" charset="0"/>
              </a:defRPr>
            </a:lvl4pPr>
            <a:lvl5pPr marL="2057400" indent="-228600">
              <a:spcBef>
                <a:spcPct val="20000"/>
              </a:spcBef>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ea typeface="Arial" charset="0"/>
                <a:cs typeface="Arial" charset="0"/>
              </a:defRPr>
            </a:lvl9pPr>
          </a:lstStyle>
          <a:p>
            <a:pPr>
              <a:spcBef>
                <a:spcPct val="0"/>
              </a:spcBef>
              <a:buFontTx/>
              <a:buNone/>
            </a:pPr>
            <a:fld id="{0E08F525-7EAF-954B-B667-9C3F7DBE96CB}" type="slidenum">
              <a:rPr lang="en-US" altLang="en-US" sz="1400"/>
              <a:pPr>
                <a:spcBef>
                  <a:spcPct val="0"/>
                </a:spcBef>
                <a:buFontTx/>
                <a:buNone/>
              </a:pPr>
              <a:t>14</a:t>
            </a:fld>
            <a:endParaRPr lang="en-US" altLang="en-US" sz="1400"/>
          </a:p>
        </p:txBody>
      </p:sp>
      <p:sp>
        <p:nvSpPr>
          <p:cNvPr id="39938" name="Rectangle 2"/>
          <p:cNvSpPr>
            <a:spLocks noGrp="1" noChangeArrowheads="1"/>
          </p:cNvSpPr>
          <p:nvPr>
            <p:ph type="title"/>
          </p:nvPr>
        </p:nvSpPr>
        <p:spPr>
          <a:xfrm>
            <a:off x="457200" y="1096963"/>
            <a:ext cx="8229600" cy="579437"/>
          </a:xfrm>
        </p:spPr>
        <p:txBody>
          <a:bodyPr anchorCtr="1">
            <a:spAutoFit/>
          </a:bodyPr>
          <a:lstStyle/>
          <a:p>
            <a:pPr eaLnBrk="1" hangingPunct="1"/>
            <a:r>
              <a:rPr lang="en-US" altLang="en-US" sz="3200" b="1"/>
              <a:t>Disadvantages of Distributed Systems</a:t>
            </a:r>
          </a:p>
        </p:txBody>
      </p:sp>
      <p:graphicFrame>
        <p:nvGraphicFramePr>
          <p:cNvPr id="64522" name="Group 10"/>
          <p:cNvGraphicFramePr>
            <a:graphicFrameLocks noGrp="1"/>
          </p:cNvGraphicFramePr>
          <p:nvPr>
            <p:ph type="tbl" idx="1"/>
          </p:nvPr>
        </p:nvGraphicFramePr>
        <p:xfrm>
          <a:off x="114300" y="1831975"/>
          <a:ext cx="8915400" cy="5559425"/>
        </p:xfrm>
        <a:graphic>
          <a:graphicData uri="http://schemas.openxmlformats.org/drawingml/2006/table">
            <a:tbl>
              <a:tblPr rtl="1"/>
              <a:tblGrid>
                <a:gridCol w="8915400"/>
              </a:tblGrid>
              <a:tr h="5559425">
                <a:tc>
                  <a:txBody>
                    <a:bodyPr/>
                    <a:lstStyle>
                      <a:lvl1pPr marL="342900" indent="-342900">
                        <a:spcBef>
                          <a:spcPct val="20000"/>
                        </a:spcBef>
                        <a:buFont typeface="Wingdings" charset="2"/>
                        <a:defRPr sz="2800">
                          <a:solidFill>
                            <a:schemeClr val="tx1"/>
                          </a:solidFill>
                          <a:latin typeface="Arial" charset="0"/>
                          <a:ea typeface="Arial" charset="0"/>
                          <a:cs typeface="Arial" charset="0"/>
                        </a:defRPr>
                      </a:lvl1pPr>
                      <a:lvl2pPr marL="914400" indent="-457200">
                        <a:spcBef>
                          <a:spcPct val="20000"/>
                        </a:spcBef>
                        <a:buFont typeface="Wingdings" charset="2"/>
                        <a:defRPr sz="2400">
                          <a:solidFill>
                            <a:schemeClr val="tx1"/>
                          </a:solidFill>
                          <a:latin typeface="Arial" charset="0"/>
                          <a:ea typeface="Arial" charset="0"/>
                          <a:cs typeface="Arial" charset="0"/>
                        </a:defRPr>
                      </a:lvl2pPr>
                      <a:lvl3pPr marL="1257300" indent="-342900">
                        <a:spcBef>
                          <a:spcPct val="20000"/>
                        </a:spcBef>
                        <a:buFont typeface="Wingdings" charset="2"/>
                        <a:defRPr sz="2000">
                          <a:solidFill>
                            <a:schemeClr val="tx1"/>
                          </a:solidFill>
                          <a:latin typeface="Arial" charset="0"/>
                          <a:ea typeface="Arial" charset="0"/>
                          <a:cs typeface="Arial" charset="0"/>
                        </a:defRPr>
                      </a:lvl3pPr>
                      <a:lvl4pPr marL="1600200" indent="-228600">
                        <a:spcBef>
                          <a:spcPct val="20000"/>
                        </a:spcBef>
                        <a:defRPr>
                          <a:solidFill>
                            <a:schemeClr val="tx1"/>
                          </a:solidFill>
                          <a:latin typeface="Arial" charset="0"/>
                          <a:ea typeface="Arial" charset="0"/>
                          <a:cs typeface="Arial" charset="0"/>
                        </a:defRPr>
                      </a:lvl4pPr>
                      <a:lvl5pPr marL="2057400" indent="-228600">
                        <a:spcBef>
                          <a:spcPct val="20000"/>
                        </a:spcBef>
                        <a:defRPr>
                          <a:solidFill>
                            <a:schemeClr val="tx1"/>
                          </a:solidFill>
                          <a:latin typeface="Arial" charset="0"/>
                          <a:ea typeface="Arial" charset="0"/>
                          <a:cs typeface="Arial" charset="0"/>
                        </a:defRPr>
                      </a:lvl5pPr>
                      <a:lvl6pPr marL="2514600" indent="-228600" eaLnBrk="0" fontAlgn="base" hangingPunct="0">
                        <a:spcBef>
                          <a:spcPct val="20000"/>
                        </a:spcBef>
                        <a:spcAft>
                          <a:spcPct val="0"/>
                        </a:spcAft>
                        <a:defRPr>
                          <a:solidFill>
                            <a:schemeClr val="tx1"/>
                          </a:solidFill>
                          <a:latin typeface="Arial" charset="0"/>
                          <a:ea typeface="Arial" charset="0"/>
                          <a:cs typeface="Arial" charset="0"/>
                        </a:defRPr>
                      </a:lvl6pPr>
                      <a:lvl7pPr marL="2971800" indent="-228600" eaLnBrk="0" fontAlgn="base" hangingPunct="0">
                        <a:spcBef>
                          <a:spcPct val="20000"/>
                        </a:spcBef>
                        <a:spcAft>
                          <a:spcPct val="0"/>
                        </a:spcAft>
                        <a:defRPr>
                          <a:solidFill>
                            <a:schemeClr val="tx1"/>
                          </a:solidFill>
                          <a:latin typeface="Arial" charset="0"/>
                          <a:ea typeface="Arial" charset="0"/>
                          <a:cs typeface="Arial" charset="0"/>
                        </a:defRPr>
                      </a:lvl7pPr>
                      <a:lvl8pPr marL="3429000" indent="-228600" eaLnBrk="0" fontAlgn="base" hangingPunct="0">
                        <a:spcBef>
                          <a:spcPct val="20000"/>
                        </a:spcBef>
                        <a:spcAft>
                          <a:spcPct val="0"/>
                        </a:spcAft>
                        <a:defRPr>
                          <a:solidFill>
                            <a:schemeClr val="tx1"/>
                          </a:solidFill>
                          <a:latin typeface="Arial" charset="0"/>
                          <a:ea typeface="Arial" charset="0"/>
                          <a:cs typeface="Arial" charset="0"/>
                        </a:defRPr>
                      </a:lvl8pPr>
                      <a:lvl9pPr marL="3886200" indent="-228600" eaLnBrk="0" fontAlgn="base" hangingPunct="0">
                        <a:spcBef>
                          <a:spcPct val="20000"/>
                        </a:spcBef>
                        <a:spcAft>
                          <a:spcPct val="0"/>
                        </a:spcAft>
                        <a:defRPr>
                          <a:solidFill>
                            <a:schemeClr val="tx1"/>
                          </a:solidFill>
                          <a:latin typeface="Arial" charset="0"/>
                          <a:ea typeface="Arial" charset="0"/>
                          <a:cs typeface="Arial" charset="0"/>
                        </a:defRPr>
                      </a:lvl9pPr>
                    </a:lstStyle>
                    <a:p>
                      <a:pPr marL="914400" marR="0" lvl="1" indent="-457200" algn="l" defTabSz="914400" rtl="0" eaLnBrk="1" fontAlgn="base" latinLnBrk="0" hangingPunct="1">
                        <a:lnSpc>
                          <a:spcPct val="100000"/>
                        </a:lnSpc>
                        <a:spcBef>
                          <a:spcPct val="0"/>
                        </a:spcBef>
                        <a:spcAft>
                          <a:spcPct val="0"/>
                        </a:spcAft>
                        <a:buClrTx/>
                        <a:buSzTx/>
                        <a:buFont typeface="Wingdings" charset="2"/>
                        <a:buChar char="v"/>
                        <a:tabLst/>
                      </a:pPr>
                      <a:r>
                        <a:rPr kumimoji="0" lang="en-US" altLang="en-US" sz="2400" b="0" i="0" u="none" strike="noStrike" cap="none" normalizeH="0" baseline="0">
                          <a:ln>
                            <a:noFill/>
                          </a:ln>
                          <a:solidFill>
                            <a:srgbClr val="669900"/>
                          </a:solidFill>
                          <a:effectLst/>
                          <a:latin typeface="Arial" charset="0"/>
                          <a:ea typeface="Arial" charset="0"/>
                          <a:cs typeface="Arial" charset="0"/>
                        </a:rPr>
                        <a:t>Software:</a:t>
                      </a:r>
                      <a:r>
                        <a:rPr kumimoji="0" lang="en-US" altLang="en-US" sz="2400" b="0" i="0" u="none" strike="noStrike" cap="none" normalizeH="0" baseline="0">
                          <a:ln>
                            <a:noFill/>
                          </a:ln>
                          <a:solidFill>
                            <a:schemeClr val="tx1"/>
                          </a:solidFill>
                          <a:effectLst/>
                          <a:latin typeface="Arial" charset="0"/>
                          <a:ea typeface="Arial" charset="0"/>
                          <a:cs typeface="Arial" charset="0"/>
                        </a:rPr>
                        <a:t> Difficult to develop software for distributed systems</a:t>
                      </a:r>
                    </a:p>
                    <a:p>
                      <a:pPr marL="914400" marR="0" lvl="1" indent="-457200" algn="l" defTabSz="914400" rtl="0" eaLnBrk="1" fontAlgn="base" latinLnBrk="0" hangingPunct="1">
                        <a:lnSpc>
                          <a:spcPct val="100000"/>
                        </a:lnSpc>
                        <a:spcBef>
                          <a:spcPct val="0"/>
                        </a:spcBef>
                        <a:spcAft>
                          <a:spcPct val="0"/>
                        </a:spcAft>
                        <a:buClrTx/>
                        <a:buSzTx/>
                        <a:buFont typeface="Wingdings" charset="2"/>
                        <a:buChar char="v"/>
                        <a:tabLst/>
                      </a:pPr>
                      <a:r>
                        <a:rPr kumimoji="0" lang="en-US" altLang="en-US" sz="2400" b="0" i="0" u="none" strike="noStrike" cap="none" normalizeH="0" baseline="0">
                          <a:ln>
                            <a:noFill/>
                          </a:ln>
                          <a:solidFill>
                            <a:srgbClr val="669900"/>
                          </a:solidFill>
                          <a:effectLst/>
                          <a:latin typeface="Arial" charset="0"/>
                          <a:ea typeface="Arial" charset="0"/>
                          <a:cs typeface="Arial" charset="0"/>
                        </a:rPr>
                        <a:t>Network:</a:t>
                      </a:r>
                      <a:r>
                        <a:rPr kumimoji="0" lang="en-US" altLang="en-US" sz="2400" b="0" i="0" u="none" strike="noStrike" cap="none" normalizeH="0" baseline="0">
                          <a:ln>
                            <a:noFill/>
                          </a:ln>
                          <a:solidFill>
                            <a:schemeClr val="tx1"/>
                          </a:solidFill>
                          <a:effectLst/>
                          <a:latin typeface="Arial" charset="0"/>
                          <a:ea typeface="Arial" charset="0"/>
                          <a:cs typeface="Arial" charset="0"/>
                        </a:rPr>
                        <a:t> Saturation, lossy transmissions</a:t>
                      </a:r>
                    </a:p>
                    <a:p>
                      <a:pPr marL="914400" marR="0" lvl="1" indent="-457200" algn="l" defTabSz="914400" rtl="0" eaLnBrk="1" fontAlgn="base" latinLnBrk="0" hangingPunct="1">
                        <a:lnSpc>
                          <a:spcPct val="100000"/>
                        </a:lnSpc>
                        <a:spcBef>
                          <a:spcPct val="0"/>
                        </a:spcBef>
                        <a:spcAft>
                          <a:spcPct val="0"/>
                        </a:spcAft>
                        <a:buClrTx/>
                        <a:buSzTx/>
                        <a:buFont typeface="Wingdings" charset="2"/>
                        <a:buChar char="v"/>
                        <a:tabLst/>
                      </a:pPr>
                      <a:r>
                        <a:rPr kumimoji="0" lang="en-US" altLang="en-US" sz="2400" b="0" i="0" u="none" strike="noStrike" cap="none" normalizeH="0" baseline="0">
                          <a:ln>
                            <a:noFill/>
                          </a:ln>
                          <a:solidFill>
                            <a:srgbClr val="669900"/>
                          </a:solidFill>
                          <a:effectLst/>
                          <a:latin typeface="Arial" charset="0"/>
                          <a:ea typeface="Arial" charset="0"/>
                          <a:cs typeface="Arial" charset="0"/>
                        </a:rPr>
                        <a:t>Security:</a:t>
                      </a:r>
                      <a:r>
                        <a:rPr kumimoji="0" lang="en-US" altLang="en-US" sz="2400" b="0" i="0" u="none" strike="noStrike" cap="none" normalizeH="0" baseline="0">
                          <a:ln>
                            <a:noFill/>
                          </a:ln>
                          <a:solidFill>
                            <a:schemeClr val="tx1"/>
                          </a:solidFill>
                          <a:effectLst/>
                          <a:latin typeface="Arial" charset="0"/>
                          <a:ea typeface="Arial" charset="0"/>
                          <a:cs typeface="Arial" charset="0"/>
                        </a:rPr>
                        <a:t> Easy access also applies to secrete data</a:t>
                      </a:r>
                    </a:p>
                    <a:p>
                      <a:pPr marL="914400" marR="0" lvl="1" indent="-457200" algn="l" defTabSz="914400" rtl="0" eaLnBrk="1" fontAlgn="base" latinLnBrk="0" hangingPunct="1">
                        <a:lnSpc>
                          <a:spcPct val="100000"/>
                        </a:lnSpc>
                        <a:spcBef>
                          <a:spcPct val="0"/>
                        </a:spcBef>
                        <a:spcAft>
                          <a:spcPct val="0"/>
                        </a:spcAft>
                        <a:buClrTx/>
                        <a:buSzTx/>
                        <a:buFont typeface="Wingdings" charset="2"/>
                        <a:buChar char="v"/>
                        <a:tabLst/>
                      </a:pPr>
                      <a:r>
                        <a:rPr kumimoji="0" lang="en-US" altLang="en-US" sz="2400" b="0" i="0" u="none" strike="noStrike" cap="none" normalizeH="0" baseline="0">
                          <a:ln>
                            <a:noFill/>
                          </a:ln>
                          <a:solidFill>
                            <a:srgbClr val="669900"/>
                          </a:solidFill>
                          <a:effectLst/>
                          <a:latin typeface="Arial" charset="0"/>
                          <a:ea typeface="Arial" charset="0"/>
                          <a:cs typeface="Arial" charset="0"/>
                        </a:rPr>
                        <a:t>Distribution of control</a:t>
                      </a:r>
                    </a:p>
                    <a:p>
                      <a:pPr marL="1257300" marR="0" lvl="2" indent="-342900" algn="l" defTabSz="914400" rtl="0" eaLnBrk="1" fontAlgn="base" latinLnBrk="0" hangingPunct="1">
                        <a:lnSpc>
                          <a:spcPct val="100000"/>
                        </a:lnSpc>
                        <a:spcBef>
                          <a:spcPct val="0"/>
                        </a:spcBef>
                        <a:spcAft>
                          <a:spcPct val="0"/>
                        </a:spcAft>
                        <a:buClrTx/>
                        <a:buSzTx/>
                        <a:buFont typeface="Wingdings" charset="2"/>
                        <a:buChar char="v"/>
                        <a:tabLst/>
                      </a:pPr>
                      <a:r>
                        <a:rPr kumimoji="0" lang="en-US" altLang="en-US" sz="2400" b="0" i="0" u="none" strike="noStrike" cap="none" normalizeH="0" baseline="0">
                          <a:ln>
                            <a:noFill/>
                          </a:ln>
                          <a:solidFill>
                            <a:schemeClr val="tx1"/>
                          </a:solidFill>
                          <a:effectLst/>
                          <a:latin typeface="Arial" charset="0"/>
                          <a:ea typeface="Arial" charset="0"/>
                          <a:cs typeface="Arial" charset="0"/>
                        </a:rPr>
                        <a:t>Hard to detect faults</a:t>
                      </a:r>
                    </a:p>
                    <a:p>
                      <a:pPr marL="1257300" marR="0" lvl="2" indent="-342900" algn="l" defTabSz="914400" rtl="0" eaLnBrk="1" fontAlgn="base" latinLnBrk="0" hangingPunct="1">
                        <a:lnSpc>
                          <a:spcPct val="100000"/>
                        </a:lnSpc>
                        <a:spcBef>
                          <a:spcPct val="0"/>
                        </a:spcBef>
                        <a:spcAft>
                          <a:spcPct val="0"/>
                        </a:spcAft>
                        <a:buClrTx/>
                        <a:buSzTx/>
                        <a:buFont typeface="Wingdings" charset="2"/>
                        <a:buChar char="v"/>
                        <a:tabLst/>
                      </a:pPr>
                      <a:r>
                        <a:rPr kumimoji="0" lang="en-US" altLang="en-US" sz="2400" b="0" i="0" u="none" strike="noStrike" cap="none" normalizeH="0" baseline="0">
                          <a:ln>
                            <a:noFill/>
                          </a:ln>
                          <a:solidFill>
                            <a:schemeClr val="tx1"/>
                          </a:solidFill>
                          <a:effectLst/>
                          <a:latin typeface="Arial" charset="0"/>
                          <a:ea typeface="Arial" charset="0"/>
                          <a:cs typeface="Arial" charset="0"/>
                        </a:rPr>
                        <a:t>Administration issues</a:t>
                      </a:r>
                    </a:p>
                    <a:p>
                      <a:pPr marL="914400" marR="0" lvl="1" indent="-457200" algn="l" defTabSz="914400" rtl="0" eaLnBrk="1" fontAlgn="base" latinLnBrk="0" hangingPunct="1">
                        <a:lnSpc>
                          <a:spcPct val="100000"/>
                        </a:lnSpc>
                        <a:spcBef>
                          <a:spcPct val="0"/>
                        </a:spcBef>
                        <a:spcAft>
                          <a:spcPct val="0"/>
                        </a:spcAft>
                        <a:buClrTx/>
                        <a:buSzTx/>
                        <a:buFont typeface="Wingdings" charset="2"/>
                        <a:buChar char="v"/>
                        <a:tabLst/>
                      </a:pPr>
                      <a:r>
                        <a:rPr kumimoji="0" lang="en-US" altLang="en-US" sz="2400" b="0" i="0" u="none" strike="noStrike" cap="none" normalizeH="0" baseline="0">
                          <a:ln>
                            <a:noFill/>
                          </a:ln>
                          <a:solidFill>
                            <a:srgbClr val="669900"/>
                          </a:solidFill>
                          <a:effectLst/>
                          <a:latin typeface="Arial" charset="0"/>
                          <a:ea typeface="Arial" charset="0"/>
                          <a:cs typeface="Arial" charset="0"/>
                        </a:rPr>
                        <a:t>Performance</a:t>
                      </a:r>
                    </a:p>
                    <a:p>
                      <a:pPr marL="914400" marR="0" lvl="1" indent="-457200" algn="l" defTabSz="914400" rtl="0" eaLnBrk="1" fontAlgn="base" latinLnBrk="0" hangingPunct="1">
                        <a:lnSpc>
                          <a:spcPct val="100000"/>
                        </a:lnSpc>
                        <a:spcBef>
                          <a:spcPct val="0"/>
                        </a:spcBef>
                        <a:spcAft>
                          <a:spcPct val="0"/>
                        </a:spcAft>
                        <a:buClrTx/>
                        <a:buSzTx/>
                        <a:buFont typeface="Wingdings" charset="2"/>
                        <a:buChar char="v"/>
                        <a:tabLst/>
                      </a:pPr>
                      <a:r>
                        <a:rPr kumimoji="0" lang="en-US" altLang="en-US" sz="2400" b="0" i="0" u="none" strike="noStrike" cap="none" normalizeH="0" baseline="0">
                          <a:ln>
                            <a:noFill/>
                          </a:ln>
                          <a:solidFill>
                            <a:schemeClr val="tx1"/>
                          </a:solidFill>
                          <a:effectLst/>
                          <a:latin typeface="Arial" charset="0"/>
                          <a:ea typeface="Arial" charset="0"/>
                          <a:cs typeface="Arial" charset="0"/>
                        </a:rPr>
                        <a:t>Interconnect &amp; servers must scale</a:t>
                      </a:r>
                    </a:p>
                    <a:p>
                      <a:pPr marL="914400" marR="0" lvl="1" indent="-457200" algn="l" defTabSz="914400" rtl="0" eaLnBrk="1" fontAlgn="base" latinLnBrk="0" hangingPunct="1">
                        <a:lnSpc>
                          <a:spcPct val="100000"/>
                        </a:lnSpc>
                        <a:spcBef>
                          <a:spcPct val="0"/>
                        </a:spcBef>
                        <a:spcAft>
                          <a:spcPct val="0"/>
                        </a:spcAft>
                        <a:buClrTx/>
                        <a:buSzTx/>
                        <a:buFont typeface="Wingdings" charset="2"/>
                        <a:buChar char="v"/>
                        <a:tabLst/>
                      </a:pPr>
                      <a:endParaRPr kumimoji="0" lang="en-US" altLang="en-US" sz="2400" b="0" i="0" u="none" strike="noStrike" cap="none" normalizeH="0" baseline="0">
                        <a:ln>
                          <a:noFill/>
                        </a:ln>
                        <a:solidFill>
                          <a:schemeClr val="tx1"/>
                        </a:solidFill>
                        <a:effectLst/>
                        <a:latin typeface="Arial" charset="0"/>
                        <a:ea typeface="Arial" charset="0"/>
                        <a:cs typeface="Arial" charset="0"/>
                      </a:endParaRPr>
                    </a:p>
                    <a:p>
                      <a:pPr marL="342900" marR="0" lvl="0" indent="-342900" algn="l" defTabSz="914400" rtl="0" eaLnBrk="1" fontAlgn="base" latinLnBrk="0" hangingPunct="1">
                        <a:lnSpc>
                          <a:spcPct val="100000"/>
                        </a:lnSpc>
                        <a:spcBef>
                          <a:spcPct val="0"/>
                        </a:spcBef>
                        <a:spcAft>
                          <a:spcPct val="0"/>
                        </a:spcAft>
                        <a:buClrTx/>
                        <a:buSzTx/>
                        <a:buFont typeface="Wingdings" charset="2"/>
                        <a:buChar char="v"/>
                        <a:tabLst/>
                      </a:pPr>
                      <a:endParaRPr kumimoji="0" lang="en-US" altLang="en-US" sz="2400" b="0" i="0" u="none" strike="noStrike" cap="none" normalizeH="0" baseline="0">
                        <a:ln>
                          <a:noFill/>
                        </a:ln>
                        <a:solidFill>
                          <a:schemeClr val="tx1"/>
                        </a:solidFill>
                        <a:effectLst/>
                        <a:latin typeface="Arial" charset="0"/>
                        <a:ea typeface="Arial" charset="0"/>
                        <a:cs typeface="Arial" charset="0"/>
                      </a:endParaRPr>
                    </a:p>
                  </a:txBody>
                  <a:tcPr marT="45733" marB="45733" horzOverflow="overflow">
                    <a:lnL>
                      <a:noFill/>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r>
            </a:tbl>
          </a:graphicData>
        </a:graphic>
      </p:graphicFrame>
      <p:sp>
        <p:nvSpPr>
          <p:cNvPr id="2" name="Footer Placeholder 1"/>
          <p:cNvSpPr>
            <a:spLocks noGrp="1"/>
          </p:cNvSpPr>
          <p:nvPr>
            <p:ph type="ftr" sz="quarter" idx="10"/>
          </p:nvPr>
        </p:nvSpPr>
        <p:spPr/>
        <p:txBody>
          <a:bodyPr/>
          <a:lstStyle/>
          <a:p>
            <a:pPr>
              <a:defRPr/>
            </a:pPr>
            <a:r>
              <a:rPr lang="en-US"/>
              <a:t>Distributed System(DS)</a:t>
            </a:r>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Title 1"/>
          <p:cNvSpPr>
            <a:spLocks noGrp="1"/>
          </p:cNvSpPr>
          <p:nvPr>
            <p:ph type="title"/>
          </p:nvPr>
        </p:nvSpPr>
        <p:spPr/>
        <p:txBody>
          <a:bodyPr/>
          <a:lstStyle/>
          <a:p>
            <a:r>
              <a:rPr lang="en-US" altLang="en-US" b="1"/>
              <a:t>Goals of D.S.</a:t>
            </a:r>
          </a:p>
        </p:txBody>
      </p:sp>
      <p:sp>
        <p:nvSpPr>
          <p:cNvPr id="41986" name="Content Placeholder 2"/>
          <p:cNvSpPr>
            <a:spLocks noGrp="1"/>
          </p:cNvSpPr>
          <p:nvPr>
            <p:ph idx="1"/>
          </p:nvPr>
        </p:nvSpPr>
        <p:spPr>
          <a:xfrm>
            <a:off x="1295400" y="1600200"/>
            <a:ext cx="6248400" cy="3352800"/>
          </a:xfrm>
        </p:spPr>
        <p:txBody>
          <a:bodyPr/>
          <a:lstStyle/>
          <a:p>
            <a:r>
              <a:rPr lang="en-US" altLang="en-US"/>
              <a:t>Transparency</a:t>
            </a:r>
          </a:p>
          <a:p>
            <a:r>
              <a:rPr lang="en-US" altLang="en-US"/>
              <a:t>Openness</a:t>
            </a:r>
          </a:p>
          <a:p>
            <a:r>
              <a:rPr lang="en-US" altLang="en-US"/>
              <a:t>Reliability</a:t>
            </a:r>
          </a:p>
          <a:p>
            <a:r>
              <a:rPr lang="en-US" altLang="en-US"/>
              <a:t>Performance</a:t>
            </a:r>
          </a:p>
          <a:p>
            <a:r>
              <a:rPr lang="en-US" altLang="en-US"/>
              <a:t>Scalability</a:t>
            </a:r>
          </a:p>
        </p:txBody>
      </p:sp>
      <p:sp>
        <p:nvSpPr>
          <p:cNvPr id="41987" name="Slide Number Placeholder 4"/>
          <p:cNvSpPr>
            <a:spLocks noGrp="1"/>
          </p:cNvSpPr>
          <p:nvPr>
            <p:ph type="sldNum" sz="quarter" idx="11"/>
          </p:nvPr>
        </p:nvSpPr>
        <p:spPr>
          <a:xfrm>
            <a:off x="6553200" y="6356350"/>
            <a:ext cx="21336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charset="2"/>
              <a:buChar char="§"/>
              <a:defRPr sz="3200">
                <a:solidFill>
                  <a:schemeClr val="tx1"/>
                </a:solidFill>
                <a:latin typeface="Arial" charset="0"/>
                <a:ea typeface="Arial" charset="0"/>
                <a:cs typeface="Arial" charset="0"/>
              </a:defRPr>
            </a:lvl1pPr>
            <a:lvl2pPr marL="742950" indent="-285750">
              <a:spcBef>
                <a:spcPct val="20000"/>
              </a:spcBef>
              <a:buFont typeface="Wingdings" charset="2"/>
              <a:buChar char="Ø"/>
              <a:defRPr sz="2800">
                <a:solidFill>
                  <a:schemeClr val="tx1"/>
                </a:solidFill>
                <a:latin typeface="Arial" charset="0"/>
                <a:ea typeface="Arial" charset="0"/>
                <a:cs typeface="Arial" charset="0"/>
              </a:defRPr>
            </a:lvl2pPr>
            <a:lvl3pPr marL="1143000" indent="-228600">
              <a:spcBef>
                <a:spcPct val="20000"/>
              </a:spcBef>
              <a:buFont typeface="Wingdings" charset="2"/>
              <a:buChar char="v"/>
              <a:defRPr sz="2400">
                <a:solidFill>
                  <a:schemeClr val="tx1"/>
                </a:solidFill>
                <a:latin typeface="Arial" charset="0"/>
                <a:ea typeface="Arial" charset="0"/>
                <a:cs typeface="Arial" charset="0"/>
              </a:defRPr>
            </a:lvl3pPr>
            <a:lvl4pPr marL="1600200" indent="-228600">
              <a:spcBef>
                <a:spcPct val="20000"/>
              </a:spcBef>
              <a:buChar char="–"/>
              <a:defRPr sz="2000">
                <a:solidFill>
                  <a:schemeClr val="tx1"/>
                </a:solidFill>
                <a:latin typeface="Arial" charset="0"/>
                <a:ea typeface="Arial" charset="0"/>
                <a:cs typeface="Arial" charset="0"/>
              </a:defRPr>
            </a:lvl4pPr>
            <a:lvl5pPr marL="2057400" indent="-228600">
              <a:spcBef>
                <a:spcPct val="20000"/>
              </a:spcBef>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ea typeface="Arial" charset="0"/>
                <a:cs typeface="Arial" charset="0"/>
              </a:defRPr>
            </a:lvl9pPr>
          </a:lstStyle>
          <a:p>
            <a:pPr>
              <a:spcBef>
                <a:spcPct val="0"/>
              </a:spcBef>
              <a:buFontTx/>
              <a:buNone/>
            </a:pPr>
            <a:fld id="{A7B6EDAE-445E-2C42-BC40-4D50639EA51E}" type="slidenum">
              <a:rPr lang="en-US" altLang="en-US" sz="1400"/>
              <a:pPr>
                <a:spcBef>
                  <a:spcPct val="0"/>
                </a:spcBef>
                <a:buFontTx/>
                <a:buNone/>
              </a:pPr>
              <a:t>15</a:t>
            </a:fld>
            <a:endParaRPr lang="en-US" altLang="en-US" sz="1400"/>
          </a:p>
        </p:txBody>
      </p:sp>
      <p:sp>
        <p:nvSpPr>
          <p:cNvPr id="2" name="Footer Placeholder 1"/>
          <p:cNvSpPr>
            <a:spLocks noGrp="1"/>
          </p:cNvSpPr>
          <p:nvPr>
            <p:ph type="ftr" sz="quarter" idx="10"/>
          </p:nvPr>
        </p:nvSpPr>
        <p:spPr/>
        <p:txBody>
          <a:bodyPr/>
          <a:lstStyle/>
          <a:p>
            <a:pPr>
              <a:defRPr/>
            </a:pPr>
            <a:r>
              <a:rPr lang="en-US"/>
              <a:t>Distributed System(DS)</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charset="2"/>
              <a:buChar char="§"/>
              <a:defRPr sz="3200">
                <a:solidFill>
                  <a:schemeClr val="tx1"/>
                </a:solidFill>
                <a:latin typeface="Arial" charset="0"/>
                <a:ea typeface="Arial" charset="0"/>
                <a:cs typeface="Arial" charset="0"/>
              </a:defRPr>
            </a:lvl1pPr>
            <a:lvl2pPr marL="742950" indent="-285750">
              <a:spcBef>
                <a:spcPct val="20000"/>
              </a:spcBef>
              <a:buFont typeface="Wingdings" charset="2"/>
              <a:buChar char="Ø"/>
              <a:defRPr sz="2800">
                <a:solidFill>
                  <a:schemeClr val="tx1"/>
                </a:solidFill>
                <a:latin typeface="Arial" charset="0"/>
                <a:ea typeface="Arial" charset="0"/>
                <a:cs typeface="Arial" charset="0"/>
              </a:defRPr>
            </a:lvl2pPr>
            <a:lvl3pPr marL="1143000" indent="-228600">
              <a:spcBef>
                <a:spcPct val="20000"/>
              </a:spcBef>
              <a:buFont typeface="Wingdings" charset="2"/>
              <a:buChar char="v"/>
              <a:defRPr sz="2400">
                <a:solidFill>
                  <a:schemeClr val="tx1"/>
                </a:solidFill>
                <a:latin typeface="Arial" charset="0"/>
                <a:ea typeface="Arial" charset="0"/>
                <a:cs typeface="Arial" charset="0"/>
              </a:defRPr>
            </a:lvl3pPr>
            <a:lvl4pPr marL="1600200" indent="-228600">
              <a:spcBef>
                <a:spcPct val="20000"/>
              </a:spcBef>
              <a:buChar char="–"/>
              <a:defRPr sz="2000">
                <a:solidFill>
                  <a:schemeClr val="tx1"/>
                </a:solidFill>
                <a:latin typeface="Arial" charset="0"/>
                <a:ea typeface="Arial" charset="0"/>
                <a:cs typeface="Arial" charset="0"/>
              </a:defRPr>
            </a:lvl4pPr>
            <a:lvl5pPr marL="2057400" indent="-228600">
              <a:spcBef>
                <a:spcPct val="20000"/>
              </a:spcBef>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ea typeface="Arial" charset="0"/>
                <a:cs typeface="Arial" charset="0"/>
              </a:defRPr>
            </a:lvl9pPr>
          </a:lstStyle>
          <a:p>
            <a:pPr>
              <a:spcBef>
                <a:spcPct val="0"/>
              </a:spcBef>
              <a:buFontTx/>
              <a:buNone/>
            </a:pPr>
            <a:fld id="{6DAAEDC1-6B8B-B442-A9F4-284DBA12FA2D}" type="slidenum">
              <a:rPr lang="en-US" altLang="en-US" sz="1400"/>
              <a:pPr>
                <a:spcBef>
                  <a:spcPct val="0"/>
                </a:spcBef>
                <a:buFontTx/>
                <a:buNone/>
              </a:pPr>
              <a:t>16</a:t>
            </a:fld>
            <a:endParaRPr lang="en-US" altLang="en-US" sz="1400"/>
          </a:p>
        </p:txBody>
      </p:sp>
      <p:sp>
        <p:nvSpPr>
          <p:cNvPr id="43010" name="Rectangle 2"/>
          <p:cNvSpPr>
            <a:spLocks noGrp="1" noChangeArrowheads="1"/>
          </p:cNvSpPr>
          <p:nvPr>
            <p:ph type="title"/>
          </p:nvPr>
        </p:nvSpPr>
        <p:spPr>
          <a:xfrm>
            <a:off x="457200" y="587375"/>
            <a:ext cx="8229600" cy="519113"/>
          </a:xfrm>
          <a:noFill/>
        </p:spPr>
        <p:txBody>
          <a:bodyPr anchorCtr="1">
            <a:spAutoFit/>
          </a:bodyPr>
          <a:lstStyle/>
          <a:p>
            <a:pPr eaLnBrk="1" hangingPunct="1"/>
            <a:r>
              <a:rPr lang="en-US" altLang="en-US" sz="2800" b="1">
                <a:solidFill>
                  <a:srgbClr val="669900"/>
                </a:solidFill>
                <a:ea typeface="宋体" charset="0"/>
              </a:rPr>
              <a:t>General Examples of Distributed Systems</a:t>
            </a:r>
          </a:p>
        </p:txBody>
      </p:sp>
      <p:graphicFrame>
        <p:nvGraphicFramePr>
          <p:cNvPr id="10250" name="Group 10"/>
          <p:cNvGraphicFramePr>
            <a:graphicFrameLocks noGrp="1"/>
          </p:cNvGraphicFramePr>
          <p:nvPr>
            <p:ph type="tbl" idx="1"/>
          </p:nvPr>
        </p:nvGraphicFramePr>
        <p:xfrm>
          <a:off x="533400" y="1219200"/>
          <a:ext cx="8229600" cy="1993900"/>
        </p:xfrm>
        <a:graphic>
          <a:graphicData uri="http://schemas.openxmlformats.org/drawingml/2006/table">
            <a:tbl>
              <a:tblPr rtl="1"/>
              <a:tblGrid>
                <a:gridCol w="8229600"/>
              </a:tblGrid>
              <a:tr h="1993900">
                <a:tc>
                  <a:txBody>
                    <a:bodyPr/>
                    <a:lstStyle/>
                    <a:p>
                      <a:pPr marL="338138" marR="0" lvl="0" indent="-338138" algn="l" defTabSz="914400" rtl="0" eaLnBrk="1" fontAlgn="base" latinLnBrk="0" hangingPunct="1">
                        <a:lnSpc>
                          <a:spcPct val="100000"/>
                        </a:lnSpc>
                        <a:spcBef>
                          <a:spcPct val="20000"/>
                        </a:spcBef>
                        <a:spcAft>
                          <a:spcPct val="0"/>
                        </a:spcAft>
                        <a:buClrTx/>
                        <a:buSzTx/>
                        <a:buFont typeface="Wingdings" pitchFamily="2" charset="2"/>
                        <a:buChar char="§"/>
                        <a:tabLst>
                          <a:tab pos="969963" algn="l"/>
                          <a:tab pos="1082675" algn="l"/>
                          <a:tab pos="1485900" algn="l"/>
                          <a:tab pos="1600200" algn="l"/>
                        </a:tabLst>
                      </a:pPr>
                      <a:r>
                        <a:rPr kumimoji="0" lang="en-US" sz="3200" b="0" i="0" u="none" strike="noStrike" cap="none" normalizeH="0" baseline="0" dirty="0" smtClean="0">
                          <a:ln>
                            <a:noFill/>
                          </a:ln>
                          <a:solidFill>
                            <a:schemeClr val="tx1"/>
                          </a:solidFill>
                          <a:effectLst/>
                          <a:latin typeface="Arial" charset="0"/>
                          <a:cs typeface="Arial" charset="0"/>
                        </a:rPr>
                        <a:t>Internet/Intranets/extranets</a:t>
                      </a:r>
                    </a:p>
                    <a:p>
                      <a:pPr marL="338138" marR="0" lvl="0" indent="-338138" algn="l" defTabSz="914400" rtl="0" eaLnBrk="1" fontAlgn="base" latinLnBrk="0" hangingPunct="1">
                        <a:lnSpc>
                          <a:spcPct val="100000"/>
                        </a:lnSpc>
                        <a:spcBef>
                          <a:spcPct val="20000"/>
                        </a:spcBef>
                        <a:spcAft>
                          <a:spcPct val="0"/>
                        </a:spcAft>
                        <a:buClrTx/>
                        <a:buSzTx/>
                        <a:buFont typeface="Wingdings" pitchFamily="2" charset="2"/>
                        <a:buChar char="§"/>
                        <a:tabLst>
                          <a:tab pos="969963" algn="l"/>
                          <a:tab pos="1082675" algn="l"/>
                          <a:tab pos="1485900" algn="l"/>
                          <a:tab pos="1600200" algn="l"/>
                        </a:tabLst>
                      </a:pPr>
                      <a:r>
                        <a:rPr kumimoji="0" lang="en-US" sz="3200" b="0" i="0" u="none" strike="noStrike" cap="none" normalizeH="0" baseline="0" dirty="0" smtClean="0">
                          <a:ln>
                            <a:noFill/>
                          </a:ln>
                          <a:solidFill>
                            <a:schemeClr val="tx1"/>
                          </a:solidFill>
                          <a:effectLst/>
                          <a:latin typeface="Arial" charset="0"/>
                          <a:cs typeface="Arial" charset="0"/>
                        </a:rPr>
                        <a:t>Mobile networks</a:t>
                      </a:r>
                    </a:p>
                    <a:p>
                      <a:pPr marL="338138" marR="0" lvl="0" indent="-338138" algn="l" defTabSz="914400" rtl="0" eaLnBrk="1" fontAlgn="base" latinLnBrk="0" hangingPunct="1">
                        <a:lnSpc>
                          <a:spcPct val="100000"/>
                        </a:lnSpc>
                        <a:spcBef>
                          <a:spcPct val="20000"/>
                        </a:spcBef>
                        <a:spcAft>
                          <a:spcPct val="0"/>
                        </a:spcAft>
                        <a:buClrTx/>
                        <a:buSzTx/>
                        <a:buFont typeface="Wingdings" pitchFamily="2" charset="2"/>
                        <a:buChar char="§"/>
                        <a:tabLst>
                          <a:tab pos="969963" algn="l"/>
                          <a:tab pos="1082675" algn="l"/>
                          <a:tab pos="1485900" algn="l"/>
                          <a:tab pos="1600200" algn="l"/>
                        </a:tabLst>
                      </a:pPr>
                      <a:r>
                        <a:rPr kumimoji="0" lang="en-US" sz="3200" b="0" i="0" u="none" strike="noStrike" cap="none" normalizeH="0" baseline="0" dirty="0" smtClean="0">
                          <a:ln>
                            <a:noFill/>
                          </a:ln>
                          <a:solidFill>
                            <a:schemeClr val="tx1"/>
                          </a:solidFill>
                          <a:effectLst/>
                          <a:latin typeface="Arial" charset="0"/>
                          <a:cs typeface="Arial" charset="0"/>
                        </a:rPr>
                        <a:t>DNS : Distributed Database system</a:t>
                      </a:r>
                    </a:p>
                  </a:txBody>
                  <a:tcPr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sp>
        <p:nvSpPr>
          <p:cNvPr id="2" name="Footer Placeholder 1"/>
          <p:cNvSpPr>
            <a:spLocks noGrp="1"/>
          </p:cNvSpPr>
          <p:nvPr>
            <p:ph type="ftr" sz="quarter" idx="10"/>
          </p:nvPr>
        </p:nvSpPr>
        <p:spPr/>
        <p:txBody>
          <a:bodyPr/>
          <a:lstStyle/>
          <a:p>
            <a:pPr>
              <a:defRPr/>
            </a:pPr>
            <a:r>
              <a:rPr lang="en-US"/>
              <a:t>Distributed System(DS)</a:t>
            </a:r>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charset="2"/>
              <a:buChar char="§"/>
              <a:defRPr sz="3200">
                <a:solidFill>
                  <a:schemeClr val="tx1"/>
                </a:solidFill>
                <a:latin typeface="Arial" charset="0"/>
                <a:ea typeface="Arial" charset="0"/>
                <a:cs typeface="Arial" charset="0"/>
              </a:defRPr>
            </a:lvl1pPr>
            <a:lvl2pPr marL="742950" indent="-285750">
              <a:spcBef>
                <a:spcPct val="20000"/>
              </a:spcBef>
              <a:buFont typeface="Wingdings" charset="2"/>
              <a:buChar char="Ø"/>
              <a:defRPr sz="2800">
                <a:solidFill>
                  <a:schemeClr val="tx1"/>
                </a:solidFill>
                <a:latin typeface="Arial" charset="0"/>
                <a:ea typeface="Arial" charset="0"/>
                <a:cs typeface="Arial" charset="0"/>
              </a:defRPr>
            </a:lvl2pPr>
            <a:lvl3pPr marL="1143000" indent="-228600">
              <a:spcBef>
                <a:spcPct val="20000"/>
              </a:spcBef>
              <a:buFont typeface="Wingdings" charset="2"/>
              <a:buChar char="v"/>
              <a:defRPr sz="2400">
                <a:solidFill>
                  <a:schemeClr val="tx1"/>
                </a:solidFill>
                <a:latin typeface="Arial" charset="0"/>
                <a:ea typeface="Arial" charset="0"/>
                <a:cs typeface="Arial" charset="0"/>
              </a:defRPr>
            </a:lvl3pPr>
            <a:lvl4pPr marL="1600200" indent="-228600">
              <a:spcBef>
                <a:spcPct val="20000"/>
              </a:spcBef>
              <a:buChar char="–"/>
              <a:defRPr sz="2000">
                <a:solidFill>
                  <a:schemeClr val="tx1"/>
                </a:solidFill>
                <a:latin typeface="Arial" charset="0"/>
                <a:ea typeface="Arial" charset="0"/>
                <a:cs typeface="Arial" charset="0"/>
              </a:defRPr>
            </a:lvl4pPr>
            <a:lvl5pPr marL="2057400" indent="-228600">
              <a:spcBef>
                <a:spcPct val="20000"/>
              </a:spcBef>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ea typeface="Arial" charset="0"/>
                <a:cs typeface="Arial" charset="0"/>
              </a:defRPr>
            </a:lvl9pPr>
          </a:lstStyle>
          <a:p>
            <a:pPr>
              <a:spcBef>
                <a:spcPct val="0"/>
              </a:spcBef>
              <a:buFontTx/>
              <a:buNone/>
            </a:pPr>
            <a:fld id="{C35EB12B-7F4F-5B43-A7CB-8CD6CFBA5C3F}" type="slidenum">
              <a:rPr lang="en-US" altLang="en-US" sz="1400"/>
              <a:pPr>
                <a:spcBef>
                  <a:spcPct val="0"/>
                </a:spcBef>
                <a:buFontTx/>
                <a:buNone/>
              </a:pPr>
              <a:t>17</a:t>
            </a:fld>
            <a:endParaRPr lang="en-US" altLang="en-US" sz="1400"/>
          </a:p>
        </p:txBody>
      </p:sp>
      <p:sp>
        <p:nvSpPr>
          <p:cNvPr id="45058" name="Rectangle 2"/>
          <p:cNvSpPr>
            <a:spLocks noGrp="1" noChangeArrowheads="1"/>
          </p:cNvSpPr>
          <p:nvPr>
            <p:ph type="title"/>
          </p:nvPr>
        </p:nvSpPr>
        <p:spPr>
          <a:xfrm>
            <a:off x="457200" y="587375"/>
            <a:ext cx="8229600" cy="519113"/>
          </a:xfrm>
          <a:noFill/>
        </p:spPr>
        <p:txBody>
          <a:bodyPr anchorCtr="1">
            <a:spAutoFit/>
          </a:bodyPr>
          <a:lstStyle/>
          <a:p>
            <a:pPr eaLnBrk="1" hangingPunct="1"/>
            <a:r>
              <a:rPr lang="en-US" altLang="en-US" sz="2800" b="1">
                <a:solidFill>
                  <a:srgbClr val="669900"/>
                </a:solidFill>
                <a:ea typeface="宋体" charset="0"/>
              </a:rPr>
              <a:t>Other Examples of Distributed Systems</a:t>
            </a:r>
          </a:p>
        </p:txBody>
      </p:sp>
      <p:graphicFrame>
        <p:nvGraphicFramePr>
          <p:cNvPr id="90127" name="Group 15"/>
          <p:cNvGraphicFramePr>
            <a:graphicFrameLocks noGrp="1"/>
          </p:cNvGraphicFramePr>
          <p:nvPr>
            <p:ph type="tbl" idx="1"/>
          </p:nvPr>
        </p:nvGraphicFramePr>
        <p:xfrm>
          <a:off x="533400" y="1219200"/>
          <a:ext cx="8229600" cy="5016500"/>
        </p:xfrm>
        <a:graphic>
          <a:graphicData uri="http://schemas.openxmlformats.org/drawingml/2006/table">
            <a:tbl>
              <a:tblPr rtl="1"/>
              <a:tblGrid>
                <a:gridCol w="8229600"/>
              </a:tblGrid>
              <a:tr h="5016500">
                <a:tc>
                  <a:txBody>
                    <a:bodyPr/>
                    <a:lstStyle/>
                    <a:p>
                      <a:pPr marL="338138" marR="0" lvl="0" indent="-338138" algn="l" defTabSz="914400" rtl="0" eaLnBrk="1" fontAlgn="base" latinLnBrk="0" hangingPunct="1">
                        <a:lnSpc>
                          <a:spcPct val="100000"/>
                        </a:lnSpc>
                        <a:spcBef>
                          <a:spcPct val="20000"/>
                        </a:spcBef>
                        <a:spcAft>
                          <a:spcPct val="0"/>
                        </a:spcAft>
                        <a:buClrTx/>
                        <a:buSzTx/>
                        <a:buFont typeface="Wingdings" pitchFamily="2" charset="2"/>
                        <a:buChar char="§"/>
                        <a:tabLst>
                          <a:tab pos="969963" algn="l"/>
                          <a:tab pos="1082675" algn="l"/>
                          <a:tab pos="1485900" algn="l"/>
                          <a:tab pos="1600200" algn="l"/>
                        </a:tabLst>
                      </a:pPr>
                      <a:r>
                        <a:rPr kumimoji="0" lang="en-US" sz="2400" b="0" i="0" u="none" strike="noStrike" cap="none" normalizeH="0" baseline="0" dirty="0" smtClean="0">
                          <a:ln>
                            <a:noFill/>
                          </a:ln>
                          <a:solidFill>
                            <a:srgbClr val="A50021"/>
                          </a:solidFill>
                          <a:effectLst/>
                          <a:latin typeface="Arial" charset="0"/>
                          <a:cs typeface="Arial" charset="0"/>
                        </a:rPr>
                        <a:t>Cluster</a:t>
                      </a:r>
                    </a:p>
                    <a:p>
                      <a:pPr marL="1257300" marR="0" lvl="1" indent="-342900" algn="l" defTabSz="914400" rtl="0" eaLnBrk="1" fontAlgn="base" latinLnBrk="0" hangingPunct="1">
                        <a:lnSpc>
                          <a:spcPct val="10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US" altLang="zh-CN" sz="2400" b="0" i="0" u="none" strike="noStrike" cap="none" normalizeH="0" baseline="0" dirty="0" smtClean="0">
                          <a:ln>
                            <a:noFill/>
                          </a:ln>
                          <a:solidFill>
                            <a:schemeClr val="tx1"/>
                          </a:solidFill>
                          <a:effectLst/>
                          <a:latin typeface="Arial" charset="0"/>
                          <a:ea typeface="宋体" pitchFamily="2" charset="-122"/>
                          <a:cs typeface="Arial" charset="0"/>
                        </a:rPr>
                        <a:t>A type of parallel or distributed processing system, which consists of a collection of interconnected stand-alone  computers cooperatively working together as a single, integrated computing resource. The computers may be standard per uniprocessor or multiprocessor.</a:t>
                      </a:r>
                    </a:p>
                    <a:p>
                      <a:pPr marL="1257300" marR="0" lvl="1" indent="-342900" algn="l" defTabSz="914400" rtl="0" eaLnBrk="1" fontAlgn="base" latinLnBrk="0" hangingPunct="1">
                        <a:lnSpc>
                          <a:spcPct val="100000"/>
                        </a:lnSpc>
                        <a:spcBef>
                          <a:spcPct val="20000"/>
                        </a:spcBef>
                        <a:spcAft>
                          <a:spcPct val="0"/>
                        </a:spcAft>
                        <a:buClrTx/>
                        <a:buSzTx/>
                        <a:buFont typeface="Wingdings" pitchFamily="2" charset="2"/>
                        <a:buChar char="Ø"/>
                        <a:tabLst>
                          <a:tab pos="969963" algn="l"/>
                          <a:tab pos="1082675" algn="l"/>
                          <a:tab pos="1485900" algn="l"/>
                          <a:tab pos="1600200" algn="l"/>
                        </a:tabLst>
                      </a:pPr>
                      <a:endParaRPr kumimoji="0" lang="en-US" altLang="zh-CN" sz="2400" b="0" i="0" u="none" strike="noStrike" cap="none" normalizeH="0" baseline="0" dirty="0" smtClean="0">
                        <a:ln>
                          <a:noFill/>
                        </a:ln>
                        <a:solidFill>
                          <a:schemeClr val="tx1"/>
                        </a:solidFill>
                        <a:effectLst/>
                        <a:latin typeface="Arial" charset="0"/>
                        <a:ea typeface="宋体" pitchFamily="2" charset="-122"/>
                        <a:cs typeface="Arial" charset="0"/>
                      </a:endParaRPr>
                    </a:p>
                    <a:p>
                      <a:pPr marL="1257300" marR="0" lvl="1" indent="-342900" algn="l" defTabSz="914400" rtl="0" eaLnBrk="1" fontAlgn="base" latinLnBrk="0" hangingPunct="1">
                        <a:lnSpc>
                          <a:spcPct val="10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US" altLang="zh-CN" sz="2400" b="0" i="0" u="none" strike="noStrike" cap="none" normalizeH="0" baseline="0" dirty="0" smtClean="0">
                          <a:ln>
                            <a:noFill/>
                          </a:ln>
                          <a:solidFill>
                            <a:schemeClr val="tx1"/>
                          </a:solidFill>
                          <a:effectLst/>
                          <a:latin typeface="Arial" charset="0"/>
                          <a:ea typeface="宋体" pitchFamily="2" charset="-122"/>
                          <a:cs typeface="Arial" charset="0"/>
                        </a:rPr>
                        <a:t>A cluster can be used for providing highly scalable services such as search engines provide for users all over the Internet.</a:t>
                      </a:r>
                    </a:p>
                  </a:txBody>
                  <a:tcPr marT="45715" marB="45715"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sp>
        <p:nvSpPr>
          <p:cNvPr id="2" name="Footer Placeholder 1"/>
          <p:cNvSpPr>
            <a:spLocks noGrp="1"/>
          </p:cNvSpPr>
          <p:nvPr>
            <p:ph type="ftr" sz="quarter" idx="10"/>
          </p:nvPr>
        </p:nvSpPr>
        <p:spPr/>
        <p:txBody>
          <a:bodyPr/>
          <a:lstStyle/>
          <a:p>
            <a:pPr>
              <a:defRPr/>
            </a:pPr>
            <a:r>
              <a:rPr lang="en-US"/>
              <a:t>Distributed System(DS)</a:t>
            </a:r>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charset="2"/>
              <a:buChar char="§"/>
              <a:defRPr sz="3200">
                <a:solidFill>
                  <a:schemeClr val="tx1"/>
                </a:solidFill>
                <a:latin typeface="Arial" charset="0"/>
                <a:ea typeface="Arial" charset="0"/>
                <a:cs typeface="Arial" charset="0"/>
              </a:defRPr>
            </a:lvl1pPr>
            <a:lvl2pPr marL="742950" indent="-285750">
              <a:spcBef>
                <a:spcPct val="20000"/>
              </a:spcBef>
              <a:buFont typeface="Wingdings" charset="2"/>
              <a:buChar char="Ø"/>
              <a:defRPr sz="2800">
                <a:solidFill>
                  <a:schemeClr val="tx1"/>
                </a:solidFill>
                <a:latin typeface="Arial" charset="0"/>
                <a:ea typeface="Arial" charset="0"/>
                <a:cs typeface="Arial" charset="0"/>
              </a:defRPr>
            </a:lvl2pPr>
            <a:lvl3pPr marL="1143000" indent="-228600">
              <a:spcBef>
                <a:spcPct val="20000"/>
              </a:spcBef>
              <a:buFont typeface="Wingdings" charset="2"/>
              <a:buChar char="v"/>
              <a:defRPr sz="2400">
                <a:solidFill>
                  <a:schemeClr val="tx1"/>
                </a:solidFill>
                <a:latin typeface="Arial" charset="0"/>
                <a:ea typeface="Arial" charset="0"/>
                <a:cs typeface="Arial" charset="0"/>
              </a:defRPr>
            </a:lvl3pPr>
            <a:lvl4pPr marL="1600200" indent="-228600">
              <a:spcBef>
                <a:spcPct val="20000"/>
              </a:spcBef>
              <a:buChar char="–"/>
              <a:defRPr sz="2000">
                <a:solidFill>
                  <a:schemeClr val="tx1"/>
                </a:solidFill>
                <a:latin typeface="Arial" charset="0"/>
                <a:ea typeface="Arial" charset="0"/>
                <a:cs typeface="Arial" charset="0"/>
              </a:defRPr>
            </a:lvl4pPr>
            <a:lvl5pPr marL="2057400" indent="-228600">
              <a:spcBef>
                <a:spcPct val="20000"/>
              </a:spcBef>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ea typeface="Arial" charset="0"/>
                <a:cs typeface="Arial" charset="0"/>
              </a:defRPr>
            </a:lvl9pPr>
          </a:lstStyle>
          <a:p>
            <a:pPr>
              <a:spcBef>
                <a:spcPct val="0"/>
              </a:spcBef>
              <a:buFontTx/>
              <a:buNone/>
            </a:pPr>
            <a:fld id="{93F2C987-A420-F147-9925-B2D94B343E8E}" type="slidenum">
              <a:rPr lang="en-US" altLang="en-US" sz="1400"/>
              <a:pPr>
                <a:spcBef>
                  <a:spcPct val="0"/>
                </a:spcBef>
                <a:buFontTx/>
                <a:buNone/>
              </a:pPr>
              <a:t>18</a:t>
            </a:fld>
            <a:endParaRPr lang="en-US" altLang="en-US" sz="1400"/>
          </a:p>
        </p:txBody>
      </p:sp>
      <p:sp>
        <p:nvSpPr>
          <p:cNvPr id="47106" name="Rectangle 2"/>
          <p:cNvSpPr>
            <a:spLocks noGrp="1" noChangeArrowheads="1"/>
          </p:cNvSpPr>
          <p:nvPr>
            <p:ph type="title"/>
          </p:nvPr>
        </p:nvSpPr>
        <p:spPr>
          <a:xfrm>
            <a:off x="457200" y="587375"/>
            <a:ext cx="8229600" cy="519113"/>
          </a:xfrm>
          <a:noFill/>
        </p:spPr>
        <p:txBody>
          <a:bodyPr anchorCtr="1">
            <a:spAutoFit/>
          </a:bodyPr>
          <a:lstStyle/>
          <a:p>
            <a:pPr eaLnBrk="1" hangingPunct="1"/>
            <a:r>
              <a:rPr lang="en-US" altLang="en-US" sz="2800" b="1">
                <a:solidFill>
                  <a:srgbClr val="669900"/>
                </a:solidFill>
                <a:ea typeface="宋体" charset="0"/>
              </a:rPr>
              <a:t>Other Examples of Distributed Systems</a:t>
            </a:r>
          </a:p>
        </p:txBody>
      </p:sp>
      <p:graphicFrame>
        <p:nvGraphicFramePr>
          <p:cNvPr id="87052" name="Group 12"/>
          <p:cNvGraphicFramePr>
            <a:graphicFrameLocks noGrp="1"/>
          </p:cNvGraphicFramePr>
          <p:nvPr>
            <p:ph type="tbl" idx="1"/>
          </p:nvPr>
        </p:nvGraphicFramePr>
        <p:xfrm>
          <a:off x="533400" y="1219200"/>
          <a:ext cx="8229600" cy="2724862"/>
        </p:xfrm>
        <a:graphic>
          <a:graphicData uri="http://schemas.openxmlformats.org/drawingml/2006/table">
            <a:tbl>
              <a:tblPr rtl="1"/>
              <a:tblGrid>
                <a:gridCol w="8229600"/>
              </a:tblGrid>
              <a:tr h="2724150">
                <a:tc>
                  <a:txBody>
                    <a:bodyPr/>
                    <a:lstStyle>
                      <a:lvl1pPr marL="338138" indent="-338138" eaLnBrk="0" hangingPunct="0">
                        <a:spcBef>
                          <a:spcPct val="20000"/>
                        </a:spcBef>
                        <a:buFont typeface="Wingdings" charset="2"/>
                        <a:tabLst>
                          <a:tab pos="969963" algn="l"/>
                          <a:tab pos="1082675" algn="l"/>
                          <a:tab pos="1485900" algn="l"/>
                          <a:tab pos="1600200" algn="l"/>
                        </a:tabLst>
                        <a:defRPr sz="2800">
                          <a:solidFill>
                            <a:schemeClr val="tx1"/>
                          </a:solidFill>
                          <a:latin typeface="Arial" charset="0"/>
                          <a:ea typeface="Arial" charset="0"/>
                          <a:cs typeface="Arial" charset="0"/>
                        </a:defRPr>
                      </a:lvl1pPr>
                      <a:lvl2pPr marL="1257300" indent="-342900" eaLnBrk="0" hangingPunct="0">
                        <a:spcBef>
                          <a:spcPct val="20000"/>
                        </a:spcBef>
                        <a:buFont typeface="Wingdings" charset="2"/>
                        <a:tabLst>
                          <a:tab pos="969963" algn="l"/>
                          <a:tab pos="1082675" algn="l"/>
                          <a:tab pos="1485900" algn="l"/>
                          <a:tab pos="1600200" algn="l"/>
                        </a:tabLst>
                        <a:defRPr sz="2400">
                          <a:solidFill>
                            <a:schemeClr val="tx1"/>
                          </a:solidFill>
                          <a:latin typeface="Arial" charset="0"/>
                          <a:ea typeface="Arial" charset="0"/>
                          <a:cs typeface="Arial" charset="0"/>
                        </a:defRPr>
                      </a:lvl2pPr>
                      <a:lvl3pPr marL="1143000" indent="-228600" eaLnBrk="0" hangingPunct="0">
                        <a:spcBef>
                          <a:spcPct val="20000"/>
                        </a:spcBef>
                        <a:buFont typeface="Wingdings" charset="2"/>
                        <a:tabLst>
                          <a:tab pos="969963" algn="l"/>
                          <a:tab pos="1082675" algn="l"/>
                          <a:tab pos="1485900" algn="l"/>
                          <a:tab pos="1600200" algn="l"/>
                        </a:tabLst>
                        <a:defRPr sz="2000">
                          <a:solidFill>
                            <a:schemeClr val="tx1"/>
                          </a:solidFill>
                          <a:latin typeface="Arial" charset="0"/>
                          <a:ea typeface="Arial" charset="0"/>
                          <a:cs typeface="Arial" charset="0"/>
                        </a:defRPr>
                      </a:lvl3pPr>
                      <a:lvl4pPr marL="1600200" indent="-228600" eaLnBrk="0" hangingPunct="0">
                        <a:spcBef>
                          <a:spcPct val="20000"/>
                        </a:spcBef>
                        <a:tabLst>
                          <a:tab pos="969963" algn="l"/>
                          <a:tab pos="1082675" algn="l"/>
                          <a:tab pos="1485900" algn="l"/>
                          <a:tab pos="1600200" algn="l"/>
                        </a:tabLst>
                        <a:defRPr>
                          <a:solidFill>
                            <a:schemeClr val="tx1"/>
                          </a:solidFill>
                          <a:latin typeface="Arial" charset="0"/>
                          <a:ea typeface="Arial" charset="0"/>
                          <a:cs typeface="Arial" charset="0"/>
                        </a:defRPr>
                      </a:lvl4pPr>
                      <a:lvl5pPr marL="2057400" indent="-228600" eaLnBrk="0" hangingPunct="0">
                        <a:spcBef>
                          <a:spcPct val="20000"/>
                        </a:spcBef>
                        <a:tabLst>
                          <a:tab pos="969963" algn="l"/>
                          <a:tab pos="1082675" algn="l"/>
                          <a:tab pos="1485900" algn="l"/>
                          <a:tab pos="1600200" algn="l"/>
                        </a:tabLst>
                        <a:defRPr>
                          <a:solidFill>
                            <a:schemeClr val="tx1"/>
                          </a:solidFill>
                          <a:latin typeface="Arial" charset="0"/>
                          <a:ea typeface="Arial" charset="0"/>
                          <a:cs typeface="Arial" charset="0"/>
                        </a:defRPr>
                      </a:lvl5pPr>
                      <a:lvl6pPr marL="2514600" indent="-228600" eaLnBrk="0" fontAlgn="base" hangingPunct="0">
                        <a:spcBef>
                          <a:spcPct val="20000"/>
                        </a:spcBef>
                        <a:spcAft>
                          <a:spcPct val="0"/>
                        </a:spcAft>
                        <a:tabLst>
                          <a:tab pos="969963" algn="l"/>
                          <a:tab pos="1082675" algn="l"/>
                          <a:tab pos="1485900" algn="l"/>
                          <a:tab pos="1600200" algn="l"/>
                        </a:tabLst>
                        <a:defRPr>
                          <a:solidFill>
                            <a:schemeClr val="tx1"/>
                          </a:solidFill>
                          <a:latin typeface="Arial" charset="0"/>
                          <a:ea typeface="Arial" charset="0"/>
                          <a:cs typeface="Arial" charset="0"/>
                        </a:defRPr>
                      </a:lvl6pPr>
                      <a:lvl7pPr marL="2971800" indent="-228600" eaLnBrk="0" fontAlgn="base" hangingPunct="0">
                        <a:spcBef>
                          <a:spcPct val="20000"/>
                        </a:spcBef>
                        <a:spcAft>
                          <a:spcPct val="0"/>
                        </a:spcAft>
                        <a:tabLst>
                          <a:tab pos="969963" algn="l"/>
                          <a:tab pos="1082675" algn="l"/>
                          <a:tab pos="1485900" algn="l"/>
                          <a:tab pos="1600200" algn="l"/>
                        </a:tabLst>
                        <a:defRPr>
                          <a:solidFill>
                            <a:schemeClr val="tx1"/>
                          </a:solidFill>
                          <a:latin typeface="Arial" charset="0"/>
                          <a:ea typeface="Arial" charset="0"/>
                          <a:cs typeface="Arial" charset="0"/>
                        </a:defRPr>
                      </a:lvl7pPr>
                      <a:lvl8pPr marL="3429000" indent="-228600" eaLnBrk="0" fontAlgn="base" hangingPunct="0">
                        <a:spcBef>
                          <a:spcPct val="20000"/>
                        </a:spcBef>
                        <a:spcAft>
                          <a:spcPct val="0"/>
                        </a:spcAft>
                        <a:tabLst>
                          <a:tab pos="969963" algn="l"/>
                          <a:tab pos="1082675" algn="l"/>
                          <a:tab pos="1485900" algn="l"/>
                          <a:tab pos="1600200" algn="l"/>
                        </a:tabLst>
                        <a:defRPr>
                          <a:solidFill>
                            <a:schemeClr val="tx1"/>
                          </a:solidFill>
                          <a:latin typeface="Arial" charset="0"/>
                          <a:ea typeface="Arial" charset="0"/>
                          <a:cs typeface="Arial" charset="0"/>
                        </a:defRPr>
                      </a:lvl8pPr>
                      <a:lvl9pPr marL="3886200" indent="-228600" eaLnBrk="0" fontAlgn="base" hangingPunct="0">
                        <a:spcBef>
                          <a:spcPct val="20000"/>
                        </a:spcBef>
                        <a:spcAft>
                          <a:spcPct val="0"/>
                        </a:spcAft>
                        <a:tabLst>
                          <a:tab pos="969963" algn="l"/>
                          <a:tab pos="1082675" algn="l"/>
                          <a:tab pos="1485900" algn="l"/>
                          <a:tab pos="1600200" algn="l"/>
                        </a:tabLst>
                        <a:defRPr>
                          <a:solidFill>
                            <a:schemeClr val="tx1"/>
                          </a:solidFill>
                          <a:latin typeface="Arial" charset="0"/>
                          <a:ea typeface="Arial" charset="0"/>
                          <a:cs typeface="Arial" charset="0"/>
                        </a:defRPr>
                      </a:lvl9pPr>
                    </a:lstStyle>
                    <a:p>
                      <a:pPr marL="338138" marR="0" lvl="0" indent="-338138" algn="l" defTabSz="914400" rtl="0" eaLnBrk="1" fontAlgn="base" latinLnBrk="0" hangingPunct="1">
                        <a:lnSpc>
                          <a:spcPct val="100000"/>
                        </a:lnSpc>
                        <a:spcBef>
                          <a:spcPct val="20000"/>
                        </a:spcBef>
                        <a:spcAft>
                          <a:spcPct val="0"/>
                        </a:spcAft>
                        <a:buClrTx/>
                        <a:buSzTx/>
                        <a:buFont typeface="Wingdings" charset="2"/>
                        <a:buChar char="§"/>
                        <a:tabLst>
                          <a:tab pos="969963" algn="l"/>
                          <a:tab pos="1082675" algn="l"/>
                          <a:tab pos="1485900" algn="l"/>
                          <a:tab pos="1600200" algn="l"/>
                        </a:tabLst>
                      </a:pPr>
                      <a:r>
                        <a:rPr kumimoji="0" lang="en-US" altLang="en-US" sz="2400" b="0" i="0" u="none" strike="noStrike" cap="none" normalizeH="0" baseline="0" dirty="0">
                          <a:ln>
                            <a:noFill/>
                          </a:ln>
                          <a:solidFill>
                            <a:srgbClr val="A50021"/>
                          </a:solidFill>
                          <a:effectLst/>
                          <a:latin typeface="Arial" charset="0"/>
                          <a:ea typeface="Arial" charset="0"/>
                          <a:cs typeface="Arial" charset="0"/>
                        </a:rPr>
                        <a:t>Grid</a:t>
                      </a:r>
                    </a:p>
                    <a:p>
                      <a:pPr marL="1257300" marR="0" lvl="1" indent="-342900" algn="l" defTabSz="914400" rtl="0" eaLnBrk="1" fontAlgn="base" latinLnBrk="0" hangingPunct="1">
                        <a:lnSpc>
                          <a:spcPct val="100000"/>
                        </a:lnSpc>
                        <a:spcBef>
                          <a:spcPct val="20000"/>
                        </a:spcBef>
                        <a:spcAft>
                          <a:spcPct val="0"/>
                        </a:spcAft>
                        <a:buClrTx/>
                        <a:buSzTx/>
                        <a:buFont typeface="Wingdings" charset="2"/>
                        <a:buChar char="Ø"/>
                        <a:tabLst>
                          <a:tab pos="969963" algn="l"/>
                          <a:tab pos="1082675" algn="l"/>
                          <a:tab pos="1485900" algn="l"/>
                          <a:tab pos="1600200" algn="l"/>
                        </a:tabLst>
                      </a:pPr>
                      <a:r>
                        <a:rPr kumimoji="0" lang="en-US" altLang="en-US" sz="2400" b="0" i="0" u="none" strike="noStrike" cap="none" normalizeH="0" baseline="0" dirty="0">
                          <a:ln>
                            <a:noFill/>
                          </a:ln>
                          <a:solidFill>
                            <a:schemeClr val="tx1"/>
                          </a:solidFill>
                          <a:effectLst/>
                          <a:latin typeface="Arial" charset="0"/>
                          <a:ea typeface="Arial" charset="0"/>
                          <a:cs typeface="Arial" charset="0"/>
                        </a:rPr>
                        <a:t>A type of parallel and distributed system that enables the sharing, selection, and aggregation of geographically distributed autonomous resources dynamically at runtime depending on their availability, capability, performance, cost, and users' quality-of-service requirements.</a:t>
                      </a:r>
                    </a:p>
                  </a:txBody>
                  <a:tcPr marT="45695" marB="45695" horzOverflow="overflow">
                    <a:lnL>
                      <a:noFill/>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r>
            </a:tbl>
          </a:graphicData>
        </a:graphic>
      </p:graphicFrame>
      <p:sp>
        <p:nvSpPr>
          <p:cNvPr id="2" name="Footer Placeholder 1"/>
          <p:cNvSpPr>
            <a:spLocks noGrp="1"/>
          </p:cNvSpPr>
          <p:nvPr>
            <p:ph type="ftr" sz="quarter" idx="10"/>
          </p:nvPr>
        </p:nvSpPr>
        <p:spPr/>
        <p:txBody>
          <a:bodyPr/>
          <a:lstStyle/>
          <a:p>
            <a:pPr>
              <a:defRPr/>
            </a:pPr>
            <a:r>
              <a:rPr lang="en-US"/>
              <a:t>Distributed System(DS)</a:t>
            </a:r>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charset="2"/>
              <a:buChar char="§"/>
              <a:defRPr sz="3200">
                <a:solidFill>
                  <a:schemeClr val="tx1"/>
                </a:solidFill>
                <a:latin typeface="Arial" charset="0"/>
                <a:ea typeface="Arial" charset="0"/>
                <a:cs typeface="Arial" charset="0"/>
              </a:defRPr>
            </a:lvl1pPr>
            <a:lvl2pPr marL="742950" indent="-285750">
              <a:spcBef>
                <a:spcPct val="20000"/>
              </a:spcBef>
              <a:buFont typeface="Wingdings" charset="2"/>
              <a:buChar char="Ø"/>
              <a:defRPr sz="2800">
                <a:solidFill>
                  <a:schemeClr val="tx1"/>
                </a:solidFill>
                <a:latin typeface="Arial" charset="0"/>
                <a:ea typeface="Arial" charset="0"/>
                <a:cs typeface="Arial" charset="0"/>
              </a:defRPr>
            </a:lvl2pPr>
            <a:lvl3pPr marL="1143000" indent="-228600">
              <a:spcBef>
                <a:spcPct val="20000"/>
              </a:spcBef>
              <a:buFont typeface="Wingdings" charset="2"/>
              <a:buChar char="v"/>
              <a:defRPr sz="2400">
                <a:solidFill>
                  <a:schemeClr val="tx1"/>
                </a:solidFill>
                <a:latin typeface="Arial" charset="0"/>
                <a:ea typeface="Arial" charset="0"/>
                <a:cs typeface="Arial" charset="0"/>
              </a:defRPr>
            </a:lvl3pPr>
            <a:lvl4pPr marL="1600200" indent="-228600">
              <a:spcBef>
                <a:spcPct val="20000"/>
              </a:spcBef>
              <a:buChar char="–"/>
              <a:defRPr sz="2000">
                <a:solidFill>
                  <a:schemeClr val="tx1"/>
                </a:solidFill>
                <a:latin typeface="Arial" charset="0"/>
                <a:ea typeface="Arial" charset="0"/>
                <a:cs typeface="Arial" charset="0"/>
              </a:defRPr>
            </a:lvl4pPr>
            <a:lvl5pPr marL="2057400" indent="-228600">
              <a:spcBef>
                <a:spcPct val="20000"/>
              </a:spcBef>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ea typeface="Arial" charset="0"/>
                <a:cs typeface="Arial" charset="0"/>
              </a:defRPr>
            </a:lvl9pPr>
          </a:lstStyle>
          <a:p>
            <a:pPr>
              <a:spcBef>
                <a:spcPct val="0"/>
              </a:spcBef>
              <a:buFontTx/>
              <a:buNone/>
            </a:pPr>
            <a:fld id="{22835C26-9B26-F441-BA8A-12838000F706}" type="slidenum">
              <a:rPr lang="en-US" altLang="en-US" sz="1400"/>
              <a:pPr>
                <a:spcBef>
                  <a:spcPct val="0"/>
                </a:spcBef>
                <a:buFontTx/>
                <a:buNone/>
              </a:pPr>
              <a:t>19</a:t>
            </a:fld>
            <a:endParaRPr lang="en-US" altLang="en-US" sz="1400"/>
          </a:p>
        </p:txBody>
      </p:sp>
      <p:sp>
        <p:nvSpPr>
          <p:cNvPr id="49154" name="Rectangle 2"/>
          <p:cNvSpPr>
            <a:spLocks noGrp="1" noChangeArrowheads="1"/>
          </p:cNvSpPr>
          <p:nvPr>
            <p:ph type="title"/>
          </p:nvPr>
        </p:nvSpPr>
        <p:spPr>
          <a:xfrm>
            <a:off x="457200" y="557213"/>
            <a:ext cx="8229600" cy="579437"/>
          </a:xfrm>
          <a:noFill/>
        </p:spPr>
        <p:txBody>
          <a:bodyPr anchorCtr="1">
            <a:spAutoFit/>
          </a:bodyPr>
          <a:lstStyle/>
          <a:p>
            <a:pPr eaLnBrk="1" hangingPunct="1"/>
            <a:r>
              <a:rPr lang="en-US" altLang="en-US" sz="3200" b="1">
                <a:solidFill>
                  <a:srgbClr val="669900"/>
                </a:solidFill>
                <a:ea typeface="宋体" charset="0"/>
              </a:rPr>
              <a:t>Resource sharing and the Web</a:t>
            </a:r>
          </a:p>
        </p:txBody>
      </p:sp>
      <p:graphicFrame>
        <p:nvGraphicFramePr>
          <p:cNvPr id="95247" name="Group 15"/>
          <p:cNvGraphicFramePr>
            <a:graphicFrameLocks noGrp="1"/>
          </p:cNvGraphicFramePr>
          <p:nvPr>
            <p:ph type="tbl" idx="1"/>
          </p:nvPr>
        </p:nvGraphicFramePr>
        <p:xfrm>
          <a:off x="533400" y="1219200"/>
          <a:ext cx="8229600" cy="2737104"/>
        </p:xfrm>
        <a:graphic>
          <a:graphicData uri="http://schemas.openxmlformats.org/drawingml/2006/table">
            <a:tbl>
              <a:tblPr rtl="1"/>
              <a:tblGrid>
                <a:gridCol w="8229600"/>
              </a:tblGrid>
              <a:tr h="1993900">
                <a:tc>
                  <a:txBody>
                    <a:bodyPr/>
                    <a:lstStyle>
                      <a:lvl1pPr marL="338138" indent="-338138">
                        <a:spcBef>
                          <a:spcPct val="20000"/>
                        </a:spcBef>
                        <a:buFont typeface="Wingdings" charset="2"/>
                        <a:tabLst>
                          <a:tab pos="969963" algn="l"/>
                          <a:tab pos="1082675" algn="l"/>
                          <a:tab pos="1485900" algn="l"/>
                          <a:tab pos="1600200" algn="l"/>
                        </a:tabLst>
                        <a:defRPr sz="2800">
                          <a:solidFill>
                            <a:schemeClr val="tx1"/>
                          </a:solidFill>
                          <a:latin typeface="Arial" charset="0"/>
                          <a:ea typeface="Arial" charset="0"/>
                          <a:cs typeface="Arial" charset="0"/>
                        </a:defRPr>
                      </a:lvl1pPr>
                      <a:lvl2pPr marL="1257300" indent="-342900">
                        <a:spcBef>
                          <a:spcPct val="20000"/>
                        </a:spcBef>
                        <a:buFont typeface="Wingdings" charset="2"/>
                        <a:tabLst>
                          <a:tab pos="969963" algn="l"/>
                          <a:tab pos="1082675" algn="l"/>
                          <a:tab pos="1485900" algn="l"/>
                          <a:tab pos="1600200" algn="l"/>
                        </a:tabLst>
                        <a:defRPr sz="2400">
                          <a:solidFill>
                            <a:schemeClr val="tx1"/>
                          </a:solidFill>
                          <a:latin typeface="Arial" charset="0"/>
                          <a:ea typeface="Arial" charset="0"/>
                          <a:cs typeface="Arial" charset="0"/>
                        </a:defRPr>
                      </a:lvl2pPr>
                      <a:lvl3pPr marL="1143000" indent="-228600">
                        <a:spcBef>
                          <a:spcPct val="20000"/>
                        </a:spcBef>
                        <a:buFont typeface="Wingdings" charset="2"/>
                        <a:tabLst>
                          <a:tab pos="969963" algn="l"/>
                          <a:tab pos="1082675" algn="l"/>
                          <a:tab pos="1485900" algn="l"/>
                          <a:tab pos="1600200" algn="l"/>
                        </a:tabLst>
                        <a:defRPr sz="2000">
                          <a:solidFill>
                            <a:schemeClr val="tx1"/>
                          </a:solidFill>
                          <a:latin typeface="Arial" charset="0"/>
                          <a:ea typeface="Arial" charset="0"/>
                          <a:cs typeface="Arial" charset="0"/>
                        </a:defRPr>
                      </a:lvl3pPr>
                      <a:lvl4pPr marL="1600200" indent="-228600">
                        <a:spcBef>
                          <a:spcPct val="20000"/>
                        </a:spcBef>
                        <a:tabLst>
                          <a:tab pos="969963" algn="l"/>
                          <a:tab pos="1082675" algn="l"/>
                          <a:tab pos="1485900" algn="l"/>
                          <a:tab pos="1600200" algn="l"/>
                        </a:tabLst>
                        <a:defRPr>
                          <a:solidFill>
                            <a:schemeClr val="tx1"/>
                          </a:solidFill>
                          <a:latin typeface="Arial" charset="0"/>
                          <a:ea typeface="Arial" charset="0"/>
                          <a:cs typeface="Arial" charset="0"/>
                        </a:defRPr>
                      </a:lvl4pPr>
                      <a:lvl5pPr marL="2057400" indent="-228600">
                        <a:spcBef>
                          <a:spcPct val="20000"/>
                        </a:spcBef>
                        <a:tabLst>
                          <a:tab pos="969963" algn="l"/>
                          <a:tab pos="1082675" algn="l"/>
                          <a:tab pos="1485900" algn="l"/>
                          <a:tab pos="1600200" algn="l"/>
                        </a:tabLst>
                        <a:defRPr>
                          <a:solidFill>
                            <a:schemeClr val="tx1"/>
                          </a:solidFill>
                          <a:latin typeface="Arial" charset="0"/>
                          <a:ea typeface="Arial" charset="0"/>
                          <a:cs typeface="Arial" charset="0"/>
                        </a:defRPr>
                      </a:lvl5pPr>
                      <a:lvl6pPr marL="2514600" indent="-228600" eaLnBrk="0" fontAlgn="base" hangingPunct="0">
                        <a:spcBef>
                          <a:spcPct val="20000"/>
                        </a:spcBef>
                        <a:spcAft>
                          <a:spcPct val="0"/>
                        </a:spcAft>
                        <a:tabLst>
                          <a:tab pos="969963" algn="l"/>
                          <a:tab pos="1082675" algn="l"/>
                          <a:tab pos="1485900" algn="l"/>
                          <a:tab pos="1600200" algn="l"/>
                        </a:tabLst>
                        <a:defRPr>
                          <a:solidFill>
                            <a:schemeClr val="tx1"/>
                          </a:solidFill>
                          <a:latin typeface="Arial" charset="0"/>
                          <a:ea typeface="Arial" charset="0"/>
                          <a:cs typeface="Arial" charset="0"/>
                        </a:defRPr>
                      </a:lvl6pPr>
                      <a:lvl7pPr marL="2971800" indent="-228600" eaLnBrk="0" fontAlgn="base" hangingPunct="0">
                        <a:spcBef>
                          <a:spcPct val="20000"/>
                        </a:spcBef>
                        <a:spcAft>
                          <a:spcPct val="0"/>
                        </a:spcAft>
                        <a:tabLst>
                          <a:tab pos="969963" algn="l"/>
                          <a:tab pos="1082675" algn="l"/>
                          <a:tab pos="1485900" algn="l"/>
                          <a:tab pos="1600200" algn="l"/>
                        </a:tabLst>
                        <a:defRPr>
                          <a:solidFill>
                            <a:schemeClr val="tx1"/>
                          </a:solidFill>
                          <a:latin typeface="Arial" charset="0"/>
                          <a:ea typeface="Arial" charset="0"/>
                          <a:cs typeface="Arial" charset="0"/>
                        </a:defRPr>
                      </a:lvl7pPr>
                      <a:lvl8pPr marL="3429000" indent="-228600" eaLnBrk="0" fontAlgn="base" hangingPunct="0">
                        <a:spcBef>
                          <a:spcPct val="20000"/>
                        </a:spcBef>
                        <a:spcAft>
                          <a:spcPct val="0"/>
                        </a:spcAft>
                        <a:tabLst>
                          <a:tab pos="969963" algn="l"/>
                          <a:tab pos="1082675" algn="l"/>
                          <a:tab pos="1485900" algn="l"/>
                          <a:tab pos="1600200" algn="l"/>
                        </a:tabLst>
                        <a:defRPr>
                          <a:solidFill>
                            <a:schemeClr val="tx1"/>
                          </a:solidFill>
                          <a:latin typeface="Arial" charset="0"/>
                          <a:ea typeface="Arial" charset="0"/>
                          <a:cs typeface="Arial" charset="0"/>
                        </a:defRPr>
                      </a:lvl8pPr>
                      <a:lvl9pPr marL="3886200" indent="-228600" eaLnBrk="0" fontAlgn="base" hangingPunct="0">
                        <a:spcBef>
                          <a:spcPct val="20000"/>
                        </a:spcBef>
                        <a:spcAft>
                          <a:spcPct val="0"/>
                        </a:spcAft>
                        <a:tabLst>
                          <a:tab pos="969963" algn="l"/>
                          <a:tab pos="1082675" algn="l"/>
                          <a:tab pos="1485900" algn="l"/>
                          <a:tab pos="1600200" algn="l"/>
                        </a:tabLst>
                        <a:defRPr>
                          <a:solidFill>
                            <a:schemeClr val="tx1"/>
                          </a:solidFill>
                          <a:latin typeface="Arial" charset="0"/>
                          <a:ea typeface="Arial" charset="0"/>
                          <a:cs typeface="Arial" charset="0"/>
                        </a:defRPr>
                      </a:lvl9pPr>
                    </a:lstStyle>
                    <a:p>
                      <a:pPr marL="338138" marR="0" lvl="0" indent="-338138" algn="l" defTabSz="914400" rtl="0" eaLnBrk="1" fontAlgn="base" latinLnBrk="0" hangingPunct="1">
                        <a:lnSpc>
                          <a:spcPct val="100000"/>
                        </a:lnSpc>
                        <a:spcBef>
                          <a:spcPct val="20000"/>
                        </a:spcBef>
                        <a:spcAft>
                          <a:spcPct val="0"/>
                        </a:spcAft>
                        <a:buClrTx/>
                        <a:buSzTx/>
                        <a:buFont typeface="Wingdings" charset="2"/>
                        <a:buChar char="§"/>
                        <a:tabLst>
                          <a:tab pos="969963" algn="l"/>
                          <a:tab pos="1082675" algn="l"/>
                          <a:tab pos="1485900" algn="l"/>
                          <a:tab pos="1600200" algn="l"/>
                        </a:tabLst>
                      </a:pPr>
                      <a:r>
                        <a:rPr kumimoji="0" lang="en-US" altLang="en-US" sz="3200" b="0" i="0" u="none" strike="noStrike" cap="none" normalizeH="0" baseline="0">
                          <a:ln>
                            <a:noFill/>
                          </a:ln>
                          <a:solidFill>
                            <a:srgbClr val="A50021"/>
                          </a:solidFill>
                          <a:effectLst/>
                          <a:latin typeface="Arial" charset="0"/>
                          <a:ea typeface="Arial" charset="0"/>
                          <a:cs typeface="Arial" charset="0"/>
                        </a:rPr>
                        <a:t>The World Wide Web</a:t>
                      </a:r>
                    </a:p>
                    <a:p>
                      <a:pPr marL="1257300" marR="0" lvl="1" indent="-342900" algn="l" defTabSz="914400" rtl="0" eaLnBrk="1" fontAlgn="base" latinLnBrk="0" hangingPunct="1">
                        <a:lnSpc>
                          <a:spcPct val="100000"/>
                        </a:lnSpc>
                        <a:spcBef>
                          <a:spcPct val="20000"/>
                        </a:spcBef>
                        <a:spcAft>
                          <a:spcPct val="0"/>
                        </a:spcAft>
                        <a:buClrTx/>
                        <a:buSzTx/>
                        <a:buFont typeface="Wingdings" charset="2"/>
                        <a:buChar char="Ø"/>
                        <a:tabLst>
                          <a:tab pos="969963" algn="l"/>
                          <a:tab pos="1082675" algn="l"/>
                          <a:tab pos="1485900" algn="l"/>
                          <a:tab pos="1600200" algn="l"/>
                        </a:tabLst>
                      </a:pPr>
                      <a:r>
                        <a:rPr kumimoji="0" lang="en-US" altLang="en-US" sz="2800" b="0" i="0" u="none" strike="noStrike" cap="none" normalizeH="0" baseline="0">
                          <a:ln>
                            <a:noFill/>
                          </a:ln>
                          <a:solidFill>
                            <a:schemeClr val="tx1"/>
                          </a:solidFill>
                          <a:effectLst/>
                          <a:latin typeface="Arial" charset="0"/>
                          <a:ea typeface="Arial" charset="0"/>
                          <a:cs typeface="Arial" charset="0"/>
                        </a:rPr>
                        <a:t>The World Wide Web is an evolving system for publishing and accessing resources and services across the Internet.</a:t>
                      </a:r>
                    </a:p>
                    <a:p>
                      <a:pPr marL="338138" marR="0" lvl="0" indent="-338138" algn="l" defTabSz="914400" rtl="0" eaLnBrk="1" fontAlgn="base" latinLnBrk="0" hangingPunct="1">
                        <a:lnSpc>
                          <a:spcPct val="100000"/>
                        </a:lnSpc>
                        <a:spcBef>
                          <a:spcPct val="20000"/>
                        </a:spcBef>
                        <a:spcAft>
                          <a:spcPct val="0"/>
                        </a:spcAft>
                        <a:buClrTx/>
                        <a:buSzTx/>
                        <a:buFont typeface="Wingdings" charset="2"/>
                        <a:buNone/>
                        <a:tabLst>
                          <a:tab pos="969963" algn="l"/>
                          <a:tab pos="1082675" algn="l"/>
                          <a:tab pos="1485900" algn="l"/>
                          <a:tab pos="1600200" algn="l"/>
                        </a:tabLst>
                      </a:pPr>
                      <a:r>
                        <a:rPr kumimoji="0" lang="en-US" altLang="en-US" sz="2000" b="0" i="0" u="none" strike="noStrike" cap="none" normalizeH="0" baseline="0">
                          <a:ln>
                            <a:noFill/>
                          </a:ln>
                          <a:solidFill>
                            <a:schemeClr val="tx1"/>
                          </a:solidFill>
                          <a:effectLst/>
                          <a:latin typeface="Arial" charset="0"/>
                          <a:ea typeface="Arial" charset="0"/>
                          <a:cs typeface="Arial" charset="0"/>
                        </a:rPr>
                        <a:t>  </a:t>
                      </a:r>
                      <a:r>
                        <a:rPr kumimoji="0" lang="en-US" altLang="en-US" sz="2000" b="0" i="0" u="none" strike="noStrike" cap="none" normalizeH="0" baseline="0">
                          <a:ln>
                            <a:noFill/>
                          </a:ln>
                          <a:solidFill>
                            <a:srgbClr val="A50021"/>
                          </a:solidFill>
                          <a:effectLst/>
                          <a:latin typeface="Arial" charset="0"/>
                          <a:ea typeface="Arial" charset="0"/>
                          <a:cs typeface="Arial" charset="0"/>
                        </a:rPr>
                        <a:t>(Figure 4)</a:t>
                      </a:r>
                      <a:endParaRPr kumimoji="0" lang="en-US" altLang="en-US" sz="2400" b="0" i="0" u="none" strike="noStrike" cap="none" normalizeH="0" baseline="0">
                        <a:ln>
                          <a:noFill/>
                        </a:ln>
                        <a:solidFill>
                          <a:srgbClr val="A50021"/>
                        </a:solidFill>
                        <a:effectLst/>
                        <a:latin typeface="Arial" charset="0"/>
                        <a:ea typeface="Arial" charset="0"/>
                        <a:cs typeface="Arial" charset="0"/>
                      </a:endParaRPr>
                    </a:p>
                  </a:txBody>
                  <a:tcPr horzOverflow="overflow">
                    <a:lnL>
                      <a:noFill/>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r>
            </a:tbl>
          </a:graphicData>
        </a:graphic>
      </p:graphicFrame>
      <p:sp>
        <p:nvSpPr>
          <p:cNvPr id="2" name="Footer Placeholder 1"/>
          <p:cNvSpPr>
            <a:spLocks noGrp="1"/>
          </p:cNvSpPr>
          <p:nvPr>
            <p:ph type="ftr" sz="quarter" idx="10"/>
          </p:nvPr>
        </p:nvSpPr>
        <p:spPr/>
        <p:txBody>
          <a:bodyPr/>
          <a:lstStyle/>
          <a:p>
            <a:pPr>
              <a:defRPr/>
            </a:pPr>
            <a:r>
              <a:rPr lang="en-US"/>
              <a:t>Distributed System(DS)</a:t>
            </a: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p:cNvSpPr>
            <a:spLocks noGrp="1"/>
          </p:cNvSpPr>
          <p:nvPr>
            <p:ph type="title"/>
          </p:nvPr>
        </p:nvSpPr>
        <p:spPr>
          <a:xfrm>
            <a:off x="381000" y="847725"/>
            <a:ext cx="8229600" cy="1143000"/>
          </a:xfrm>
        </p:spPr>
        <p:txBody>
          <a:bodyPr/>
          <a:lstStyle/>
          <a:p>
            <a:r>
              <a:rPr lang="en-US" altLang="en-US" sz="3200" b="1" u="sng">
                <a:solidFill>
                  <a:srgbClr val="666633"/>
                </a:solidFill>
              </a:rPr>
              <a:t>Chapter 1: Introduction to Distributed System</a:t>
            </a:r>
          </a:p>
        </p:txBody>
      </p:sp>
      <p:sp>
        <p:nvSpPr>
          <p:cNvPr id="16386" name="Content Placeholder 2"/>
          <p:cNvSpPr>
            <a:spLocks noGrp="1"/>
          </p:cNvSpPr>
          <p:nvPr>
            <p:ph idx="1"/>
          </p:nvPr>
        </p:nvSpPr>
        <p:spPr>
          <a:xfrm>
            <a:off x="76200" y="2362200"/>
            <a:ext cx="8839200" cy="3505200"/>
          </a:xfrm>
        </p:spPr>
        <p:txBody>
          <a:bodyPr/>
          <a:lstStyle/>
          <a:p>
            <a:pPr marL="457200" lvl="1" indent="0">
              <a:buFont typeface="Wingdings" charset="2"/>
              <a:buNone/>
            </a:pPr>
            <a:endParaRPr lang="en-US" altLang="en-US" sz="2400"/>
          </a:p>
          <a:p>
            <a:pPr marL="457200" lvl="1" indent="0">
              <a:buFont typeface="Wingdings" charset="2"/>
              <a:buNone/>
            </a:pPr>
            <a:r>
              <a:rPr lang="en-US" altLang="en-US" sz="2400" b="1"/>
              <a:t>References: </a:t>
            </a:r>
          </a:p>
          <a:p>
            <a:pPr marL="457200" lvl="1" indent="0">
              <a:buFont typeface="Wingdings" charset="2"/>
              <a:buAutoNum type="arabicPeriod"/>
            </a:pPr>
            <a:r>
              <a:rPr lang="en-GB" altLang="en-US" sz="2200">
                <a:solidFill>
                  <a:srgbClr val="000000"/>
                </a:solidFill>
              </a:rPr>
              <a:t>G. Coulouris, J. Dollimore and T. Kindberg; </a:t>
            </a:r>
            <a:r>
              <a:rPr lang="en-GB" altLang="en-US" sz="2200" b="1">
                <a:solidFill>
                  <a:srgbClr val="000000"/>
                </a:solidFill>
              </a:rPr>
              <a:t>Distributed Systems Concepts and Design,4</a:t>
            </a:r>
            <a:r>
              <a:rPr lang="en-GB" altLang="en-US" sz="2200" b="1" baseline="30000">
                <a:solidFill>
                  <a:srgbClr val="000000"/>
                </a:solidFill>
              </a:rPr>
              <a:t>th</a:t>
            </a:r>
            <a:r>
              <a:rPr lang="en-GB" altLang="en-US" sz="2200" b="1">
                <a:solidFill>
                  <a:srgbClr val="000000"/>
                </a:solidFill>
              </a:rPr>
              <a:t> Edition.</a:t>
            </a:r>
          </a:p>
          <a:p>
            <a:pPr marL="457200" lvl="1" indent="0">
              <a:buFont typeface="Wingdings" charset="2"/>
              <a:buAutoNum type="arabicPeriod"/>
            </a:pPr>
            <a:r>
              <a:rPr lang="en-GB" altLang="en-US" sz="2200"/>
              <a:t>Andrew S. Tanenbaum and Maarten van Steen</a:t>
            </a:r>
            <a:r>
              <a:rPr lang="en-GB" altLang="en-US" sz="2200" b="1">
                <a:solidFill>
                  <a:srgbClr val="000000"/>
                </a:solidFill>
              </a:rPr>
              <a:t>; </a:t>
            </a:r>
            <a:r>
              <a:rPr lang="en-GB" altLang="en-US" sz="2200" b="1"/>
              <a:t>Distributed Systems: Principles and Paradigms, 2</a:t>
            </a:r>
            <a:r>
              <a:rPr lang="en-GB" altLang="en-US" sz="2200" b="1" baseline="30000"/>
              <a:t>nd</a:t>
            </a:r>
            <a:r>
              <a:rPr lang="en-GB" altLang="en-US" sz="2200" b="1"/>
              <a:t> Edition.</a:t>
            </a:r>
          </a:p>
          <a:p>
            <a:pPr marL="457200" lvl="1" indent="0">
              <a:buFont typeface="Wingdings" charset="2"/>
              <a:buNone/>
            </a:pPr>
            <a:endParaRPr lang="en-US" altLang="en-US" sz="2400"/>
          </a:p>
        </p:txBody>
      </p:sp>
      <p:sp>
        <p:nvSpPr>
          <p:cNvPr id="16387"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charset="2"/>
              <a:buChar char="§"/>
              <a:defRPr sz="3200">
                <a:solidFill>
                  <a:schemeClr val="tx1"/>
                </a:solidFill>
                <a:latin typeface="Arial" charset="0"/>
                <a:ea typeface="Arial" charset="0"/>
                <a:cs typeface="Arial" charset="0"/>
              </a:defRPr>
            </a:lvl1pPr>
            <a:lvl2pPr marL="742950" indent="-285750">
              <a:spcBef>
                <a:spcPct val="20000"/>
              </a:spcBef>
              <a:buFont typeface="Wingdings" charset="2"/>
              <a:buChar char="Ø"/>
              <a:defRPr sz="2800">
                <a:solidFill>
                  <a:schemeClr val="tx1"/>
                </a:solidFill>
                <a:latin typeface="Arial" charset="0"/>
                <a:ea typeface="Arial" charset="0"/>
                <a:cs typeface="Arial" charset="0"/>
              </a:defRPr>
            </a:lvl2pPr>
            <a:lvl3pPr marL="1143000" indent="-228600">
              <a:spcBef>
                <a:spcPct val="20000"/>
              </a:spcBef>
              <a:buFont typeface="Wingdings" charset="2"/>
              <a:buChar char="v"/>
              <a:defRPr sz="2400">
                <a:solidFill>
                  <a:schemeClr val="tx1"/>
                </a:solidFill>
                <a:latin typeface="Arial" charset="0"/>
                <a:ea typeface="Arial" charset="0"/>
                <a:cs typeface="Arial" charset="0"/>
              </a:defRPr>
            </a:lvl3pPr>
            <a:lvl4pPr marL="1600200" indent="-228600">
              <a:spcBef>
                <a:spcPct val="20000"/>
              </a:spcBef>
              <a:buChar char="–"/>
              <a:defRPr sz="2000">
                <a:solidFill>
                  <a:schemeClr val="tx1"/>
                </a:solidFill>
                <a:latin typeface="Arial" charset="0"/>
                <a:ea typeface="Arial" charset="0"/>
                <a:cs typeface="Arial" charset="0"/>
              </a:defRPr>
            </a:lvl4pPr>
            <a:lvl5pPr marL="2057400" indent="-228600">
              <a:spcBef>
                <a:spcPct val="20000"/>
              </a:spcBef>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ea typeface="Arial" charset="0"/>
                <a:cs typeface="Arial" charset="0"/>
              </a:defRPr>
            </a:lvl9pPr>
          </a:lstStyle>
          <a:p>
            <a:pPr>
              <a:spcBef>
                <a:spcPct val="0"/>
              </a:spcBef>
              <a:buFontTx/>
              <a:buNone/>
            </a:pPr>
            <a:fld id="{DF57E62C-5195-2746-9C95-BE1FA189BBA5}" type="slidenum">
              <a:rPr lang="en-US" altLang="en-US" sz="1400"/>
              <a:pPr>
                <a:spcBef>
                  <a:spcPct val="0"/>
                </a:spcBef>
                <a:buFontTx/>
                <a:buNone/>
              </a:pPr>
              <a:t>2</a:t>
            </a:fld>
            <a:endParaRPr lang="en-US" altLang="en-US" sz="1400"/>
          </a:p>
        </p:txBody>
      </p:sp>
      <p:sp>
        <p:nvSpPr>
          <p:cNvPr id="5" name="Footer Placeholder 4"/>
          <p:cNvSpPr>
            <a:spLocks noGrp="1"/>
          </p:cNvSpPr>
          <p:nvPr>
            <p:ph type="ftr" sz="quarter" idx="10"/>
          </p:nvPr>
        </p:nvSpPr>
        <p:spPr/>
        <p:txBody>
          <a:bodyPr/>
          <a:lstStyle/>
          <a:p>
            <a:pPr>
              <a:defRPr/>
            </a:pPr>
            <a:r>
              <a:rPr lang="en-US"/>
              <a:t>Distributed System(DS)</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charset="2"/>
              <a:buChar char="§"/>
              <a:defRPr sz="3200">
                <a:solidFill>
                  <a:schemeClr val="tx1"/>
                </a:solidFill>
                <a:latin typeface="Arial" charset="0"/>
                <a:ea typeface="Arial" charset="0"/>
                <a:cs typeface="Arial" charset="0"/>
              </a:defRPr>
            </a:lvl1pPr>
            <a:lvl2pPr marL="742950" indent="-285750">
              <a:spcBef>
                <a:spcPct val="20000"/>
              </a:spcBef>
              <a:buFont typeface="Wingdings" charset="2"/>
              <a:buChar char="Ø"/>
              <a:defRPr sz="2800">
                <a:solidFill>
                  <a:schemeClr val="tx1"/>
                </a:solidFill>
                <a:latin typeface="Arial" charset="0"/>
                <a:ea typeface="Arial" charset="0"/>
                <a:cs typeface="Arial" charset="0"/>
              </a:defRPr>
            </a:lvl2pPr>
            <a:lvl3pPr marL="1143000" indent="-228600">
              <a:spcBef>
                <a:spcPct val="20000"/>
              </a:spcBef>
              <a:buFont typeface="Wingdings" charset="2"/>
              <a:buChar char="v"/>
              <a:defRPr sz="2400">
                <a:solidFill>
                  <a:schemeClr val="tx1"/>
                </a:solidFill>
                <a:latin typeface="Arial" charset="0"/>
                <a:ea typeface="Arial" charset="0"/>
                <a:cs typeface="Arial" charset="0"/>
              </a:defRPr>
            </a:lvl3pPr>
            <a:lvl4pPr marL="1600200" indent="-228600">
              <a:spcBef>
                <a:spcPct val="20000"/>
              </a:spcBef>
              <a:buChar char="–"/>
              <a:defRPr sz="2000">
                <a:solidFill>
                  <a:schemeClr val="tx1"/>
                </a:solidFill>
                <a:latin typeface="Arial" charset="0"/>
                <a:ea typeface="Arial" charset="0"/>
                <a:cs typeface="Arial" charset="0"/>
              </a:defRPr>
            </a:lvl4pPr>
            <a:lvl5pPr marL="2057400" indent="-228600">
              <a:spcBef>
                <a:spcPct val="20000"/>
              </a:spcBef>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ea typeface="Arial" charset="0"/>
                <a:cs typeface="Arial" charset="0"/>
              </a:defRPr>
            </a:lvl9pPr>
          </a:lstStyle>
          <a:p>
            <a:pPr>
              <a:spcBef>
                <a:spcPct val="0"/>
              </a:spcBef>
              <a:buFontTx/>
              <a:buNone/>
            </a:pPr>
            <a:fld id="{8A039536-0778-A343-8B25-106DCC20285B}" type="slidenum">
              <a:rPr lang="en-US" altLang="en-US" sz="1400"/>
              <a:pPr>
                <a:spcBef>
                  <a:spcPct val="0"/>
                </a:spcBef>
                <a:buFontTx/>
                <a:buNone/>
              </a:pPr>
              <a:t>20</a:t>
            </a:fld>
            <a:endParaRPr lang="en-US" altLang="en-US" sz="1400"/>
          </a:p>
        </p:txBody>
      </p:sp>
      <p:sp>
        <p:nvSpPr>
          <p:cNvPr id="51202" name="Rectangle 2"/>
          <p:cNvSpPr>
            <a:spLocks noGrp="1" noChangeArrowheads="1"/>
          </p:cNvSpPr>
          <p:nvPr>
            <p:ph type="title"/>
          </p:nvPr>
        </p:nvSpPr>
        <p:spPr>
          <a:xfrm>
            <a:off x="457200" y="557213"/>
            <a:ext cx="8229600" cy="579437"/>
          </a:xfrm>
          <a:noFill/>
        </p:spPr>
        <p:txBody>
          <a:bodyPr anchorCtr="1">
            <a:spAutoFit/>
          </a:bodyPr>
          <a:lstStyle/>
          <a:p>
            <a:pPr eaLnBrk="1" hangingPunct="1"/>
            <a:r>
              <a:rPr lang="en-US" altLang="en-US" sz="3200" b="1">
                <a:solidFill>
                  <a:srgbClr val="669900"/>
                </a:solidFill>
                <a:ea typeface="宋体" charset="0"/>
              </a:rPr>
              <a:t>Resource sharing and the Web</a:t>
            </a:r>
          </a:p>
        </p:txBody>
      </p:sp>
      <p:graphicFrame>
        <p:nvGraphicFramePr>
          <p:cNvPr id="94211" name="Group 3"/>
          <p:cNvGraphicFramePr>
            <a:graphicFrameLocks noGrp="1"/>
          </p:cNvGraphicFramePr>
          <p:nvPr>
            <p:ph type="tbl" idx="1"/>
          </p:nvPr>
        </p:nvGraphicFramePr>
        <p:xfrm>
          <a:off x="533400" y="1219200"/>
          <a:ext cx="8229600" cy="5029200"/>
        </p:xfrm>
        <a:graphic>
          <a:graphicData uri="http://schemas.openxmlformats.org/drawingml/2006/table">
            <a:tbl>
              <a:tblPr rtl="1"/>
              <a:tblGrid>
                <a:gridCol w="8229600"/>
              </a:tblGrid>
              <a:tr h="5029200">
                <a:tc>
                  <a:txBody>
                    <a:bodyPr/>
                    <a:lstStyle>
                      <a:lvl1pPr marL="338138" indent="-338138">
                        <a:spcBef>
                          <a:spcPct val="20000"/>
                        </a:spcBef>
                        <a:buFont typeface="Wingdings" charset="2"/>
                        <a:tabLst>
                          <a:tab pos="969963" algn="l"/>
                          <a:tab pos="1082675" algn="l"/>
                          <a:tab pos="1485900" algn="l"/>
                          <a:tab pos="1600200" algn="l"/>
                        </a:tabLst>
                        <a:defRPr sz="2800">
                          <a:solidFill>
                            <a:schemeClr val="tx1"/>
                          </a:solidFill>
                          <a:latin typeface="Arial" charset="0"/>
                          <a:ea typeface="Arial" charset="0"/>
                          <a:cs typeface="Arial" charset="0"/>
                        </a:defRPr>
                      </a:lvl1pPr>
                      <a:lvl2pPr marL="742950" indent="-285750">
                        <a:spcBef>
                          <a:spcPct val="20000"/>
                        </a:spcBef>
                        <a:buFont typeface="Wingdings" charset="2"/>
                        <a:tabLst>
                          <a:tab pos="969963" algn="l"/>
                          <a:tab pos="1082675" algn="l"/>
                          <a:tab pos="1485900" algn="l"/>
                          <a:tab pos="1600200" algn="l"/>
                        </a:tabLst>
                        <a:defRPr sz="2400">
                          <a:solidFill>
                            <a:schemeClr val="tx1"/>
                          </a:solidFill>
                          <a:latin typeface="Arial" charset="0"/>
                          <a:ea typeface="Arial" charset="0"/>
                          <a:cs typeface="Arial" charset="0"/>
                        </a:defRPr>
                      </a:lvl2pPr>
                      <a:lvl3pPr marL="1143000" indent="-228600">
                        <a:spcBef>
                          <a:spcPct val="20000"/>
                        </a:spcBef>
                        <a:buFont typeface="Wingdings" charset="2"/>
                        <a:tabLst>
                          <a:tab pos="969963" algn="l"/>
                          <a:tab pos="1082675" algn="l"/>
                          <a:tab pos="1485900" algn="l"/>
                          <a:tab pos="1600200" algn="l"/>
                        </a:tabLst>
                        <a:defRPr sz="2000">
                          <a:solidFill>
                            <a:schemeClr val="tx1"/>
                          </a:solidFill>
                          <a:latin typeface="Arial" charset="0"/>
                          <a:ea typeface="Arial" charset="0"/>
                          <a:cs typeface="Arial" charset="0"/>
                        </a:defRPr>
                      </a:lvl3pPr>
                      <a:lvl4pPr marL="1600200" indent="-228600">
                        <a:spcBef>
                          <a:spcPct val="20000"/>
                        </a:spcBef>
                        <a:tabLst>
                          <a:tab pos="969963" algn="l"/>
                          <a:tab pos="1082675" algn="l"/>
                          <a:tab pos="1485900" algn="l"/>
                          <a:tab pos="1600200" algn="l"/>
                        </a:tabLst>
                        <a:defRPr>
                          <a:solidFill>
                            <a:schemeClr val="tx1"/>
                          </a:solidFill>
                          <a:latin typeface="Arial" charset="0"/>
                          <a:ea typeface="Arial" charset="0"/>
                          <a:cs typeface="Arial" charset="0"/>
                        </a:defRPr>
                      </a:lvl4pPr>
                      <a:lvl5pPr marL="2057400" indent="-228600">
                        <a:spcBef>
                          <a:spcPct val="20000"/>
                        </a:spcBef>
                        <a:tabLst>
                          <a:tab pos="969963" algn="l"/>
                          <a:tab pos="1082675" algn="l"/>
                          <a:tab pos="1485900" algn="l"/>
                          <a:tab pos="1600200" algn="l"/>
                        </a:tabLst>
                        <a:defRPr>
                          <a:solidFill>
                            <a:schemeClr val="tx1"/>
                          </a:solidFill>
                          <a:latin typeface="Arial" charset="0"/>
                          <a:ea typeface="Arial" charset="0"/>
                          <a:cs typeface="Arial" charset="0"/>
                        </a:defRPr>
                      </a:lvl5pPr>
                      <a:lvl6pPr marL="2514600" indent="-228600" eaLnBrk="0" fontAlgn="base" hangingPunct="0">
                        <a:spcBef>
                          <a:spcPct val="20000"/>
                        </a:spcBef>
                        <a:spcAft>
                          <a:spcPct val="0"/>
                        </a:spcAft>
                        <a:tabLst>
                          <a:tab pos="969963" algn="l"/>
                          <a:tab pos="1082675" algn="l"/>
                          <a:tab pos="1485900" algn="l"/>
                          <a:tab pos="1600200" algn="l"/>
                        </a:tabLst>
                        <a:defRPr>
                          <a:solidFill>
                            <a:schemeClr val="tx1"/>
                          </a:solidFill>
                          <a:latin typeface="Arial" charset="0"/>
                          <a:ea typeface="Arial" charset="0"/>
                          <a:cs typeface="Arial" charset="0"/>
                        </a:defRPr>
                      </a:lvl6pPr>
                      <a:lvl7pPr marL="2971800" indent="-228600" eaLnBrk="0" fontAlgn="base" hangingPunct="0">
                        <a:spcBef>
                          <a:spcPct val="20000"/>
                        </a:spcBef>
                        <a:spcAft>
                          <a:spcPct val="0"/>
                        </a:spcAft>
                        <a:tabLst>
                          <a:tab pos="969963" algn="l"/>
                          <a:tab pos="1082675" algn="l"/>
                          <a:tab pos="1485900" algn="l"/>
                          <a:tab pos="1600200" algn="l"/>
                        </a:tabLst>
                        <a:defRPr>
                          <a:solidFill>
                            <a:schemeClr val="tx1"/>
                          </a:solidFill>
                          <a:latin typeface="Arial" charset="0"/>
                          <a:ea typeface="Arial" charset="0"/>
                          <a:cs typeface="Arial" charset="0"/>
                        </a:defRPr>
                      </a:lvl7pPr>
                      <a:lvl8pPr marL="3429000" indent="-228600" eaLnBrk="0" fontAlgn="base" hangingPunct="0">
                        <a:spcBef>
                          <a:spcPct val="20000"/>
                        </a:spcBef>
                        <a:spcAft>
                          <a:spcPct val="0"/>
                        </a:spcAft>
                        <a:tabLst>
                          <a:tab pos="969963" algn="l"/>
                          <a:tab pos="1082675" algn="l"/>
                          <a:tab pos="1485900" algn="l"/>
                          <a:tab pos="1600200" algn="l"/>
                        </a:tabLst>
                        <a:defRPr>
                          <a:solidFill>
                            <a:schemeClr val="tx1"/>
                          </a:solidFill>
                          <a:latin typeface="Arial" charset="0"/>
                          <a:ea typeface="Arial" charset="0"/>
                          <a:cs typeface="Arial" charset="0"/>
                        </a:defRPr>
                      </a:lvl8pPr>
                      <a:lvl9pPr marL="3886200" indent="-228600" eaLnBrk="0" fontAlgn="base" hangingPunct="0">
                        <a:spcBef>
                          <a:spcPct val="20000"/>
                        </a:spcBef>
                        <a:spcAft>
                          <a:spcPct val="0"/>
                        </a:spcAft>
                        <a:tabLst>
                          <a:tab pos="969963" algn="l"/>
                          <a:tab pos="1082675" algn="l"/>
                          <a:tab pos="1485900" algn="l"/>
                          <a:tab pos="1600200" algn="l"/>
                        </a:tabLst>
                        <a:defRPr>
                          <a:solidFill>
                            <a:schemeClr val="tx1"/>
                          </a:solidFill>
                          <a:latin typeface="Arial" charset="0"/>
                          <a:ea typeface="Arial" charset="0"/>
                          <a:cs typeface="Arial" charset="0"/>
                        </a:defRPr>
                      </a:lvl9pPr>
                    </a:lstStyle>
                    <a:p>
                      <a:pPr marL="338138" marR="0" lvl="0" indent="-338138" algn="l" defTabSz="914400" rtl="0" eaLnBrk="1" fontAlgn="base" latinLnBrk="0" hangingPunct="1">
                        <a:lnSpc>
                          <a:spcPct val="100000"/>
                        </a:lnSpc>
                        <a:spcBef>
                          <a:spcPct val="20000"/>
                        </a:spcBef>
                        <a:spcAft>
                          <a:spcPct val="0"/>
                        </a:spcAft>
                        <a:buClrTx/>
                        <a:buSzTx/>
                        <a:buFont typeface="Wingdings" charset="2"/>
                        <a:buChar char="§"/>
                        <a:tabLst>
                          <a:tab pos="969963" algn="l"/>
                          <a:tab pos="1082675" algn="l"/>
                          <a:tab pos="1485900" algn="l"/>
                          <a:tab pos="1600200" algn="l"/>
                        </a:tabLst>
                      </a:pPr>
                      <a:endParaRPr kumimoji="0" lang="en-US" altLang="en-US" sz="3200" b="0" i="0" u="none" strike="noStrike" cap="none" normalizeH="0" baseline="0">
                        <a:ln>
                          <a:noFill/>
                        </a:ln>
                        <a:solidFill>
                          <a:schemeClr val="tx1"/>
                        </a:solidFill>
                        <a:effectLst/>
                        <a:latin typeface="Arial" charset="0"/>
                        <a:ea typeface="Arial" charset="0"/>
                        <a:cs typeface="Arial" charset="0"/>
                      </a:endParaRPr>
                    </a:p>
                  </a:txBody>
                  <a:tcPr horzOverflow="overflow">
                    <a:lnL>
                      <a:noFill/>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r>
            </a:tbl>
          </a:graphicData>
        </a:graphic>
      </p:graphicFrame>
      <p:sp>
        <p:nvSpPr>
          <p:cNvPr id="51206" name="Rectangle 9"/>
          <p:cNvSpPr>
            <a:spLocks noChangeArrowheads="1"/>
          </p:cNvSpPr>
          <p:nvPr/>
        </p:nvSpPr>
        <p:spPr bwMode="auto">
          <a:xfrm>
            <a:off x="2667000" y="5791200"/>
            <a:ext cx="4679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Wingdings" charset="2"/>
              <a:buChar char="§"/>
              <a:defRPr sz="3200">
                <a:solidFill>
                  <a:schemeClr val="tx1"/>
                </a:solidFill>
                <a:latin typeface="Arial" charset="0"/>
                <a:ea typeface="Arial" charset="0"/>
                <a:cs typeface="Arial" charset="0"/>
              </a:defRPr>
            </a:lvl1pPr>
            <a:lvl2pPr marL="742950" indent="-285750">
              <a:spcBef>
                <a:spcPct val="20000"/>
              </a:spcBef>
              <a:buFont typeface="Wingdings" charset="2"/>
              <a:buChar char="Ø"/>
              <a:defRPr sz="2800">
                <a:solidFill>
                  <a:schemeClr val="tx1"/>
                </a:solidFill>
                <a:latin typeface="Arial" charset="0"/>
                <a:ea typeface="Arial" charset="0"/>
                <a:cs typeface="Arial" charset="0"/>
              </a:defRPr>
            </a:lvl2pPr>
            <a:lvl3pPr marL="1143000" indent="-228600">
              <a:spcBef>
                <a:spcPct val="20000"/>
              </a:spcBef>
              <a:buFont typeface="Wingdings" charset="2"/>
              <a:buChar char="v"/>
              <a:defRPr sz="2400">
                <a:solidFill>
                  <a:schemeClr val="tx1"/>
                </a:solidFill>
                <a:latin typeface="Arial" charset="0"/>
                <a:ea typeface="Arial" charset="0"/>
                <a:cs typeface="Arial" charset="0"/>
              </a:defRPr>
            </a:lvl3pPr>
            <a:lvl4pPr marL="1600200" indent="-228600">
              <a:spcBef>
                <a:spcPct val="20000"/>
              </a:spcBef>
              <a:buChar char="–"/>
              <a:defRPr sz="2000">
                <a:solidFill>
                  <a:schemeClr val="tx1"/>
                </a:solidFill>
                <a:latin typeface="Arial" charset="0"/>
                <a:ea typeface="Arial" charset="0"/>
                <a:cs typeface="Arial" charset="0"/>
              </a:defRPr>
            </a:lvl4pPr>
            <a:lvl5pPr marL="2057400" indent="-228600">
              <a:spcBef>
                <a:spcPct val="20000"/>
              </a:spcBef>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ea typeface="Arial" charset="0"/>
                <a:cs typeface="Arial" charset="0"/>
              </a:defRPr>
            </a:lvl9pPr>
          </a:lstStyle>
          <a:p>
            <a:pPr eaLnBrk="1" hangingPunct="1">
              <a:spcBef>
                <a:spcPct val="0"/>
              </a:spcBef>
              <a:buFontTx/>
              <a:buNone/>
            </a:pPr>
            <a:r>
              <a:rPr lang="en-US" altLang="en-US" sz="1800" b="1">
                <a:solidFill>
                  <a:srgbClr val="0066CC"/>
                </a:solidFill>
              </a:rPr>
              <a:t>Figure 4. Web servers and web browsers.</a:t>
            </a:r>
          </a:p>
        </p:txBody>
      </p:sp>
      <p:sp>
        <p:nvSpPr>
          <p:cNvPr id="51207" name="Freeform 11"/>
          <p:cNvSpPr>
            <a:spLocks/>
          </p:cNvSpPr>
          <p:nvPr/>
        </p:nvSpPr>
        <p:spPr bwMode="auto">
          <a:xfrm>
            <a:off x="3362325" y="2374900"/>
            <a:ext cx="3121025" cy="1951038"/>
          </a:xfrm>
          <a:custGeom>
            <a:avLst/>
            <a:gdLst>
              <a:gd name="T0" fmla="*/ 2147483646 w 2131"/>
              <a:gd name="T1" fmla="*/ 2147483646 h 1229"/>
              <a:gd name="T2" fmla="*/ 2147483646 w 2131"/>
              <a:gd name="T3" fmla="*/ 2147483646 h 1229"/>
              <a:gd name="T4" fmla="*/ 2147483646 w 2131"/>
              <a:gd name="T5" fmla="*/ 2147483646 h 1229"/>
              <a:gd name="T6" fmla="*/ 2147483646 w 2131"/>
              <a:gd name="T7" fmla="*/ 2147483646 h 1229"/>
              <a:gd name="T8" fmla="*/ 2147483646 w 2131"/>
              <a:gd name="T9" fmla="*/ 2147483646 h 1229"/>
              <a:gd name="T10" fmla="*/ 2147483646 w 2131"/>
              <a:gd name="T11" fmla="*/ 2147483646 h 1229"/>
              <a:gd name="T12" fmla="*/ 2147483646 w 2131"/>
              <a:gd name="T13" fmla="*/ 2147483646 h 1229"/>
              <a:gd name="T14" fmla="*/ 2147483646 w 2131"/>
              <a:gd name="T15" fmla="*/ 2147483646 h 1229"/>
              <a:gd name="T16" fmla="*/ 2147483646 w 2131"/>
              <a:gd name="T17" fmla="*/ 2147483646 h 1229"/>
              <a:gd name="T18" fmla="*/ 2147483646 w 2131"/>
              <a:gd name="T19" fmla="*/ 2147483646 h 1229"/>
              <a:gd name="T20" fmla="*/ 2147483646 w 2131"/>
              <a:gd name="T21" fmla="*/ 2147483646 h 1229"/>
              <a:gd name="T22" fmla="*/ 2147483646 w 2131"/>
              <a:gd name="T23" fmla="*/ 2147483646 h 1229"/>
              <a:gd name="T24" fmla="*/ 2147483646 w 2131"/>
              <a:gd name="T25" fmla="*/ 0 h 1229"/>
              <a:gd name="T26" fmla="*/ 2147483646 w 2131"/>
              <a:gd name="T27" fmla="*/ 0 h 1229"/>
              <a:gd name="T28" fmla="*/ 2147483646 w 2131"/>
              <a:gd name="T29" fmla="*/ 2147483646 h 1229"/>
              <a:gd name="T30" fmla="*/ 2147483646 w 2131"/>
              <a:gd name="T31" fmla="*/ 2147483646 h 1229"/>
              <a:gd name="T32" fmla="*/ 2147483646 w 2131"/>
              <a:gd name="T33" fmla="*/ 2147483646 h 1229"/>
              <a:gd name="T34" fmla="*/ 2147483646 w 2131"/>
              <a:gd name="T35" fmla="*/ 2147483646 h 1229"/>
              <a:gd name="T36" fmla="*/ 2147483646 w 2131"/>
              <a:gd name="T37" fmla="*/ 2147483646 h 1229"/>
              <a:gd name="T38" fmla="*/ 2147483646 w 2131"/>
              <a:gd name="T39" fmla="*/ 2147483646 h 1229"/>
              <a:gd name="T40" fmla="*/ 2147483646 w 2131"/>
              <a:gd name="T41" fmla="*/ 2147483646 h 1229"/>
              <a:gd name="T42" fmla="*/ 2147483646 w 2131"/>
              <a:gd name="T43" fmla="*/ 2147483646 h 1229"/>
              <a:gd name="T44" fmla="*/ 2147483646 w 2131"/>
              <a:gd name="T45" fmla="*/ 2147483646 h 1229"/>
              <a:gd name="T46" fmla="*/ 2147483646 w 2131"/>
              <a:gd name="T47" fmla="*/ 2147483646 h 1229"/>
              <a:gd name="T48" fmla="*/ 2147483646 w 2131"/>
              <a:gd name="T49" fmla="*/ 2147483646 h 1229"/>
              <a:gd name="T50" fmla="*/ 2147483646 w 2131"/>
              <a:gd name="T51" fmla="*/ 2147483646 h 1229"/>
              <a:gd name="T52" fmla="*/ 2147483646 w 2131"/>
              <a:gd name="T53" fmla="*/ 2147483646 h 1229"/>
              <a:gd name="T54" fmla="*/ 2147483646 w 2131"/>
              <a:gd name="T55" fmla="*/ 2147483646 h 1229"/>
              <a:gd name="T56" fmla="*/ 2147483646 w 2131"/>
              <a:gd name="T57" fmla="*/ 2147483646 h 1229"/>
              <a:gd name="T58" fmla="*/ 2147483646 w 2131"/>
              <a:gd name="T59" fmla="*/ 2147483646 h 1229"/>
              <a:gd name="T60" fmla="*/ 2147483646 w 2131"/>
              <a:gd name="T61" fmla="*/ 2147483646 h 1229"/>
              <a:gd name="T62" fmla="*/ 2147483646 w 2131"/>
              <a:gd name="T63" fmla="*/ 2147483646 h 1229"/>
              <a:gd name="T64" fmla="*/ 2147483646 w 2131"/>
              <a:gd name="T65" fmla="*/ 2147483646 h 1229"/>
              <a:gd name="T66" fmla="*/ 2147483646 w 2131"/>
              <a:gd name="T67" fmla="*/ 2147483646 h 1229"/>
              <a:gd name="T68" fmla="*/ 2147483646 w 2131"/>
              <a:gd name="T69" fmla="*/ 2147483646 h 1229"/>
              <a:gd name="T70" fmla="*/ 2147483646 w 2131"/>
              <a:gd name="T71" fmla="*/ 2147483646 h 1229"/>
              <a:gd name="T72" fmla="*/ 2147483646 w 2131"/>
              <a:gd name="T73" fmla="*/ 2147483646 h 1229"/>
              <a:gd name="T74" fmla="*/ 2147483646 w 2131"/>
              <a:gd name="T75" fmla="*/ 2147483646 h 1229"/>
              <a:gd name="T76" fmla="*/ 2147483646 w 2131"/>
              <a:gd name="T77" fmla="*/ 2147483646 h 1229"/>
              <a:gd name="T78" fmla="*/ 2147483646 w 2131"/>
              <a:gd name="T79" fmla="*/ 2147483646 h 1229"/>
              <a:gd name="T80" fmla="*/ 2147483646 w 2131"/>
              <a:gd name="T81" fmla="*/ 2147483646 h 1229"/>
              <a:gd name="T82" fmla="*/ 2147483646 w 2131"/>
              <a:gd name="T83" fmla="*/ 2147483646 h 1229"/>
              <a:gd name="T84" fmla="*/ 2147483646 w 2131"/>
              <a:gd name="T85" fmla="*/ 2147483646 h 1229"/>
              <a:gd name="T86" fmla="*/ 2147483646 w 2131"/>
              <a:gd name="T87" fmla="*/ 2147483646 h 1229"/>
              <a:gd name="T88" fmla="*/ 2147483646 w 2131"/>
              <a:gd name="T89" fmla="*/ 2147483646 h 1229"/>
              <a:gd name="T90" fmla="*/ 2147483646 w 2131"/>
              <a:gd name="T91" fmla="*/ 2147483646 h 1229"/>
              <a:gd name="T92" fmla="*/ 0 w 2131"/>
              <a:gd name="T93" fmla="*/ 2147483646 h 1229"/>
              <a:gd name="T94" fmla="*/ 2147483646 w 2131"/>
              <a:gd name="T95" fmla="*/ 2147483646 h 1229"/>
              <a:gd name="T96" fmla="*/ 2147483646 w 2131"/>
              <a:gd name="T97" fmla="*/ 2147483646 h 1229"/>
              <a:gd name="T98" fmla="*/ 2147483646 w 2131"/>
              <a:gd name="T99" fmla="*/ 2147483646 h 1229"/>
              <a:gd name="T100" fmla="*/ 2147483646 w 2131"/>
              <a:gd name="T101" fmla="*/ 2147483646 h 1229"/>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2131"/>
              <a:gd name="T154" fmla="*/ 0 h 1229"/>
              <a:gd name="T155" fmla="*/ 2131 w 2131"/>
              <a:gd name="T156" fmla="*/ 1229 h 1229"/>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2131" h="1229">
                <a:moveTo>
                  <a:pt x="49" y="278"/>
                </a:moveTo>
                <a:lnTo>
                  <a:pt x="98" y="213"/>
                </a:lnTo>
                <a:lnTo>
                  <a:pt x="213" y="131"/>
                </a:lnTo>
                <a:lnTo>
                  <a:pt x="328" y="82"/>
                </a:lnTo>
                <a:lnTo>
                  <a:pt x="426" y="82"/>
                </a:lnTo>
                <a:lnTo>
                  <a:pt x="492" y="82"/>
                </a:lnTo>
                <a:lnTo>
                  <a:pt x="623" y="82"/>
                </a:lnTo>
                <a:lnTo>
                  <a:pt x="787" y="98"/>
                </a:lnTo>
                <a:lnTo>
                  <a:pt x="951" y="114"/>
                </a:lnTo>
                <a:lnTo>
                  <a:pt x="1114" y="114"/>
                </a:lnTo>
                <a:lnTo>
                  <a:pt x="1196" y="65"/>
                </a:lnTo>
                <a:lnTo>
                  <a:pt x="1278" y="16"/>
                </a:lnTo>
                <a:lnTo>
                  <a:pt x="1393" y="0"/>
                </a:lnTo>
                <a:lnTo>
                  <a:pt x="1524" y="0"/>
                </a:lnTo>
                <a:lnTo>
                  <a:pt x="1623" y="16"/>
                </a:lnTo>
                <a:lnTo>
                  <a:pt x="1705" y="49"/>
                </a:lnTo>
                <a:lnTo>
                  <a:pt x="1770" y="82"/>
                </a:lnTo>
                <a:lnTo>
                  <a:pt x="1852" y="114"/>
                </a:lnTo>
                <a:lnTo>
                  <a:pt x="1967" y="213"/>
                </a:lnTo>
                <a:lnTo>
                  <a:pt x="2032" y="295"/>
                </a:lnTo>
                <a:lnTo>
                  <a:pt x="2082" y="393"/>
                </a:lnTo>
                <a:lnTo>
                  <a:pt x="2114" y="606"/>
                </a:lnTo>
                <a:lnTo>
                  <a:pt x="2131" y="737"/>
                </a:lnTo>
                <a:lnTo>
                  <a:pt x="2098" y="868"/>
                </a:lnTo>
                <a:lnTo>
                  <a:pt x="2049" y="1065"/>
                </a:lnTo>
                <a:lnTo>
                  <a:pt x="1934" y="1164"/>
                </a:lnTo>
                <a:lnTo>
                  <a:pt x="1786" y="1229"/>
                </a:lnTo>
                <a:lnTo>
                  <a:pt x="1623" y="1196"/>
                </a:lnTo>
                <a:lnTo>
                  <a:pt x="1475" y="1180"/>
                </a:lnTo>
                <a:lnTo>
                  <a:pt x="1344" y="1147"/>
                </a:lnTo>
                <a:lnTo>
                  <a:pt x="1196" y="1131"/>
                </a:lnTo>
                <a:lnTo>
                  <a:pt x="1065" y="1131"/>
                </a:lnTo>
                <a:lnTo>
                  <a:pt x="918" y="1131"/>
                </a:lnTo>
                <a:lnTo>
                  <a:pt x="819" y="1147"/>
                </a:lnTo>
                <a:lnTo>
                  <a:pt x="705" y="1164"/>
                </a:lnTo>
                <a:lnTo>
                  <a:pt x="606" y="1180"/>
                </a:lnTo>
                <a:lnTo>
                  <a:pt x="508" y="1196"/>
                </a:lnTo>
                <a:lnTo>
                  <a:pt x="410" y="1196"/>
                </a:lnTo>
                <a:lnTo>
                  <a:pt x="311" y="1180"/>
                </a:lnTo>
                <a:lnTo>
                  <a:pt x="246" y="1164"/>
                </a:lnTo>
                <a:lnTo>
                  <a:pt x="180" y="1114"/>
                </a:lnTo>
                <a:lnTo>
                  <a:pt x="147" y="1098"/>
                </a:lnTo>
                <a:lnTo>
                  <a:pt x="131" y="1065"/>
                </a:lnTo>
                <a:lnTo>
                  <a:pt x="82" y="950"/>
                </a:lnTo>
                <a:lnTo>
                  <a:pt x="33" y="819"/>
                </a:lnTo>
                <a:lnTo>
                  <a:pt x="16" y="705"/>
                </a:lnTo>
                <a:lnTo>
                  <a:pt x="0" y="606"/>
                </a:lnTo>
                <a:lnTo>
                  <a:pt x="16" y="475"/>
                </a:lnTo>
                <a:lnTo>
                  <a:pt x="33" y="360"/>
                </a:lnTo>
                <a:lnTo>
                  <a:pt x="49" y="278"/>
                </a:lnTo>
                <a:close/>
              </a:path>
            </a:pathLst>
          </a:custGeom>
          <a:solidFill>
            <a:srgbClr val="FFDC99"/>
          </a:solidFill>
          <a:ln w="25400">
            <a:solidFill>
              <a:srgbClr val="FFDC99"/>
            </a:solidFill>
            <a:round/>
            <a:headEnd/>
            <a:tailEnd/>
          </a:ln>
        </p:spPr>
        <p:txBody>
          <a:bodyPr/>
          <a:lstStyle/>
          <a:p>
            <a:endParaRPr lang="en-US"/>
          </a:p>
        </p:txBody>
      </p:sp>
      <p:sp>
        <p:nvSpPr>
          <p:cNvPr id="51208" name="Rectangle 12"/>
          <p:cNvSpPr>
            <a:spLocks noChangeArrowheads="1"/>
          </p:cNvSpPr>
          <p:nvPr/>
        </p:nvSpPr>
        <p:spPr bwMode="auto">
          <a:xfrm>
            <a:off x="6738938" y="2776538"/>
            <a:ext cx="900112" cy="25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Wingdings" charset="2"/>
              <a:buChar char="§"/>
              <a:defRPr sz="3200">
                <a:solidFill>
                  <a:schemeClr val="tx1"/>
                </a:solidFill>
                <a:latin typeface="Arial" charset="0"/>
                <a:ea typeface="Arial" charset="0"/>
                <a:cs typeface="Arial" charset="0"/>
              </a:defRPr>
            </a:lvl1pPr>
            <a:lvl2pPr marL="742950" indent="-285750">
              <a:spcBef>
                <a:spcPct val="20000"/>
              </a:spcBef>
              <a:buFont typeface="Wingdings" charset="2"/>
              <a:buChar char="Ø"/>
              <a:defRPr sz="2800">
                <a:solidFill>
                  <a:schemeClr val="tx1"/>
                </a:solidFill>
                <a:latin typeface="Arial" charset="0"/>
                <a:ea typeface="Arial" charset="0"/>
                <a:cs typeface="Arial" charset="0"/>
              </a:defRPr>
            </a:lvl2pPr>
            <a:lvl3pPr marL="1143000" indent="-228600">
              <a:spcBef>
                <a:spcPct val="20000"/>
              </a:spcBef>
              <a:buFont typeface="Wingdings" charset="2"/>
              <a:buChar char="v"/>
              <a:defRPr sz="2400">
                <a:solidFill>
                  <a:schemeClr val="tx1"/>
                </a:solidFill>
                <a:latin typeface="Arial" charset="0"/>
                <a:ea typeface="Arial" charset="0"/>
                <a:cs typeface="Arial" charset="0"/>
              </a:defRPr>
            </a:lvl3pPr>
            <a:lvl4pPr marL="1600200" indent="-228600">
              <a:spcBef>
                <a:spcPct val="20000"/>
              </a:spcBef>
              <a:buChar char="–"/>
              <a:defRPr sz="2000">
                <a:solidFill>
                  <a:schemeClr val="tx1"/>
                </a:solidFill>
                <a:latin typeface="Arial" charset="0"/>
                <a:ea typeface="Arial" charset="0"/>
                <a:cs typeface="Arial" charset="0"/>
              </a:defRPr>
            </a:lvl4pPr>
            <a:lvl5pPr marL="2057400" indent="-228600">
              <a:spcBef>
                <a:spcPct val="20000"/>
              </a:spcBef>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ea typeface="Arial" charset="0"/>
                <a:cs typeface="Arial" charset="0"/>
              </a:defRPr>
            </a:lvl9pPr>
          </a:lstStyle>
          <a:p>
            <a:pPr>
              <a:spcBef>
                <a:spcPct val="0"/>
              </a:spcBef>
              <a:buFontTx/>
              <a:buNone/>
            </a:pPr>
            <a:r>
              <a:rPr lang="en-GB" altLang="en-US" sz="1700">
                <a:solidFill>
                  <a:srgbClr val="000000"/>
                </a:solidFill>
                <a:ea typeface="宋体" charset="0"/>
              </a:rPr>
              <a:t>Browsers</a:t>
            </a:r>
            <a:endParaRPr lang="en-GB" altLang="en-US" sz="2400">
              <a:latin typeface="Times" charset="0"/>
              <a:ea typeface="宋体" charset="0"/>
            </a:endParaRPr>
          </a:p>
        </p:txBody>
      </p:sp>
      <p:sp>
        <p:nvSpPr>
          <p:cNvPr id="51209" name="Rectangle 13"/>
          <p:cNvSpPr>
            <a:spLocks noChangeArrowheads="1"/>
          </p:cNvSpPr>
          <p:nvPr/>
        </p:nvSpPr>
        <p:spPr bwMode="auto">
          <a:xfrm>
            <a:off x="2046288" y="2881313"/>
            <a:ext cx="1212850" cy="25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Wingdings" charset="2"/>
              <a:buChar char="§"/>
              <a:defRPr sz="3200">
                <a:solidFill>
                  <a:schemeClr val="tx1"/>
                </a:solidFill>
                <a:latin typeface="Arial" charset="0"/>
                <a:ea typeface="Arial" charset="0"/>
                <a:cs typeface="Arial" charset="0"/>
              </a:defRPr>
            </a:lvl1pPr>
            <a:lvl2pPr marL="742950" indent="-285750">
              <a:spcBef>
                <a:spcPct val="20000"/>
              </a:spcBef>
              <a:buFont typeface="Wingdings" charset="2"/>
              <a:buChar char="Ø"/>
              <a:defRPr sz="2800">
                <a:solidFill>
                  <a:schemeClr val="tx1"/>
                </a:solidFill>
                <a:latin typeface="Arial" charset="0"/>
                <a:ea typeface="Arial" charset="0"/>
                <a:cs typeface="Arial" charset="0"/>
              </a:defRPr>
            </a:lvl2pPr>
            <a:lvl3pPr marL="1143000" indent="-228600">
              <a:spcBef>
                <a:spcPct val="20000"/>
              </a:spcBef>
              <a:buFont typeface="Wingdings" charset="2"/>
              <a:buChar char="v"/>
              <a:defRPr sz="2400">
                <a:solidFill>
                  <a:schemeClr val="tx1"/>
                </a:solidFill>
                <a:latin typeface="Arial" charset="0"/>
                <a:ea typeface="Arial" charset="0"/>
                <a:cs typeface="Arial" charset="0"/>
              </a:defRPr>
            </a:lvl3pPr>
            <a:lvl4pPr marL="1600200" indent="-228600">
              <a:spcBef>
                <a:spcPct val="20000"/>
              </a:spcBef>
              <a:buChar char="–"/>
              <a:defRPr sz="2000">
                <a:solidFill>
                  <a:schemeClr val="tx1"/>
                </a:solidFill>
                <a:latin typeface="Arial" charset="0"/>
                <a:ea typeface="Arial" charset="0"/>
                <a:cs typeface="Arial" charset="0"/>
              </a:defRPr>
            </a:lvl4pPr>
            <a:lvl5pPr marL="2057400" indent="-228600">
              <a:spcBef>
                <a:spcPct val="20000"/>
              </a:spcBef>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ea typeface="Arial" charset="0"/>
                <a:cs typeface="Arial" charset="0"/>
              </a:defRPr>
            </a:lvl9pPr>
          </a:lstStyle>
          <a:p>
            <a:pPr>
              <a:spcBef>
                <a:spcPct val="0"/>
              </a:spcBef>
              <a:buFontTx/>
              <a:buNone/>
            </a:pPr>
            <a:r>
              <a:rPr lang="en-GB" altLang="en-US" sz="1700">
                <a:solidFill>
                  <a:srgbClr val="000000"/>
                </a:solidFill>
                <a:ea typeface="宋体" charset="0"/>
              </a:rPr>
              <a:t>Web servers</a:t>
            </a:r>
            <a:endParaRPr lang="en-GB" altLang="en-US" sz="2400">
              <a:latin typeface="Times" charset="0"/>
              <a:ea typeface="宋体" charset="0"/>
            </a:endParaRPr>
          </a:p>
        </p:txBody>
      </p:sp>
      <p:sp>
        <p:nvSpPr>
          <p:cNvPr id="51210" name="Rectangle 14"/>
          <p:cNvSpPr>
            <a:spLocks noChangeArrowheads="1"/>
          </p:cNvSpPr>
          <p:nvPr/>
        </p:nvSpPr>
        <p:spPr bwMode="auto">
          <a:xfrm>
            <a:off x="1066800" y="2282825"/>
            <a:ext cx="1646238" cy="25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Wingdings" charset="2"/>
              <a:buChar char="§"/>
              <a:defRPr sz="3200">
                <a:solidFill>
                  <a:schemeClr val="tx1"/>
                </a:solidFill>
                <a:latin typeface="Arial" charset="0"/>
                <a:ea typeface="Arial" charset="0"/>
                <a:cs typeface="Arial" charset="0"/>
              </a:defRPr>
            </a:lvl1pPr>
            <a:lvl2pPr marL="742950" indent="-285750">
              <a:spcBef>
                <a:spcPct val="20000"/>
              </a:spcBef>
              <a:buFont typeface="Wingdings" charset="2"/>
              <a:buChar char="Ø"/>
              <a:defRPr sz="2800">
                <a:solidFill>
                  <a:schemeClr val="tx1"/>
                </a:solidFill>
                <a:latin typeface="Arial" charset="0"/>
                <a:ea typeface="Arial" charset="0"/>
                <a:cs typeface="Arial" charset="0"/>
              </a:defRPr>
            </a:lvl2pPr>
            <a:lvl3pPr marL="1143000" indent="-228600">
              <a:spcBef>
                <a:spcPct val="20000"/>
              </a:spcBef>
              <a:buFont typeface="Wingdings" charset="2"/>
              <a:buChar char="v"/>
              <a:defRPr sz="2400">
                <a:solidFill>
                  <a:schemeClr val="tx1"/>
                </a:solidFill>
                <a:latin typeface="Arial" charset="0"/>
                <a:ea typeface="Arial" charset="0"/>
                <a:cs typeface="Arial" charset="0"/>
              </a:defRPr>
            </a:lvl3pPr>
            <a:lvl4pPr marL="1600200" indent="-228600">
              <a:spcBef>
                <a:spcPct val="20000"/>
              </a:spcBef>
              <a:buChar char="–"/>
              <a:defRPr sz="2000">
                <a:solidFill>
                  <a:schemeClr val="tx1"/>
                </a:solidFill>
                <a:latin typeface="Arial" charset="0"/>
                <a:ea typeface="Arial" charset="0"/>
                <a:cs typeface="Arial" charset="0"/>
              </a:defRPr>
            </a:lvl4pPr>
            <a:lvl5pPr marL="2057400" indent="-228600">
              <a:spcBef>
                <a:spcPct val="20000"/>
              </a:spcBef>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ea typeface="Arial" charset="0"/>
                <a:cs typeface="Arial" charset="0"/>
              </a:defRPr>
            </a:lvl9pPr>
          </a:lstStyle>
          <a:p>
            <a:pPr>
              <a:spcBef>
                <a:spcPct val="0"/>
              </a:spcBef>
              <a:buFontTx/>
              <a:buNone/>
            </a:pPr>
            <a:r>
              <a:rPr lang="en-GB" altLang="en-US" sz="1700">
                <a:solidFill>
                  <a:srgbClr val="000000"/>
                </a:solidFill>
                <a:ea typeface="宋体" charset="0"/>
              </a:rPr>
              <a:t>www.google.com</a:t>
            </a:r>
            <a:endParaRPr lang="en-GB" altLang="en-US" sz="2400">
              <a:latin typeface="Times" charset="0"/>
              <a:ea typeface="宋体" charset="0"/>
            </a:endParaRPr>
          </a:p>
        </p:txBody>
      </p:sp>
      <p:sp>
        <p:nvSpPr>
          <p:cNvPr id="51211" name="Rectangle 15"/>
          <p:cNvSpPr>
            <a:spLocks noChangeArrowheads="1"/>
          </p:cNvSpPr>
          <p:nvPr/>
        </p:nvSpPr>
        <p:spPr bwMode="auto">
          <a:xfrm>
            <a:off x="990600" y="3427413"/>
            <a:ext cx="1346200" cy="25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Wingdings" charset="2"/>
              <a:buChar char="§"/>
              <a:defRPr sz="3200">
                <a:solidFill>
                  <a:schemeClr val="tx1"/>
                </a:solidFill>
                <a:latin typeface="Arial" charset="0"/>
                <a:ea typeface="Arial" charset="0"/>
                <a:cs typeface="Arial" charset="0"/>
              </a:defRPr>
            </a:lvl1pPr>
            <a:lvl2pPr marL="742950" indent="-285750">
              <a:spcBef>
                <a:spcPct val="20000"/>
              </a:spcBef>
              <a:buFont typeface="Wingdings" charset="2"/>
              <a:buChar char="Ø"/>
              <a:defRPr sz="2800">
                <a:solidFill>
                  <a:schemeClr val="tx1"/>
                </a:solidFill>
                <a:latin typeface="Arial" charset="0"/>
                <a:ea typeface="Arial" charset="0"/>
                <a:cs typeface="Arial" charset="0"/>
              </a:defRPr>
            </a:lvl2pPr>
            <a:lvl3pPr marL="1143000" indent="-228600">
              <a:spcBef>
                <a:spcPct val="20000"/>
              </a:spcBef>
              <a:buFont typeface="Wingdings" charset="2"/>
              <a:buChar char="v"/>
              <a:defRPr sz="2400">
                <a:solidFill>
                  <a:schemeClr val="tx1"/>
                </a:solidFill>
                <a:latin typeface="Arial" charset="0"/>
                <a:ea typeface="Arial" charset="0"/>
                <a:cs typeface="Arial" charset="0"/>
              </a:defRPr>
            </a:lvl3pPr>
            <a:lvl4pPr marL="1600200" indent="-228600">
              <a:spcBef>
                <a:spcPct val="20000"/>
              </a:spcBef>
              <a:buChar char="–"/>
              <a:defRPr sz="2000">
                <a:solidFill>
                  <a:schemeClr val="tx1"/>
                </a:solidFill>
                <a:latin typeface="Arial" charset="0"/>
                <a:ea typeface="Arial" charset="0"/>
                <a:cs typeface="Arial" charset="0"/>
              </a:defRPr>
            </a:lvl4pPr>
            <a:lvl5pPr marL="2057400" indent="-228600">
              <a:spcBef>
                <a:spcPct val="20000"/>
              </a:spcBef>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ea typeface="Arial" charset="0"/>
                <a:cs typeface="Arial" charset="0"/>
              </a:defRPr>
            </a:lvl9pPr>
          </a:lstStyle>
          <a:p>
            <a:pPr>
              <a:spcBef>
                <a:spcPct val="0"/>
              </a:spcBef>
              <a:buFontTx/>
              <a:buNone/>
            </a:pPr>
            <a:r>
              <a:rPr lang="en-GB" altLang="en-US" sz="1700">
                <a:solidFill>
                  <a:srgbClr val="000000"/>
                </a:solidFill>
                <a:ea typeface="宋体" charset="0"/>
              </a:rPr>
              <a:t>www.cdk3.net</a:t>
            </a:r>
            <a:endParaRPr lang="en-GB" altLang="en-US" sz="2400">
              <a:latin typeface="Times" charset="0"/>
              <a:ea typeface="宋体" charset="0"/>
            </a:endParaRPr>
          </a:p>
        </p:txBody>
      </p:sp>
      <p:sp>
        <p:nvSpPr>
          <p:cNvPr id="51212" name="Rectangle 16"/>
          <p:cNvSpPr>
            <a:spLocks noChangeArrowheads="1"/>
          </p:cNvSpPr>
          <p:nvPr/>
        </p:nvSpPr>
        <p:spPr bwMode="auto">
          <a:xfrm>
            <a:off x="1371600" y="4129088"/>
            <a:ext cx="1284288" cy="25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Wingdings" charset="2"/>
              <a:buChar char="§"/>
              <a:defRPr sz="3200">
                <a:solidFill>
                  <a:schemeClr val="tx1"/>
                </a:solidFill>
                <a:latin typeface="Arial" charset="0"/>
                <a:ea typeface="Arial" charset="0"/>
                <a:cs typeface="Arial" charset="0"/>
              </a:defRPr>
            </a:lvl1pPr>
            <a:lvl2pPr marL="742950" indent="-285750">
              <a:spcBef>
                <a:spcPct val="20000"/>
              </a:spcBef>
              <a:buFont typeface="Wingdings" charset="2"/>
              <a:buChar char="Ø"/>
              <a:defRPr sz="2800">
                <a:solidFill>
                  <a:schemeClr val="tx1"/>
                </a:solidFill>
                <a:latin typeface="Arial" charset="0"/>
                <a:ea typeface="Arial" charset="0"/>
                <a:cs typeface="Arial" charset="0"/>
              </a:defRPr>
            </a:lvl2pPr>
            <a:lvl3pPr marL="1143000" indent="-228600">
              <a:spcBef>
                <a:spcPct val="20000"/>
              </a:spcBef>
              <a:buFont typeface="Wingdings" charset="2"/>
              <a:buChar char="v"/>
              <a:defRPr sz="2400">
                <a:solidFill>
                  <a:schemeClr val="tx1"/>
                </a:solidFill>
                <a:latin typeface="Arial" charset="0"/>
                <a:ea typeface="Arial" charset="0"/>
                <a:cs typeface="Arial" charset="0"/>
              </a:defRPr>
            </a:lvl3pPr>
            <a:lvl4pPr marL="1600200" indent="-228600">
              <a:spcBef>
                <a:spcPct val="20000"/>
              </a:spcBef>
              <a:buChar char="–"/>
              <a:defRPr sz="2000">
                <a:solidFill>
                  <a:schemeClr val="tx1"/>
                </a:solidFill>
                <a:latin typeface="Arial" charset="0"/>
                <a:ea typeface="Arial" charset="0"/>
                <a:cs typeface="Arial" charset="0"/>
              </a:defRPr>
            </a:lvl4pPr>
            <a:lvl5pPr marL="2057400" indent="-228600">
              <a:spcBef>
                <a:spcPct val="20000"/>
              </a:spcBef>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ea typeface="Arial" charset="0"/>
                <a:cs typeface="Arial" charset="0"/>
              </a:defRPr>
            </a:lvl9pPr>
          </a:lstStyle>
          <a:p>
            <a:pPr>
              <a:spcBef>
                <a:spcPct val="0"/>
              </a:spcBef>
              <a:buFontTx/>
              <a:buNone/>
            </a:pPr>
            <a:r>
              <a:rPr lang="en-GB" altLang="en-US" sz="1700">
                <a:solidFill>
                  <a:srgbClr val="000000"/>
                </a:solidFill>
                <a:ea typeface="宋体" charset="0"/>
              </a:rPr>
              <a:t>www.w3c.org</a:t>
            </a:r>
            <a:endParaRPr lang="en-GB" altLang="en-US" sz="2400">
              <a:latin typeface="Times" charset="0"/>
              <a:ea typeface="宋体" charset="0"/>
            </a:endParaRPr>
          </a:p>
        </p:txBody>
      </p:sp>
      <p:sp>
        <p:nvSpPr>
          <p:cNvPr id="51213" name="Rectangle 17"/>
          <p:cNvSpPr>
            <a:spLocks noChangeArrowheads="1"/>
          </p:cNvSpPr>
          <p:nvPr/>
        </p:nvSpPr>
        <p:spPr bwMode="auto">
          <a:xfrm>
            <a:off x="4684713" y="4624388"/>
            <a:ext cx="4002087" cy="25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Wingdings" charset="2"/>
              <a:buChar char="§"/>
              <a:defRPr sz="3200">
                <a:solidFill>
                  <a:schemeClr val="tx1"/>
                </a:solidFill>
                <a:latin typeface="Arial" charset="0"/>
                <a:ea typeface="Arial" charset="0"/>
                <a:cs typeface="Arial" charset="0"/>
              </a:defRPr>
            </a:lvl1pPr>
            <a:lvl2pPr marL="742950" indent="-285750">
              <a:spcBef>
                <a:spcPct val="20000"/>
              </a:spcBef>
              <a:buFont typeface="Wingdings" charset="2"/>
              <a:buChar char="Ø"/>
              <a:defRPr sz="2800">
                <a:solidFill>
                  <a:schemeClr val="tx1"/>
                </a:solidFill>
                <a:latin typeface="Arial" charset="0"/>
                <a:ea typeface="Arial" charset="0"/>
                <a:cs typeface="Arial" charset="0"/>
              </a:defRPr>
            </a:lvl2pPr>
            <a:lvl3pPr marL="1143000" indent="-228600">
              <a:spcBef>
                <a:spcPct val="20000"/>
              </a:spcBef>
              <a:buFont typeface="Wingdings" charset="2"/>
              <a:buChar char="v"/>
              <a:defRPr sz="2400">
                <a:solidFill>
                  <a:schemeClr val="tx1"/>
                </a:solidFill>
                <a:latin typeface="Arial" charset="0"/>
                <a:ea typeface="Arial" charset="0"/>
                <a:cs typeface="Arial" charset="0"/>
              </a:defRPr>
            </a:lvl3pPr>
            <a:lvl4pPr marL="1600200" indent="-228600">
              <a:spcBef>
                <a:spcPct val="20000"/>
              </a:spcBef>
              <a:buChar char="–"/>
              <a:defRPr sz="2000">
                <a:solidFill>
                  <a:schemeClr val="tx1"/>
                </a:solidFill>
                <a:latin typeface="Arial" charset="0"/>
                <a:ea typeface="Arial" charset="0"/>
                <a:cs typeface="Arial" charset="0"/>
              </a:defRPr>
            </a:lvl4pPr>
            <a:lvl5pPr marL="2057400" indent="-228600">
              <a:spcBef>
                <a:spcPct val="20000"/>
              </a:spcBef>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ea typeface="Arial" charset="0"/>
                <a:cs typeface="Arial" charset="0"/>
              </a:defRPr>
            </a:lvl9pPr>
          </a:lstStyle>
          <a:p>
            <a:pPr>
              <a:spcBef>
                <a:spcPct val="0"/>
              </a:spcBef>
              <a:buFontTx/>
              <a:buNone/>
            </a:pPr>
            <a:r>
              <a:rPr lang="en-GB" altLang="en-US" sz="1700">
                <a:solidFill>
                  <a:srgbClr val="000000"/>
                </a:solidFill>
                <a:ea typeface="宋体" charset="0"/>
              </a:rPr>
              <a:t>http://www.w3c.org/Protocols/Activity.html</a:t>
            </a:r>
            <a:endParaRPr lang="en-GB" altLang="en-US" sz="2400">
              <a:latin typeface="Times" charset="0"/>
              <a:ea typeface="宋体" charset="0"/>
            </a:endParaRPr>
          </a:p>
        </p:txBody>
      </p:sp>
      <p:sp>
        <p:nvSpPr>
          <p:cNvPr id="51214" name="Rectangle 18"/>
          <p:cNvSpPr>
            <a:spLocks noChangeArrowheads="1"/>
          </p:cNvSpPr>
          <p:nvPr/>
        </p:nvSpPr>
        <p:spPr bwMode="auto">
          <a:xfrm>
            <a:off x="4692650" y="2125663"/>
            <a:ext cx="3867150" cy="25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Wingdings" charset="2"/>
              <a:buChar char="§"/>
              <a:defRPr sz="3200">
                <a:solidFill>
                  <a:schemeClr val="tx1"/>
                </a:solidFill>
                <a:latin typeface="Arial" charset="0"/>
                <a:ea typeface="Arial" charset="0"/>
                <a:cs typeface="Arial" charset="0"/>
              </a:defRPr>
            </a:lvl1pPr>
            <a:lvl2pPr marL="742950" indent="-285750">
              <a:spcBef>
                <a:spcPct val="20000"/>
              </a:spcBef>
              <a:buFont typeface="Wingdings" charset="2"/>
              <a:buChar char="Ø"/>
              <a:defRPr sz="2800">
                <a:solidFill>
                  <a:schemeClr val="tx1"/>
                </a:solidFill>
                <a:latin typeface="Arial" charset="0"/>
                <a:ea typeface="Arial" charset="0"/>
                <a:cs typeface="Arial" charset="0"/>
              </a:defRPr>
            </a:lvl2pPr>
            <a:lvl3pPr marL="1143000" indent="-228600">
              <a:spcBef>
                <a:spcPct val="20000"/>
              </a:spcBef>
              <a:buFont typeface="Wingdings" charset="2"/>
              <a:buChar char="v"/>
              <a:defRPr sz="2400">
                <a:solidFill>
                  <a:schemeClr val="tx1"/>
                </a:solidFill>
                <a:latin typeface="Arial" charset="0"/>
                <a:ea typeface="Arial" charset="0"/>
                <a:cs typeface="Arial" charset="0"/>
              </a:defRPr>
            </a:lvl3pPr>
            <a:lvl4pPr marL="1600200" indent="-228600">
              <a:spcBef>
                <a:spcPct val="20000"/>
              </a:spcBef>
              <a:buChar char="–"/>
              <a:defRPr sz="2000">
                <a:solidFill>
                  <a:schemeClr val="tx1"/>
                </a:solidFill>
                <a:latin typeface="Arial" charset="0"/>
                <a:ea typeface="Arial" charset="0"/>
                <a:cs typeface="Arial" charset="0"/>
              </a:defRPr>
            </a:lvl4pPr>
            <a:lvl5pPr marL="2057400" indent="-228600">
              <a:spcBef>
                <a:spcPct val="20000"/>
              </a:spcBef>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ea typeface="Arial" charset="0"/>
                <a:cs typeface="Arial" charset="0"/>
              </a:defRPr>
            </a:lvl9pPr>
          </a:lstStyle>
          <a:p>
            <a:pPr>
              <a:spcBef>
                <a:spcPct val="0"/>
              </a:spcBef>
              <a:buFontTx/>
              <a:buNone/>
            </a:pPr>
            <a:r>
              <a:rPr lang="en-GB" altLang="en-US" sz="1700">
                <a:solidFill>
                  <a:srgbClr val="000000"/>
                </a:solidFill>
                <a:ea typeface="宋体" charset="0"/>
              </a:rPr>
              <a:t>http://www.google.com/search?q=Buyya</a:t>
            </a:r>
            <a:endParaRPr lang="en-GB" altLang="en-US" sz="2400">
              <a:latin typeface="Times" charset="0"/>
              <a:ea typeface="宋体" charset="0"/>
            </a:endParaRPr>
          </a:p>
        </p:txBody>
      </p:sp>
      <p:sp>
        <p:nvSpPr>
          <p:cNvPr id="51215" name="Rectangle 19"/>
          <p:cNvSpPr>
            <a:spLocks noChangeArrowheads="1"/>
          </p:cNvSpPr>
          <p:nvPr/>
        </p:nvSpPr>
        <p:spPr bwMode="auto">
          <a:xfrm>
            <a:off x="6573838" y="3609975"/>
            <a:ext cx="1949450" cy="25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Wingdings" charset="2"/>
              <a:buChar char="§"/>
              <a:defRPr sz="3200">
                <a:solidFill>
                  <a:schemeClr val="tx1"/>
                </a:solidFill>
                <a:latin typeface="Arial" charset="0"/>
                <a:ea typeface="Arial" charset="0"/>
                <a:cs typeface="Arial" charset="0"/>
              </a:defRPr>
            </a:lvl1pPr>
            <a:lvl2pPr marL="742950" indent="-285750">
              <a:spcBef>
                <a:spcPct val="20000"/>
              </a:spcBef>
              <a:buFont typeface="Wingdings" charset="2"/>
              <a:buChar char="Ø"/>
              <a:defRPr sz="2800">
                <a:solidFill>
                  <a:schemeClr val="tx1"/>
                </a:solidFill>
                <a:latin typeface="Arial" charset="0"/>
                <a:ea typeface="Arial" charset="0"/>
                <a:cs typeface="Arial" charset="0"/>
              </a:defRPr>
            </a:lvl2pPr>
            <a:lvl3pPr marL="1143000" indent="-228600">
              <a:spcBef>
                <a:spcPct val="20000"/>
              </a:spcBef>
              <a:buFont typeface="Wingdings" charset="2"/>
              <a:buChar char="v"/>
              <a:defRPr sz="2400">
                <a:solidFill>
                  <a:schemeClr val="tx1"/>
                </a:solidFill>
                <a:latin typeface="Arial" charset="0"/>
                <a:ea typeface="Arial" charset="0"/>
                <a:cs typeface="Arial" charset="0"/>
              </a:defRPr>
            </a:lvl3pPr>
            <a:lvl4pPr marL="1600200" indent="-228600">
              <a:spcBef>
                <a:spcPct val="20000"/>
              </a:spcBef>
              <a:buChar char="–"/>
              <a:defRPr sz="2000">
                <a:solidFill>
                  <a:schemeClr val="tx1"/>
                </a:solidFill>
                <a:latin typeface="Arial" charset="0"/>
                <a:ea typeface="Arial" charset="0"/>
                <a:cs typeface="Arial" charset="0"/>
              </a:defRPr>
            </a:lvl4pPr>
            <a:lvl5pPr marL="2057400" indent="-228600">
              <a:spcBef>
                <a:spcPct val="20000"/>
              </a:spcBef>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ea typeface="Arial" charset="0"/>
                <a:cs typeface="Arial" charset="0"/>
              </a:defRPr>
            </a:lvl9pPr>
          </a:lstStyle>
          <a:p>
            <a:pPr>
              <a:spcBef>
                <a:spcPct val="0"/>
              </a:spcBef>
              <a:buFontTx/>
              <a:buNone/>
            </a:pPr>
            <a:r>
              <a:rPr lang="en-GB" altLang="en-US" sz="1700">
                <a:solidFill>
                  <a:srgbClr val="000000"/>
                </a:solidFill>
                <a:ea typeface="宋体" charset="0"/>
              </a:rPr>
              <a:t>http://www.cdk3.net/</a:t>
            </a:r>
            <a:endParaRPr lang="en-GB" altLang="en-US" sz="2400">
              <a:latin typeface="Times" charset="0"/>
              <a:ea typeface="宋体" charset="0"/>
            </a:endParaRPr>
          </a:p>
        </p:txBody>
      </p:sp>
      <p:sp>
        <p:nvSpPr>
          <p:cNvPr id="51216" name="Rectangle 20"/>
          <p:cNvSpPr>
            <a:spLocks noChangeArrowheads="1"/>
          </p:cNvSpPr>
          <p:nvPr/>
        </p:nvSpPr>
        <p:spPr bwMode="auto">
          <a:xfrm>
            <a:off x="2428875" y="4879975"/>
            <a:ext cx="901700" cy="25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Wingdings" charset="2"/>
              <a:buChar char="§"/>
              <a:defRPr sz="3200">
                <a:solidFill>
                  <a:schemeClr val="tx1"/>
                </a:solidFill>
                <a:latin typeface="Arial" charset="0"/>
                <a:ea typeface="Arial" charset="0"/>
                <a:cs typeface="Arial" charset="0"/>
              </a:defRPr>
            </a:lvl1pPr>
            <a:lvl2pPr marL="742950" indent="-285750">
              <a:spcBef>
                <a:spcPct val="20000"/>
              </a:spcBef>
              <a:buFont typeface="Wingdings" charset="2"/>
              <a:buChar char="Ø"/>
              <a:defRPr sz="2800">
                <a:solidFill>
                  <a:schemeClr val="tx1"/>
                </a:solidFill>
                <a:latin typeface="Arial" charset="0"/>
                <a:ea typeface="Arial" charset="0"/>
                <a:cs typeface="Arial" charset="0"/>
              </a:defRPr>
            </a:lvl2pPr>
            <a:lvl3pPr marL="1143000" indent="-228600">
              <a:spcBef>
                <a:spcPct val="20000"/>
              </a:spcBef>
              <a:buFont typeface="Wingdings" charset="2"/>
              <a:buChar char="v"/>
              <a:defRPr sz="2400">
                <a:solidFill>
                  <a:schemeClr val="tx1"/>
                </a:solidFill>
                <a:latin typeface="Arial" charset="0"/>
                <a:ea typeface="Arial" charset="0"/>
                <a:cs typeface="Arial" charset="0"/>
              </a:defRPr>
            </a:lvl3pPr>
            <a:lvl4pPr marL="1600200" indent="-228600">
              <a:spcBef>
                <a:spcPct val="20000"/>
              </a:spcBef>
              <a:buChar char="–"/>
              <a:defRPr sz="2000">
                <a:solidFill>
                  <a:schemeClr val="tx1"/>
                </a:solidFill>
                <a:latin typeface="Arial" charset="0"/>
                <a:ea typeface="Arial" charset="0"/>
                <a:cs typeface="Arial" charset="0"/>
              </a:defRPr>
            </a:lvl4pPr>
            <a:lvl5pPr marL="2057400" indent="-228600">
              <a:spcBef>
                <a:spcPct val="20000"/>
              </a:spcBef>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ea typeface="Arial" charset="0"/>
                <a:cs typeface="Arial" charset="0"/>
              </a:defRPr>
            </a:lvl9pPr>
          </a:lstStyle>
          <a:p>
            <a:pPr>
              <a:spcBef>
                <a:spcPct val="0"/>
              </a:spcBef>
              <a:buFontTx/>
              <a:buNone/>
            </a:pPr>
            <a:r>
              <a:rPr lang="en-GB" altLang="en-US" sz="1700">
                <a:solidFill>
                  <a:srgbClr val="000000"/>
                </a:solidFill>
                <a:ea typeface="宋体" charset="0"/>
              </a:rPr>
              <a:t>Protocols</a:t>
            </a:r>
            <a:endParaRPr lang="en-GB" altLang="en-US" sz="2400">
              <a:latin typeface="Times" charset="0"/>
              <a:ea typeface="宋体" charset="0"/>
            </a:endParaRPr>
          </a:p>
        </p:txBody>
      </p:sp>
      <p:sp>
        <p:nvSpPr>
          <p:cNvPr id="51217" name="Rectangle 21"/>
          <p:cNvSpPr>
            <a:spLocks noChangeArrowheads="1"/>
          </p:cNvSpPr>
          <p:nvPr/>
        </p:nvSpPr>
        <p:spPr bwMode="auto">
          <a:xfrm>
            <a:off x="1778000" y="5478463"/>
            <a:ext cx="1152525" cy="25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Wingdings" charset="2"/>
              <a:buChar char="§"/>
              <a:defRPr sz="3200">
                <a:solidFill>
                  <a:schemeClr val="tx1"/>
                </a:solidFill>
                <a:latin typeface="Arial" charset="0"/>
                <a:ea typeface="Arial" charset="0"/>
                <a:cs typeface="Arial" charset="0"/>
              </a:defRPr>
            </a:lvl1pPr>
            <a:lvl2pPr marL="742950" indent="-285750">
              <a:spcBef>
                <a:spcPct val="20000"/>
              </a:spcBef>
              <a:buFont typeface="Wingdings" charset="2"/>
              <a:buChar char="Ø"/>
              <a:defRPr sz="2800">
                <a:solidFill>
                  <a:schemeClr val="tx1"/>
                </a:solidFill>
                <a:latin typeface="Arial" charset="0"/>
                <a:ea typeface="Arial" charset="0"/>
                <a:cs typeface="Arial" charset="0"/>
              </a:defRPr>
            </a:lvl2pPr>
            <a:lvl3pPr marL="1143000" indent="-228600">
              <a:spcBef>
                <a:spcPct val="20000"/>
              </a:spcBef>
              <a:buFont typeface="Wingdings" charset="2"/>
              <a:buChar char="v"/>
              <a:defRPr sz="2400">
                <a:solidFill>
                  <a:schemeClr val="tx1"/>
                </a:solidFill>
                <a:latin typeface="Arial" charset="0"/>
                <a:ea typeface="Arial" charset="0"/>
                <a:cs typeface="Arial" charset="0"/>
              </a:defRPr>
            </a:lvl3pPr>
            <a:lvl4pPr marL="1600200" indent="-228600">
              <a:spcBef>
                <a:spcPct val="20000"/>
              </a:spcBef>
              <a:buChar char="–"/>
              <a:defRPr sz="2000">
                <a:solidFill>
                  <a:schemeClr val="tx1"/>
                </a:solidFill>
                <a:latin typeface="Arial" charset="0"/>
                <a:ea typeface="Arial" charset="0"/>
                <a:cs typeface="Arial" charset="0"/>
              </a:defRPr>
            </a:lvl4pPr>
            <a:lvl5pPr marL="2057400" indent="-228600">
              <a:spcBef>
                <a:spcPct val="20000"/>
              </a:spcBef>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ea typeface="Arial" charset="0"/>
                <a:cs typeface="Arial" charset="0"/>
              </a:defRPr>
            </a:lvl9pPr>
          </a:lstStyle>
          <a:p>
            <a:pPr>
              <a:spcBef>
                <a:spcPct val="0"/>
              </a:spcBef>
              <a:buFontTx/>
              <a:buNone/>
            </a:pPr>
            <a:r>
              <a:rPr lang="en-GB" altLang="en-US" sz="1700">
                <a:solidFill>
                  <a:srgbClr val="000000"/>
                </a:solidFill>
                <a:ea typeface="宋体" charset="0"/>
              </a:rPr>
              <a:t>Activity.html</a:t>
            </a:r>
            <a:endParaRPr lang="en-GB" altLang="en-US" sz="2400">
              <a:latin typeface="Times" charset="0"/>
              <a:ea typeface="宋体" charset="0"/>
            </a:endParaRPr>
          </a:p>
        </p:txBody>
      </p:sp>
      <p:sp>
        <p:nvSpPr>
          <p:cNvPr id="51218" name="Rectangle 22"/>
          <p:cNvSpPr>
            <a:spLocks noChangeArrowheads="1"/>
          </p:cNvSpPr>
          <p:nvPr/>
        </p:nvSpPr>
        <p:spPr bwMode="auto">
          <a:xfrm>
            <a:off x="609600" y="4724400"/>
            <a:ext cx="1333500" cy="25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Wingdings" charset="2"/>
              <a:buChar char="§"/>
              <a:defRPr sz="3200">
                <a:solidFill>
                  <a:schemeClr val="tx1"/>
                </a:solidFill>
                <a:latin typeface="Arial" charset="0"/>
                <a:ea typeface="Arial" charset="0"/>
                <a:cs typeface="Arial" charset="0"/>
              </a:defRPr>
            </a:lvl1pPr>
            <a:lvl2pPr marL="742950" indent="-285750">
              <a:spcBef>
                <a:spcPct val="20000"/>
              </a:spcBef>
              <a:buFont typeface="Wingdings" charset="2"/>
              <a:buChar char="Ø"/>
              <a:defRPr sz="2800">
                <a:solidFill>
                  <a:schemeClr val="tx1"/>
                </a:solidFill>
                <a:latin typeface="Arial" charset="0"/>
                <a:ea typeface="Arial" charset="0"/>
                <a:cs typeface="Arial" charset="0"/>
              </a:defRPr>
            </a:lvl2pPr>
            <a:lvl3pPr marL="1143000" indent="-228600">
              <a:spcBef>
                <a:spcPct val="20000"/>
              </a:spcBef>
              <a:buFont typeface="Wingdings" charset="2"/>
              <a:buChar char="v"/>
              <a:defRPr sz="2400">
                <a:solidFill>
                  <a:schemeClr val="tx1"/>
                </a:solidFill>
                <a:latin typeface="Arial" charset="0"/>
                <a:ea typeface="Arial" charset="0"/>
                <a:cs typeface="Arial" charset="0"/>
              </a:defRPr>
            </a:lvl3pPr>
            <a:lvl4pPr marL="1600200" indent="-228600">
              <a:spcBef>
                <a:spcPct val="20000"/>
              </a:spcBef>
              <a:buChar char="–"/>
              <a:defRPr sz="2000">
                <a:solidFill>
                  <a:schemeClr val="tx1"/>
                </a:solidFill>
                <a:latin typeface="Arial" charset="0"/>
                <a:ea typeface="Arial" charset="0"/>
                <a:cs typeface="Arial" charset="0"/>
              </a:defRPr>
            </a:lvl4pPr>
            <a:lvl5pPr marL="2057400" indent="-228600">
              <a:spcBef>
                <a:spcPct val="20000"/>
              </a:spcBef>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ea typeface="Arial" charset="0"/>
                <a:cs typeface="Arial" charset="0"/>
              </a:defRPr>
            </a:lvl9pPr>
          </a:lstStyle>
          <a:p>
            <a:pPr>
              <a:spcBef>
                <a:spcPct val="0"/>
              </a:spcBef>
              <a:buFontTx/>
              <a:buNone/>
            </a:pPr>
            <a:r>
              <a:rPr lang="en-GB" altLang="en-US" sz="1700">
                <a:solidFill>
                  <a:srgbClr val="000000"/>
                </a:solidFill>
                <a:ea typeface="宋体" charset="0"/>
              </a:rPr>
              <a:t>File system of</a:t>
            </a:r>
            <a:endParaRPr lang="en-GB" altLang="en-US" sz="2400">
              <a:latin typeface="Times" charset="0"/>
              <a:ea typeface="宋体" charset="0"/>
            </a:endParaRPr>
          </a:p>
        </p:txBody>
      </p:sp>
      <p:sp>
        <p:nvSpPr>
          <p:cNvPr id="51219" name="Rectangle 23"/>
          <p:cNvSpPr>
            <a:spLocks noChangeArrowheads="1"/>
          </p:cNvSpPr>
          <p:nvPr/>
        </p:nvSpPr>
        <p:spPr bwMode="auto">
          <a:xfrm>
            <a:off x="609600" y="4959350"/>
            <a:ext cx="1284288" cy="25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Wingdings" charset="2"/>
              <a:buChar char="§"/>
              <a:defRPr sz="3200">
                <a:solidFill>
                  <a:schemeClr val="tx1"/>
                </a:solidFill>
                <a:latin typeface="Arial" charset="0"/>
                <a:ea typeface="Arial" charset="0"/>
                <a:cs typeface="Arial" charset="0"/>
              </a:defRPr>
            </a:lvl1pPr>
            <a:lvl2pPr marL="742950" indent="-285750">
              <a:spcBef>
                <a:spcPct val="20000"/>
              </a:spcBef>
              <a:buFont typeface="Wingdings" charset="2"/>
              <a:buChar char="Ø"/>
              <a:defRPr sz="2800">
                <a:solidFill>
                  <a:schemeClr val="tx1"/>
                </a:solidFill>
                <a:latin typeface="Arial" charset="0"/>
                <a:ea typeface="Arial" charset="0"/>
                <a:cs typeface="Arial" charset="0"/>
              </a:defRPr>
            </a:lvl2pPr>
            <a:lvl3pPr marL="1143000" indent="-228600">
              <a:spcBef>
                <a:spcPct val="20000"/>
              </a:spcBef>
              <a:buFont typeface="Wingdings" charset="2"/>
              <a:buChar char="v"/>
              <a:defRPr sz="2400">
                <a:solidFill>
                  <a:schemeClr val="tx1"/>
                </a:solidFill>
                <a:latin typeface="Arial" charset="0"/>
                <a:ea typeface="Arial" charset="0"/>
                <a:cs typeface="Arial" charset="0"/>
              </a:defRPr>
            </a:lvl3pPr>
            <a:lvl4pPr marL="1600200" indent="-228600">
              <a:spcBef>
                <a:spcPct val="20000"/>
              </a:spcBef>
              <a:buChar char="–"/>
              <a:defRPr sz="2000">
                <a:solidFill>
                  <a:schemeClr val="tx1"/>
                </a:solidFill>
                <a:latin typeface="Arial" charset="0"/>
                <a:ea typeface="Arial" charset="0"/>
                <a:cs typeface="Arial" charset="0"/>
              </a:defRPr>
            </a:lvl4pPr>
            <a:lvl5pPr marL="2057400" indent="-228600">
              <a:spcBef>
                <a:spcPct val="20000"/>
              </a:spcBef>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ea typeface="Arial" charset="0"/>
                <a:cs typeface="Arial" charset="0"/>
              </a:defRPr>
            </a:lvl9pPr>
          </a:lstStyle>
          <a:p>
            <a:pPr>
              <a:spcBef>
                <a:spcPct val="0"/>
              </a:spcBef>
              <a:buFontTx/>
              <a:buNone/>
            </a:pPr>
            <a:r>
              <a:rPr lang="en-GB" altLang="en-US" sz="1700">
                <a:solidFill>
                  <a:srgbClr val="000000"/>
                </a:solidFill>
                <a:ea typeface="宋体" charset="0"/>
              </a:rPr>
              <a:t>www.w3c.org</a:t>
            </a:r>
            <a:endParaRPr lang="en-GB" altLang="en-US" sz="2400">
              <a:latin typeface="Times" charset="0"/>
              <a:ea typeface="宋体" charset="0"/>
            </a:endParaRPr>
          </a:p>
        </p:txBody>
      </p:sp>
      <p:sp>
        <p:nvSpPr>
          <p:cNvPr id="51220" name="Line 24"/>
          <p:cNvSpPr>
            <a:spLocks noChangeShapeType="1"/>
          </p:cNvSpPr>
          <p:nvPr/>
        </p:nvSpPr>
        <p:spPr bwMode="auto">
          <a:xfrm flipH="1">
            <a:off x="6194425" y="2530475"/>
            <a:ext cx="217488" cy="182563"/>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221" name="Line 25"/>
          <p:cNvSpPr>
            <a:spLocks noChangeShapeType="1"/>
          </p:cNvSpPr>
          <p:nvPr/>
        </p:nvSpPr>
        <p:spPr bwMode="auto">
          <a:xfrm flipH="1" flipV="1">
            <a:off x="6483350" y="3363913"/>
            <a:ext cx="360363" cy="2540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222" name="Line 26"/>
          <p:cNvSpPr>
            <a:spLocks noChangeShapeType="1"/>
          </p:cNvSpPr>
          <p:nvPr/>
        </p:nvSpPr>
        <p:spPr bwMode="auto">
          <a:xfrm flipH="1" flipV="1">
            <a:off x="6267450" y="4092575"/>
            <a:ext cx="407988" cy="207963"/>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223" name="Line 27"/>
          <p:cNvSpPr>
            <a:spLocks noChangeShapeType="1"/>
          </p:cNvSpPr>
          <p:nvPr/>
        </p:nvSpPr>
        <p:spPr bwMode="auto">
          <a:xfrm flipH="1" flipV="1">
            <a:off x="2978150" y="2452688"/>
            <a:ext cx="671513" cy="338137"/>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224" name="Line 28"/>
          <p:cNvSpPr>
            <a:spLocks noChangeShapeType="1"/>
          </p:cNvSpPr>
          <p:nvPr/>
        </p:nvSpPr>
        <p:spPr bwMode="auto">
          <a:xfrm flipH="1">
            <a:off x="2640013" y="3494088"/>
            <a:ext cx="722312" cy="5080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225" name="Line 29"/>
          <p:cNvSpPr>
            <a:spLocks noChangeShapeType="1"/>
          </p:cNvSpPr>
          <p:nvPr/>
        </p:nvSpPr>
        <p:spPr bwMode="auto">
          <a:xfrm flipH="1">
            <a:off x="2928938" y="4117975"/>
            <a:ext cx="696912" cy="104775"/>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226" name="Rectangle 30"/>
          <p:cNvSpPr>
            <a:spLocks noChangeArrowheads="1"/>
          </p:cNvSpPr>
          <p:nvPr/>
        </p:nvSpPr>
        <p:spPr bwMode="auto">
          <a:xfrm>
            <a:off x="2770188" y="2201863"/>
            <a:ext cx="357187" cy="409575"/>
          </a:xfrm>
          <a:prstGeom prst="rect">
            <a:avLst/>
          </a:prstGeom>
          <a:solidFill>
            <a:srgbClr val="D9AA7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charset="2"/>
              <a:buChar char="§"/>
              <a:defRPr sz="3200">
                <a:solidFill>
                  <a:schemeClr val="tx1"/>
                </a:solidFill>
                <a:latin typeface="Arial" charset="0"/>
                <a:ea typeface="Arial" charset="0"/>
                <a:cs typeface="Arial" charset="0"/>
              </a:defRPr>
            </a:lvl1pPr>
            <a:lvl2pPr marL="742950" indent="-285750">
              <a:spcBef>
                <a:spcPct val="20000"/>
              </a:spcBef>
              <a:buFont typeface="Wingdings" charset="2"/>
              <a:buChar char="Ø"/>
              <a:defRPr sz="2800">
                <a:solidFill>
                  <a:schemeClr val="tx1"/>
                </a:solidFill>
                <a:latin typeface="Arial" charset="0"/>
                <a:ea typeface="Arial" charset="0"/>
                <a:cs typeface="Arial" charset="0"/>
              </a:defRPr>
            </a:lvl2pPr>
            <a:lvl3pPr marL="1143000" indent="-228600">
              <a:spcBef>
                <a:spcPct val="20000"/>
              </a:spcBef>
              <a:buFont typeface="Wingdings" charset="2"/>
              <a:buChar char="v"/>
              <a:defRPr sz="2400">
                <a:solidFill>
                  <a:schemeClr val="tx1"/>
                </a:solidFill>
                <a:latin typeface="Arial" charset="0"/>
                <a:ea typeface="Arial" charset="0"/>
                <a:cs typeface="Arial" charset="0"/>
              </a:defRPr>
            </a:lvl3pPr>
            <a:lvl4pPr marL="1600200" indent="-228600">
              <a:spcBef>
                <a:spcPct val="20000"/>
              </a:spcBef>
              <a:buChar char="–"/>
              <a:defRPr sz="2000">
                <a:solidFill>
                  <a:schemeClr val="tx1"/>
                </a:solidFill>
                <a:latin typeface="Arial" charset="0"/>
                <a:ea typeface="Arial" charset="0"/>
                <a:cs typeface="Arial" charset="0"/>
              </a:defRPr>
            </a:lvl4pPr>
            <a:lvl5pPr marL="2057400" indent="-228600">
              <a:spcBef>
                <a:spcPct val="20000"/>
              </a:spcBef>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ea typeface="Arial" charset="0"/>
                <a:cs typeface="Arial" charset="0"/>
              </a:defRPr>
            </a:lvl9pPr>
          </a:lstStyle>
          <a:p>
            <a:pPr eaLnBrk="1" hangingPunct="1">
              <a:spcBef>
                <a:spcPct val="0"/>
              </a:spcBef>
              <a:buFontTx/>
              <a:buNone/>
            </a:pPr>
            <a:endParaRPr lang="en-US" altLang="en-US" sz="1800"/>
          </a:p>
        </p:txBody>
      </p:sp>
      <p:sp>
        <p:nvSpPr>
          <p:cNvPr id="51227" name="Oval 31"/>
          <p:cNvSpPr>
            <a:spLocks noChangeArrowheads="1"/>
          </p:cNvSpPr>
          <p:nvPr/>
        </p:nvSpPr>
        <p:spPr bwMode="auto">
          <a:xfrm>
            <a:off x="2449513" y="3389313"/>
            <a:ext cx="263525" cy="285750"/>
          </a:xfrm>
          <a:prstGeom prst="ellipse">
            <a:avLst/>
          </a:prstGeom>
          <a:solidFill>
            <a:srgbClr val="FFFFFF"/>
          </a:solidFill>
          <a:ln w="25400">
            <a:solidFill>
              <a:srgbClr val="000000"/>
            </a:solidFill>
            <a:round/>
            <a:headEnd/>
            <a:tailEnd/>
          </a:ln>
        </p:spPr>
        <p:txBody>
          <a:bodyPr/>
          <a:lstStyle>
            <a:lvl1pPr>
              <a:spcBef>
                <a:spcPct val="20000"/>
              </a:spcBef>
              <a:buFont typeface="Wingdings" charset="2"/>
              <a:buChar char="§"/>
              <a:defRPr sz="3200">
                <a:solidFill>
                  <a:schemeClr val="tx1"/>
                </a:solidFill>
                <a:latin typeface="Arial" charset="0"/>
                <a:ea typeface="Arial" charset="0"/>
                <a:cs typeface="Arial" charset="0"/>
              </a:defRPr>
            </a:lvl1pPr>
            <a:lvl2pPr marL="742950" indent="-285750">
              <a:spcBef>
                <a:spcPct val="20000"/>
              </a:spcBef>
              <a:buFont typeface="Wingdings" charset="2"/>
              <a:buChar char="Ø"/>
              <a:defRPr sz="2800">
                <a:solidFill>
                  <a:schemeClr val="tx1"/>
                </a:solidFill>
                <a:latin typeface="Arial" charset="0"/>
                <a:ea typeface="Arial" charset="0"/>
                <a:cs typeface="Arial" charset="0"/>
              </a:defRPr>
            </a:lvl2pPr>
            <a:lvl3pPr marL="1143000" indent="-228600">
              <a:spcBef>
                <a:spcPct val="20000"/>
              </a:spcBef>
              <a:buFont typeface="Wingdings" charset="2"/>
              <a:buChar char="v"/>
              <a:defRPr sz="2400">
                <a:solidFill>
                  <a:schemeClr val="tx1"/>
                </a:solidFill>
                <a:latin typeface="Arial" charset="0"/>
                <a:ea typeface="Arial" charset="0"/>
                <a:cs typeface="Arial" charset="0"/>
              </a:defRPr>
            </a:lvl3pPr>
            <a:lvl4pPr marL="1600200" indent="-228600">
              <a:spcBef>
                <a:spcPct val="20000"/>
              </a:spcBef>
              <a:buChar char="–"/>
              <a:defRPr sz="2000">
                <a:solidFill>
                  <a:schemeClr val="tx1"/>
                </a:solidFill>
                <a:latin typeface="Arial" charset="0"/>
                <a:ea typeface="Arial" charset="0"/>
                <a:cs typeface="Arial" charset="0"/>
              </a:defRPr>
            </a:lvl4pPr>
            <a:lvl5pPr marL="2057400" indent="-228600">
              <a:spcBef>
                <a:spcPct val="20000"/>
              </a:spcBef>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ea typeface="Arial" charset="0"/>
                <a:cs typeface="Arial" charset="0"/>
              </a:defRPr>
            </a:lvl9pPr>
          </a:lstStyle>
          <a:p>
            <a:pPr eaLnBrk="1" hangingPunct="1">
              <a:spcBef>
                <a:spcPct val="0"/>
              </a:spcBef>
              <a:buFontTx/>
              <a:buNone/>
            </a:pPr>
            <a:endParaRPr lang="en-US" altLang="en-US" sz="1800"/>
          </a:p>
        </p:txBody>
      </p:sp>
      <p:sp>
        <p:nvSpPr>
          <p:cNvPr id="51228" name="Oval 32"/>
          <p:cNvSpPr>
            <a:spLocks noChangeArrowheads="1"/>
          </p:cNvSpPr>
          <p:nvPr/>
        </p:nvSpPr>
        <p:spPr bwMode="auto">
          <a:xfrm>
            <a:off x="2784475" y="4065588"/>
            <a:ext cx="239713" cy="285750"/>
          </a:xfrm>
          <a:prstGeom prst="ellipse">
            <a:avLst/>
          </a:prstGeom>
          <a:solidFill>
            <a:srgbClr val="FFFFFF"/>
          </a:solidFill>
          <a:ln w="25400">
            <a:solidFill>
              <a:srgbClr val="000000"/>
            </a:solidFill>
            <a:round/>
            <a:headEnd/>
            <a:tailEnd/>
          </a:ln>
        </p:spPr>
        <p:txBody>
          <a:bodyPr/>
          <a:lstStyle>
            <a:lvl1pPr>
              <a:spcBef>
                <a:spcPct val="20000"/>
              </a:spcBef>
              <a:buFont typeface="Wingdings" charset="2"/>
              <a:buChar char="§"/>
              <a:defRPr sz="3200">
                <a:solidFill>
                  <a:schemeClr val="tx1"/>
                </a:solidFill>
                <a:latin typeface="Arial" charset="0"/>
                <a:ea typeface="Arial" charset="0"/>
                <a:cs typeface="Arial" charset="0"/>
              </a:defRPr>
            </a:lvl1pPr>
            <a:lvl2pPr marL="742950" indent="-285750">
              <a:spcBef>
                <a:spcPct val="20000"/>
              </a:spcBef>
              <a:buFont typeface="Wingdings" charset="2"/>
              <a:buChar char="Ø"/>
              <a:defRPr sz="2800">
                <a:solidFill>
                  <a:schemeClr val="tx1"/>
                </a:solidFill>
                <a:latin typeface="Arial" charset="0"/>
                <a:ea typeface="Arial" charset="0"/>
                <a:cs typeface="Arial" charset="0"/>
              </a:defRPr>
            </a:lvl2pPr>
            <a:lvl3pPr marL="1143000" indent="-228600">
              <a:spcBef>
                <a:spcPct val="20000"/>
              </a:spcBef>
              <a:buFont typeface="Wingdings" charset="2"/>
              <a:buChar char="v"/>
              <a:defRPr sz="2400">
                <a:solidFill>
                  <a:schemeClr val="tx1"/>
                </a:solidFill>
                <a:latin typeface="Arial" charset="0"/>
                <a:ea typeface="Arial" charset="0"/>
                <a:cs typeface="Arial" charset="0"/>
              </a:defRPr>
            </a:lvl3pPr>
            <a:lvl4pPr marL="1600200" indent="-228600">
              <a:spcBef>
                <a:spcPct val="20000"/>
              </a:spcBef>
              <a:buChar char="–"/>
              <a:defRPr sz="2000">
                <a:solidFill>
                  <a:schemeClr val="tx1"/>
                </a:solidFill>
                <a:latin typeface="Arial" charset="0"/>
                <a:ea typeface="Arial" charset="0"/>
                <a:cs typeface="Arial" charset="0"/>
              </a:defRPr>
            </a:lvl4pPr>
            <a:lvl5pPr marL="2057400" indent="-228600">
              <a:spcBef>
                <a:spcPct val="20000"/>
              </a:spcBef>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ea typeface="Arial" charset="0"/>
                <a:cs typeface="Arial" charset="0"/>
              </a:defRPr>
            </a:lvl9pPr>
          </a:lstStyle>
          <a:p>
            <a:pPr eaLnBrk="1" hangingPunct="1">
              <a:spcBef>
                <a:spcPct val="0"/>
              </a:spcBef>
              <a:buFontTx/>
              <a:buNone/>
            </a:pPr>
            <a:endParaRPr lang="en-US" altLang="en-US" sz="1800"/>
          </a:p>
        </p:txBody>
      </p:sp>
      <p:sp>
        <p:nvSpPr>
          <p:cNvPr id="51229" name="Oval 33"/>
          <p:cNvSpPr>
            <a:spLocks noChangeArrowheads="1"/>
          </p:cNvSpPr>
          <p:nvPr/>
        </p:nvSpPr>
        <p:spPr bwMode="auto">
          <a:xfrm>
            <a:off x="6338888" y="2347913"/>
            <a:ext cx="265112" cy="287337"/>
          </a:xfrm>
          <a:prstGeom prst="ellipse">
            <a:avLst/>
          </a:prstGeom>
          <a:solidFill>
            <a:srgbClr val="FFFFFF"/>
          </a:solidFill>
          <a:ln w="25400">
            <a:solidFill>
              <a:srgbClr val="000000"/>
            </a:solidFill>
            <a:round/>
            <a:headEnd/>
            <a:tailEnd/>
          </a:ln>
        </p:spPr>
        <p:txBody>
          <a:bodyPr/>
          <a:lstStyle>
            <a:lvl1pPr>
              <a:spcBef>
                <a:spcPct val="20000"/>
              </a:spcBef>
              <a:buFont typeface="Wingdings" charset="2"/>
              <a:buChar char="§"/>
              <a:defRPr sz="3200">
                <a:solidFill>
                  <a:schemeClr val="tx1"/>
                </a:solidFill>
                <a:latin typeface="Arial" charset="0"/>
                <a:ea typeface="Arial" charset="0"/>
                <a:cs typeface="Arial" charset="0"/>
              </a:defRPr>
            </a:lvl1pPr>
            <a:lvl2pPr marL="742950" indent="-285750">
              <a:spcBef>
                <a:spcPct val="20000"/>
              </a:spcBef>
              <a:buFont typeface="Wingdings" charset="2"/>
              <a:buChar char="Ø"/>
              <a:defRPr sz="2800">
                <a:solidFill>
                  <a:schemeClr val="tx1"/>
                </a:solidFill>
                <a:latin typeface="Arial" charset="0"/>
                <a:ea typeface="Arial" charset="0"/>
                <a:cs typeface="Arial" charset="0"/>
              </a:defRPr>
            </a:lvl2pPr>
            <a:lvl3pPr marL="1143000" indent="-228600">
              <a:spcBef>
                <a:spcPct val="20000"/>
              </a:spcBef>
              <a:buFont typeface="Wingdings" charset="2"/>
              <a:buChar char="v"/>
              <a:defRPr sz="2400">
                <a:solidFill>
                  <a:schemeClr val="tx1"/>
                </a:solidFill>
                <a:latin typeface="Arial" charset="0"/>
                <a:ea typeface="Arial" charset="0"/>
                <a:cs typeface="Arial" charset="0"/>
              </a:defRPr>
            </a:lvl3pPr>
            <a:lvl4pPr marL="1600200" indent="-228600">
              <a:spcBef>
                <a:spcPct val="20000"/>
              </a:spcBef>
              <a:buChar char="–"/>
              <a:defRPr sz="2000">
                <a:solidFill>
                  <a:schemeClr val="tx1"/>
                </a:solidFill>
                <a:latin typeface="Arial" charset="0"/>
                <a:ea typeface="Arial" charset="0"/>
                <a:cs typeface="Arial" charset="0"/>
              </a:defRPr>
            </a:lvl4pPr>
            <a:lvl5pPr marL="2057400" indent="-228600">
              <a:spcBef>
                <a:spcPct val="20000"/>
              </a:spcBef>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ea typeface="Arial" charset="0"/>
                <a:cs typeface="Arial" charset="0"/>
              </a:defRPr>
            </a:lvl9pPr>
          </a:lstStyle>
          <a:p>
            <a:pPr eaLnBrk="1" hangingPunct="1">
              <a:spcBef>
                <a:spcPct val="0"/>
              </a:spcBef>
              <a:buFontTx/>
              <a:buNone/>
            </a:pPr>
            <a:endParaRPr lang="en-US" altLang="en-US" sz="1800"/>
          </a:p>
        </p:txBody>
      </p:sp>
      <p:sp>
        <p:nvSpPr>
          <p:cNvPr id="51230" name="Oval 34"/>
          <p:cNvSpPr>
            <a:spLocks noChangeArrowheads="1"/>
          </p:cNvSpPr>
          <p:nvPr/>
        </p:nvSpPr>
        <p:spPr bwMode="auto">
          <a:xfrm>
            <a:off x="6796088" y="3259138"/>
            <a:ext cx="263525" cy="285750"/>
          </a:xfrm>
          <a:prstGeom prst="ellipse">
            <a:avLst/>
          </a:prstGeom>
          <a:solidFill>
            <a:srgbClr val="FFFFFF"/>
          </a:solidFill>
          <a:ln w="25400">
            <a:solidFill>
              <a:srgbClr val="000000"/>
            </a:solidFill>
            <a:round/>
            <a:headEnd/>
            <a:tailEnd/>
          </a:ln>
        </p:spPr>
        <p:txBody>
          <a:bodyPr/>
          <a:lstStyle>
            <a:lvl1pPr>
              <a:spcBef>
                <a:spcPct val="20000"/>
              </a:spcBef>
              <a:buFont typeface="Wingdings" charset="2"/>
              <a:buChar char="§"/>
              <a:defRPr sz="3200">
                <a:solidFill>
                  <a:schemeClr val="tx1"/>
                </a:solidFill>
                <a:latin typeface="Arial" charset="0"/>
                <a:ea typeface="Arial" charset="0"/>
                <a:cs typeface="Arial" charset="0"/>
              </a:defRPr>
            </a:lvl1pPr>
            <a:lvl2pPr marL="742950" indent="-285750">
              <a:spcBef>
                <a:spcPct val="20000"/>
              </a:spcBef>
              <a:buFont typeface="Wingdings" charset="2"/>
              <a:buChar char="Ø"/>
              <a:defRPr sz="2800">
                <a:solidFill>
                  <a:schemeClr val="tx1"/>
                </a:solidFill>
                <a:latin typeface="Arial" charset="0"/>
                <a:ea typeface="Arial" charset="0"/>
                <a:cs typeface="Arial" charset="0"/>
              </a:defRPr>
            </a:lvl2pPr>
            <a:lvl3pPr marL="1143000" indent="-228600">
              <a:spcBef>
                <a:spcPct val="20000"/>
              </a:spcBef>
              <a:buFont typeface="Wingdings" charset="2"/>
              <a:buChar char="v"/>
              <a:defRPr sz="2400">
                <a:solidFill>
                  <a:schemeClr val="tx1"/>
                </a:solidFill>
                <a:latin typeface="Arial" charset="0"/>
                <a:ea typeface="Arial" charset="0"/>
                <a:cs typeface="Arial" charset="0"/>
              </a:defRPr>
            </a:lvl3pPr>
            <a:lvl4pPr marL="1600200" indent="-228600">
              <a:spcBef>
                <a:spcPct val="20000"/>
              </a:spcBef>
              <a:buChar char="–"/>
              <a:defRPr sz="2000">
                <a:solidFill>
                  <a:schemeClr val="tx1"/>
                </a:solidFill>
                <a:latin typeface="Arial" charset="0"/>
                <a:ea typeface="Arial" charset="0"/>
                <a:cs typeface="Arial" charset="0"/>
              </a:defRPr>
            </a:lvl4pPr>
            <a:lvl5pPr marL="2057400" indent="-228600">
              <a:spcBef>
                <a:spcPct val="20000"/>
              </a:spcBef>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ea typeface="Arial" charset="0"/>
                <a:cs typeface="Arial" charset="0"/>
              </a:defRPr>
            </a:lvl9pPr>
          </a:lstStyle>
          <a:p>
            <a:pPr eaLnBrk="1" hangingPunct="1">
              <a:spcBef>
                <a:spcPct val="0"/>
              </a:spcBef>
              <a:buFontTx/>
              <a:buNone/>
            </a:pPr>
            <a:endParaRPr lang="en-US" altLang="en-US" sz="1800"/>
          </a:p>
        </p:txBody>
      </p:sp>
      <p:sp>
        <p:nvSpPr>
          <p:cNvPr id="51231" name="Oval 35"/>
          <p:cNvSpPr>
            <a:spLocks noChangeArrowheads="1"/>
          </p:cNvSpPr>
          <p:nvPr/>
        </p:nvSpPr>
        <p:spPr bwMode="auto">
          <a:xfrm>
            <a:off x="6627813" y="4248150"/>
            <a:ext cx="263525" cy="285750"/>
          </a:xfrm>
          <a:prstGeom prst="ellipse">
            <a:avLst/>
          </a:prstGeom>
          <a:solidFill>
            <a:srgbClr val="FFFFFF"/>
          </a:solidFill>
          <a:ln w="25400">
            <a:solidFill>
              <a:srgbClr val="000000"/>
            </a:solidFill>
            <a:round/>
            <a:headEnd/>
            <a:tailEnd/>
          </a:ln>
        </p:spPr>
        <p:txBody>
          <a:bodyPr/>
          <a:lstStyle>
            <a:lvl1pPr>
              <a:spcBef>
                <a:spcPct val="20000"/>
              </a:spcBef>
              <a:buFont typeface="Wingdings" charset="2"/>
              <a:buChar char="§"/>
              <a:defRPr sz="3200">
                <a:solidFill>
                  <a:schemeClr val="tx1"/>
                </a:solidFill>
                <a:latin typeface="Arial" charset="0"/>
                <a:ea typeface="Arial" charset="0"/>
                <a:cs typeface="Arial" charset="0"/>
              </a:defRPr>
            </a:lvl1pPr>
            <a:lvl2pPr marL="742950" indent="-285750">
              <a:spcBef>
                <a:spcPct val="20000"/>
              </a:spcBef>
              <a:buFont typeface="Wingdings" charset="2"/>
              <a:buChar char="Ø"/>
              <a:defRPr sz="2800">
                <a:solidFill>
                  <a:schemeClr val="tx1"/>
                </a:solidFill>
                <a:latin typeface="Arial" charset="0"/>
                <a:ea typeface="Arial" charset="0"/>
                <a:cs typeface="Arial" charset="0"/>
              </a:defRPr>
            </a:lvl2pPr>
            <a:lvl3pPr marL="1143000" indent="-228600">
              <a:spcBef>
                <a:spcPct val="20000"/>
              </a:spcBef>
              <a:buFont typeface="Wingdings" charset="2"/>
              <a:buChar char="v"/>
              <a:defRPr sz="2400">
                <a:solidFill>
                  <a:schemeClr val="tx1"/>
                </a:solidFill>
                <a:latin typeface="Arial" charset="0"/>
                <a:ea typeface="Arial" charset="0"/>
                <a:cs typeface="Arial" charset="0"/>
              </a:defRPr>
            </a:lvl3pPr>
            <a:lvl4pPr marL="1600200" indent="-228600">
              <a:spcBef>
                <a:spcPct val="20000"/>
              </a:spcBef>
              <a:buChar char="–"/>
              <a:defRPr sz="2000">
                <a:solidFill>
                  <a:schemeClr val="tx1"/>
                </a:solidFill>
                <a:latin typeface="Arial" charset="0"/>
                <a:ea typeface="Arial" charset="0"/>
                <a:cs typeface="Arial" charset="0"/>
              </a:defRPr>
            </a:lvl4pPr>
            <a:lvl5pPr marL="2057400" indent="-228600">
              <a:spcBef>
                <a:spcPct val="20000"/>
              </a:spcBef>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ea typeface="Arial" charset="0"/>
                <a:cs typeface="Arial" charset="0"/>
              </a:defRPr>
            </a:lvl9pPr>
          </a:lstStyle>
          <a:p>
            <a:pPr eaLnBrk="1" hangingPunct="1">
              <a:spcBef>
                <a:spcPct val="0"/>
              </a:spcBef>
              <a:buFontTx/>
              <a:buNone/>
            </a:pPr>
            <a:endParaRPr lang="en-US" altLang="en-US" sz="1800"/>
          </a:p>
        </p:txBody>
      </p:sp>
      <p:sp>
        <p:nvSpPr>
          <p:cNvPr id="51232" name="Oval 36"/>
          <p:cNvSpPr>
            <a:spLocks noChangeArrowheads="1"/>
          </p:cNvSpPr>
          <p:nvPr/>
        </p:nvSpPr>
        <p:spPr bwMode="auto">
          <a:xfrm>
            <a:off x="2809875" y="2270125"/>
            <a:ext cx="263525" cy="260350"/>
          </a:xfrm>
          <a:prstGeom prst="ellipse">
            <a:avLst/>
          </a:prstGeom>
          <a:solidFill>
            <a:srgbClr val="FFFFFF"/>
          </a:solidFill>
          <a:ln w="25400">
            <a:solidFill>
              <a:srgbClr val="000000"/>
            </a:solidFill>
            <a:round/>
            <a:headEnd/>
            <a:tailEnd/>
          </a:ln>
        </p:spPr>
        <p:txBody>
          <a:bodyPr/>
          <a:lstStyle>
            <a:lvl1pPr>
              <a:spcBef>
                <a:spcPct val="20000"/>
              </a:spcBef>
              <a:buFont typeface="Wingdings" charset="2"/>
              <a:buChar char="§"/>
              <a:defRPr sz="3200">
                <a:solidFill>
                  <a:schemeClr val="tx1"/>
                </a:solidFill>
                <a:latin typeface="Arial" charset="0"/>
                <a:ea typeface="Arial" charset="0"/>
                <a:cs typeface="Arial" charset="0"/>
              </a:defRPr>
            </a:lvl1pPr>
            <a:lvl2pPr marL="742950" indent="-285750">
              <a:spcBef>
                <a:spcPct val="20000"/>
              </a:spcBef>
              <a:buFont typeface="Wingdings" charset="2"/>
              <a:buChar char="Ø"/>
              <a:defRPr sz="2800">
                <a:solidFill>
                  <a:schemeClr val="tx1"/>
                </a:solidFill>
                <a:latin typeface="Arial" charset="0"/>
                <a:ea typeface="Arial" charset="0"/>
                <a:cs typeface="Arial" charset="0"/>
              </a:defRPr>
            </a:lvl2pPr>
            <a:lvl3pPr marL="1143000" indent="-228600">
              <a:spcBef>
                <a:spcPct val="20000"/>
              </a:spcBef>
              <a:buFont typeface="Wingdings" charset="2"/>
              <a:buChar char="v"/>
              <a:defRPr sz="2400">
                <a:solidFill>
                  <a:schemeClr val="tx1"/>
                </a:solidFill>
                <a:latin typeface="Arial" charset="0"/>
                <a:ea typeface="Arial" charset="0"/>
                <a:cs typeface="Arial" charset="0"/>
              </a:defRPr>
            </a:lvl3pPr>
            <a:lvl4pPr marL="1600200" indent="-228600">
              <a:spcBef>
                <a:spcPct val="20000"/>
              </a:spcBef>
              <a:buChar char="–"/>
              <a:defRPr sz="2000">
                <a:solidFill>
                  <a:schemeClr val="tx1"/>
                </a:solidFill>
                <a:latin typeface="Arial" charset="0"/>
                <a:ea typeface="Arial" charset="0"/>
                <a:cs typeface="Arial" charset="0"/>
              </a:defRPr>
            </a:lvl4pPr>
            <a:lvl5pPr marL="2057400" indent="-228600">
              <a:spcBef>
                <a:spcPct val="20000"/>
              </a:spcBef>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ea typeface="Arial" charset="0"/>
                <a:cs typeface="Arial" charset="0"/>
              </a:defRPr>
            </a:lvl9pPr>
          </a:lstStyle>
          <a:p>
            <a:pPr eaLnBrk="1" hangingPunct="1">
              <a:spcBef>
                <a:spcPct val="0"/>
              </a:spcBef>
              <a:buFontTx/>
              <a:buNone/>
            </a:pPr>
            <a:endParaRPr lang="en-US" altLang="en-US" sz="1800"/>
          </a:p>
        </p:txBody>
      </p:sp>
      <p:sp>
        <p:nvSpPr>
          <p:cNvPr id="51233" name="Rectangle 38"/>
          <p:cNvSpPr>
            <a:spLocks noChangeArrowheads="1"/>
          </p:cNvSpPr>
          <p:nvPr/>
        </p:nvSpPr>
        <p:spPr bwMode="auto">
          <a:xfrm>
            <a:off x="2438400" y="3352800"/>
            <a:ext cx="357188" cy="409575"/>
          </a:xfrm>
          <a:prstGeom prst="rect">
            <a:avLst/>
          </a:prstGeom>
          <a:solidFill>
            <a:srgbClr val="D9AA7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charset="2"/>
              <a:buChar char="§"/>
              <a:defRPr sz="3200">
                <a:solidFill>
                  <a:schemeClr val="tx1"/>
                </a:solidFill>
                <a:latin typeface="Arial" charset="0"/>
                <a:ea typeface="Arial" charset="0"/>
                <a:cs typeface="Arial" charset="0"/>
              </a:defRPr>
            </a:lvl1pPr>
            <a:lvl2pPr marL="742950" indent="-285750">
              <a:spcBef>
                <a:spcPct val="20000"/>
              </a:spcBef>
              <a:buFont typeface="Wingdings" charset="2"/>
              <a:buChar char="Ø"/>
              <a:defRPr sz="2800">
                <a:solidFill>
                  <a:schemeClr val="tx1"/>
                </a:solidFill>
                <a:latin typeface="Arial" charset="0"/>
                <a:ea typeface="Arial" charset="0"/>
                <a:cs typeface="Arial" charset="0"/>
              </a:defRPr>
            </a:lvl2pPr>
            <a:lvl3pPr marL="1143000" indent="-228600">
              <a:spcBef>
                <a:spcPct val="20000"/>
              </a:spcBef>
              <a:buFont typeface="Wingdings" charset="2"/>
              <a:buChar char="v"/>
              <a:defRPr sz="2400">
                <a:solidFill>
                  <a:schemeClr val="tx1"/>
                </a:solidFill>
                <a:latin typeface="Arial" charset="0"/>
                <a:ea typeface="Arial" charset="0"/>
                <a:cs typeface="Arial" charset="0"/>
              </a:defRPr>
            </a:lvl3pPr>
            <a:lvl4pPr marL="1600200" indent="-228600">
              <a:spcBef>
                <a:spcPct val="20000"/>
              </a:spcBef>
              <a:buChar char="–"/>
              <a:defRPr sz="2000">
                <a:solidFill>
                  <a:schemeClr val="tx1"/>
                </a:solidFill>
                <a:latin typeface="Arial" charset="0"/>
                <a:ea typeface="Arial" charset="0"/>
                <a:cs typeface="Arial" charset="0"/>
              </a:defRPr>
            </a:lvl4pPr>
            <a:lvl5pPr marL="2057400" indent="-228600">
              <a:spcBef>
                <a:spcPct val="20000"/>
              </a:spcBef>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ea typeface="Arial" charset="0"/>
                <a:cs typeface="Arial" charset="0"/>
              </a:defRPr>
            </a:lvl9pPr>
          </a:lstStyle>
          <a:p>
            <a:pPr eaLnBrk="1" hangingPunct="1">
              <a:spcBef>
                <a:spcPct val="0"/>
              </a:spcBef>
              <a:buFontTx/>
              <a:buNone/>
            </a:pPr>
            <a:endParaRPr lang="en-US" altLang="en-US" sz="1800"/>
          </a:p>
        </p:txBody>
      </p:sp>
      <p:sp>
        <p:nvSpPr>
          <p:cNvPr id="51234" name="Oval 39"/>
          <p:cNvSpPr>
            <a:spLocks noChangeArrowheads="1"/>
          </p:cNvSpPr>
          <p:nvPr/>
        </p:nvSpPr>
        <p:spPr bwMode="auto">
          <a:xfrm>
            <a:off x="2514600" y="3429000"/>
            <a:ext cx="263525" cy="260350"/>
          </a:xfrm>
          <a:prstGeom prst="ellipse">
            <a:avLst/>
          </a:prstGeom>
          <a:solidFill>
            <a:srgbClr val="FFFFFF"/>
          </a:solidFill>
          <a:ln w="25400">
            <a:solidFill>
              <a:srgbClr val="000000"/>
            </a:solidFill>
            <a:round/>
            <a:headEnd/>
            <a:tailEnd/>
          </a:ln>
        </p:spPr>
        <p:txBody>
          <a:bodyPr/>
          <a:lstStyle>
            <a:lvl1pPr>
              <a:spcBef>
                <a:spcPct val="20000"/>
              </a:spcBef>
              <a:buFont typeface="Wingdings" charset="2"/>
              <a:buChar char="§"/>
              <a:defRPr sz="3200">
                <a:solidFill>
                  <a:schemeClr val="tx1"/>
                </a:solidFill>
                <a:latin typeface="Arial" charset="0"/>
                <a:ea typeface="Arial" charset="0"/>
                <a:cs typeface="Arial" charset="0"/>
              </a:defRPr>
            </a:lvl1pPr>
            <a:lvl2pPr marL="742950" indent="-285750">
              <a:spcBef>
                <a:spcPct val="20000"/>
              </a:spcBef>
              <a:buFont typeface="Wingdings" charset="2"/>
              <a:buChar char="Ø"/>
              <a:defRPr sz="2800">
                <a:solidFill>
                  <a:schemeClr val="tx1"/>
                </a:solidFill>
                <a:latin typeface="Arial" charset="0"/>
                <a:ea typeface="Arial" charset="0"/>
                <a:cs typeface="Arial" charset="0"/>
              </a:defRPr>
            </a:lvl2pPr>
            <a:lvl3pPr marL="1143000" indent="-228600">
              <a:spcBef>
                <a:spcPct val="20000"/>
              </a:spcBef>
              <a:buFont typeface="Wingdings" charset="2"/>
              <a:buChar char="v"/>
              <a:defRPr sz="2400">
                <a:solidFill>
                  <a:schemeClr val="tx1"/>
                </a:solidFill>
                <a:latin typeface="Arial" charset="0"/>
                <a:ea typeface="Arial" charset="0"/>
                <a:cs typeface="Arial" charset="0"/>
              </a:defRPr>
            </a:lvl3pPr>
            <a:lvl4pPr marL="1600200" indent="-228600">
              <a:spcBef>
                <a:spcPct val="20000"/>
              </a:spcBef>
              <a:buChar char="–"/>
              <a:defRPr sz="2000">
                <a:solidFill>
                  <a:schemeClr val="tx1"/>
                </a:solidFill>
                <a:latin typeface="Arial" charset="0"/>
                <a:ea typeface="Arial" charset="0"/>
                <a:cs typeface="Arial" charset="0"/>
              </a:defRPr>
            </a:lvl4pPr>
            <a:lvl5pPr marL="2057400" indent="-228600">
              <a:spcBef>
                <a:spcPct val="20000"/>
              </a:spcBef>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ea typeface="Arial" charset="0"/>
                <a:cs typeface="Arial" charset="0"/>
              </a:defRPr>
            </a:lvl9pPr>
          </a:lstStyle>
          <a:p>
            <a:pPr eaLnBrk="1" hangingPunct="1">
              <a:spcBef>
                <a:spcPct val="0"/>
              </a:spcBef>
              <a:buFontTx/>
              <a:buNone/>
            </a:pPr>
            <a:endParaRPr lang="en-US" altLang="en-US" sz="1800"/>
          </a:p>
        </p:txBody>
      </p:sp>
      <p:sp>
        <p:nvSpPr>
          <p:cNvPr id="51235" name="Rectangle 40"/>
          <p:cNvSpPr>
            <a:spLocks noChangeArrowheads="1"/>
          </p:cNvSpPr>
          <p:nvPr/>
        </p:nvSpPr>
        <p:spPr bwMode="auto">
          <a:xfrm>
            <a:off x="2743200" y="4038600"/>
            <a:ext cx="357188" cy="409575"/>
          </a:xfrm>
          <a:prstGeom prst="rect">
            <a:avLst/>
          </a:prstGeom>
          <a:solidFill>
            <a:srgbClr val="D9AA7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charset="2"/>
              <a:buChar char="§"/>
              <a:defRPr sz="3200">
                <a:solidFill>
                  <a:schemeClr val="tx1"/>
                </a:solidFill>
                <a:latin typeface="Arial" charset="0"/>
                <a:ea typeface="Arial" charset="0"/>
                <a:cs typeface="Arial" charset="0"/>
              </a:defRPr>
            </a:lvl1pPr>
            <a:lvl2pPr marL="742950" indent="-285750">
              <a:spcBef>
                <a:spcPct val="20000"/>
              </a:spcBef>
              <a:buFont typeface="Wingdings" charset="2"/>
              <a:buChar char="Ø"/>
              <a:defRPr sz="2800">
                <a:solidFill>
                  <a:schemeClr val="tx1"/>
                </a:solidFill>
                <a:latin typeface="Arial" charset="0"/>
                <a:ea typeface="Arial" charset="0"/>
                <a:cs typeface="Arial" charset="0"/>
              </a:defRPr>
            </a:lvl2pPr>
            <a:lvl3pPr marL="1143000" indent="-228600">
              <a:spcBef>
                <a:spcPct val="20000"/>
              </a:spcBef>
              <a:buFont typeface="Wingdings" charset="2"/>
              <a:buChar char="v"/>
              <a:defRPr sz="2400">
                <a:solidFill>
                  <a:schemeClr val="tx1"/>
                </a:solidFill>
                <a:latin typeface="Arial" charset="0"/>
                <a:ea typeface="Arial" charset="0"/>
                <a:cs typeface="Arial" charset="0"/>
              </a:defRPr>
            </a:lvl3pPr>
            <a:lvl4pPr marL="1600200" indent="-228600">
              <a:spcBef>
                <a:spcPct val="20000"/>
              </a:spcBef>
              <a:buChar char="–"/>
              <a:defRPr sz="2000">
                <a:solidFill>
                  <a:schemeClr val="tx1"/>
                </a:solidFill>
                <a:latin typeface="Arial" charset="0"/>
                <a:ea typeface="Arial" charset="0"/>
                <a:cs typeface="Arial" charset="0"/>
              </a:defRPr>
            </a:lvl4pPr>
            <a:lvl5pPr marL="2057400" indent="-228600">
              <a:spcBef>
                <a:spcPct val="20000"/>
              </a:spcBef>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ea typeface="Arial" charset="0"/>
                <a:cs typeface="Arial" charset="0"/>
              </a:defRPr>
            </a:lvl9pPr>
          </a:lstStyle>
          <a:p>
            <a:pPr eaLnBrk="1" hangingPunct="1">
              <a:spcBef>
                <a:spcPct val="0"/>
              </a:spcBef>
              <a:buFontTx/>
              <a:buNone/>
            </a:pPr>
            <a:endParaRPr lang="en-US" altLang="en-US" sz="1800"/>
          </a:p>
        </p:txBody>
      </p:sp>
      <p:sp>
        <p:nvSpPr>
          <p:cNvPr id="51236" name="Oval 41"/>
          <p:cNvSpPr>
            <a:spLocks noChangeArrowheads="1"/>
          </p:cNvSpPr>
          <p:nvPr/>
        </p:nvSpPr>
        <p:spPr bwMode="auto">
          <a:xfrm>
            <a:off x="2819400" y="4114800"/>
            <a:ext cx="263525" cy="260350"/>
          </a:xfrm>
          <a:prstGeom prst="ellipse">
            <a:avLst/>
          </a:prstGeom>
          <a:solidFill>
            <a:srgbClr val="FFFFFF"/>
          </a:solidFill>
          <a:ln w="25400">
            <a:solidFill>
              <a:srgbClr val="000000"/>
            </a:solidFill>
            <a:round/>
            <a:headEnd/>
            <a:tailEnd/>
          </a:ln>
        </p:spPr>
        <p:txBody>
          <a:bodyPr/>
          <a:lstStyle>
            <a:lvl1pPr>
              <a:spcBef>
                <a:spcPct val="20000"/>
              </a:spcBef>
              <a:buFont typeface="Wingdings" charset="2"/>
              <a:buChar char="§"/>
              <a:defRPr sz="3200">
                <a:solidFill>
                  <a:schemeClr val="tx1"/>
                </a:solidFill>
                <a:latin typeface="Arial" charset="0"/>
                <a:ea typeface="Arial" charset="0"/>
                <a:cs typeface="Arial" charset="0"/>
              </a:defRPr>
            </a:lvl1pPr>
            <a:lvl2pPr marL="742950" indent="-285750">
              <a:spcBef>
                <a:spcPct val="20000"/>
              </a:spcBef>
              <a:buFont typeface="Wingdings" charset="2"/>
              <a:buChar char="Ø"/>
              <a:defRPr sz="2800">
                <a:solidFill>
                  <a:schemeClr val="tx1"/>
                </a:solidFill>
                <a:latin typeface="Arial" charset="0"/>
                <a:ea typeface="Arial" charset="0"/>
                <a:cs typeface="Arial" charset="0"/>
              </a:defRPr>
            </a:lvl2pPr>
            <a:lvl3pPr marL="1143000" indent="-228600">
              <a:spcBef>
                <a:spcPct val="20000"/>
              </a:spcBef>
              <a:buFont typeface="Wingdings" charset="2"/>
              <a:buChar char="v"/>
              <a:defRPr sz="2400">
                <a:solidFill>
                  <a:schemeClr val="tx1"/>
                </a:solidFill>
                <a:latin typeface="Arial" charset="0"/>
                <a:ea typeface="Arial" charset="0"/>
                <a:cs typeface="Arial" charset="0"/>
              </a:defRPr>
            </a:lvl3pPr>
            <a:lvl4pPr marL="1600200" indent="-228600">
              <a:spcBef>
                <a:spcPct val="20000"/>
              </a:spcBef>
              <a:buChar char="–"/>
              <a:defRPr sz="2000">
                <a:solidFill>
                  <a:schemeClr val="tx1"/>
                </a:solidFill>
                <a:latin typeface="Arial" charset="0"/>
                <a:ea typeface="Arial" charset="0"/>
                <a:cs typeface="Arial" charset="0"/>
              </a:defRPr>
            </a:lvl4pPr>
            <a:lvl5pPr marL="2057400" indent="-228600">
              <a:spcBef>
                <a:spcPct val="20000"/>
              </a:spcBef>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ea typeface="Arial" charset="0"/>
                <a:cs typeface="Arial" charset="0"/>
              </a:defRPr>
            </a:lvl9pPr>
          </a:lstStyle>
          <a:p>
            <a:pPr eaLnBrk="1" hangingPunct="1">
              <a:spcBef>
                <a:spcPct val="0"/>
              </a:spcBef>
              <a:buFontTx/>
              <a:buNone/>
            </a:pPr>
            <a:endParaRPr lang="en-US" altLang="en-US" sz="1800"/>
          </a:p>
        </p:txBody>
      </p:sp>
      <p:sp>
        <p:nvSpPr>
          <p:cNvPr id="51237" name="Line 42"/>
          <p:cNvSpPr>
            <a:spLocks noChangeShapeType="1"/>
          </p:cNvSpPr>
          <p:nvPr/>
        </p:nvSpPr>
        <p:spPr bwMode="auto">
          <a:xfrm flipH="1">
            <a:off x="2809875" y="4456113"/>
            <a:ext cx="71438" cy="390525"/>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238" name="Line 43"/>
          <p:cNvSpPr>
            <a:spLocks noChangeShapeType="1"/>
          </p:cNvSpPr>
          <p:nvPr/>
        </p:nvSpPr>
        <p:spPr bwMode="auto">
          <a:xfrm flipH="1">
            <a:off x="2352675" y="5054600"/>
            <a:ext cx="431800" cy="365125"/>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 name="Footer Placeholder 2"/>
          <p:cNvSpPr>
            <a:spLocks noGrp="1"/>
          </p:cNvSpPr>
          <p:nvPr>
            <p:ph type="ftr" sz="quarter" idx="10"/>
          </p:nvPr>
        </p:nvSpPr>
        <p:spPr/>
        <p:txBody>
          <a:bodyPr/>
          <a:lstStyle/>
          <a:p>
            <a:pPr>
              <a:defRPr/>
            </a:pPr>
            <a:r>
              <a:rPr lang="en-US"/>
              <a:t>Distributed System(DS)</a:t>
            </a:r>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charset="2"/>
              <a:buChar char="§"/>
              <a:defRPr sz="3200">
                <a:solidFill>
                  <a:schemeClr val="tx1"/>
                </a:solidFill>
                <a:latin typeface="Arial" charset="0"/>
                <a:ea typeface="Arial" charset="0"/>
                <a:cs typeface="Arial" charset="0"/>
              </a:defRPr>
            </a:lvl1pPr>
            <a:lvl2pPr marL="742950" indent="-285750">
              <a:spcBef>
                <a:spcPct val="20000"/>
              </a:spcBef>
              <a:buFont typeface="Wingdings" charset="2"/>
              <a:buChar char="Ø"/>
              <a:defRPr sz="2800">
                <a:solidFill>
                  <a:schemeClr val="tx1"/>
                </a:solidFill>
                <a:latin typeface="Arial" charset="0"/>
                <a:ea typeface="Arial" charset="0"/>
                <a:cs typeface="Arial" charset="0"/>
              </a:defRPr>
            </a:lvl2pPr>
            <a:lvl3pPr marL="1143000" indent="-228600">
              <a:spcBef>
                <a:spcPct val="20000"/>
              </a:spcBef>
              <a:buFont typeface="Wingdings" charset="2"/>
              <a:buChar char="v"/>
              <a:defRPr sz="2400">
                <a:solidFill>
                  <a:schemeClr val="tx1"/>
                </a:solidFill>
                <a:latin typeface="Arial" charset="0"/>
                <a:ea typeface="Arial" charset="0"/>
                <a:cs typeface="Arial" charset="0"/>
              </a:defRPr>
            </a:lvl3pPr>
            <a:lvl4pPr marL="1600200" indent="-228600">
              <a:spcBef>
                <a:spcPct val="20000"/>
              </a:spcBef>
              <a:buChar char="–"/>
              <a:defRPr sz="2000">
                <a:solidFill>
                  <a:schemeClr val="tx1"/>
                </a:solidFill>
                <a:latin typeface="Arial" charset="0"/>
                <a:ea typeface="Arial" charset="0"/>
                <a:cs typeface="Arial" charset="0"/>
              </a:defRPr>
            </a:lvl4pPr>
            <a:lvl5pPr marL="2057400" indent="-228600">
              <a:spcBef>
                <a:spcPct val="20000"/>
              </a:spcBef>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ea typeface="Arial" charset="0"/>
                <a:cs typeface="Arial" charset="0"/>
              </a:defRPr>
            </a:lvl9pPr>
          </a:lstStyle>
          <a:p>
            <a:pPr>
              <a:spcBef>
                <a:spcPct val="0"/>
              </a:spcBef>
              <a:buFontTx/>
              <a:buNone/>
            </a:pPr>
            <a:fld id="{82206D5F-CC14-2C4F-8D84-D118119648E8}" type="slidenum">
              <a:rPr lang="en-US" altLang="en-US" sz="1400"/>
              <a:pPr>
                <a:spcBef>
                  <a:spcPct val="0"/>
                </a:spcBef>
                <a:buFontTx/>
                <a:buNone/>
              </a:pPr>
              <a:t>21</a:t>
            </a:fld>
            <a:endParaRPr lang="en-US" altLang="en-US" sz="1400"/>
          </a:p>
        </p:txBody>
      </p:sp>
      <p:sp>
        <p:nvSpPr>
          <p:cNvPr id="53250" name="Rectangle 2"/>
          <p:cNvSpPr>
            <a:spLocks noGrp="1" noChangeArrowheads="1"/>
          </p:cNvSpPr>
          <p:nvPr>
            <p:ph type="title"/>
          </p:nvPr>
        </p:nvSpPr>
        <p:spPr>
          <a:xfrm>
            <a:off x="457200" y="587375"/>
            <a:ext cx="8229600" cy="519113"/>
          </a:xfrm>
          <a:noFill/>
        </p:spPr>
        <p:txBody>
          <a:bodyPr anchorCtr="1">
            <a:spAutoFit/>
          </a:bodyPr>
          <a:lstStyle/>
          <a:p>
            <a:pPr eaLnBrk="1" hangingPunct="1"/>
            <a:r>
              <a:rPr lang="en-US" altLang="en-US" sz="2800" b="1">
                <a:solidFill>
                  <a:srgbClr val="669900"/>
                </a:solidFill>
                <a:ea typeface="宋体" charset="0"/>
              </a:rPr>
              <a:t>Design Challenges of Distributed Systems</a:t>
            </a:r>
          </a:p>
        </p:txBody>
      </p:sp>
      <p:graphicFrame>
        <p:nvGraphicFramePr>
          <p:cNvPr id="12355" name="Group 67"/>
          <p:cNvGraphicFramePr>
            <a:graphicFrameLocks noGrp="1"/>
          </p:cNvGraphicFramePr>
          <p:nvPr>
            <p:ph type="tbl" idx="1"/>
          </p:nvPr>
        </p:nvGraphicFramePr>
        <p:xfrm>
          <a:off x="533400" y="1219200"/>
          <a:ext cx="8229600" cy="5016980"/>
        </p:xfrm>
        <a:graphic>
          <a:graphicData uri="http://schemas.openxmlformats.org/drawingml/2006/table">
            <a:tbl>
              <a:tblPr rtl="1"/>
              <a:tblGrid>
                <a:gridCol w="8229600"/>
              </a:tblGrid>
              <a:tr h="5016500">
                <a:tc>
                  <a:txBody>
                    <a:bodyPr/>
                    <a:lstStyle/>
                    <a:p>
                      <a:pPr marL="338138" marR="0" lvl="0" indent="-338138" algn="l" defTabSz="914400" rtl="0" eaLnBrk="1" fontAlgn="base" latinLnBrk="0" hangingPunct="1">
                        <a:lnSpc>
                          <a:spcPct val="100000"/>
                        </a:lnSpc>
                        <a:spcBef>
                          <a:spcPct val="20000"/>
                        </a:spcBef>
                        <a:spcAft>
                          <a:spcPct val="0"/>
                        </a:spcAft>
                        <a:buClrTx/>
                        <a:buSzPct val="60000"/>
                        <a:buFont typeface="Wingdings" pitchFamily="2" charset="2"/>
                        <a:buChar char="n"/>
                        <a:tabLst>
                          <a:tab pos="969963" algn="l"/>
                          <a:tab pos="1082675" algn="l"/>
                          <a:tab pos="1485900" algn="l"/>
                          <a:tab pos="1600200" algn="l"/>
                        </a:tabLst>
                      </a:pPr>
                      <a:r>
                        <a:rPr kumimoji="0" lang="en-US" sz="3200" b="0" i="0" u="none" strike="noStrike" cap="none" normalizeH="0" baseline="0" smtClean="0">
                          <a:ln>
                            <a:noFill/>
                          </a:ln>
                          <a:solidFill>
                            <a:schemeClr val="tx1"/>
                          </a:solidFill>
                          <a:effectLst/>
                          <a:latin typeface="Arial" charset="0"/>
                          <a:ea typeface="宋体" pitchFamily="2" charset="-122"/>
                          <a:cs typeface="Arial" charset="0"/>
                        </a:rPr>
                        <a:t>Designers of distributed systems need to take the following challenges into account:</a:t>
                      </a:r>
                    </a:p>
                    <a:p>
                      <a:pPr marL="1257300" marR="0" lvl="1" indent="-342900" algn="l" defTabSz="914400" rtl="0" eaLnBrk="1" fontAlgn="base" latinLnBrk="0" hangingPunct="1">
                        <a:lnSpc>
                          <a:spcPct val="10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US" sz="2800" b="0" i="0" u="none" strike="noStrike" cap="none" normalizeH="0" baseline="0" smtClean="0">
                          <a:ln>
                            <a:noFill/>
                          </a:ln>
                          <a:solidFill>
                            <a:srgbClr val="990099"/>
                          </a:solidFill>
                          <a:effectLst/>
                          <a:latin typeface="Arial" charset="0"/>
                          <a:ea typeface="宋体" pitchFamily="2" charset="-122"/>
                          <a:cs typeface="Arial" charset="0"/>
                        </a:rPr>
                        <a:t>Heterogeneity</a:t>
                      </a:r>
                    </a:p>
                    <a:p>
                      <a:pPr marL="2057400" marR="0" lvl="2" indent="-342900" algn="l" defTabSz="914400" rtl="0" eaLnBrk="1" fontAlgn="base" latinLnBrk="0" hangingPunct="1">
                        <a:lnSpc>
                          <a:spcPct val="100000"/>
                        </a:lnSpc>
                        <a:spcBef>
                          <a:spcPct val="20000"/>
                        </a:spcBef>
                        <a:spcAft>
                          <a:spcPct val="0"/>
                        </a:spcAft>
                        <a:buClrTx/>
                        <a:buSzTx/>
                        <a:buFont typeface="Wingdings" pitchFamily="2" charset="2"/>
                        <a:buChar char="v"/>
                        <a:tabLst>
                          <a:tab pos="969963" algn="l"/>
                          <a:tab pos="1082675" algn="l"/>
                          <a:tab pos="1485900" algn="l"/>
                          <a:tab pos="1600200" algn="l"/>
                        </a:tabLst>
                      </a:pPr>
                      <a:r>
                        <a:rPr kumimoji="0" lang="en-US" sz="2400" b="0" i="0" u="none" strike="noStrike" cap="none" normalizeH="0" baseline="0" smtClean="0">
                          <a:ln>
                            <a:noFill/>
                          </a:ln>
                          <a:solidFill>
                            <a:srgbClr val="000000"/>
                          </a:solidFill>
                          <a:effectLst/>
                          <a:latin typeface="Arial" charset="0"/>
                          <a:ea typeface="宋体" pitchFamily="2" charset="-122"/>
                          <a:cs typeface="Arial" charset="0"/>
                        </a:rPr>
                        <a:t>Heterogeneous components must be able to interoperate.</a:t>
                      </a:r>
                    </a:p>
                    <a:p>
                      <a:pPr marL="1257300" marR="0" lvl="1" indent="-342900" algn="l" defTabSz="914400" rtl="0" eaLnBrk="1" fontAlgn="base" latinLnBrk="0" hangingPunct="1">
                        <a:lnSpc>
                          <a:spcPct val="10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US" sz="2800" b="0" i="0" u="none" strike="noStrike" cap="none" normalizeH="0" baseline="0" smtClean="0">
                          <a:ln>
                            <a:noFill/>
                          </a:ln>
                          <a:solidFill>
                            <a:srgbClr val="990099"/>
                          </a:solidFill>
                          <a:effectLst/>
                          <a:latin typeface="Arial" charset="0"/>
                          <a:ea typeface="宋体" pitchFamily="2" charset="-122"/>
                          <a:cs typeface="Arial" charset="0"/>
                        </a:rPr>
                        <a:t>Openness</a:t>
                      </a:r>
                    </a:p>
                    <a:p>
                      <a:pPr marL="2057400" marR="0" lvl="2" indent="-342900" algn="l" defTabSz="914400" rtl="0" eaLnBrk="1" fontAlgn="base" latinLnBrk="0" hangingPunct="1">
                        <a:lnSpc>
                          <a:spcPct val="100000"/>
                        </a:lnSpc>
                        <a:spcBef>
                          <a:spcPct val="20000"/>
                        </a:spcBef>
                        <a:spcAft>
                          <a:spcPct val="0"/>
                        </a:spcAft>
                        <a:buClrTx/>
                        <a:buSzTx/>
                        <a:buFont typeface="Wingdings" pitchFamily="2" charset="2"/>
                        <a:buChar char="v"/>
                        <a:tabLst>
                          <a:tab pos="969963" algn="l"/>
                          <a:tab pos="1082675" algn="l"/>
                          <a:tab pos="1485900" algn="l"/>
                          <a:tab pos="1600200" algn="l"/>
                        </a:tabLst>
                      </a:pPr>
                      <a:r>
                        <a:rPr kumimoji="0" lang="en-US" sz="2400" b="0" i="0" u="none" strike="noStrike" cap="none" normalizeH="0" baseline="0" smtClean="0">
                          <a:ln>
                            <a:noFill/>
                          </a:ln>
                          <a:solidFill>
                            <a:srgbClr val="000000"/>
                          </a:solidFill>
                          <a:effectLst/>
                          <a:latin typeface="Arial" charset="0"/>
                          <a:ea typeface="宋体" pitchFamily="2" charset="-122"/>
                          <a:cs typeface="Arial" charset="0"/>
                        </a:rPr>
                        <a:t>Interfaces should allow components to be added or replaced.</a:t>
                      </a:r>
                    </a:p>
                    <a:p>
                      <a:pPr marL="1257300" marR="0" lvl="1" indent="-342900" algn="l" defTabSz="914400" rtl="0" eaLnBrk="1" fontAlgn="base" latinLnBrk="0" hangingPunct="1">
                        <a:lnSpc>
                          <a:spcPct val="10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US" sz="2800" b="0" i="0" u="none" strike="noStrike" cap="none" normalizeH="0" baseline="0" smtClean="0">
                          <a:ln>
                            <a:noFill/>
                          </a:ln>
                          <a:solidFill>
                            <a:srgbClr val="990099"/>
                          </a:solidFill>
                          <a:effectLst/>
                          <a:latin typeface="Arial" charset="0"/>
                          <a:ea typeface="宋体" pitchFamily="2" charset="-122"/>
                          <a:cs typeface="Arial" charset="0"/>
                        </a:rPr>
                        <a:t>Security</a:t>
                      </a:r>
                    </a:p>
                    <a:p>
                      <a:pPr marL="2057400" marR="0" lvl="2" indent="-342900" algn="l" defTabSz="914400" rtl="0" eaLnBrk="1" fontAlgn="base" latinLnBrk="0" hangingPunct="1">
                        <a:lnSpc>
                          <a:spcPct val="100000"/>
                        </a:lnSpc>
                        <a:spcBef>
                          <a:spcPct val="20000"/>
                        </a:spcBef>
                        <a:spcAft>
                          <a:spcPct val="0"/>
                        </a:spcAft>
                        <a:buClrTx/>
                        <a:buSzTx/>
                        <a:buFont typeface="Wingdings" pitchFamily="2" charset="2"/>
                        <a:buChar char="v"/>
                        <a:tabLst>
                          <a:tab pos="969963" algn="l"/>
                          <a:tab pos="1082675" algn="l"/>
                          <a:tab pos="1485900" algn="l"/>
                          <a:tab pos="1600200" algn="l"/>
                        </a:tabLst>
                      </a:pPr>
                      <a:r>
                        <a:rPr kumimoji="0" lang="en-US" sz="2400" b="0" i="0" u="none" strike="noStrike" cap="none" normalizeH="0" baseline="0" smtClean="0">
                          <a:ln>
                            <a:noFill/>
                          </a:ln>
                          <a:solidFill>
                            <a:srgbClr val="000000"/>
                          </a:solidFill>
                          <a:effectLst/>
                          <a:latin typeface="Arial" charset="0"/>
                          <a:ea typeface="宋体" pitchFamily="2" charset="-122"/>
                          <a:cs typeface="Arial" charset="0"/>
                        </a:rPr>
                        <a:t>The system should only be used in the way intended.</a:t>
                      </a:r>
                    </a:p>
                  </a:txBody>
                  <a:tcPr marT="45706" marB="45706"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sp>
        <p:nvSpPr>
          <p:cNvPr id="2" name="Footer Placeholder 1"/>
          <p:cNvSpPr>
            <a:spLocks noGrp="1"/>
          </p:cNvSpPr>
          <p:nvPr>
            <p:ph type="ftr" sz="quarter" idx="10"/>
          </p:nvPr>
        </p:nvSpPr>
        <p:spPr/>
        <p:txBody>
          <a:bodyPr/>
          <a:lstStyle/>
          <a:p>
            <a:pPr>
              <a:defRPr/>
            </a:pPr>
            <a:r>
              <a:rPr lang="en-US"/>
              <a:t>Distributed System(DS)</a:t>
            </a:r>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charset="2"/>
              <a:buChar char="§"/>
              <a:defRPr sz="3200">
                <a:solidFill>
                  <a:schemeClr val="tx1"/>
                </a:solidFill>
                <a:latin typeface="Arial" charset="0"/>
                <a:ea typeface="Arial" charset="0"/>
                <a:cs typeface="Arial" charset="0"/>
              </a:defRPr>
            </a:lvl1pPr>
            <a:lvl2pPr marL="742950" indent="-285750">
              <a:spcBef>
                <a:spcPct val="20000"/>
              </a:spcBef>
              <a:buFont typeface="Wingdings" charset="2"/>
              <a:buChar char="Ø"/>
              <a:defRPr sz="2800">
                <a:solidFill>
                  <a:schemeClr val="tx1"/>
                </a:solidFill>
                <a:latin typeface="Arial" charset="0"/>
                <a:ea typeface="Arial" charset="0"/>
                <a:cs typeface="Arial" charset="0"/>
              </a:defRPr>
            </a:lvl2pPr>
            <a:lvl3pPr marL="1143000" indent="-228600">
              <a:spcBef>
                <a:spcPct val="20000"/>
              </a:spcBef>
              <a:buFont typeface="Wingdings" charset="2"/>
              <a:buChar char="v"/>
              <a:defRPr sz="2400">
                <a:solidFill>
                  <a:schemeClr val="tx1"/>
                </a:solidFill>
                <a:latin typeface="Arial" charset="0"/>
                <a:ea typeface="Arial" charset="0"/>
                <a:cs typeface="Arial" charset="0"/>
              </a:defRPr>
            </a:lvl3pPr>
            <a:lvl4pPr marL="1600200" indent="-228600">
              <a:spcBef>
                <a:spcPct val="20000"/>
              </a:spcBef>
              <a:buChar char="–"/>
              <a:defRPr sz="2000">
                <a:solidFill>
                  <a:schemeClr val="tx1"/>
                </a:solidFill>
                <a:latin typeface="Arial" charset="0"/>
                <a:ea typeface="Arial" charset="0"/>
                <a:cs typeface="Arial" charset="0"/>
              </a:defRPr>
            </a:lvl4pPr>
            <a:lvl5pPr marL="2057400" indent="-228600">
              <a:spcBef>
                <a:spcPct val="20000"/>
              </a:spcBef>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ea typeface="Arial" charset="0"/>
                <a:cs typeface="Arial" charset="0"/>
              </a:defRPr>
            </a:lvl9pPr>
          </a:lstStyle>
          <a:p>
            <a:pPr>
              <a:spcBef>
                <a:spcPct val="0"/>
              </a:spcBef>
              <a:buFontTx/>
              <a:buNone/>
            </a:pPr>
            <a:fld id="{03CCCE81-C113-8848-8715-02FAA806E81A}" type="slidenum">
              <a:rPr lang="en-US" altLang="en-US" sz="1400"/>
              <a:pPr>
                <a:spcBef>
                  <a:spcPct val="0"/>
                </a:spcBef>
                <a:buFontTx/>
                <a:buNone/>
              </a:pPr>
              <a:t>22</a:t>
            </a:fld>
            <a:endParaRPr lang="en-US" altLang="en-US" sz="1400"/>
          </a:p>
        </p:txBody>
      </p:sp>
      <p:sp>
        <p:nvSpPr>
          <p:cNvPr id="55298" name="Rectangle 2"/>
          <p:cNvSpPr>
            <a:spLocks noGrp="1" noChangeArrowheads="1"/>
          </p:cNvSpPr>
          <p:nvPr>
            <p:ph type="title"/>
          </p:nvPr>
        </p:nvSpPr>
        <p:spPr>
          <a:xfrm>
            <a:off x="457200" y="587375"/>
            <a:ext cx="8229600" cy="519113"/>
          </a:xfrm>
          <a:noFill/>
        </p:spPr>
        <p:txBody>
          <a:bodyPr anchorCtr="1">
            <a:spAutoFit/>
          </a:bodyPr>
          <a:lstStyle/>
          <a:p>
            <a:pPr eaLnBrk="1" hangingPunct="1"/>
            <a:r>
              <a:rPr lang="en-US" altLang="en-US" sz="2800" b="1">
                <a:solidFill>
                  <a:srgbClr val="669900"/>
                </a:solidFill>
                <a:ea typeface="宋体" charset="0"/>
              </a:rPr>
              <a:t>Design Challenges of Distributed Systems</a:t>
            </a:r>
          </a:p>
        </p:txBody>
      </p:sp>
      <p:graphicFrame>
        <p:nvGraphicFramePr>
          <p:cNvPr id="62481" name="Group 17"/>
          <p:cNvGraphicFramePr>
            <a:graphicFrameLocks noGrp="1"/>
          </p:cNvGraphicFramePr>
          <p:nvPr>
            <p:ph type="tbl" idx="1"/>
          </p:nvPr>
        </p:nvGraphicFramePr>
        <p:xfrm>
          <a:off x="533400" y="1219200"/>
          <a:ext cx="8229600" cy="3810000"/>
        </p:xfrm>
        <a:graphic>
          <a:graphicData uri="http://schemas.openxmlformats.org/drawingml/2006/table">
            <a:tbl>
              <a:tblPr rtl="1"/>
              <a:tblGrid>
                <a:gridCol w="8229600"/>
              </a:tblGrid>
              <a:tr h="1993900">
                <a:tc>
                  <a:txBody>
                    <a:bodyPr/>
                    <a:lstStyle/>
                    <a:p>
                      <a:pPr marL="1257300" marR="0" lvl="1" indent="-342900" algn="l" defTabSz="914400" rtl="0" eaLnBrk="1" fontAlgn="base" latinLnBrk="0" hangingPunct="1">
                        <a:lnSpc>
                          <a:spcPct val="10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US" sz="2800" b="0" i="0" u="none" strike="noStrike" cap="none" normalizeH="0" baseline="0" smtClean="0">
                          <a:ln>
                            <a:noFill/>
                          </a:ln>
                          <a:solidFill>
                            <a:srgbClr val="990099"/>
                          </a:solidFill>
                          <a:effectLst/>
                          <a:latin typeface="Arial" charset="0"/>
                          <a:ea typeface="宋体" pitchFamily="2" charset="-122"/>
                          <a:cs typeface="Arial" charset="0"/>
                        </a:rPr>
                        <a:t>Scalability</a:t>
                      </a:r>
                    </a:p>
                    <a:p>
                      <a:pPr marL="2057400" marR="0" lvl="2" indent="-342900" algn="l" defTabSz="914400" rtl="0" eaLnBrk="1" fontAlgn="base" latinLnBrk="0" hangingPunct="1">
                        <a:lnSpc>
                          <a:spcPct val="100000"/>
                        </a:lnSpc>
                        <a:spcBef>
                          <a:spcPct val="20000"/>
                        </a:spcBef>
                        <a:spcAft>
                          <a:spcPct val="0"/>
                        </a:spcAft>
                        <a:buClrTx/>
                        <a:buSzTx/>
                        <a:buFont typeface="Wingdings" pitchFamily="2" charset="2"/>
                        <a:buChar char="v"/>
                        <a:tabLst>
                          <a:tab pos="969963" algn="l"/>
                          <a:tab pos="1082675" algn="l"/>
                          <a:tab pos="1485900" algn="l"/>
                          <a:tab pos="1600200" algn="l"/>
                        </a:tabLst>
                      </a:pPr>
                      <a:r>
                        <a:rPr kumimoji="0" lang="en-US" sz="2400" b="0" i="0" u="none" strike="noStrike" cap="none" normalizeH="0" baseline="0" smtClean="0">
                          <a:ln>
                            <a:noFill/>
                          </a:ln>
                          <a:solidFill>
                            <a:srgbClr val="000000"/>
                          </a:solidFill>
                          <a:effectLst/>
                          <a:latin typeface="Arial" charset="0"/>
                          <a:ea typeface="宋体" pitchFamily="2" charset="-122"/>
                          <a:cs typeface="Arial" charset="0"/>
                        </a:rPr>
                        <a:t>System should work efficiently with an increasing number of users.</a:t>
                      </a:r>
                    </a:p>
                    <a:p>
                      <a:pPr marL="2057400" marR="0" lvl="2" indent="-342900" algn="l" defTabSz="914400" rtl="0" eaLnBrk="1" fontAlgn="base" latinLnBrk="0" hangingPunct="1">
                        <a:lnSpc>
                          <a:spcPct val="100000"/>
                        </a:lnSpc>
                        <a:spcBef>
                          <a:spcPct val="20000"/>
                        </a:spcBef>
                        <a:spcAft>
                          <a:spcPct val="0"/>
                        </a:spcAft>
                        <a:buClrTx/>
                        <a:buSzTx/>
                        <a:buFont typeface="Wingdings" pitchFamily="2" charset="2"/>
                        <a:buChar char="v"/>
                        <a:tabLst>
                          <a:tab pos="969963" algn="l"/>
                          <a:tab pos="1082675" algn="l"/>
                          <a:tab pos="1485900" algn="l"/>
                          <a:tab pos="1600200" algn="l"/>
                        </a:tabLst>
                      </a:pPr>
                      <a:r>
                        <a:rPr kumimoji="0" lang="en-US" sz="2400" b="0" i="0" u="none" strike="noStrike" cap="none" normalizeH="0" baseline="0" smtClean="0">
                          <a:ln>
                            <a:noFill/>
                          </a:ln>
                          <a:solidFill>
                            <a:srgbClr val="000000"/>
                          </a:solidFill>
                          <a:effectLst/>
                          <a:latin typeface="Arial" charset="0"/>
                          <a:ea typeface="宋体" pitchFamily="2" charset="-122"/>
                          <a:cs typeface="Arial" charset="0"/>
                        </a:rPr>
                        <a:t>System performance should increase with inclusion of additional resources.</a:t>
                      </a:r>
                    </a:p>
                    <a:p>
                      <a:pPr marL="1257300" marR="0" lvl="1" indent="-342900" algn="l" defTabSz="914400" rtl="0" eaLnBrk="1" fontAlgn="base" latinLnBrk="0" hangingPunct="1">
                        <a:lnSpc>
                          <a:spcPct val="10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US" sz="2800" b="0" i="0" u="none" strike="noStrike" cap="none" normalizeH="0" baseline="0" smtClean="0">
                          <a:ln>
                            <a:noFill/>
                          </a:ln>
                          <a:solidFill>
                            <a:srgbClr val="990099"/>
                          </a:solidFill>
                          <a:effectLst/>
                          <a:latin typeface="Arial" charset="0"/>
                          <a:ea typeface="宋体" pitchFamily="2" charset="-122"/>
                          <a:cs typeface="Arial" charset="0"/>
                        </a:rPr>
                        <a:t>Failure handling</a:t>
                      </a:r>
                    </a:p>
                    <a:p>
                      <a:pPr marL="2057400" marR="0" lvl="2" indent="-342900" algn="l" defTabSz="914400" rtl="0" eaLnBrk="1" fontAlgn="base" latinLnBrk="0" hangingPunct="1">
                        <a:lnSpc>
                          <a:spcPct val="100000"/>
                        </a:lnSpc>
                        <a:spcBef>
                          <a:spcPct val="20000"/>
                        </a:spcBef>
                        <a:spcAft>
                          <a:spcPct val="0"/>
                        </a:spcAft>
                        <a:buClrTx/>
                        <a:buSzTx/>
                        <a:buFont typeface="Wingdings" pitchFamily="2" charset="2"/>
                        <a:buChar char="v"/>
                        <a:tabLst>
                          <a:tab pos="969963" algn="l"/>
                          <a:tab pos="1082675" algn="l"/>
                          <a:tab pos="1485900" algn="l"/>
                          <a:tab pos="1600200" algn="l"/>
                        </a:tabLst>
                      </a:pPr>
                      <a:r>
                        <a:rPr kumimoji="0" lang="en-US" sz="2400" b="0" i="0" u="none" strike="noStrike" cap="none" normalizeH="0" baseline="0" smtClean="0">
                          <a:ln>
                            <a:noFill/>
                          </a:ln>
                          <a:solidFill>
                            <a:srgbClr val="000000"/>
                          </a:solidFill>
                          <a:effectLst/>
                          <a:latin typeface="Arial" charset="0"/>
                          <a:ea typeface="宋体" pitchFamily="2" charset="-122"/>
                          <a:cs typeface="Arial" charset="0"/>
                        </a:rPr>
                        <a:t>Failure of a component (partial failure) should not result in failure of the whole system.</a:t>
                      </a:r>
                    </a:p>
                  </a:txBody>
                  <a:tcPr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sp>
        <p:nvSpPr>
          <p:cNvPr id="2" name="Footer Placeholder 1"/>
          <p:cNvSpPr>
            <a:spLocks noGrp="1"/>
          </p:cNvSpPr>
          <p:nvPr>
            <p:ph type="ftr" sz="quarter" idx="10"/>
          </p:nvPr>
        </p:nvSpPr>
        <p:spPr/>
        <p:txBody>
          <a:bodyPr/>
          <a:lstStyle/>
          <a:p>
            <a:pPr>
              <a:defRPr/>
            </a:pPr>
            <a:r>
              <a:rPr lang="en-US"/>
              <a:t>Distributed System(DS)</a:t>
            </a:r>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charset="2"/>
              <a:buChar char="§"/>
              <a:defRPr sz="3200">
                <a:solidFill>
                  <a:schemeClr val="tx1"/>
                </a:solidFill>
                <a:latin typeface="Arial" charset="0"/>
                <a:ea typeface="Arial" charset="0"/>
                <a:cs typeface="Arial" charset="0"/>
              </a:defRPr>
            </a:lvl1pPr>
            <a:lvl2pPr marL="742950" indent="-285750">
              <a:spcBef>
                <a:spcPct val="20000"/>
              </a:spcBef>
              <a:buFont typeface="Wingdings" charset="2"/>
              <a:buChar char="Ø"/>
              <a:defRPr sz="2800">
                <a:solidFill>
                  <a:schemeClr val="tx1"/>
                </a:solidFill>
                <a:latin typeface="Arial" charset="0"/>
                <a:ea typeface="Arial" charset="0"/>
                <a:cs typeface="Arial" charset="0"/>
              </a:defRPr>
            </a:lvl2pPr>
            <a:lvl3pPr marL="1143000" indent="-228600">
              <a:spcBef>
                <a:spcPct val="20000"/>
              </a:spcBef>
              <a:buFont typeface="Wingdings" charset="2"/>
              <a:buChar char="v"/>
              <a:defRPr sz="2400">
                <a:solidFill>
                  <a:schemeClr val="tx1"/>
                </a:solidFill>
                <a:latin typeface="Arial" charset="0"/>
                <a:ea typeface="Arial" charset="0"/>
                <a:cs typeface="Arial" charset="0"/>
              </a:defRPr>
            </a:lvl3pPr>
            <a:lvl4pPr marL="1600200" indent="-228600">
              <a:spcBef>
                <a:spcPct val="20000"/>
              </a:spcBef>
              <a:buChar char="–"/>
              <a:defRPr sz="2000">
                <a:solidFill>
                  <a:schemeClr val="tx1"/>
                </a:solidFill>
                <a:latin typeface="Arial" charset="0"/>
                <a:ea typeface="Arial" charset="0"/>
                <a:cs typeface="Arial" charset="0"/>
              </a:defRPr>
            </a:lvl4pPr>
            <a:lvl5pPr marL="2057400" indent="-228600">
              <a:spcBef>
                <a:spcPct val="20000"/>
              </a:spcBef>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ea typeface="Arial" charset="0"/>
                <a:cs typeface="Arial" charset="0"/>
              </a:defRPr>
            </a:lvl9pPr>
          </a:lstStyle>
          <a:p>
            <a:pPr>
              <a:spcBef>
                <a:spcPct val="0"/>
              </a:spcBef>
              <a:buFontTx/>
              <a:buNone/>
            </a:pPr>
            <a:fld id="{69FDD292-F376-8749-9666-376D38F1DAD9}" type="slidenum">
              <a:rPr lang="en-US" altLang="en-US" sz="1400"/>
              <a:pPr>
                <a:spcBef>
                  <a:spcPct val="0"/>
                </a:spcBef>
                <a:buFontTx/>
                <a:buNone/>
              </a:pPr>
              <a:t>23</a:t>
            </a:fld>
            <a:endParaRPr lang="en-US" altLang="en-US" sz="1400"/>
          </a:p>
        </p:txBody>
      </p:sp>
      <p:sp>
        <p:nvSpPr>
          <p:cNvPr id="57346" name="Rectangle 2"/>
          <p:cNvSpPr>
            <a:spLocks noGrp="1" noChangeArrowheads="1"/>
          </p:cNvSpPr>
          <p:nvPr>
            <p:ph type="title"/>
          </p:nvPr>
        </p:nvSpPr>
        <p:spPr>
          <a:xfrm>
            <a:off x="457200" y="587375"/>
            <a:ext cx="8229600" cy="519113"/>
          </a:xfrm>
          <a:noFill/>
        </p:spPr>
        <p:txBody>
          <a:bodyPr anchorCtr="1">
            <a:spAutoFit/>
          </a:bodyPr>
          <a:lstStyle/>
          <a:p>
            <a:pPr eaLnBrk="1" hangingPunct="1"/>
            <a:r>
              <a:rPr lang="en-US" altLang="en-US" sz="2800" b="1">
                <a:solidFill>
                  <a:srgbClr val="669900"/>
                </a:solidFill>
                <a:ea typeface="宋体" charset="0"/>
              </a:rPr>
              <a:t>Design Challenges of Distributed Systems</a:t>
            </a:r>
          </a:p>
        </p:txBody>
      </p:sp>
      <p:graphicFrame>
        <p:nvGraphicFramePr>
          <p:cNvPr id="93194" name="Group 10"/>
          <p:cNvGraphicFramePr>
            <a:graphicFrameLocks noGrp="1"/>
          </p:cNvGraphicFramePr>
          <p:nvPr>
            <p:ph type="tbl" idx="1"/>
          </p:nvPr>
        </p:nvGraphicFramePr>
        <p:xfrm>
          <a:off x="533400" y="1219200"/>
          <a:ext cx="8229600" cy="1322748"/>
        </p:xfrm>
        <a:graphic>
          <a:graphicData uri="http://schemas.openxmlformats.org/drawingml/2006/table">
            <a:tbl>
              <a:tblPr rtl="1"/>
              <a:tblGrid>
                <a:gridCol w="8229600"/>
              </a:tblGrid>
              <a:tr h="1322388">
                <a:tc>
                  <a:txBody>
                    <a:bodyPr/>
                    <a:lstStyle/>
                    <a:p>
                      <a:pPr marL="1257300" marR="0" lvl="1" indent="-342900" algn="l" defTabSz="914400" rtl="0" eaLnBrk="1" fontAlgn="base" latinLnBrk="0" hangingPunct="1">
                        <a:lnSpc>
                          <a:spcPct val="10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US" sz="2800" b="0" i="0" u="none" strike="noStrike" cap="none" normalizeH="0" baseline="0" smtClean="0">
                          <a:ln>
                            <a:noFill/>
                          </a:ln>
                          <a:solidFill>
                            <a:srgbClr val="990099"/>
                          </a:solidFill>
                          <a:effectLst/>
                          <a:latin typeface="Arial" charset="0"/>
                          <a:ea typeface="宋体" pitchFamily="2" charset="-122"/>
                          <a:cs typeface="Arial" charset="0"/>
                        </a:rPr>
                        <a:t>Transparency</a:t>
                      </a:r>
                    </a:p>
                    <a:p>
                      <a:pPr marL="2057400" marR="0" lvl="2" indent="-342900" algn="l" defTabSz="914400" rtl="0" eaLnBrk="1" fontAlgn="base" latinLnBrk="0" hangingPunct="1">
                        <a:lnSpc>
                          <a:spcPct val="100000"/>
                        </a:lnSpc>
                        <a:spcBef>
                          <a:spcPct val="20000"/>
                        </a:spcBef>
                        <a:spcAft>
                          <a:spcPct val="0"/>
                        </a:spcAft>
                        <a:buClrTx/>
                        <a:buSzTx/>
                        <a:buFont typeface="Wingdings" pitchFamily="2" charset="2"/>
                        <a:buChar char="v"/>
                        <a:tabLst>
                          <a:tab pos="969963" algn="l"/>
                          <a:tab pos="1082675" algn="l"/>
                          <a:tab pos="1485900" algn="l"/>
                          <a:tab pos="1600200" algn="l"/>
                        </a:tabLst>
                      </a:pPr>
                      <a:r>
                        <a:rPr kumimoji="0" lang="en-US" sz="2400" b="0" i="0" u="none" strike="noStrike" cap="none" normalizeH="0" baseline="0" smtClean="0">
                          <a:ln>
                            <a:noFill/>
                          </a:ln>
                          <a:solidFill>
                            <a:srgbClr val="000000"/>
                          </a:solidFill>
                          <a:effectLst/>
                          <a:latin typeface="Arial" charset="0"/>
                          <a:ea typeface="宋体" pitchFamily="2" charset="-122"/>
                          <a:cs typeface="Arial" charset="0"/>
                        </a:rPr>
                        <a:t>Distribution should be hidden from the user as much as possible.</a:t>
                      </a:r>
                    </a:p>
                  </a:txBody>
                  <a:tcPr marT="45678" marB="45678"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sp>
        <p:nvSpPr>
          <p:cNvPr id="2" name="Footer Placeholder 1"/>
          <p:cNvSpPr>
            <a:spLocks noGrp="1"/>
          </p:cNvSpPr>
          <p:nvPr>
            <p:ph type="ftr" sz="quarter" idx="10"/>
          </p:nvPr>
        </p:nvSpPr>
        <p:spPr/>
        <p:txBody>
          <a:bodyPr/>
          <a:lstStyle/>
          <a:p>
            <a:pPr>
              <a:defRPr/>
            </a:pPr>
            <a:r>
              <a:rPr lang="en-US"/>
              <a:t>Distributed System(DS)</a:t>
            </a:r>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charset="2"/>
              <a:buChar char="§"/>
              <a:defRPr sz="3200">
                <a:solidFill>
                  <a:schemeClr val="tx1"/>
                </a:solidFill>
                <a:latin typeface="Arial" charset="0"/>
                <a:ea typeface="Arial" charset="0"/>
                <a:cs typeface="Arial" charset="0"/>
              </a:defRPr>
            </a:lvl1pPr>
            <a:lvl2pPr marL="742950" indent="-285750">
              <a:spcBef>
                <a:spcPct val="20000"/>
              </a:spcBef>
              <a:buFont typeface="Wingdings" charset="2"/>
              <a:buChar char="Ø"/>
              <a:defRPr sz="2800">
                <a:solidFill>
                  <a:schemeClr val="tx1"/>
                </a:solidFill>
                <a:latin typeface="Arial" charset="0"/>
                <a:ea typeface="Arial" charset="0"/>
                <a:cs typeface="Arial" charset="0"/>
              </a:defRPr>
            </a:lvl2pPr>
            <a:lvl3pPr marL="1143000" indent="-228600">
              <a:spcBef>
                <a:spcPct val="20000"/>
              </a:spcBef>
              <a:buFont typeface="Wingdings" charset="2"/>
              <a:buChar char="v"/>
              <a:defRPr sz="2400">
                <a:solidFill>
                  <a:schemeClr val="tx1"/>
                </a:solidFill>
                <a:latin typeface="Arial" charset="0"/>
                <a:ea typeface="Arial" charset="0"/>
                <a:cs typeface="Arial" charset="0"/>
              </a:defRPr>
            </a:lvl3pPr>
            <a:lvl4pPr marL="1600200" indent="-228600">
              <a:spcBef>
                <a:spcPct val="20000"/>
              </a:spcBef>
              <a:buChar char="–"/>
              <a:defRPr sz="2000">
                <a:solidFill>
                  <a:schemeClr val="tx1"/>
                </a:solidFill>
                <a:latin typeface="Arial" charset="0"/>
                <a:ea typeface="Arial" charset="0"/>
                <a:cs typeface="Arial" charset="0"/>
              </a:defRPr>
            </a:lvl4pPr>
            <a:lvl5pPr marL="2057400" indent="-228600">
              <a:spcBef>
                <a:spcPct val="20000"/>
              </a:spcBef>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ea typeface="Arial" charset="0"/>
                <a:cs typeface="Arial" charset="0"/>
              </a:defRPr>
            </a:lvl9pPr>
          </a:lstStyle>
          <a:p>
            <a:pPr>
              <a:spcBef>
                <a:spcPct val="0"/>
              </a:spcBef>
              <a:buFontTx/>
              <a:buNone/>
            </a:pPr>
            <a:fld id="{50879F9C-2971-764C-9D14-F3B140558045}" type="slidenum">
              <a:rPr lang="en-US" altLang="en-US" sz="1400"/>
              <a:pPr>
                <a:spcBef>
                  <a:spcPct val="0"/>
                </a:spcBef>
                <a:buFontTx/>
                <a:buNone/>
              </a:pPr>
              <a:t>24</a:t>
            </a:fld>
            <a:endParaRPr lang="en-US" altLang="en-US" sz="1400"/>
          </a:p>
        </p:txBody>
      </p:sp>
      <p:sp>
        <p:nvSpPr>
          <p:cNvPr id="59394" name="Rectangle 2"/>
          <p:cNvSpPr>
            <a:spLocks noGrp="1" noChangeArrowheads="1"/>
          </p:cNvSpPr>
          <p:nvPr>
            <p:ph type="title"/>
          </p:nvPr>
        </p:nvSpPr>
        <p:spPr>
          <a:xfrm>
            <a:off x="457200" y="557213"/>
            <a:ext cx="8229600" cy="579437"/>
          </a:xfrm>
          <a:noFill/>
        </p:spPr>
        <p:txBody>
          <a:bodyPr anchorCtr="1">
            <a:spAutoFit/>
          </a:bodyPr>
          <a:lstStyle/>
          <a:p>
            <a:pPr eaLnBrk="1" hangingPunct="1"/>
            <a:r>
              <a:rPr lang="en-US" altLang="en-US" sz="3200" b="1">
                <a:solidFill>
                  <a:srgbClr val="669900"/>
                </a:solidFill>
                <a:ea typeface="宋体" charset="0"/>
              </a:rPr>
              <a:t>Heterogeneity</a:t>
            </a:r>
          </a:p>
        </p:txBody>
      </p:sp>
      <p:graphicFrame>
        <p:nvGraphicFramePr>
          <p:cNvPr id="14363" name="Group 27"/>
          <p:cNvGraphicFramePr>
            <a:graphicFrameLocks noGrp="1"/>
          </p:cNvGraphicFramePr>
          <p:nvPr>
            <p:ph type="tbl" idx="1"/>
            <p:extLst>
              <p:ext uri="{D42A27DB-BD31-4B8C-83A1-F6EECF244321}">
                <p14:modId xmlns:p14="http://schemas.microsoft.com/office/powerpoint/2010/main" val="1034949299"/>
              </p:ext>
            </p:extLst>
          </p:nvPr>
        </p:nvGraphicFramePr>
        <p:xfrm>
          <a:off x="533400" y="1219200"/>
          <a:ext cx="8229600" cy="4114748"/>
        </p:xfrm>
        <a:graphic>
          <a:graphicData uri="http://schemas.openxmlformats.org/drawingml/2006/table">
            <a:tbl>
              <a:tblPr rtl="1"/>
              <a:tblGrid>
                <a:gridCol w="8229600"/>
              </a:tblGrid>
              <a:tr h="3602038">
                <a:tc>
                  <a:txBody>
                    <a:bodyPr/>
                    <a:lstStyle/>
                    <a:p>
                      <a:pPr marL="338138" marR="0" lvl="0" indent="-338138" algn="l" defTabSz="914400" rtl="0" eaLnBrk="1" fontAlgn="base" latinLnBrk="0" hangingPunct="1">
                        <a:lnSpc>
                          <a:spcPct val="100000"/>
                        </a:lnSpc>
                        <a:spcBef>
                          <a:spcPct val="20000"/>
                        </a:spcBef>
                        <a:spcAft>
                          <a:spcPct val="0"/>
                        </a:spcAft>
                        <a:buClrTx/>
                        <a:buSzTx/>
                        <a:buFont typeface="Wingdings" pitchFamily="2" charset="2"/>
                        <a:buChar char="§"/>
                        <a:tabLst>
                          <a:tab pos="969963" algn="l"/>
                          <a:tab pos="1082675" algn="l"/>
                          <a:tab pos="1485900" algn="l"/>
                          <a:tab pos="1600200" algn="l"/>
                        </a:tabLst>
                      </a:pPr>
                      <a:r>
                        <a:rPr kumimoji="0" lang="en-US" sz="3200" b="0" i="0" u="none" strike="noStrike" cap="none" normalizeH="0" baseline="0" dirty="0" smtClean="0">
                          <a:ln>
                            <a:noFill/>
                          </a:ln>
                          <a:solidFill>
                            <a:schemeClr val="tx1"/>
                          </a:solidFill>
                          <a:effectLst/>
                          <a:latin typeface="Arial" charset="0"/>
                          <a:ea typeface="宋体" pitchFamily="2" charset="-122"/>
                          <a:cs typeface="Arial" charset="0"/>
                        </a:rPr>
                        <a:t>Heterogeneous components that must be able to interoperate, apply to all of the following:</a:t>
                      </a:r>
                    </a:p>
                    <a:p>
                      <a:pPr marL="1257300" marR="0" lvl="1" indent="-342900" algn="l" defTabSz="914400" rtl="0" eaLnBrk="1" fontAlgn="base" latinLnBrk="0" hangingPunct="1">
                        <a:lnSpc>
                          <a:spcPct val="10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US" sz="2800" b="0" i="0" u="none" strike="noStrike" cap="none" normalizeH="0" baseline="0" dirty="0" smtClean="0">
                          <a:ln>
                            <a:noFill/>
                          </a:ln>
                          <a:solidFill>
                            <a:schemeClr val="tx1"/>
                          </a:solidFill>
                          <a:effectLst/>
                          <a:latin typeface="Arial" charset="0"/>
                          <a:ea typeface="宋体" pitchFamily="2" charset="-122"/>
                          <a:cs typeface="Arial" charset="0"/>
                        </a:rPr>
                        <a:t>Networks</a:t>
                      </a:r>
                    </a:p>
                    <a:p>
                      <a:pPr marL="1257300" marR="0" lvl="1" indent="-342900" algn="l" defTabSz="914400" rtl="0" eaLnBrk="1" fontAlgn="base" latinLnBrk="0" hangingPunct="1">
                        <a:lnSpc>
                          <a:spcPct val="10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US" sz="2800" b="0" i="0" u="none" strike="noStrike" cap="none" normalizeH="0" baseline="0" dirty="0" smtClean="0">
                          <a:ln>
                            <a:noFill/>
                          </a:ln>
                          <a:solidFill>
                            <a:schemeClr val="tx1"/>
                          </a:solidFill>
                          <a:effectLst/>
                          <a:latin typeface="Arial" charset="0"/>
                          <a:ea typeface="宋体" pitchFamily="2" charset="-122"/>
                          <a:cs typeface="Arial" charset="0"/>
                        </a:rPr>
                        <a:t>Hardware architectures</a:t>
                      </a:r>
                    </a:p>
                    <a:p>
                      <a:pPr marL="1257300" marR="0" lvl="1" indent="-342900" algn="l" defTabSz="914400" rtl="0" eaLnBrk="1" fontAlgn="base" latinLnBrk="0" hangingPunct="1">
                        <a:lnSpc>
                          <a:spcPct val="10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US" sz="2800" b="0" i="0" u="none" strike="noStrike" cap="none" normalizeH="0" baseline="0" dirty="0" smtClean="0">
                          <a:ln>
                            <a:noFill/>
                          </a:ln>
                          <a:solidFill>
                            <a:schemeClr val="tx1"/>
                          </a:solidFill>
                          <a:effectLst/>
                          <a:latin typeface="Arial" charset="0"/>
                          <a:ea typeface="宋体" pitchFamily="2" charset="-122"/>
                          <a:cs typeface="Arial" charset="0"/>
                        </a:rPr>
                        <a:t>Operating systems</a:t>
                      </a:r>
                    </a:p>
                    <a:p>
                      <a:pPr marL="1257300" marR="0" lvl="1" indent="-342900" algn="l" defTabSz="914400" rtl="0" eaLnBrk="1" fontAlgn="base" latinLnBrk="0" hangingPunct="1">
                        <a:lnSpc>
                          <a:spcPct val="10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US" sz="2800" b="0" i="0" u="none" strike="noStrike" cap="none" normalizeH="0" baseline="0" dirty="0" smtClean="0">
                          <a:ln>
                            <a:noFill/>
                          </a:ln>
                          <a:solidFill>
                            <a:schemeClr val="tx1"/>
                          </a:solidFill>
                          <a:effectLst/>
                          <a:latin typeface="Arial" charset="0"/>
                          <a:ea typeface="宋体" pitchFamily="2" charset="-122"/>
                          <a:cs typeface="Arial" charset="0"/>
                        </a:rPr>
                        <a:t>Programming </a:t>
                      </a:r>
                      <a:r>
                        <a:rPr kumimoji="0" lang="en-US" sz="2800" b="0" i="0" u="none" strike="noStrike" cap="none" normalizeH="0" baseline="0" dirty="0" smtClean="0">
                          <a:ln>
                            <a:noFill/>
                          </a:ln>
                          <a:solidFill>
                            <a:schemeClr val="tx1"/>
                          </a:solidFill>
                          <a:effectLst/>
                          <a:latin typeface="Arial" charset="0"/>
                          <a:ea typeface="宋体" pitchFamily="2" charset="-122"/>
                          <a:cs typeface="Arial" charset="0"/>
                        </a:rPr>
                        <a:t>languages</a:t>
                      </a:r>
                    </a:p>
                    <a:p>
                      <a:pPr marL="1257300" marR="0" lvl="1" indent="-342900" algn="l" defTabSz="914400" rtl="0" eaLnBrk="1" fontAlgn="base" latinLnBrk="0" hangingPunct="1">
                        <a:lnSpc>
                          <a:spcPct val="10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US" sz="2800" b="0" i="0" u="none" strike="noStrike" cap="none" normalizeH="0" baseline="0" dirty="0" smtClean="0">
                          <a:ln>
                            <a:noFill/>
                          </a:ln>
                          <a:solidFill>
                            <a:schemeClr val="tx1"/>
                          </a:solidFill>
                          <a:effectLst/>
                          <a:latin typeface="Arial" charset="0"/>
                          <a:ea typeface="宋体" pitchFamily="2" charset="-122"/>
                          <a:cs typeface="Arial" charset="0"/>
                        </a:rPr>
                        <a:t>Program written by multiple programmer</a:t>
                      </a:r>
                      <a:endParaRPr kumimoji="0" lang="en-US" sz="2800" b="0" i="0" u="none" strike="noStrike" cap="none" normalizeH="0" baseline="0" dirty="0" smtClean="0">
                        <a:ln>
                          <a:noFill/>
                        </a:ln>
                        <a:solidFill>
                          <a:schemeClr val="tx1"/>
                        </a:solidFill>
                        <a:effectLst/>
                        <a:latin typeface="Arial" charset="0"/>
                        <a:ea typeface="宋体" pitchFamily="2" charset="-122"/>
                        <a:cs typeface="Arial" charset="0"/>
                      </a:endParaRPr>
                    </a:p>
                  </a:txBody>
                  <a:tcPr marT="45694" marB="45694"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sp>
        <p:nvSpPr>
          <p:cNvPr id="2" name="Footer Placeholder 1"/>
          <p:cNvSpPr>
            <a:spLocks noGrp="1"/>
          </p:cNvSpPr>
          <p:nvPr>
            <p:ph type="ftr" sz="quarter" idx="10"/>
          </p:nvPr>
        </p:nvSpPr>
        <p:spPr>
          <a:xfrm>
            <a:off x="533400" y="6248400"/>
            <a:ext cx="5486400" cy="476250"/>
          </a:xfrm>
        </p:spPr>
        <p:txBody>
          <a:bodyPr/>
          <a:lstStyle/>
          <a:p>
            <a:pPr>
              <a:defRPr/>
            </a:pPr>
            <a:r>
              <a:rPr lang="en-US"/>
              <a:t>Distributed System(DS)</a:t>
            </a:r>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charset="2"/>
              <a:buChar char="§"/>
              <a:defRPr sz="3200">
                <a:solidFill>
                  <a:schemeClr val="tx1"/>
                </a:solidFill>
                <a:latin typeface="Arial" charset="0"/>
                <a:ea typeface="Arial" charset="0"/>
                <a:cs typeface="Arial" charset="0"/>
              </a:defRPr>
            </a:lvl1pPr>
            <a:lvl2pPr marL="742950" indent="-285750">
              <a:spcBef>
                <a:spcPct val="20000"/>
              </a:spcBef>
              <a:buFont typeface="Wingdings" charset="2"/>
              <a:buChar char="Ø"/>
              <a:defRPr sz="2800">
                <a:solidFill>
                  <a:schemeClr val="tx1"/>
                </a:solidFill>
                <a:latin typeface="Arial" charset="0"/>
                <a:ea typeface="Arial" charset="0"/>
                <a:cs typeface="Arial" charset="0"/>
              </a:defRPr>
            </a:lvl2pPr>
            <a:lvl3pPr marL="1143000" indent="-228600">
              <a:spcBef>
                <a:spcPct val="20000"/>
              </a:spcBef>
              <a:buFont typeface="Wingdings" charset="2"/>
              <a:buChar char="v"/>
              <a:defRPr sz="2400">
                <a:solidFill>
                  <a:schemeClr val="tx1"/>
                </a:solidFill>
                <a:latin typeface="Arial" charset="0"/>
                <a:ea typeface="Arial" charset="0"/>
                <a:cs typeface="Arial" charset="0"/>
              </a:defRPr>
            </a:lvl3pPr>
            <a:lvl4pPr marL="1600200" indent="-228600">
              <a:spcBef>
                <a:spcPct val="20000"/>
              </a:spcBef>
              <a:buChar char="–"/>
              <a:defRPr sz="2000">
                <a:solidFill>
                  <a:schemeClr val="tx1"/>
                </a:solidFill>
                <a:latin typeface="Arial" charset="0"/>
                <a:ea typeface="Arial" charset="0"/>
                <a:cs typeface="Arial" charset="0"/>
              </a:defRPr>
            </a:lvl4pPr>
            <a:lvl5pPr marL="2057400" indent="-228600">
              <a:spcBef>
                <a:spcPct val="20000"/>
              </a:spcBef>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ea typeface="Arial" charset="0"/>
                <a:cs typeface="Arial" charset="0"/>
              </a:defRPr>
            </a:lvl9pPr>
          </a:lstStyle>
          <a:p>
            <a:pPr>
              <a:spcBef>
                <a:spcPct val="0"/>
              </a:spcBef>
              <a:buFontTx/>
              <a:buNone/>
            </a:pPr>
            <a:fld id="{0A48D633-2FEF-FD4A-A318-D135B839730F}" type="slidenum">
              <a:rPr lang="en-US" altLang="en-US" sz="1400"/>
              <a:pPr>
                <a:spcBef>
                  <a:spcPct val="0"/>
                </a:spcBef>
                <a:buFontTx/>
                <a:buNone/>
              </a:pPr>
              <a:t>25</a:t>
            </a:fld>
            <a:endParaRPr lang="en-US" altLang="en-US" sz="1400"/>
          </a:p>
        </p:txBody>
      </p:sp>
      <p:sp>
        <p:nvSpPr>
          <p:cNvPr id="61442" name="Rectangle 2"/>
          <p:cNvSpPr>
            <a:spLocks noGrp="1" noChangeArrowheads="1"/>
          </p:cNvSpPr>
          <p:nvPr>
            <p:ph type="title"/>
          </p:nvPr>
        </p:nvSpPr>
        <p:spPr>
          <a:xfrm>
            <a:off x="457200" y="557213"/>
            <a:ext cx="8229600" cy="579437"/>
          </a:xfrm>
          <a:noFill/>
        </p:spPr>
        <p:txBody>
          <a:bodyPr anchorCtr="1">
            <a:spAutoFit/>
          </a:bodyPr>
          <a:lstStyle/>
          <a:p>
            <a:pPr eaLnBrk="1" hangingPunct="1"/>
            <a:r>
              <a:rPr lang="en-US" altLang="en-US" sz="3200" b="1">
                <a:solidFill>
                  <a:srgbClr val="669900"/>
                </a:solidFill>
                <a:ea typeface="宋体" charset="0"/>
              </a:rPr>
              <a:t>Heterogeneity</a:t>
            </a:r>
          </a:p>
        </p:txBody>
      </p:sp>
      <p:graphicFrame>
        <p:nvGraphicFramePr>
          <p:cNvPr id="65568" name="Group 32"/>
          <p:cNvGraphicFramePr>
            <a:graphicFrameLocks noGrp="1"/>
          </p:cNvGraphicFramePr>
          <p:nvPr>
            <p:ph type="tbl" idx="1"/>
          </p:nvPr>
        </p:nvGraphicFramePr>
        <p:xfrm>
          <a:off x="533400" y="1219200"/>
          <a:ext cx="8229600" cy="3090863"/>
        </p:xfrm>
        <a:graphic>
          <a:graphicData uri="http://schemas.openxmlformats.org/drawingml/2006/table">
            <a:tbl>
              <a:tblPr rtl="1"/>
              <a:tblGrid>
                <a:gridCol w="8229600"/>
              </a:tblGrid>
              <a:tr h="3090863">
                <a:tc>
                  <a:txBody>
                    <a:bodyPr/>
                    <a:lstStyle/>
                    <a:p>
                      <a:pPr marL="338138" marR="0" lvl="0" indent="-338138" algn="l" defTabSz="914400" rtl="0" eaLnBrk="1" fontAlgn="base" latinLnBrk="0" hangingPunct="1">
                        <a:lnSpc>
                          <a:spcPct val="100000"/>
                        </a:lnSpc>
                        <a:spcBef>
                          <a:spcPct val="20000"/>
                        </a:spcBef>
                        <a:spcAft>
                          <a:spcPct val="0"/>
                        </a:spcAft>
                        <a:buClrTx/>
                        <a:buSzTx/>
                        <a:buFont typeface="Wingdings" pitchFamily="2" charset="2"/>
                        <a:buChar char="§"/>
                        <a:tabLst>
                          <a:tab pos="969963" algn="l"/>
                          <a:tab pos="1082675" algn="l"/>
                          <a:tab pos="1485900" algn="l"/>
                          <a:tab pos="1600200" algn="l"/>
                        </a:tabLst>
                      </a:pPr>
                      <a:r>
                        <a:rPr kumimoji="0" lang="en-US" sz="3200" b="0" i="0" u="none" strike="noStrike" cap="none" normalizeH="0" baseline="0" smtClean="0">
                          <a:ln>
                            <a:noFill/>
                          </a:ln>
                          <a:solidFill>
                            <a:schemeClr val="tx1"/>
                          </a:solidFill>
                          <a:effectLst/>
                          <a:latin typeface="Arial" charset="0"/>
                          <a:ea typeface="宋体" pitchFamily="2" charset="-122"/>
                          <a:cs typeface="Arial" charset="0"/>
                        </a:rPr>
                        <a:t>Examples that mask differences in network, operating systems, hardware and software to provide heterogeneity are</a:t>
                      </a:r>
                    </a:p>
                    <a:p>
                      <a:pPr marL="1257300" marR="0" lvl="1" indent="-342900" algn="l" defTabSz="914400" rtl="0" eaLnBrk="1" fontAlgn="base" latinLnBrk="0" hangingPunct="1">
                        <a:lnSpc>
                          <a:spcPct val="10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US" sz="2800" b="0" i="0" u="none" strike="noStrike" cap="none" normalizeH="0" baseline="0" smtClean="0">
                          <a:ln>
                            <a:noFill/>
                          </a:ln>
                          <a:solidFill>
                            <a:schemeClr val="tx1"/>
                          </a:solidFill>
                          <a:effectLst/>
                          <a:latin typeface="Arial" charset="0"/>
                          <a:ea typeface="宋体" pitchFamily="2" charset="-122"/>
                          <a:cs typeface="Arial" charset="0"/>
                        </a:rPr>
                        <a:t>Middleware</a:t>
                      </a:r>
                    </a:p>
                    <a:p>
                      <a:pPr marL="1257300" marR="0" lvl="1" indent="-342900" algn="l" defTabSz="914400" rtl="0" eaLnBrk="1" fontAlgn="base" latinLnBrk="0" hangingPunct="1">
                        <a:lnSpc>
                          <a:spcPct val="10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US" sz="2800" b="0" i="0" u="none" strike="noStrike" cap="none" normalizeH="0" baseline="0" smtClean="0">
                          <a:ln>
                            <a:noFill/>
                          </a:ln>
                          <a:solidFill>
                            <a:schemeClr val="tx1"/>
                          </a:solidFill>
                          <a:effectLst/>
                          <a:latin typeface="Arial" charset="0"/>
                          <a:ea typeface="宋体" pitchFamily="2" charset="-122"/>
                          <a:cs typeface="Arial" charset="0"/>
                        </a:rPr>
                        <a:t>Internet protocols</a:t>
                      </a:r>
                    </a:p>
                    <a:p>
                      <a:pPr marL="1257300" marR="0" lvl="1" indent="-342900" algn="l" defTabSz="914400" rtl="0" eaLnBrk="1" fontAlgn="base" latinLnBrk="0" hangingPunct="1">
                        <a:lnSpc>
                          <a:spcPct val="10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US" sz="2800" b="0" i="0" u="none" strike="noStrike" cap="none" normalizeH="0" baseline="0" smtClean="0">
                          <a:ln>
                            <a:noFill/>
                          </a:ln>
                          <a:solidFill>
                            <a:schemeClr val="tx1"/>
                          </a:solidFill>
                          <a:effectLst/>
                          <a:latin typeface="Arial" charset="0"/>
                          <a:ea typeface="宋体" pitchFamily="2" charset="-122"/>
                          <a:cs typeface="Arial" charset="0"/>
                        </a:rPr>
                        <a:t>Mobile code</a:t>
                      </a:r>
                    </a:p>
                  </a:txBody>
                  <a:tcPr marT="45723" marB="45723"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sp>
        <p:nvSpPr>
          <p:cNvPr id="2" name="Footer Placeholder 1"/>
          <p:cNvSpPr>
            <a:spLocks noGrp="1"/>
          </p:cNvSpPr>
          <p:nvPr>
            <p:ph type="ftr" sz="quarter" idx="10"/>
          </p:nvPr>
        </p:nvSpPr>
        <p:spPr/>
        <p:txBody>
          <a:bodyPr/>
          <a:lstStyle/>
          <a:p>
            <a:pPr>
              <a:defRPr/>
            </a:pPr>
            <a:r>
              <a:rPr lang="en-US"/>
              <a:t>Distributed System(DS)</a:t>
            </a:r>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charset="2"/>
              <a:buChar char="§"/>
              <a:defRPr sz="3200">
                <a:solidFill>
                  <a:schemeClr val="tx1"/>
                </a:solidFill>
                <a:latin typeface="Arial" charset="0"/>
                <a:ea typeface="Arial" charset="0"/>
                <a:cs typeface="Arial" charset="0"/>
              </a:defRPr>
            </a:lvl1pPr>
            <a:lvl2pPr marL="742950" indent="-285750">
              <a:spcBef>
                <a:spcPct val="20000"/>
              </a:spcBef>
              <a:buFont typeface="Wingdings" charset="2"/>
              <a:buChar char="Ø"/>
              <a:defRPr sz="2800">
                <a:solidFill>
                  <a:schemeClr val="tx1"/>
                </a:solidFill>
                <a:latin typeface="Arial" charset="0"/>
                <a:ea typeface="Arial" charset="0"/>
                <a:cs typeface="Arial" charset="0"/>
              </a:defRPr>
            </a:lvl2pPr>
            <a:lvl3pPr marL="1143000" indent="-228600">
              <a:spcBef>
                <a:spcPct val="20000"/>
              </a:spcBef>
              <a:buFont typeface="Wingdings" charset="2"/>
              <a:buChar char="v"/>
              <a:defRPr sz="2400">
                <a:solidFill>
                  <a:schemeClr val="tx1"/>
                </a:solidFill>
                <a:latin typeface="Arial" charset="0"/>
                <a:ea typeface="Arial" charset="0"/>
                <a:cs typeface="Arial" charset="0"/>
              </a:defRPr>
            </a:lvl3pPr>
            <a:lvl4pPr marL="1600200" indent="-228600">
              <a:spcBef>
                <a:spcPct val="20000"/>
              </a:spcBef>
              <a:buChar char="–"/>
              <a:defRPr sz="2000">
                <a:solidFill>
                  <a:schemeClr val="tx1"/>
                </a:solidFill>
                <a:latin typeface="Arial" charset="0"/>
                <a:ea typeface="Arial" charset="0"/>
                <a:cs typeface="Arial" charset="0"/>
              </a:defRPr>
            </a:lvl4pPr>
            <a:lvl5pPr marL="2057400" indent="-228600">
              <a:spcBef>
                <a:spcPct val="20000"/>
              </a:spcBef>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ea typeface="Arial" charset="0"/>
                <a:cs typeface="Arial" charset="0"/>
              </a:defRPr>
            </a:lvl9pPr>
          </a:lstStyle>
          <a:p>
            <a:pPr>
              <a:spcBef>
                <a:spcPct val="0"/>
              </a:spcBef>
              <a:buFontTx/>
              <a:buNone/>
            </a:pPr>
            <a:fld id="{9DBBCBA9-F005-A14E-BF20-C4C55347C09F}" type="slidenum">
              <a:rPr lang="en-US" altLang="en-US" sz="1400"/>
              <a:pPr>
                <a:spcBef>
                  <a:spcPct val="0"/>
                </a:spcBef>
                <a:buFontTx/>
                <a:buNone/>
              </a:pPr>
              <a:t>26</a:t>
            </a:fld>
            <a:endParaRPr lang="en-US" altLang="en-US" sz="1400"/>
          </a:p>
        </p:txBody>
      </p:sp>
      <p:sp>
        <p:nvSpPr>
          <p:cNvPr id="63490" name="Rectangle 2"/>
          <p:cNvSpPr>
            <a:spLocks noGrp="1" noChangeArrowheads="1"/>
          </p:cNvSpPr>
          <p:nvPr>
            <p:ph type="title"/>
          </p:nvPr>
        </p:nvSpPr>
        <p:spPr>
          <a:xfrm>
            <a:off x="457200" y="557213"/>
            <a:ext cx="8229600" cy="579437"/>
          </a:xfrm>
          <a:noFill/>
        </p:spPr>
        <p:txBody>
          <a:bodyPr anchorCtr="1">
            <a:spAutoFit/>
          </a:bodyPr>
          <a:lstStyle/>
          <a:p>
            <a:pPr eaLnBrk="1" hangingPunct="1"/>
            <a:r>
              <a:rPr lang="en-US" altLang="en-US" sz="3200" b="1">
                <a:solidFill>
                  <a:srgbClr val="669900"/>
                </a:solidFill>
                <a:ea typeface="宋体" charset="0"/>
              </a:rPr>
              <a:t>Heterogeneity</a:t>
            </a:r>
          </a:p>
        </p:txBody>
      </p:sp>
      <p:graphicFrame>
        <p:nvGraphicFramePr>
          <p:cNvPr id="96273" name="Group 17"/>
          <p:cNvGraphicFramePr>
            <a:graphicFrameLocks noGrp="1"/>
          </p:cNvGraphicFramePr>
          <p:nvPr>
            <p:ph type="tbl" idx="1"/>
          </p:nvPr>
        </p:nvGraphicFramePr>
        <p:xfrm>
          <a:off x="533400" y="1219200"/>
          <a:ext cx="8229600" cy="3736975"/>
        </p:xfrm>
        <a:graphic>
          <a:graphicData uri="http://schemas.openxmlformats.org/drawingml/2006/table">
            <a:tbl>
              <a:tblPr rtl="1"/>
              <a:tblGrid>
                <a:gridCol w="8229600"/>
              </a:tblGrid>
              <a:tr h="3736975">
                <a:tc>
                  <a:txBody>
                    <a:bodyPr/>
                    <a:lstStyle/>
                    <a:p>
                      <a:pPr marL="1257300" marR="0" lvl="1" indent="-342900" algn="l" defTabSz="914400" rtl="0" eaLnBrk="1" fontAlgn="base" latinLnBrk="0" hangingPunct="1">
                        <a:lnSpc>
                          <a:spcPct val="10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US" sz="2800" b="0" i="0" u="none" strike="noStrike" cap="none" normalizeH="0" baseline="0" smtClean="0">
                          <a:ln>
                            <a:noFill/>
                          </a:ln>
                          <a:solidFill>
                            <a:srgbClr val="A50021"/>
                          </a:solidFill>
                          <a:effectLst/>
                          <a:latin typeface="Arial" charset="0"/>
                          <a:ea typeface="宋体" pitchFamily="2" charset="-122"/>
                          <a:cs typeface="Arial" charset="0"/>
                        </a:rPr>
                        <a:t>Middleware</a:t>
                      </a:r>
                    </a:p>
                    <a:p>
                      <a:pPr marL="2057400" marR="0" lvl="2" indent="-342900" algn="l" defTabSz="914400" rtl="0" eaLnBrk="1" fontAlgn="base" latinLnBrk="0" hangingPunct="1">
                        <a:lnSpc>
                          <a:spcPct val="100000"/>
                        </a:lnSpc>
                        <a:spcBef>
                          <a:spcPct val="20000"/>
                        </a:spcBef>
                        <a:spcAft>
                          <a:spcPct val="0"/>
                        </a:spcAft>
                        <a:buClrTx/>
                        <a:buSzTx/>
                        <a:buFont typeface="Wingdings" pitchFamily="2" charset="2"/>
                        <a:buChar char="v"/>
                        <a:tabLst>
                          <a:tab pos="969963" algn="l"/>
                          <a:tab pos="1082675" algn="l"/>
                          <a:tab pos="1485900" algn="l"/>
                          <a:tab pos="1600200" algn="l"/>
                        </a:tabLst>
                      </a:pPr>
                      <a:r>
                        <a:rPr kumimoji="0" lang="en-US" sz="2400" b="0" i="0" u="none" strike="noStrike" cap="none" normalizeH="0" baseline="0" smtClean="0">
                          <a:ln>
                            <a:noFill/>
                          </a:ln>
                          <a:solidFill>
                            <a:schemeClr val="tx1"/>
                          </a:solidFill>
                          <a:effectLst/>
                          <a:latin typeface="Arial" charset="0"/>
                          <a:ea typeface="宋体" pitchFamily="2" charset="-122"/>
                          <a:cs typeface="Arial" charset="0"/>
                        </a:rPr>
                        <a:t>Middleware applies to a software layer. </a:t>
                      </a:r>
                    </a:p>
                    <a:p>
                      <a:pPr marL="2057400" marR="0" lvl="2" indent="-342900" algn="l" defTabSz="914400" rtl="0" eaLnBrk="1" fontAlgn="base" latinLnBrk="0" hangingPunct="1">
                        <a:lnSpc>
                          <a:spcPct val="100000"/>
                        </a:lnSpc>
                        <a:spcBef>
                          <a:spcPct val="20000"/>
                        </a:spcBef>
                        <a:spcAft>
                          <a:spcPct val="0"/>
                        </a:spcAft>
                        <a:buClrTx/>
                        <a:buSzTx/>
                        <a:buFont typeface="Wingdings" pitchFamily="2" charset="2"/>
                        <a:buChar char="v"/>
                        <a:tabLst>
                          <a:tab pos="969963" algn="l"/>
                          <a:tab pos="1082675" algn="l"/>
                          <a:tab pos="1485900" algn="l"/>
                          <a:tab pos="1600200" algn="l"/>
                        </a:tabLst>
                      </a:pPr>
                      <a:r>
                        <a:rPr kumimoji="0" lang="en-US" sz="2400" b="0" i="0" u="none" strike="noStrike" cap="none" normalizeH="0" baseline="0" smtClean="0">
                          <a:ln>
                            <a:noFill/>
                          </a:ln>
                          <a:solidFill>
                            <a:schemeClr val="tx1"/>
                          </a:solidFill>
                          <a:effectLst/>
                          <a:latin typeface="Arial" charset="0"/>
                          <a:ea typeface="宋体" pitchFamily="2" charset="-122"/>
                          <a:cs typeface="Arial" charset="0"/>
                        </a:rPr>
                        <a:t>Middleware provides a programming abstraction.</a:t>
                      </a:r>
                    </a:p>
                    <a:p>
                      <a:pPr marL="2057400" marR="0" lvl="2" indent="-342900" algn="l" defTabSz="914400" rtl="0" eaLnBrk="1" fontAlgn="base" latinLnBrk="0" hangingPunct="1">
                        <a:lnSpc>
                          <a:spcPct val="100000"/>
                        </a:lnSpc>
                        <a:spcBef>
                          <a:spcPct val="20000"/>
                        </a:spcBef>
                        <a:spcAft>
                          <a:spcPct val="0"/>
                        </a:spcAft>
                        <a:buClrTx/>
                        <a:buSzTx/>
                        <a:buFont typeface="Wingdings" pitchFamily="2" charset="2"/>
                        <a:buChar char="v"/>
                        <a:tabLst>
                          <a:tab pos="969963" algn="l"/>
                          <a:tab pos="1082675" algn="l"/>
                          <a:tab pos="1485900" algn="l"/>
                          <a:tab pos="1600200" algn="l"/>
                        </a:tabLst>
                      </a:pPr>
                      <a:r>
                        <a:rPr kumimoji="0" lang="en-US" sz="2400" b="0" i="0" u="none" strike="noStrike" cap="none" normalizeH="0" baseline="0" smtClean="0">
                          <a:ln>
                            <a:noFill/>
                          </a:ln>
                          <a:solidFill>
                            <a:schemeClr val="tx1"/>
                          </a:solidFill>
                          <a:effectLst/>
                          <a:latin typeface="Arial" charset="0"/>
                          <a:ea typeface="宋体" pitchFamily="2" charset="-122"/>
                          <a:cs typeface="Arial" charset="0"/>
                        </a:rPr>
                        <a:t>Middleware masks the heterogeneity of the underlying networks, hardware, operating systems and programming languages.</a:t>
                      </a:r>
                    </a:p>
                    <a:p>
                      <a:pPr marL="2057400" marR="0" lvl="2" indent="-342900" algn="l" defTabSz="914400" rtl="0" eaLnBrk="1" fontAlgn="base" latinLnBrk="0" hangingPunct="1">
                        <a:lnSpc>
                          <a:spcPct val="100000"/>
                        </a:lnSpc>
                        <a:spcBef>
                          <a:spcPct val="20000"/>
                        </a:spcBef>
                        <a:spcAft>
                          <a:spcPct val="0"/>
                        </a:spcAft>
                        <a:buClrTx/>
                        <a:buSzTx/>
                        <a:buFont typeface="Wingdings" pitchFamily="2" charset="2"/>
                        <a:buChar char="v"/>
                        <a:tabLst>
                          <a:tab pos="969963" algn="l"/>
                          <a:tab pos="1082675" algn="l"/>
                          <a:tab pos="1485900" algn="l"/>
                          <a:tab pos="1600200" algn="l"/>
                        </a:tabLst>
                      </a:pPr>
                      <a:r>
                        <a:rPr kumimoji="0" lang="en-US" sz="2400" b="0" i="0" u="none" strike="noStrike" cap="none" normalizeH="0" baseline="0" smtClean="0">
                          <a:ln>
                            <a:noFill/>
                          </a:ln>
                          <a:solidFill>
                            <a:schemeClr val="tx1"/>
                          </a:solidFill>
                          <a:effectLst/>
                          <a:latin typeface="Arial" charset="0"/>
                          <a:ea typeface="宋体" pitchFamily="2" charset="-122"/>
                          <a:cs typeface="Arial" charset="0"/>
                        </a:rPr>
                        <a:t>The Common Object Request Broker (</a:t>
                      </a:r>
                      <a:r>
                        <a:rPr kumimoji="0" lang="en-US" sz="2400" b="0" i="0" u="none" strike="noStrike" cap="none" normalizeH="0" baseline="0" smtClean="0">
                          <a:ln>
                            <a:noFill/>
                          </a:ln>
                          <a:solidFill>
                            <a:srgbClr val="990099"/>
                          </a:solidFill>
                          <a:effectLst/>
                          <a:latin typeface="Arial" charset="0"/>
                          <a:ea typeface="宋体" pitchFamily="2" charset="-122"/>
                          <a:cs typeface="Arial" charset="0"/>
                        </a:rPr>
                        <a:t>CORBA</a:t>
                      </a:r>
                      <a:r>
                        <a:rPr kumimoji="0" lang="en-US" sz="2400" b="0" i="0" u="none" strike="noStrike" cap="none" normalizeH="0" baseline="0" smtClean="0">
                          <a:ln>
                            <a:noFill/>
                          </a:ln>
                          <a:solidFill>
                            <a:schemeClr val="tx1"/>
                          </a:solidFill>
                          <a:effectLst/>
                          <a:latin typeface="Arial" charset="0"/>
                          <a:ea typeface="宋体" pitchFamily="2" charset="-122"/>
                          <a:cs typeface="Arial" charset="0"/>
                        </a:rPr>
                        <a:t>) is a middleware example.</a:t>
                      </a:r>
                    </a:p>
                  </a:txBody>
                  <a:tcPr marT="45722" marB="45722"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sp>
        <p:nvSpPr>
          <p:cNvPr id="2" name="Footer Placeholder 1"/>
          <p:cNvSpPr>
            <a:spLocks noGrp="1"/>
          </p:cNvSpPr>
          <p:nvPr>
            <p:ph type="ftr" sz="quarter" idx="10"/>
          </p:nvPr>
        </p:nvSpPr>
        <p:spPr/>
        <p:txBody>
          <a:bodyPr/>
          <a:lstStyle/>
          <a:p>
            <a:pPr>
              <a:defRPr/>
            </a:pPr>
            <a:r>
              <a:rPr lang="en-US"/>
              <a:t>Distributed System(DS)</a:t>
            </a:r>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charset="2"/>
              <a:buChar char="§"/>
              <a:defRPr sz="3200">
                <a:solidFill>
                  <a:schemeClr val="tx1"/>
                </a:solidFill>
                <a:latin typeface="Arial" charset="0"/>
                <a:ea typeface="Arial" charset="0"/>
                <a:cs typeface="Arial" charset="0"/>
              </a:defRPr>
            </a:lvl1pPr>
            <a:lvl2pPr marL="742950" indent="-285750">
              <a:spcBef>
                <a:spcPct val="20000"/>
              </a:spcBef>
              <a:buFont typeface="Wingdings" charset="2"/>
              <a:buChar char="Ø"/>
              <a:defRPr sz="2800">
                <a:solidFill>
                  <a:schemeClr val="tx1"/>
                </a:solidFill>
                <a:latin typeface="Arial" charset="0"/>
                <a:ea typeface="Arial" charset="0"/>
                <a:cs typeface="Arial" charset="0"/>
              </a:defRPr>
            </a:lvl2pPr>
            <a:lvl3pPr marL="1143000" indent="-228600">
              <a:spcBef>
                <a:spcPct val="20000"/>
              </a:spcBef>
              <a:buFont typeface="Wingdings" charset="2"/>
              <a:buChar char="v"/>
              <a:defRPr sz="2400">
                <a:solidFill>
                  <a:schemeClr val="tx1"/>
                </a:solidFill>
                <a:latin typeface="Arial" charset="0"/>
                <a:ea typeface="Arial" charset="0"/>
                <a:cs typeface="Arial" charset="0"/>
              </a:defRPr>
            </a:lvl3pPr>
            <a:lvl4pPr marL="1600200" indent="-228600">
              <a:spcBef>
                <a:spcPct val="20000"/>
              </a:spcBef>
              <a:buChar char="–"/>
              <a:defRPr sz="2000">
                <a:solidFill>
                  <a:schemeClr val="tx1"/>
                </a:solidFill>
                <a:latin typeface="Arial" charset="0"/>
                <a:ea typeface="Arial" charset="0"/>
                <a:cs typeface="Arial" charset="0"/>
              </a:defRPr>
            </a:lvl4pPr>
            <a:lvl5pPr marL="2057400" indent="-228600">
              <a:spcBef>
                <a:spcPct val="20000"/>
              </a:spcBef>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ea typeface="Arial" charset="0"/>
                <a:cs typeface="Arial" charset="0"/>
              </a:defRPr>
            </a:lvl9pPr>
          </a:lstStyle>
          <a:p>
            <a:pPr>
              <a:spcBef>
                <a:spcPct val="0"/>
              </a:spcBef>
              <a:buFontTx/>
              <a:buNone/>
            </a:pPr>
            <a:fld id="{ED233824-B63D-964F-BB02-72A1B84269B5}" type="slidenum">
              <a:rPr lang="en-US" altLang="en-US" sz="1400"/>
              <a:pPr>
                <a:spcBef>
                  <a:spcPct val="0"/>
                </a:spcBef>
                <a:buFontTx/>
                <a:buNone/>
              </a:pPr>
              <a:t>27</a:t>
            </a:fld>
            <a:endParaRPr lang="en-US" altLang="en-US" sz="1400"/>
          </a:p>
        </p:txBody>
      </p:sp>
      <p:sp>
        <p:nvSpPr>
          <p:cNvPr id="65538" name="Rectangle 2"/>
          <p:cNvSpPr>
            <a:spLocks noGrp="1" noChangeArrowheads="1"/>
          </p:cNvSpPr>
          <p:nvPr>
            <p:ph type="title"/>
          </p:nvPr>
        </p:nvSpPr>
        <p:spPr>
          <a:xfrm>
            <a:off x="457200" y="557213"/>
            <a:ext cx="8229600" cy="579437"/>
          </a:xfrm>
          <a:noFill/>
        </p:spPr>
        <p:txBody>
          <a:bodyPr anchorCtr="1">
            <a:spAutoFit/>
          </a:bodyPr>
          <a:lstStyle/>
          <a:p>
            <a:pPr eaLnBrk="1" hangingPunct="1"/>
            <a:r>
              <a:rPr lang="en-US" altLang="en-US" sz="3200" b="1">
                <a:solidFill>
                  <a:srgbClr val="669900"/>
                </a:solidFill>
                <a:ea typeface="宋体" charset="0"/>
              </a:rPr>
              <a:t>Heterogeneity</a:t>
            </a:r>
          </a:p>
        </p:txBody>
      </p:sp>
      <p:graphicFrame>
        <p:nvGraphicFramePr>
          <p:cNvPr id="66574" name="Group 14"/>
          <p:cNvGraphicFramePr>
            <a:graphicFrameLocks noGrp="1"/>
          </p:cNvGraphicFramePr>
          <p:nvPr>
            <p:ph type="tbl" idx="1"/>
          </p:nvPr>
        </p:nvGraphicFramePr>
        <p:xfrm>
          <a:off x="533400" y="1219200"/>
          <a:ext cx="8229600" cy="3810000"/>
        </p:xfrm>
        <a:graphic>
          <a:graphicData uri="http://schemas.openxmlformats.org/drawingml/2006/table">
            <a:tbl>
              <a:tblPr rtl="1"/>
              <a:tblGrid>
                <a:gridCol w="8229600"/>
              </a:tblGrid>
              <a:tr h="1993900">
                <a:tc>
                  <a:txBody>
                    <a:bodyPr/>
                    <a:lstStyle/>
                    <a:p>
                      <a:pPr marL="1257300" marR="0" lvl="1" indent="-342900" algn="l" defTabSz="914400" rtl="0" eaLnBrk="1" fontAlgn="base" latinLnBrk="0" hangingPunct="1">
                        <a:lnSpc>
                          <a:spcPct val="10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US" sz="2800" b="0" i="0" u="none" strike="noStrike" cap="none" normalizeH="0" baseline="0" dirty="0" smtClean="0">
                          <a:ln>
                            <a:noFill/>
                          </a:ln>
                          <a:solidFill>
                            <a:srgbClr val="A50021"/>
                          </a:solidFill>
                          <a:effectLst/>
                          <a:latin typeface="Arial" charset="0"/>
                          <a:ea typeface="宋体" pitchFamily="2" charset="-122"/>
                          <a:cs typeface="Arial" charset="0"/>
                        </a:rPr>
                        <a:t>Mobile code</a:t>
                      </a:r>
                    </a:p>
                    <a:p>
                      <a:pPr marL="2057400" marR="0" lvl="2" indent="-342900" algn="l" defTabSz="914400" rtl="0" eaLnBrk="1" fontAlgn="base" latinLnBrk="0" hangingPunct="1">
                        <a:lnSpc>
                          <a:spcPct val="100000"/>
                        </a:lnSpc>
                        <a:spcBef>
                          <a:spcPct val="20000"/>
                        </a:spcBef>
                        <a:spcAft>
                          <a:spcPct val="0"/>
                        </a:spcAft>
                        <a:buClrTx/>
                        <a:buSzTx/>
                        <a:buFont typeface="Wingdings" pitchFamily="2" charset="2"/>
                        <a:buChar char="v"/>
                        <a:tabLst>
                          <a:tab pos="969963" algn="l"/>
                          <a:tab pos="1082675" algn="l"/>
                          <a:tab pos="1485900" algn="l"/>
                          <a:tab pos="1600200" algn="l"/>
                        </a:tabLst>
                      </a:pPr>
                      <a:r>
                        <a:rPr kumimoji="0" lang="en-US" sz="2400" b="0" i="0" u="none" strike="noStrike" cap="none" normalizeH="0" baseline="0" dirty="0" smtClean="0">
                          <a:ln>
                            <a:noFill/>
                          </a:ln>
                          <a:solidFill>
                            <a:schemeClr val="tx1"/>
                          </a:solidFill>
                          <a:effectLst/>
                          <a:latin typeface="Arial" charset="0"/>
                          <a:ea typeface="宋体" pitchFamily="2" charset="-122"/>
                          <a:cs typeface="Arial" charset="0"/>
                        </a:rPr>
                        <a:t>Mobile code is the code that can be sent from one computer to another and run at the destination.</a:t>
                      </a:r>
                    </a:p>
                    <a:p>
                      <a:pPr marL="2057400" marR="0" lvl="2" indent="-342900" algn="l" defTabSz="914400" rtl="0" eaLnBrk="1" fontAlgn="base" latinLnBrk="0" hangingPunct="1">
                        <a:lnSpc>
                          <a:spcPct val="100000"/>
                        </a:lnSpc>
                        <a:spcBef>
                          <a:spcPct val="20000"/>
                        </a:spcBef>
                        <a:spcAft>
                          <a:spcPct val="0"/>
                        </a:spcAft>
                        <a:buClrTx/>
                        <a:buSzTx/>
                        <a:buFont typeface="Wingdings" pitchFamily="2" charset="2"/>
                        <a:buChar char="v"/>
                        <a:tabLst>
                          <a:tab pos="969963" algn="l"/>
                          <a:tab pos="1082675" algn="l"/>
                          <a:tab pos="1485900" algn="l"/>
                          <a:tab pos="1600200" algn="l"/>
                        </a:tabLst>
                      </a:pPr>
                      <a:r>
                        <a:rPr kumimoji="0" lang="en-US" sz="2400" b="0" i="0" u="none" strike="noStrike" cap="none" normalizeH="0" baseline="0" dirty="0" smtClean="0">
                          <a:ln>
                            <a:noFill/>
                          </a:ln>
                          <a:solidFill>
                            <a:schemeClr val="tx1"/>
                          </a:solidFill>
                          <a:effectLst/>
                          <a:latin typeface="Arial" charset="0"/>
                          <a:ea typeface="宋体" pitchFamily="2" charset="-122"/>
                          <a:cs typeface="Arial" charset="0"/>
                        </a:rPr>
                        <a:t>Java applets are the example of mobile codes.</a:t>
                      </a:r>
                    </a:p>
                    <a:p>
                      <a:pPr marL="1257300" marR="0" lvl="1" indent="-342900" algn="l" defTabSz="914400" rtl="0" eaLnBrk="1" fontAlgn="base" latinLnBrk="0" hangingPunct="1">
                        <a:lnSpc>
                          <a:spcPct val="10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US" sz="2800" b="0" i="0" u="none" strike="noStrike" cap="none" normalizeH="0" baseline="0" dirty="0" smtClean="0">
                          <a:ln>
                            <a:noFill/>
                          </a:ln>
                          <a:solidFill>
                            <a:srgbClr val="A50021"/>
                          </a:solidFill>
                          <a:effectLst/>
                          <a:latin typeface="Arial" charset="0"/>
                          <a:ea typeface="宋体" pitchFamily="2" charset="-122"/>
                          <a:cs typeface="Arial" charset="0"/>
                        </a:rPr>
                        <a:t>Virtual machine</a:t>
                      </a:r>
                    </a:p>
                    <a:p>
                      <a:pPr marL="2057400" marR="0" lvl="2" indent="-342900" algn="l" defTabSz="914400" rtl="0" eaLnBrk="1" fontAlgn="base" latinLnBrk="0" hangingPunct="1">
                        <a:lnSpc>
                          <a:spcPct val="100000"/>
                        </a:lnSpc>
                        <a:spcBef>
                          <a:spcPct val="20000"/>
                        </a:spcBef>
                        <a:spcAft>
                          <a:spcPct val="0"/>
                        </a:spcAft>
                        <a:buClrTx/>
                        <a:buSzTx/>
                        <a:buFont typeface="Wingdings" pitchFamily="2" charset="2"/>
                        <a:buChar char="v"/>
                        <a:tabLst>
                          <a:tab pos="969963" algn="l"/>
                          <a:tab pos="1082675" algn="l"/>
                          <a:tab pos="1485900" algn="l"/>
                          <a:tab pos="1600200" algn="l"/>
                        </a:tabLst>
                      </a:pPr>
                      <a:r>
                        <a:rPr kumimoji="0" lang="en-US" sz="2400" b="0" i="0" u="none" strike="noStrike" cap="none" normalizeH="0" baseline="0" dirty="0" smtClean="0">
                          <a:ln>
                            <a:noFill/>
                          </a:ln>
                          <a:solidFill>
                            <a:schemeClr val="tx1"/>
                          </a:solidFill>
                          <a:effectLst/>
                          <a:latin typeface="Arial" charset="0"/>
                          <a:ea typeface="宋体" pitchFamily="2" charset="-122"/>
                          <a:cs typeface="Arial" charset="0"/>
                        </a:rPr>
                        <a:t>Virtual machine provides a way of making code executable on any hardware.</a:t>
                      </a:r>
                    </a:p>
                  </a:txBody>
                  <a:tcPr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sp>
        <p:nvSpPr>
          <p:cNvPr id="2" name="Footer Placeholder 1"/>
          <p:cNvSpPr>
            <a:spLocks noGrp="1"/>
          </p:cNvSpPr>
          <p:nvPr>
            <p:ph type="ftr" sz="quarter" idx="10"/>
          </p:nvPr>
        </p:nvSpPr>
        <p:spPr/>
        <p:txBody>
          <a:bodyPr/>
          <a:lstStyle/>
          <a:p>
            <a:pPr>
              <a:defRPr/>
            </a:pPr>
            <a:r>
              <a:rPr lang="en-US"/>
              <a:t>Distributed System(DS)</a:t>
            </a:r>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charset="2"/>
              <a:buChar char="§"/>
              <a:defRPr sz="3200">
                <a:solidFill>
                  <a:schemeClr val="tx1"/>
                </a:solidFill>
                <a:latin typeface="Arial" charset="0"/>
                <a:ea typeface="Arial" charset="0"/>
                <a:cs typeface="Arial" charset="0"/>
              </a:defRPr>
            </a:lvl1pPr>
            <a:lvl2pPr marL="742950" indent="-285750">
              <a:spcBef>
                <a:spcPct val="20000"/>
              </a:spcBef>
              <a:buFont typeface="Wingdings" charset="2"/>
              <a:buChar char="Ø"/>
              <a:defRPr sz="2800">
                <a:solidFill>
                  <a:schemeClr val="tx1"/>
                </a:solidFill>
                <a:latin typeface="Arial" charset="0"/>
                <a:ea typeface="Arial" charset="0"/>
                <a:cs typeface="Arial" charset="0"/>
              </a:defRPr>
            </a:lvl2pPr>
            <a:lvl3pPr marL="1143000" indent="-228600">
              <a:spcBef>
                <a:spcPct val="20000"/>
              </a:spcBef>
              <a:buFont typeface="Wingdings" charset="2"/>
              <a:buChar char="v"/>
              <a:defRPr sz="2400">
                <a:solidFill>
                  <a:schemeClr val="tx1"/>
                </a:solidFill>
                <a:latin typeface="Arial" charset="0"/>
                <a:ea typeface="Arial" charset="0"/>
                <a:cs typeface="Arial" charset="0"/>
              </a:defRPr>
            </a:lvl3pPr>
            <a:lvl4pPr marL="1600200" indent="-228600">
              <a:spcBef>
                <a:spcPct val="20000"/>
              </a:spcBef>
              <a:buChar char="–"/>
              <a:defRPr sz="2000">
                <a:solidFill>
                  <a:schemeClr val="tx1"/>
                </a:solidFill>
                <a:latin typeface="Arial" charset="0"/>
                <a:ea typeface="Arial" charset="0"/>
                <a:cs typeface="Arial" charset="0"/>
              </a:defRPr>
            </a:lvl4pPr>
            <a:lvl5pPr marL="2057400" indent="-228600">
              <a:spcBef>
                <a:spcPct val="20000"/>
              </a:spcBef>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ea typeface="Arial" charset="0"/>
                <a:cs typeface="Arial" charset="0"/>
              </a:defRPr>
            </a:lvl9pPr>
          </a:lstStyle>
          <a:p>
            <a:pPr>
              <a:spcBef>
                <a:spcPct val="0"/>
              </a:spcBef>
              <a:buFontTx/>
              <a:buNone/>
            </a:pPr>
            <a:fld id="{D811A0CF-7257-B44A-9708-889B71E1F83B}" type="slidenum">
              <a:rPr lang="en-US" altLang="en-US" sz="1400"/>
              <a:pPr>
                <a:spcBef>
                  <a:spcPct val="0"/>
                </a:spcBef>
                <a:buFontTx/>
                <a:buNone/>
              </a:pPr>
              <a:t>28</a:t>
            </a:fld>
            <a:endParaRPr lang="en-US" altLang="en-US" sz="1400"/>
          </a:p>
        </p:txBody>
      </p:sp>
      <p:sp>
        <p:nvSpPr>
          <p:cNvPr id="67586" name="Rectangle 2"/>
          <p:cNvSpPr>
            <a:spLocks noGrp="1" noChangeArrowheads="1"/>
          </p:cNvSpPr>
          <p:nvPr>
            <p:ph type="title"/>
          </p:nvPr>
        </p:nvSpPr>
        <p:spPr>
          <a:xfrm>
            <a:off x="457200" y="557213"/>
            <a:ext cx="8229600" cy="579437"/>
          </a:xfrm>
          <a:noFill/>
        </p:spPr>
        <p:txBody>
          <a:bodyPr anchorCtr="1">
            <a:spAutoFit/>
          </a:bodyPr>
          <a:lstStyle/>
          <a:p>
            <a:pPr eaLnBrk="1" hangingPunct="1"/>
            <a:r>
              <a:rPr lang="en-US" altLang="en-US" sz="3200" b="1">
                <a:solidFill>
                  <a:srgbClr val="669900"/>
                </a:solidFill>
                <a:ea typeface="宋体" charset="0"/>
              </a:rPr>
              <a:t>Openness</a:t>
            </a:r>
          </a:p>
        </p:txBody>
      </p:sp>
      <p:graphicFrame>
        <p:nvGraphicFramePr>
          <p:cNvPr id="68646" name="Group 38"/>
          <p:cNvGraphicFramePr>
            <a:graphicFrameLocks noGrp="1"/>
          </p:cNvGraphicFramePr>
          <p:nvPr>
            <p:ph type="tbl" idx="1"/>
          </p:nvPr>
        </p:nvGraphicFramePr>
        <p:xfrm>
          <a:off x="533400" y="1219200"/>
          <a:ext cx="8229600" cy="3213100"/>
        </p:xfrm>
        <a:graphic>
          <a:graphicData uri="http://schemas.openxmlformats.org/drawingml/2006/table">
            <a:tbl>
              <a:tblPr rtl="1"/>
              <a:tblGrid>
                <a:gridCol w="8229600"/>
              </a:tblGrid>
              <a:tr h="3213100">
                <a:tc>
                  <a:txBody>
                    <a:bodyPr/>
                    <a:lstStyle>
                      <a:lvl1pPr marL="338138" indent="-338138" eaLnBrk="0" hangingPunct="0">
                        <a:spcBef>
                          <a:spcPct val="20000"/>
                        </a:spcBef>
                        <a:buFont typeface="Wingdings" charset="2"/>
                        <a:tabLst>
                          <a:tab pos="969963" algn="l"/>
                          <a:tab pos="1082675" algn="l"/>
                          <a:tab pos="1485900" algn="l"/>
                          <a:tab pos="1600200" algn="l"/>
                        </a:tabLst>
                        <a:defRPr sz="2800">
                          <a:solidFill>
                            <a:schemeClr val="tx1"/>
                          </a:solidFill>
                          <a:latin typeface="Arial" charset="0"/>
                          <a:ea typeface="Arial" charset="0"/>
                          <a:cs typeface="Arial" charset="0"/>
                        </a:defRPr>
                      </a:lvl1pPr>
                      <a:lvl2pPr marL="742950" indent="-285750" eaLnBrk="0" hangingPunct="0">
                        <a:spcBef>
                          <a:spcPct val="20000"/>
                        </a:spcBef>
                        <a:buFont typeface="Wingdings" charset="2"/>
                        <a:tabLst>
                          <a:tab pos="969963" algn="l"/>
                          <a:tab pos="1082675" algn="l"/>
                          <a:tab pos="1485900" algn="l"/>
                          <a:tab pos="1600200" algn="l"/>
                        </a:tabLst>
                        <a:defRPr sz="2400">
                          <a:solidFill>
                            <a:schemeClr val="tx1"/>
                          </a:solidFill>
                          <a:latin typeface="Arial" charset="0"/>
                          <a:ea typeface="Arial" charset="0"/>
                          <a:cs typeface="Arial" charset="0"/>
                        </a:defRPr>
                      </a:lvl2pPr>
                      <a:lvl3pPr marL="1143000" indent="-228600" eaLnBrk="0" hangingPunct="0">
                        <a:spcBef>
                          <a:spcPct val="20000"/>
                        </a:spcBef>
                        <a:buFont typeface="Wingdings" charset="2"/>
                        <a:tabLst>
                          <a:tab pos="969963" algn="l"/>
                          <a:tab pos="1082675" algn="l"/>
                          <a:tab pos="1485900" algn="l"/>
                          <a:tab pos="1600200" algn="l"/>
                        </a:tabLst>
                        <a:defRPr sz="2000">
                          <a:solidFill>
                            <a:schemeClr val="tx1"/>
                          </a:solidFill>
                          <a:latin typeface="Arial" charset="0"/>
                          <a:ea typeface="Arial" charset="0"/>
                          <a:cs typeface="Arial" charset="0"/>
                        </a:defRPr>
                      </a:lvl3pPr>
                      <a:lvl4pPr marL="1600200" indent="-228600" eaLnBrk="0" hangingPunct="0">
                        <a:spcBef>
                          <a:spcPct val="20000"/>
                        </a:spcBef>
                        <a:tabLst>
                          <a:tab pos="969963" algn="l"/>
                          <a:tab pos="1082675" algn="l"/>
                          <a:tab pos="1485900" algn="l"/>
                          <a:tab pos="1600200" algn="l"/>
                        </a:tabLst>
                        <a:defRPr>
                          <a:solidFill>
                            <a:schemeClr val="tx1"/>
                          </a:solidFill>
                          <a:latin typeface="Arial" charset="0"/>
                          <a:ea typeface="Arial" charset="0"/>
                          <a:cs typeface="Arial" charset="0"/>
                        </a:defRPr>
                      </a:lvl4pPr>
                      <a:lvl5pPr marL="2057400" indent="-228600" eaLnBrk="0" hangingPunct="0">
                        <a:spcBef>
                          <a:spcPct val="20000"/>
                        </a:spcBef>
                        <a:tabLst>
                          <a:tab pos="969963" algn="l"/>
                          <a:tab pos="1082675" algn="l"/>
                          <a:tab pos="1485900" algn="l"/>
                          <a:tab pos="1600200" algn="l"/>
                        </a:tabLst>
                        <a:defRPr>
                          <a:solidFill>
                            <a:schemeClr val="tx1"/>
                          </a:solidFill>
                          <a:latin typeface="Arial" charset="0"/>
                          <a:ea typeface="Arial" charset="0"/>
                          <a:cs typeface="Arial" charset="0"/>
                        </a:defRPr>
                      </a:lvl5pPr>
                      <a:lvl6pPr marL="2514600" indent="-228600" eaLnBrk="0" fontAlgn="base" hangingPunct="0">
                        <a:spcBef>
                          <a:spcPct val="20000"/>
                        </a:spcBef>
                        <a:spcAft>
                          <a:spcPct val="0"/>
                        </a:spcAft>
                        <a:tabLst>
                          <a:tab pos="969963" algn="l"/>
                          <a:tab pos="1082675" algn="l"/>
                          <a:tab pos="1485900" algn="l"/>
                          <a:tab pos="1600200" algn="l"/>
                        </a:tabLst>
                        <a:defRPr>
                          <a:solidFill>
                            <a:schemeClr val="tx1"/>
                          </a:solidFill>
                          <a:latin typeface="Arial" charset="0"/>
                          <a:ea typeface="Arial" charset="0"/>
                          <a:cs typeface="Arial" charset="0"/>
                        </a:defRPr>
                      </a:lvl6pPr>
                      <a:lvl7pPr marL="2971800" indent="-228600" eaLnBrk="0" fontAlgn="base" hangingPunct="0">
                        <a:spcBef>
                          <a:spcPct val="20000"/>
                        </a:spcBef>
                        <a:spcAft>
                          <a:spcPct val="0"/>
                        </a:spcAft>
                        <a:tabLst>
                          <a:tab pos="969963" algn="l"/>
                          <a:tab pos="1082675" algn="l"/>
                          <a:tab pos="1485900" algn="l"/>
                          <a:tab pos="1600200" algn="l"/>
                        </a:tabLst>
                        <a:defRPr>
                          <a:solidFill>
                            <a:schemeClr val="tx1"/>
                          </a:solidFill>
                          <a:latin typeface="Arial" charset="0"/>
                          <a:ea typeface="Arial" charset="0"/>
                          <a:cs typeface="Arial" charset="0"/>
                        </a:defRPr>
                      </a:lvl7pPr>
                      <a:lvl8pPr marL="3429000" indent="-228600" eaLnBrk="0" fontAlgn="base" hangingPunct="0">
                        <a:spcBef>
                          <a:spcPct val="20000"/>
                        </a:spcBef>
                        <a:spcAft>
                          <a:spcPct val="0"/>
                        </a:spcAft>
                        <a:tabLst>
                          <a:tab pos="969963" algn="l"/>
                          <a:tab pos="1082675" algn="l"/>
                          <a:tab pos="1485900" algn="l"/>
                          <a:tab pos="1600200" algn="l"/>
                        </a:tabLst>
                        <a:defRPr>
                          <a:solidFill>
                            <a:schemeClr val="tx1"/>
                          </a:solidFill>
                          <a:latin typeface="Arial" charset="0"/>
                          <a:ea typeface="Arial" charset="0"/>
                          <a:cs typeface="Arial" charset="0"/>
                        </a:defRPr>
                      </a:lvl8pPr>
                      <a:lvl9pPr marL="3886200" indent="-228600" eaLnBrk="0" fontAlgn="base" hangingPunct="0">
                        <a:spcBef>
                          <a:spcPct val="20000"/>
                        </a:spcBef>
                        <a:spcAft>
                          <a:spcPct val="0"/>
                        </a:spcAft>
                        <a:tabLst>
                          <a:tab pos="969963" algn="l"/>
                          <a:tab pos="1082675" algn="l"/>
                          <a:tab pos="1485900" algn="l"/>
                          <a:tab pos="1600200" algn="l"/>
                        </a:tabLst>
                        <a:defRPr>
                          <a:solidFill>
                            <a:schemeClr val="tx1"/>
                          </a:solidFill>
                          <a:latin typeface="Arial" charset="0"/>
                          <a:ea typeface="Arial" charset="0"/>
                          <a:cs typeface="Arial" charset="0"/>
                        </a:defRPr>
                      </a:lvl9pPr>
                    </a:lstStyle>
                    <a:p>
                      <a:pPr marL="338138" marR="0" lvl="0" indent="-338138" algn="l" defTabSz="914400" rtl="0" eaLnBrk="1" fontAlgn="base" latinLnBrk="0" hangingPunct="1">
                        <a:lnSpc>
                          <a:spcPct val="100000"/>
                        </a:lnSpc>
                        <a:spcBef>
                          <a:spcPct val="20000"/>
                        </a:spcBef>
                        <a:spcAft>
                          <a:spcPct val="0"/>
                        </a:spcAft>
                        <a:buClrTx/>
                        <a:buSzTx/>
                        <a:buFont typeface="Wingdings" charset="2"/>
                        <a:buChar char="§"/>
                        <a:tabLst>
                          <a:tab pos="969963" algn="l"/>
                          <a:tab pos="1082675" algn="l"/>
                          <a:tab pos="1485900" algn="l"/>
                          <a:tab pos="1600200" algn="l"/>
                        </a:tabLst>
                      </a:pPr>
                      <a:r>
                        <a:rPr kumimoji="0" lang="en-US" altLang="en-US" sz="3200" b="0" i="0" u="none" strike="noStrike" cap="none" normalizeH="0" baseline="0">
                          <a:ln>
                            <a:noFill/>
                          </a:ln>
                          <a:solidFill>
                            <a:schemeClr val="tx1"/>
                          </a:solidFill>
                          <a:effectLst/>
                          <a:latin typeface="Arial" charset="0"/>
                          <a:ea typeface="宋体" charset="0"/>
                        </a:rPr>
                        <a:t>Distributed systems must be extensible.</a:t>
                      </a:r>
                    </a:p>
                    <a:p>
                      <a:pPr marL="338138" marR="0" lvl="0" indent="-338138" algn="l" defTabSz="914400" rtl="0" eaLnBrk="1" fontAlgn="base" latinLnBrk="0" hangingPunct="1">
                        <a:lnSpc>
                          <a:spcPct val="100000"/>
                        </a:lnSpc>
                        <a:spcBef>
                          <a:spcPct val="20000"/>
                        </a:spcBef>
                        <a:spcAft>
                          <a:spcPct val="0"/>
                        </a:spcAft>
                        <a:buClrTx/>
                        <a:buSzTx/>
                        <a:buFont typeface="Wingdings" charset="2"/>
                        <a:buChar char="§"/>
                        <a:tabLst>
                          <a:tab pos="969963" algn="l"/>
                          <a:tab pos="1082675" algn="l"/>
                          <a:tab pos="1485900" algn="l"/>
                          <a:tab pos="1600200" algn="l"/>
                        </a:tabLst>
                      </a:pPr>
                      <a:endParaRPr kumimoji="0" lang="en-US" altLang="en-US" sz="3200" b="0" i="0" u="none" strike="noStrike" cap="none" normalizeH="0" baseline="0">
                        <a:ln>
                          <a:noFill/>
                        </a:ln>
                        <a:solidFill>
                          <a:schemeClr val="tx1"/>
                        </a:solidFill>
                        <a:effectLst/>
                        <a:latin typeface="Arial" charset="0"/>
                        <a:ea typeface="宋体" charset="0"/>
                      </a:endParaRPr>
                    </a:p>
                    <a:p>
                      <a:pPr marL="338138" marR="0" lvl="0" indent="-338138" algn="l" defTabSz="914400" rtl="0" eaLnBrk="1" fontAlgn="base" latinLnBrk="0" hangingPunct="1">
                        <a:lnSpc>
                          <a:spcPct val="100000"/>
                        </a:lnSpc>
                        <a:spcBef>
                          <a:spcPct val="20000"/>
                        </a:spcBef>
                        <a:spcAft>
                          <a:spcPct val="0"/>
                        </a:spcAft>
                        <a:buClrTx/>
                        <a:buSzTx/>
                        <a:buFont typeface="Wingdings" charset="2"/>
                        <a:buChar char="§"/>
                        <a:tabLst>
                          <a:tab pos="969963" algn="l"/>
                          <a:tab pos="1082675" algn="l"/>
                          <a:tab pos="1485900" algn="l"/>
                          <a:tab pos="1600200" algn="l"/>
                        </a:tabLst>
                      </a:pPr>
                      <a:r>
                        <a:rPr kumimoji="0" lang="en-US" altLang="en-US" sz="3200" b="0" i="0" u="none" strike="noStrike" cap="none" normalizeH="0" baseline="0">
                          <a:ln>
                            <a:noFill/>
                          </a:ln>
                          <a:solidFill>
                            <a:schemeClr val="tx1"/>
                          </a:solidFill>
                          <a:effectLst/>
                          <a:latin typeface="Arial" charset="0"/>
                          <a:ea typeface="宋体" charset="0"/>
                        </a:rPr>
                        <a:t>Openness of a computer system is the characteristic that determines whether the system can be extended and re-implemented in various ways.</a:t>
                      </a:r>
                    </a:p>
                  </a:txBody>
                  <a:tcPr marT="45727" marB="45727" horzOverflow="overflow">
                    <a:lnL>
                      <a:noFill/>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r>
            </a:tbl>
          </a:graphicData>
        </a:graphic>
      </p:graphicFrame>
      <p:sp>
        <p:nvSpPr>
          <p:cNvPr id="2" name="Footer Placeholder 1"/>
          <p:cNvSpPr>
            <a:spLocks noGrp="1"/>
          </p:cNvSpPr>
          <p:nvPr>
            <p:ph type="ftr" sz="quarter" idx="10"/>
          </p:nvPr>
        </p:nvSpPr>
        <p:spPr/>
        <p:txBody>
          <a:bodyPr/>
          <a:lstStyle/>
          <a:p>
            <a:pPr>
              <a:defRPr/>
            </a:pPr>
            <a:r>
              <a:rPr lang="en-US"/>
              <a:t>Distributed System(DS)</a:t>
            </a:r>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charset="2"/>
              <a:buChar char="§"/>
              <a:defRPr sz="3200">
                <a:solidFill>
                  <a:schemeClr val="tx1"/>
                </a:solidFill>
                <a:latin typeface="Arial" charset="0"/>
                <a:ea typeface="Arial" charset="0"/>
                <a:cs typeface="Arial" charset="0"/>
              </a:defRPr>
            </a:lvl1pPr>
            <a:lvl2pPr marL="742950" indent="-285750">
              <a:spcBef>
                <a:spcPct val="20000"/>
              </a:spcBef>
              <a:buFont typeface="Wingdings" charset="2"/>
              <a:buChar char="Ø"/>
              <a:defRPr sz="2800">
                <a:solidFill>
                  <a:schemeClr val="tx1"/>
                </a:solidFill>
                <a:latin typeface="Arial" charset="0"/>
                <a:ea typeface="Arial" charset="0"/>
                <a:cs typeface="Arial" charset="0"/>
              </a:defRPr>
            </a:lvl2pPr>
            <a:lvl3pPr marL="1143000" indent="-228600">
              <a:spcBef>
                <a:spcPct val="20000"/>
              </a:spcBef>
              <a:buFont typeface="Wingdings" charset="2"/>
              <a:buChar char="v"/>
              <a:defRPr sz="2400">
                <a:solidFill>
                  <a:schemeClr val="tx1"/>
                </a:solidFill>
                <a:latin typeface="Arial" charset="0"/>
                <a:ea typeface="Arial" charset="0"/>
                <a:cs typeface="Arial" charset="0"/>
              </a:defRPr>
            </a:lvl3pPr>
            <a:lvl4pPr marL="1600200" indent="-228600">
              <a:spcBef>
                <a:spcPct val="20000"/>
              </a:spcBef>
              <a:buChar char="–"/>
              <a:defRPr sz="2000">
                <a:solidFill>
                  <a:schemeClr val="tx1"/>
                </a:solidFill>
                <a:latin typeface="Arial" charset="0"/>
                <a:ea typeface="Arial" charset="0"/>
                <a:cs typeface="Arial" charset="0"/>
              </a:defRPr>
            </a:lvl4pPr>
            <a:lvl5pPr marL="2057400" indent="-228600">
              <a:spcBef>
                <a:spcPct val="20000"/>
              </a:spcBef>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ea typeface="Arial" charset="0"/>
                <a:cs typeface="Arial" charset="0"/>
              </a:defRPr>
            </a:lvl9pPr>
          </a:lstStyle>
          <a:p>
            <a:pPr>
              <a:spcBef>
                <a:spcPct val="0"/>
              </a:spcBef>
              <a:buFontTx/>
              <a:buNone/>
            </a:pPr>
            <a:fld id="{29E46674-8FE3-FB49-AA77-958259A8ED88}" type="slidenum">
              <a:rPr lang="en-US" altLang="en-US" sz="1400"/>
              <a:pPr>
                <a:spcBef>
                  <a:spcPct val="0"/>
                </a:spcBef>
                <a:buFontTx/>
                <a:buNone/>
              </a:pPr>
              <a:t>29</a:t>
            </a:fld>
            <a:endParaRPr lang="en-US" altLang="en-US" sz="1400"/>
          </a:p>
        </p:txBody>
      </p:sp>
      <p:sp>
        <p:nvSpPr>
          <p:cNvPr id="69634" name="Rectangle 2"/>
          <p:cNvSpPr>
            <a:spLocks noGrp="1" noChangeArrowheads="1"/>
          </p:cNvSpPr>
          <p:nvPr>
            <p:ph type="title"/>
          </p:nvPr>
        </p:nvSpPr>
        <p:spPr>
          <a:xfrm>
            <a:off x="457200" y="557213"/>
            <a:ext cx="8229600" cy="579437"/>
          </a:xfrm>
          <a:noFill/>
        </p:spPr>
        <p:txBody>
          <a:bodyPr anchorCtr="1">
            <a:spAutoFit/>
          </a:bodyPr>
          <a:lstStyle/>
          <a:p>
            <a:pPr eaLnBrk="1" hangingPunct="1"/>
            <a:r>
              <a:rPr lang="en-US" altLang="en-US" sz="3200" b="1">
                <a:solidFill>
                  <a:srgbClr val="669900"/>
                </a:solidFill>
                <a:ea typeface="宋体" charset="0"/>
              </a:rPr>
              <a:t>Openness</a:t>
            </a:r>
          </a:p>
        </p:txBody>
      </p:sp>
      <p:graphicFrame>
        <p:nvGraphicFramePr>
          <p:cNvPr id="154633" name="Group 9"/>
          <p:cNvGraphicFramePr>
            <a:graphicFrameLocks noGrp="1"/>
          </p:cNvGraphicFramePr>
          <p:nvPr>
            <p:ph type="tbl" idx="1"/>
          </p:nvPr>
        </p:nvGraphicFramePr>
        <p:xfrm>
          <a:off x="228600" y="1219200"/>
          <a:ext cx="8878888" cy="4700588"/>
        </p:xfrm>
        <a:graphic>
          <a:graphicData uri="http://schemas.openxmlformats.org/drawingml/2006/table">
            <a:tbl>
              <a:tblPr rtl="1"/>
              <a:tblGrid>
                <a:gridCol w="8878888"/>
              </a:tblGrid>
              <a:tr h="4700588">
                <a:tc>
                  <a:txBody>
                    <a:bodyPr/>
                    <a:lstStyle/>
                    <a:p>
                      <a:pPr marL="338138" marR="0" lvl="0" indent="-338138" algn="l" defTabSz="914400" rtl="0" eaLnBrk="1" fontAlgn="base" latinLnBrk="0" hangingPunct="1">
                        <a:lnSpc>
                          <a:spcPct val="100000"/>
                        </a:lnSpc>
                        <a:spcBef>
                          <a:spcPct val="20000"/>
                        </a:spcBef>
                        <a:spcAft>
                          <a:spcPct val="0"/>
                        </a:spcAft>
                        <a:buClrTx/>
                        <a:buSzTx/>
                        <a:buFont typeface="Wingdings" pitchFamily="2" charset="2"/>
                        <a:buChar char="§"/>
                        <a:tabLst>
                          <a:tab pos="969963" algn="l"/>
                          <a:tab pos="1082675" algn="l"/>
                          <a:tab pos="1485900" algn="l"/>
                          <a:tab pos="1600200" algn="l"/>
                        </a:tabLst>
                      </a:pPr>
                      <a:r>
                        <a:rPr kumimoji="0" lang="en-US" sz="2400" b="0" i="0" u="none" strike="noStrike" cap="none" normalizeH="0" baseline="0" dirty="0" smtClean="0">
                          <a:ln>
                            <a:noFill/>
                          </a:ln>
                          <a:solidFill>
                            <a:schemeClr val="tx1"/>
                          </a:solidFill>
                          <a:effectLst/>
                          <a:latin typeface="Arial" charset="0"/>
                          <a:ea typeface="宋体" pitchFamily="2" charset="-122"/>
                          <a:cs typeface="Arial" charset="0"/>
                        </a:rPr>
                        <a:t>The first step in openness is publishing  the documentation of software components and interfaces of the components to make them available to software developers.</a:t>
                      </a:r>
                    </a:p>
                    <a:p>
                      <a:pPr marL="338138" marR="0" lvl="0" indent="-338138" algn="l" defTabSz="914400" rtl="0" eaLnBrk="1" fontAlgn="base" latinLnBrk="0" hangingPunct="1">
                        <a:lnSpc>
                          <a:spcPct val="100000"/>
                        </a:lnSpc>
                        <a:spcBef>
                          <a:spcPct val="20000"/>
                        </a:spcBef>
                        <a:spcAft>
                          <a:spcPct val="0"/>
                        </a:spcAft>
                        <a:buClrTx/>
                        <a:buSzTx/>
                        <a:buFont typeface="Wingdings" pitchFamily="2" charset="2"/>
                        <a:buChar char="§"/>
                        <a:tabLst>
                          <a:tab pos="969963" algn="l"/>
                          <a:tab pos="1082675" algn="l"/>
                          <a:tab pos="1485900" algn="l"/>
                          <a:tab pos="1600200" algn="l"/>
                        </a:tabLst>
                      </a:pPr>
                      <a:r>
                        <a:rPr lang="en-US" sz="2400" b="1" dirty="0" smtClean="0"/>
                        <a:t>Monolithic Kernel</a:t>
                      </a:r>
                      <a:r>
                        <a:rPr lang="en-US" sz="2400" dirty="0" smtClean="0"/>
                        <a:t>: systems calls are trapped and executed by the kernel. All system calls are served by the kernel, e.g.,  UNIX.</a:t>
                      </a:r>
                    </a:p>
                    <a:p>
                      <a:pPr marL="338138" marR="0" lvl="0" indent="-338138" algn="l" defTabSz="914400" rtl="0" eaLnBrk="1" fontAlgn="base" latinLnBrk="0" hangingPunct="1">
                        <a:lnSpc>
                          <a:spcPct val="100000"/>
                        </a:lnSpc>
                        <a:spcBef>
                          <a:spcPct val="20000"/>
                        </a:spcBef>
                        <a:spcAft>
                          <a:spcPct val="0"/>
                        </a:spcAft>
                        <a:buClrTx/>
                        <a:buSzTx/>
                        <a:buFont typeface="Wingdings" pitchFamily="2" charset="2"/>
                        <a:buChar char="§"/>
                        <a:tabLst>
                          <a:tab pos="969963" algn="l"/>
                          <a:tab pos="1082675" algn="l"/>
                          <a:tab pos="1485900" algn="l"/>
                          <a:tab pos="1600200" algn="l"/>
                        </a:tabLst>
                      </a:pPr>
                      <a:r>
                        <a:rPr lang="en-US" sz="2400" b="1" dirty="0" smtClean="0"/>
                        <a:t>Microkernel</a:t>
                      </a:r>
                      <a:r>
                        <a:rPr lang="en-US" sz="2400" dirty="0" smtClean="0"/>
                        <a:t>: provides minimal services</a:t>
                      </a:r>
                    </a:p>
                    <a:p>
                      <a:pPr marL="800100" lvl="1" indent="-342900">
                        <a:buFont typeface="Arial" charset="0"/>
                        <a:buChar char="•"/>
                      </a:pPr>
                      <a:r>
                        <a:rPr lang="en-US" sz="2400" dirty="0" smtClean="0"/>
                        <a:t>IPC</a:t>
                      </a:r>
                    </a:p>
                    <a:p>
                      <a:pPr marL="800100" lvl="1" indent="-342900">
                        <a:buFont typeface="Arial" charset="0"/>
                        <a:buChar char="•"/>
                      </a:pPr>
                      <a:r>
                        <a:rPr lang="en-US" sz="2400" dirty="0" smtClean="0"/>
                        <a:t>some memory management</a:t>
                      </a:r>
                    </a:p>
                    <a:p>
                      <a:pPr marL="800100" lvl="1" indent="-342900">
                        <a:buFont typeface="Arial" charset="0"/>
                        <a:buChar char="•"/>
                      </a:pPr>
                      <a:r>
                        <a:rPr lang="en-US" sz="2400" dirty="0" smtClean="0"/>
                        <a:t>some low-level process management and scheduling</a:t>
                      </a:r>
                    </a:p>
                    <a:p>
                      <a:pPr marL="800100" lvl="1" indent="-342900">
                        <a:buFont typeface="Arial" charset="0"/>
                        <a:buChar char="•"/>
                      </a:pPr>
                      <a:r>
                        <a:rPr lang="en-US" sz="2400" dirty="0" smtClean="0"/>
                        <a:t>low-level i/o (E.g. multiple system interfaces.)</a:t>
                      </a:r>
                    </a:p>
                    <a:p>
                      <a:pPr marL="338138" marR="0" lvl="0" indent="-338138" algn="l" defTabSz="914400" rtl="0" eaLnBrk="1" fontAlgn="base" latinLnBrk="0" hangingPunct="1">
                        <a:lnSpc>
                          <a:spcPct val="100000"/>
                        </a:lnSpc>
                        <a:spcBef>
                          <a:spcPct val="20000"/>
                        </a:spcBef>
                        <a:spcAft>
                          <a:spcPct val="0"/>
                        </a:spcAft>
                        <a:buClrTx/>
                        <a:buSzTx/>
                        <a:buFont typeface="Wingdings" pitchFamily="2" charset="2"/>
                        <a:buChar char="§"/>
                        <a:tabLst>
                          <a:tab pos="969963" algn="l"/>
                          <a:tab pos="1082675" algn="l"/>
                          <a:tab pos="1485900" algn="l"/>
                          <a:tab pos="1600200" algn="l"/>
                        </a:tabLst>
                      </a:pPr>
                      <a:endParaRPr kumimoji="0" lang="en-US" sz="2400" b="0" i="0" u="none" strike="noStrike" cap="none" normalizeH="0" baseline="0" dirty="0" smtClean="0">
                        <a:ln>
                          <a:noFill/>
                        </a:ln>
                        <a:solidFill>
                          <a:schemeClr val="tx1"/>
                        </a:solidFill>
                        <a:effectLst/>
                        <a:latin typeface="Arial" charset="0"/>
                        <a:ea typeface="宋体" pitchFamily="2" charset="-122"/>
                        <a:cs typeface="Arial" charset="0"/>
                      </a:endParaRPr>
                    </a:p>
                  </a:txBody>
                  <a:tcPr marT="45736" marB="45736"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sp>
        <p:nvSpPr>
          <p:cNvPr id="2" name="Footer Placeholder 1"/>
          <p:cNvSpPr>
            <a:spLocks noGrp="1"/>
          </p:cNvSpPr>
          <p:nvPr>
            <p:ph type="ftr" sz="quarter" idx="10"/>
          </p:nvPr>
        </p:nvSpPr>
        <p:spPr/>
        <p:txBody>
          <a:bodyPr/>
          <a:lstStyle/>
          <a:p>
            <a:pPr>
              <a:defRPr/>
            </a:pPr>
            <a:r>
              <a:rPr lang="en-US"/>
              <a:t>Distributed System(DS)</a:t>
            </a: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charset="2"/>
              <a:buChar char="§"/>
              <a:defRPr sz="3200">
                <a:solidFill>
                  <a:schemeClr val="tx1"/>
                </a:solidFill>
                <a:latin typeface="Arial" charset="0"/>
                <a:ea typeface="Arial" charset="0"/>
                <a:cs typeface="Arial" charset="0"/>
              </a:defRPr>
            </a:lvl1pPr>
            <a:lvl2pPr marL="742950" indent="-285750">
              <a:spcBef>
                <a:spcPct val="20000"/>
              </a:spcBef>
              <a:buFont typeface="Wingdings" charset="2"/>
              <a:buChar char="Ø"/>
              <a:defRPr sz="2800">
                <a:solidFill>
                  <a:schemeClr val="tx1"/>
                </a:solidFill>
                <a:latin typeface="Arial" charset="0"/>
                <a:ea typeface="Arial" charset="0"/>
                <a:cs typeface="Arial" charset="0"/>
              </a:defRPr>
            </a:lvl2pPr>
            <a:lvl3pPr marL="1143000" indent="-228600">
              <a:spcBef>
                <a:spcPct val="20000"/>
              </a:spcBef>
              <a:buFont typeface="Wingdings" charset="2"/>
              <a:buChar char="v"/>
              <a:defRPr sz="2400">
                <a:solidFill>
                  <a:schemeClr val="tx1"/>
                </a:solidFill>
                <a:latin typeface="Arial" charset="0"/>
                <a:ea typeface="Arial" charset="0"/>
                <a:cs typeface="Arial" charset="0"/>
              </a:defRPr>
            </a:lvl3pPr>
            <a:lvl4pPr marL="1600200" indent="-228600">
              <a:spcBef>
                <a:spcPct val="20000"/>
              </a:spcBef>
              <a:buChar char="–"/>
              <a:defRPr sz="2000">
                <a:solidFill>
                  <a:schemeClr val="tx1"/>
                </a:solidFill>
                <a:latin typeface="Arial" charset="0"/>
                <a:ea typeface="Arial" charset="0"/>
                <a:cs typeface="Arial" charset="0"/>
              </a:defRPr>
            </a:lvl4pPr>
            <a:lvl5pPr marL="2057400" indent="-228600">
              <a:spcBef>
                <a:spcPct val="20000"/>
              </a:spcBef>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ea typeface="Arial" charset="0"/>
                <a:cs typeface="Arial" charset="0"/>
              </a:defRPr>
            </a:lvl9pPr>
          </a:lstStyle>
          <a:p>
            <a:pPr>
              <a:spcBef>
                <a:spcPct val="0"/>
              </a:spcBef>
              <a:buFontTx/>
              <a:buNone/>
            </a:pPr>
            <a:fld id="{00A89ED8-7D02-0849-AAA7-1A5E2E650BF4}" type="slidenum">
              <a:rPr lang="en-US" altLang="en-US" sz="1400"/>
              <a:pPr>
                <a:spcBef>
                  <a:spcPct val="0"/>
                </a:spcBef>
                <a:buFontTx/>
                <a:buNone/>
              </a:pPr>
              <a:t>3</a:t>
            </a:fld>
            <a:endParaRPr lang="en-US" altLang="en-US" sz="1400"/>
          </a:p>
        </p:txBody>
      </p:sp>
      <p:sp>
        <p:nvSpPr>
          <p:cNvPr id="17410" name="Rectangle 2"/>
          <p:cNvSpPr>
            <a:spLocks noGrp="1" noChangeArrowheads="1"/>
          </p:cNvSpPr>
          <p:nvPr>
            <p:ph type="title"/>
          </p:nvPr>
        </p:nvSpPr>
        <p:spPr>
          <a:xfrm>
            <a:off x="457200" y="557213"/>
            <a:ext cx="8229600" cy="579437"/>
          </a:xfrm>
          <a:noFill/>
        </p:spPr>
        <p:txBody>
          <a:bodyPr anchorCtr="1">
            <a:spAutoFit/>
          </a:bodyPr>
          <a:lstStyle/>
          <a:p>
            <a:pPr eaLnBrk="1" hangingPunct="1"/>
            <a:r>
              <a:rPr lang="en-US" altLang="en-US" sz="3200" b="1">
                <a:solidFill>
                  <a:srgbClr val="669900"/>
                </a:solidFill>
              </a:rPr>
              <a:t>Topics</a:t>
            </a:r>
          </a:p>
        </p:txBody>
      </p:sp>
      <p:graphicFrame>
        <p:nvGraphicFramePr>
          <p:cNvPr id="5152" name="Group 32"/>
          <p:cNvGraphicFramePr>
            <a:graphicFrameLocks noGrp="1"/>
          </p:cNvGraphicFramePr>
          <p:nvPr>
            <p:ph type="tbl" idx="1"/>
          </p:nvPr>
        </p:nvGraphicFramePr>
        <p:xfrm>
          <a:off x="533400" y="1219200"/>
          <a:ext cx="8229600" cy="4041648"/>
        </p:xfrm>
        <a:graphic>
          <a:graphicData uri="http://schemas.openxmlformats.org/drawingml/2006/table">
            <a:tbl>
              <a:tblPr rtl="1"/>
              <a:tblGrid>
                <a:gridCol w="8229600"/>
              </a:tblGrid>
              <a:tr h="1993900">
                <a:tc>
                  <a:txBody>
                    <a:bodyPr/>
                    <a:lstStyle>
                      <a:lvl1pPr>
                        <a:spcBef>
                          <a:spcPct val="20000"/>
                        </a:spcBef>
                        <a:buFont typeface="Wingdings" charset="2"/>
                        <a:defRPr sz="2800">
                          <a:solidFill>
                            <a:schemeClr val="tx1"/>
                          </a:solidFill>
                          <a:latin typeface="Arial" charset="0"/>
                          <a:ea typeface="Arial" charset="0"/>
                          <a:cs typeface="Arial" charset="0"/>
                        </a:defRPr>
                      </a:lvl1pPr>
                      <a:lvl2pPr>
                        <a:spcBef>
                          <a:spcPct val="20000"/>
                        </a:spcBef>
                        <a:buFont typeface="Wingdings" charset="2"/>
                        <a:defRPr sz="2400">
                          <a:solidFill>
                            <a:schemeClr val="tx1"/>
                          </a:solidFill>
                          <a:latin typeface="Arial" charset="0"/>
                          <a:ea typeface="Arial" charset="0"/>
                          <a:cs typeface="Arial" charset="0"/>
                        </a:defRPr>
                      </a:lvl2pPr>
                      <a:lvl3pPr marL="1143000" indent="-228600">
                        <a:spcBef>
                          <a:spcPct val="20000"/>
                        </a:spcBef>
                        <a:buFont typeface="Wingdings" charset="2"/>
                        <a:defRPr sz="2000">
                          <a:solidFill>
                            <a:schemeClr val="tx1"/>
                          </a:solidFill>
                          <a:latin typeface="Arial" charset="0"/>
                          <a:ea typeface="Arial" charset="0"/>
                          <a:cs typeface="Arial" charset="0"/>
                        </a:defRPr>
                      </a:lvl3pPr>
                      <a:lvl4pPr marL="1600200" indent="-228600">
                        <a:spcBef>
                          <a:spcPct val="20000"/>
                        </a:spcBef>
                        <a:defRPr>
                          <a:solidFill>
                            <a:schemeClr val="tx1"/>
                          </a:solidFill>
                          <a:latin typeface="Arial" charset="0"/>
                          <a:ea typeface="Arial" charset="0"/>
                          <a:cs typeface="Arial" charset="0"/>
                        </a:defRPr>
                      </a:lvl4pPr>
                      <a:lvl5pPr marL="2057400" indent="-228600">
                        <a:spcBef>
                          <a:spcPct val="20000"/>
                        </a:spcBef>
                        <a:defRPr>
                          <a:solidFill>
                            <a:schemeClr val="tx1"/>
                          </a:solidFill>
                          <a:latin typeface="Arial" charset="0"/>
                          <a:ea typeface="Arial" charset="0"/>
                          <a:cs typeface="Arial" charset="0"/>
                        </a:defRPr>
                      </a:lvl5pPr>
                      <a:lvl6pPr marL="2514600" indent="-228600" eaLnBrk="0" fontAlgn="base" hangingPunct="0">
                        <a:spcBef>
                          <a:spcPct val="20000"/>
                        </a:spcBef>
                        <a:spcAft>
                          <a:spcPct val="0"/>
                        </a:spcAft>
                        <a:defRPr>
                          <a:solidFill>
                            <a:schemeClr val="tx1"/>
                          </a:solidFill>
                          <a:latin typeface="Arial" charset="0"/>
                          <a:ea typeface="Arial" charset="0"/>
                          <a:cs typeface="Arial" charset="0"/>
                        </a:defRPr>
                      </a:lvl6pPr>
                      <a:lvl7pPr marL="2971800" indent="-228600" eaLnBrk="0" fontAlgn="base" hangingPunct="0">
                        <a:spcBef>
                          <a:spcPct val="20000"/>
                        </a:spcBef>
                        <a:spcAft>
                          <a:spcPct val="0"/>
                        </a:spcAft>
                        <a:defRPr>
                          <a:solidFill>
                            <a:schemeClr val="tx1"/>
                          </a:solidFill>
                          <a:latin typeface="Arial" charset="0"/>
                          <a:ea typeface="Arial" charset="0"/>
                          <a:cs typeface="Arial" charset="0"/>
                        </a:defRPr>
                      </a:lvl7pPr>
                      <a:lvl8pPr marL="3429000" indent="-228600" eaLnBrk="0" fontAlgn="base" hangingPunct="0">
                        <a:spcBef>
                          <a:spcPct val="20000"/>
                        </a:spcBef>
                        <a:spcAft>
                          <a:spcPct val="0"/>
                        </a:spcAft>
                        <a:defRPr>
                          <a:solidFill>
                            <a:schemeClr val="tx1"/>
                          </a:solidFill>
                          <a:latin typeface="Arial" charset="0"/>
                          <a:ea typeface="Arial" charset="0"/>
                          <a:cs typeface="Arial" charset="0"/>
                        </a:defRPr>
                      </a:lvl8pPr>
                      <a:lvl9pPr marL="3886200" indent="-228600" eaLnBrk="0" fontAlgn="base" hangingPunct="0">
                        <a:spcBef>
                          <a:spcPct val="20000"/>
                        </a:spcBef>
                        <a:spcAft>
                          <a:spcPct val="0"/>
                        </a:spcAft>
                        <a:defRPr>
                          <a:solidFill>
                            <a:schemeClr val="tx1"/>
                          </a:solidFill>
                          <a:latin typeface="Arial" charset="0"/>
                          <a:ea typeface="Arial" charset="0"/>
                          <a:cs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400" b="0" i="0" u="none" strike="noStrike" cap="none" normalizeH="0" baseline="0">
                          <a:ln>
                            <a:noFill/>
                          </a:ln>
                          <a:solidFill>
                            <a:schemeClr val="tx1"/>
                          </a:solidFill>
                          <a:effectLst/>
                          <a:latin typeface="Arial" charset="0"/>
                          <a:ea typeface="Arial" charset="0"/>
                          <a:cs typeface="Arial" charset="0"/>
                        </a:rPr>
                        <a:t>1.1. Definition, merits and demerits</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400" b="0" i="0" u="none" strike="noStrike" cap="none" normalizeH="0" baseline="0">
                          <a:ln>
                            <a:noFill/>
                          </a:ln>
                          <a:solidFill>
                            <a:schemeClr val="tx1"/>
                          </a:solidFill>
                          <a:effectLst/>
                          <a:latin typeface="Arial" charset="0"/>
                          <a:ea typeface="Arial" charset="0"/>
                          <a:cs typeface="Arial" charset="0"/>
                        </a:rPr>
                        <a:t>1.2. Main characteristics, design goals and challenges</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400" b="0" i="0" u="none" strike="noStrike" cap="none" normalizeH="0" baseline="0">
                          <a:ln>
                            <a:noFill/>
                          </a:ln>
                          <a:solidFill>
                            <a:schemeClr val="tx1"/>
                          </a:solidFill>
                          <a:effectLst/>
                          <a:latin typeface="Arial" charset="0"/>
                          <a:ea typeface="Arial" charset="0"/>
                          <a:cs typeface="Arial" charset="0"/>
                        </a:rPr>
                        <a:t>1.3. Models of Distributed System</a:t>
                      </a:r>
                    </a:p>
                    <a:p>
                      <a:pPr marL="457200" marR="0" lvl="1" indent="0" algn="l" defTabSz="914400" rtl="0" eaLnBrk="1" fontAlgn="base" latinLnBrk="0" hangingPunct="1">
                        <a:lnSpc>
                          <a:spcPct val="100000"/>
                        </a:lnSpc>
                        <a:spcBef>
                          <a:spcPct val="0"/>
                        </a:spcBef>
                        <a:spcAft>
                          <a:spcPct val="0"/>
                        </a:spcAft>
                        <a:buClrTx/>
                        <a:buSzTx/>
                        <a:buFontTx/>
                        <a:buNone/>
                        <a:tabLst/>
                      </a:pPr>
                      <a:r>
                        <a:rPr kumimoji="0" lang="en-US" altLang="en-US" sz="2400" b="0" i="0" u="none" strike="noStrike" cap="none" normalizeH="0" baseline="0">
                          <a:ln>
                            <a:noFill/>
                          </a:ln>
                          <a:solidFill>
                            <a:schemeClr val="tx1"/>
                          </a:solidFill>
                          <a:effectLst/>
                          <a:latin typeface="Arial" charset="0"/>
                          <a:ea typeface="Arial" charset="0"/>
                          <a:cs typeface="Arial" charset="0"/>
                        </a:rPr>
                        <a:t>1.3.1. Architectural</a:t>
                      </a:r>
                    </a:p>
                    <a:p>
                      <a:pPr marL="457200" marR="0" lvl="1" indent="0" algn="l" defTabSz="914400" rtl="0" eaLnBrk="1" fontAlgn="base" latinLnBrk="0" hangingPunct="1">
                        <a:lnSpc>
                          <a:spcPct val="100000"/>
                        </a:lnSpc>
                        <a:spcBef>
                          <a:spcPct val="0"/>
                        </a:spcBef>
                        <a:spcAft>
                          <a:spcPct val="0"/>
                        </a:spcAft>
                        <a:buClrTx/>
                        <a:buSzTx/>
                        <a:buFontTx/>
                        <a:buNone/>
                        <a:tabLst/>
                      </a:pPr>
                      <a:r>
                        <a:rPr kumimoji="0" lang="en-US" altLang="en-US" sz="2400" b="0" i="0" u="none" strike="noStrike" cap="none" normalizeH="0" baseline="0">
                          <a:ln>
                            <a:noFill/>
                          </a:ln>
                          <a:solidFill>
                            <a:schemeClr val="tx1"/>
                          </a:solidFill>
                          <a:effectLst/>
                          <a:latin typeface="Arial" charset="0"/>
                          <a:ea typeface="Arial" charset="0"/>
                          <a:cs typeface="Arial" charset="0"/>
                        </a:rPr>
                        <a:t>1.3.2. Fundamental</a:t>
                      </a:r>
                    </a:p>
                    <a:p>
                      <a:pPr marL="457200" marR="0" lvl="1" indent="0" algn="l" defTabSz="914400" rtl="0" eaLnBrk="1" fontAlgn="base" latinLnBrk="0" hangingPunct="1">
                        <a:lnSpc>
                          <a:spcPct val="100000"/>
                        </a:lnSpc>
                        <a:spcBef>
                          <a:spcPct val="0"/>
                        </a:spcBef>
                        <a:spcAft>
                          <a:spcPct val="0"/>
                        </a:spcAft>
                        <a:buClrTx/>
                        <a:buSzTx/>
                        <a:buFontTx/>
                        <a:buNone/>
                        <a:tabLst/>
                      </a:pPr>
                      <a:r>
                        <a:rPr kumimoji="0" lang="en-US" altLang="en-US" sz="2400" b="0" i="0" u="none" strike="noStrike" cap="none" normalizeH="0" baseline="0">
                          <a:ln>
                            <a:noFill/>
                          </a:ln>
                          <a:solidFill>
                            <a:schemeClr val="tx1"/>
                          </a:solidFill>
                          <a:effectLst/>
                          <a:latin typeface="Arial" charset="0"/>
                          <a:ea typeface="Arial" charset="0"/>
                          <a:cs typeface="Arial" charset="0"/>
                        </a:rPr>
                        <a:t>1.3.3. Failure Model </a:t>
                      </a:r>
                    </a:p>
                    <a:p>
                      <a:pPr marL="0" marR="0" lvl="0" indent="0" algn="l" defTabSz="914400" rtl="0" eaLnBrk="1" fontAlgn="base" latinLnBrk="0" hangingPunct="1">
                        <a:lnSpc>
                          <a:spcPct val="100000"/>
                        </a:lnSpc>
                        <a:spcBef>
                          <a:spcPct val="20000"/>
                        </a:spcBef>
                        <a:spcAft>
                          <a:spcPct val="0"/>
                        </a:spcAft>
                        <a:buClrTx/>
                        <a:buSzTx/>
                        <a:buFont typeface="Wingdings" charset="2"/>
                        <a:buNone/>
                        <a:tabLst/>
                      </a:pPr>
                      <a:endParaRPr kumimoji="0" lang="en-US" altLang="en-US" sz="3200" b="0" i="0" u="none" strike="noStrike" cap="none" normalizeH="0" baseline="0">
                        <a:ln>
                          <a:noFill/>
                        </a:ln>
                        <a:solidFill>
                          <a:schemeClr val="tx1"/>
                        </a:solidFill>
                        <a:effectLst/>
                        <a:latin typeface="Arial" charset="0"/>
                        <a:ea typeface="Arial" charset="0"/>
                        <a:cs typeface="Arial" charset="0"/>
                      </a:endParaRPr>
                    </a:p>
                    <a:p>
                      <a:pPr marL="0" marR="0" lvl="0" indent="0" algn="l" defTabSz="914400" rtl="0" eaLnBrk="1" fontAlgn="base" latinLnBrk="0" hangingPunct="1">
                        <a:lnSpc>
                          <a:spcPct val="100000"/>
                        </a:lnSpc>
                        <a:spcBef>
                          <a:spcPct val="20000"/>
                        </a:spcBef>
                        <a:spcAft>
                          <a:spcPct val="0"/>
                        </a:spcAft>
                        <a:buClrTx/>
                        <a:buSzTx/>
                        <a:buFont typeface="Wingdings" charset="2"/>
                        <a:buChar char="§"/>
                        <a:tabLst/>
                      </a:pPr>
                      <a:r>
                        <a:rPr kumimoji="0" lang="en-US" altLang="en-US" sz="3200" b="0" i="0" u="none" strike="noStrike" cap="none" normalizeH="0" baseline="0">
                          <a:ln>
                            <a:noFill/>
                          </a:ln>
                          <a:solidFill>
                            <a:schemeClr val="tx1"/>
                          </a:solidFill>
                          <a:effectLst/>
                          <a:latin typeface="Arial" charset="0"/>
                          <a:ea typeface="Arial" charset="0"/>
                          <a:cs typeface="Arial" charset="0"/>
                        </a:rPr>
                        <a:t>Defining Distributed Systems</a:t>
                      </a:r>
                    </a:p>
                    <a:p>
                      <a:pPr marL="0" marR="0" lvl="0" indent="0" algn="l" defTabSz="914400" rtl="0" eaLnBrk="1" fontAlgn="base" latinLnBrk="0" hangingPunct="1">
                        <a:lnSpc>
                          <a:spcPct val="100000"/>
                        </a:lnSpc>
                        <a:spcBef>
                          <a:spcPct val="20000"/>
                        </a:spcBef>
                        <a:spcAft>
                          <a:spcPct val="0"/>
                        </a:spcAft>
                        <a:buClrTx/>
                        <a:buSzTx/>
                        <a:buFont typeface="Wingdings" charset="2"/>
                        <a:buChar char="§"/>
                        <a:tabLst/>
                      </a:pPr>
                      <a:r>
                        <a:rPr kumimoji="0" lang="en-US" altLang="en-US" sz="3200" b="0" i="0" u="none" strike="noStrike" cap="none" normalizeH="0" baseline="0">
                          <a:ln>
                            <a:noFill/>
                          </a:ln>
                          <a:solidFill>
                            <a:schemeClr val="tx1"/>
                          </a:solidFill>
                          <a:effectLst/>
                          <a:latin typeface="Arial" charset="0"/>
                          <a:ea typeface="Arial" charset="0"/>
                          <a:cs typeface="Arial" charset="0"/>
                        </a:rPr>
                        <a:t>Design Challenges of Distributed Systems</a:t>
                      </a:r>
                    </a:p>
                  </a:txBody>
                  <a:tcPr horzOverflow="overflow">
                    <a:lnL>
                      <a:noFill/>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r>
            </a:tbl>
          </a:graphicData>
        </a:graphic>
      </p:graphicFrame>
      <p:sp>
        <p:nvSpPr>
          <p:cNvPr id="2" name="Footer Placeholder 1"/>
          <p:cNvSpPr>
            <a:spLocks noGrp="1"/>
          </p:cNvSpPr>
          <p:nvPr>
            <p:ph type="ftr" sz="quarter" idx="10"/>
          </p:nvPr>
        </p:nvSpPr>
        <p:spPr/>
        <p:txBody>
          <a:bodyPr/>
          <a:lstStyle/>
          <a:p>
            <a:pPr>
              <a:defRPr/>
            </a:pPr>
            <a:r>
              <a:rPr lang="en-US"/>
              <a:t>Distributed System(DS)</a:t>
            </a:r>
            <a:endParaRPr lang="en-US" dirty="0"/>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charset="2"/>
              <a:buChar char="§"/>
              <a:defRPr sz="3200">
                <a:solidFill>
                  <a:schemeClr val="tx1"/>
                </a:solidFill>
                <a:latin typeface="Arial" charset="0"/>
                <a:ea typeface="Arial" charset="0"/>
                <a:cs typeface="Arial" charset="0"/>
              </a:defRPr>
            </a:lvl1pPr>
            <a:lvl2pPr marL="742950" indent="-285750">
              <a:spcBef>
                <a:spcPct val="20000"/>
              </a:spcBef>
              <a:buFont typeface="Wingdings" charset="2"/>
              <a:buChar char="Ø"/>
              <a:defRPr sz="2800">
                <a:solidFill>
                  <a:schemeClr val="tx1"/>
                </a:solidFill>
                <a:latin typeface="Arial" charset="0"/>
                <a:ea typeface="Arial" charset="0"/>
                <a:cs typeface="Arial" charset="0"/>
              </a:defRPr>
            </a:lvl2pPr>
            <a:lvl3pPr marL="1143000" indent="-228600">
              <a:spcBef>
                <a:spcPct val="20000"/>
              </a:spcBef>
              <a:buFont typeface="Wingdings" charset="2"/>
              <a:buChar char="v"/>
              <a:defRPr sz="2400">
                <a:solidFill>
                  <a:schemeClr val="tx1"/>
                </a:solidFill>
                <a:latin typeface="Arial" charset="0"/>
                <a:ea typeface="Arial" charset="0"/>
                <a:cs typeface="Arial" charset="0"/>
              </a:defRPr>
            </a:lvl3pPr>
            <a:lvl4pPr marL="1600200" indent="-228600">
              <a:spcBef>
                <a:spcPct val="20000"/>
              </a:spcBef>
              <a:buChar char="–"/>
              <a:defRPr sz="2000">
                <a:solidFill>
                  <a:schemeClr val="tx1"/>
                </a:solidFill>
                <a:latin typeface="Arial" charset="0"/>
                <a:ea typeface="Arial" charset="0"/>
                <a:cs typeface="Arial" charset="0"/>
              </a:defRPr>
            </a:lvl4pPr>
            <a:lvl5pPr marL="2057400" indent="-228600">
              <a:spcBef>
                <a:spcPct val="20000"/>
              </a:spcBef>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ea typeface="Arial" charset="0"/>
                <a:cs typeface="Arial" charset="0"/>
              </a:defRPr>
            </a:lvl9pPr>
          </a:lstStyle>
          <a:p>
            <a:pPr>
              <a:spcBef>
                <a:spcPct val="0"/>
              </a:spcBef>
              <a:buFontTx/>
              <a:buNone/>
            </a:pPr>
            <a:fld id="{D6D02B8F-9BBB-9548-B310-32B76DD8E4C1}" type="slidenum">
              <a:rPr lang="en-US" altLang="en-US" sz="1400"/>
              <a:pPr>
                <a:spcBef>
                  <a:spcPct val="0"/>
                </a:spcBef>
                <a:buFontTx/>
                <a:buNone/>
              </a:pPr>
              <a:t>30</a:t>
            </a:fld>
            <a:endParaRPr lang="en-US" altLang="en-US" sz="1400"/>
          </a:p>
        </p:txBody>
      </p:sp>
      <p:sp>
        <p:nvSpPr>
          <p:cNvPr id="71682" name="Rectangle 2"/>
          <p:cNvSpPr>
            <a:spLocks noGrp="1" noChangeArrowheads="1"/>
          </p:cNvSpPr>
          <p:nvPr>
            <p:ph type="title"/>
          </p:nvPr>
        </p:nvSpPr>
        <p:spPr>
          <a:xfrm>
            <a:off x="457200" y="792163"/>
            <a:ext cx="8229600" cy="579437"/>
          </a:xfrm>
          <a:noFill/>
        </p:spPr>
        <p:txBody>
          <a:bodyPr anchorCtr="1">
            <a:spAutoFit/>
          </a:bodyPr>
          <a:lstStyle/>
          <a:p>
            <a:pPr eaLnBrk="1" hangingPunct="1"/>
            <a:r>
              <a:rPr lang="en-US" altLang="en-US" sz="3200" b="1">
                <a:solidFill>
                  <a:srgbClr val="669900"/>
                </a:solidFill>
                <a:ea typeface="宋体" charset="0"/>
              </a:rPr>
              <a:t>Reliability</a:t>
            </a:r>
          </a:p>
        </p:txBody>
      </p:sp>
      <p:graphicFrame>
        <p:nvGraphicFramePr>
          <p:cNvPr id="154633" name="Group 9"/>
          <p:cNvGraphicFramePr>
            <a:graphicFrameLocks noGrp="1"/>
          </p:cNvGraphicFramePr>
          <p:nvPr>
            <p:ph type="tbl" idx="1"/>
          </p:nvPr>
        </p:nvGraphicFramePr>
        <p:xfrm>
          <a:off x="228600" y="1401763"/>
          <a:ext cx="8878888" cy="3017837"/>
        </p:xfrm>
        <a:graphic>
          <a:graphicData uri="http://schemas.openxmlformats.org/drawingml/2006/table">
            <a:tbl>
              <a:tblPr rtl="1"/>
              <a:tblGrid>
                <a:gridCol w="8878888"/>
              </a:tblGrid>
              <a:tr h="3017837">
                <a:tc>
                  <a:txBody>
                    <a:bodyPr/>
                    <a:lstStyle/>
                    <a:p>
                      <a:pPr marL="342900" indent="-342900">
                        <a:buFont typeface="Wingdings" charset="2"/>
                        <a:buChar char="v"/>
                      </a:pPr>
                      <a:r>
                        <a:rPr lang="en-US" sz="2400" dirty="0" smtClean="0"/>
                        <a:t>Distributed system should be more reliable than a single system.</a:t>
                      </a:r>
                    </a:p>
                    <a:p>
                      <a:pPr marL="800100" lvl="1" indent="-342900">
                        <a:buFont typeface="Wingdings" charset="2"/>
                        <a:buChar char="v"/>
                      </a:pPr>
                      <a:r>
                        <a:rPr lang="en-US" sz="2400" b="1" dirty="0" smtClean="0">
                          <a:solidFill>
                            <a:srgbClr val="FF0000"/>
                          </a:solidFill>
                        </a:rPr>
                        <a:t>Availability</a:t>
                      </a:r>
                      <a:r>
                        <a:rPr lang="en-US" sz="2400" dirty="0" smtClean="0"/>
                        <a:t>: fraction of time the system is usable.</a:t>
                      </a:r>
                    </a:p>
                    <a:p>
                      <a:pPr marL="800100" lvl="1" indent="-342900">
                        <a:buFont typeface="Wingdings" charset="2"/>
                        <a:buChar char="v"/>
                      </a:pPr>
                      <a:r>
                        <a:rPr lang="en-US" sz="2400" b="1" dirty="0" smtClean="0">
                          <a:solidFill>
                            <a:srgbClr val="FF0000"/>
                          </a:solidFill>
                        </a:rPr>
                        <a:t>Redundancy</a:t>
                      </a:r>
                      <a:r>
                        <a:rPr lang="en-US" sz="2400" dirty="0" smtClean="0"/>
                        <a:t> improves it.</a:t>
                      </a:r>
                    </a:p>
                    <a:p>
                      <a:pPr marL="1257300" lvl="2" indent="-342900">
                        <a:buFont typeface="Wingdings" charset="2"/>
                        <a:buChar char="v"/>
                      </a:pPr>
                      <a:r>
                        <a:rPr lang="en-US" sz="2400" dirty="0" smtClean="0"/>
                        <a:t>Need to maintain </a:t>
                      </a:r>
                      <a:r>
                        <a:rPr lang="en-US" sz="2400" b="1" dirty="0" smtClean="0">
                          <a:solidFill>
                            <a:srgbClr val="FF0000"/>
                          </a:solidFill>
                        </a:rPr>
                        <a:t>consistency</a:t>
                      </a:r>
                    </a:p>
                    <a:p>
                      <a:pPr marL="1257300" lvl="2" indent="-342900">
                        <a:buFont typeface="Wingdings" charset="2"/>
                        <a:buChar char="v"/>
                      </a:pPr>
                      <a:r>
                        <a:rPr lang="en-US" sz="2400" dirty="0" smtClean="0"/>
                        <a:t>Need to be </a:t>
                      </a:r>
                      <a:r>
                        <a:rPr lang="en-US" sz="2400" b="1" dirty="0" smtClean="0">
                          <a:solidFill>
                            <a:srgbClr val="FF0000"/>
                          </a:solidFill>
                        </a:rPr>
                        <a:t>secure</a:t>
                      </a:r>
                    </a:p>
                    <a:p>
                      <a:pPr marL="800100" lvl="1" indent="-342900">
                        <a:buFont typeface="Wingdings" charset="2"/>
                        <a:buChar char="v"/>
                      </a:pPr>
                      <a:r>
                        <a:rPr lang="en-US" sz="2400" b="1" dirty="0" smtClean="0">
                          <a:solidFill>
                            <a:srgbClr val="FF0000"/>
                          </a:solidFill>
                        </a:rPr>
                        <a:t>Fault tolerance</a:t>
                      </a:r>
                      <a:r>
                        <a:rPr lang="en-US" sz="2400" dirty="0" smtClean="0"/>
                        <a:t>: need to mask failures, recover from errors.</a:t>
                      </a:r>
                    </a:p>
                  </a:txBody>
                  <a:tcPr marT="45735" marB="45735"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sp>
        <p:nvSpPr>
          <p:cNvPr id="2" name="Footer Placeholder 1"/>
          <p:cNvSpPr>
            <a:spLocks noGrp="1"/>
          </p:cNvSpPr>
          <p:nvPr>
            <p:ph type="ftr" sz="quarter" idx="10"/>
          </p:nvPr>
        </p:nvSpPr>
        <p:spPr/>
        <p:txBody>
          <a:bodyPr/>
          <a:lstStyle/>
          <a:p>
            <a:pPr>
              <a:defRPr/>
            </a:pPr>
            <a:r>
              <a:rPr lang="en-US"/>
              <a:t>Distributed System(DS)</a:t>
            </a:r>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charset="2"/>
              <a:buChar char="§"/>
              <a:defRPr sz="3200">
                <a:solidFill>
                  <a:schemeClr val="tx1"/>
                </a:solidFill>
                <a:latin typeface="Arial" charset="0"/>
                <a:ea typeface="Arial" charset="0"/>
                <a:cs typeface="Arial" charset="0"/>
              </a:defRPr>
            </a:lvl1pPr>
            <a:lvl2pPr marL="742950" indent="-285750">
              <a:spcBef>
                <a:spcPct val="20000"/>
              </a:spcBef>
              <a:buFont typeface="Wingdings" charset="2"/>
              <a:buChar char="Ø"/>
              <a:defRPr sz="2800">
                <a:solidFill>
                  <a:schemeClr val="tx1"/>
                </a:solidFill>
                <a:latin typeface="Arial" charset="0"/>
                <a:ea typeface="Arial" charset="0"/>
                <a:cs typeface="Arial" charset="0"/>
              </a:defRPr>
            </a:lvl2pPr>
            <a:lvl3pPr marL="1143000" indent="-228600">
              <a:spcBef>
                <a:spcPct val="20000"/>
              </a:spcBef>
              <a:buFont typeface="Wingdings" charset="2"/>
              <a:buChar char="v"/>
              <a:defRPr sz="2400">
                <a:solidFill>
                  <a:schemeClr val="tx1"/>
                </a:solidFill>
                <a:latin typeface="Arial" charset="0"/>
                <a:ea typeface="Arial" charset="0"/>
                <a:cs typeface="Arial" charset="0"/>
              </a:defRPr>
            </a:lvl3pPr>
            <a:lvl4pPr marL="1600200" indent="-228600">
              <a:spcBef>
                <a:spcPct val="20000"/>
              </a:spcBef>
              <a:buChar char="–"/>
              <a:defRPr sz="2000">
                <a:solidFill>
                  <a:schemeClr val="tx1"/>
                </a:solidFill>
                <a:latin typeface="Arial" charset="0"/>
                <a:ea typeface="Arial" charset="0"/>
                <a:cs typeface="Arial" charset="0"/>
              </a:defRPr>
            </a:lvl4pPr>
            <a:lvl5pPr marL="2057400" indent="-228600">
              <a:spcBef>
                <a:spcPct val="20000"/>
              </a:spcBef>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ea typeface="Arial" charset="0"/>
                <a:cs typeface="Arial" charset="0"/>
              </a:defRPr>
            </a:lvl9pPr>
          </a:lstStyle>
          <a:p>
            <a:pPr>
              <a:spcBef>
                <a:spcPct val="0"/>
              </a:spcBef>
              <a:buFontTx/>
              <a:buNone/>
            </a:pPr>
            <a:fld id="{60E9238A-BF08-7A49-BA68-F838A4F9DEB8}" type="slidenum">
              <a:rPr lang="en-US" altLang="en-US" sz="1400"/>
              <a:pPr>
                <a:spcBef>
                  <a:spcPct val="0"/>
                </a:spcBef>
                <a:buFontTx/>
                <a:buNone/>
              </a:pPr>
              <a:t>31</a:t>
            </a:fld>
            <a:endParaRPr lang="en-US" altLang="en-US" sz="1400"/>
          </a:p>
        </p:txBody>
      </p:sp>
      <p:sp>
        <p:nvSpPr>
          <p:cNvPr id="73730" name="Rectangle 2"/>
          <p:cNvSpPr>
            <a:spLocks noGrp="1" noChangeArrowheads="1"/>
          </p:cNvSpPr>
          <p:nvPr>
            <p:ph type="title"/>
          </p:nvPr>
        </p:nvSpPr>
        <p:spPr>
          <a:xfrm>
            <a:off x="457200" y="792163"/>
            <a:ext cx="8229600" cy="579437"/>
          </a:xfrm>
          <a:noFill/>
        </p:spPr>
        <p:txBody>
          <a:bodyPr anchorCtr="1">
            <a:spAutoFit/>
          </a:bodyPr>
          <a:lstStyle/>
          <a:p>
            <a:pPr eaLnBrk="1" hangingPunct="1"/>
            <a:r>
              <a:rPr lang="en-US" altLang="en-US" sz="3200" b="1">
                <a:solidFill>
                  <a:srgbClr val="669900"/>
                </a:solidFill>
                <a:ea typeface="宋体" charset="0"/>
              </a:rPr>
              <a:t>Performance</a:t>
            </a:r>
          </a:p>
        </p:txBody>
      </p:sp>
      <p:graphicFrame>
        <p:nvGraphicFramePr>
          <p:cNvPr id="154633" name="Group 9"/>
          <p:cNvGraphicFramePr>
            <a:graphicFrameLocks noGrp="1"/>
          </p:cNvGraphicFramePr>
          <p:nvPr>
            <p:ph type="tbl" idx="1"/>
          </p:nvPr>
        </p:nvGraphicFramePr>
        <p:xfrm>
          <a:off x="228600" y="1401763"/>
          <a:ext cx="8878888" cy="3931942"/>
        </p:xfrm>
        <a:graphic>
          <a:graphicData uri="http://schemas.openxmlformats.org/drawingml/2006/table">
            <a:tbl>
              <a:tblPr rtl="1"/>
              <a:tblGrid>
                <a:gridCol w="8878888"/>
              </a:tblGrid>
              <a:tr h="2530475">
                <a:tc>
                  <a:txBody>
                    <a:bodyPr/>
                    <a:lstStyle>
                      <a:lvl1pPr marL="342900" indent="-342900">
                        <a:spcBef>
                          <a:spcPct val="20000"/>
                        </a:spcBef>
                        <a:buFont typeface="Wingdings" charset="2"/>
                        <a:defRPr sz="2800">
                          <a:solidFill>
                            <a:schemeClr val="tx1"/>
                          </a:solidFill>
                          <a:latin typeface="Arial" charset="0"/>
                          <a:ea typeface="Arial" charset="0"/>
                          <a:cs typeface="Arial" charset="0"/>
                        </a:defRPr>
                      </a:lvl1pPr>
                      <a:lvl2pPr marL="800100" indent="-342900">
                        <a:spcBef>
                          <a:spcPct val="20000"/>
                        </a:spcBef>
                        <a:buFont typeface="Wingdings" charset="2"/>
                        <a:defRPr sz="2400">
                          <a:solidFill>
                            <a:schemeClr val="tx1"/>
                          </a:solidFill>
                          <a:latin typeface="Arial" charset="0"/>
                          <a:ea typeface="Arial" charset="0"/>
                          <a:cs typeface="Arial" charset="0"/>
                        </a:defRPr>
                      </a:lvl2pPr>
                      <a:lvl3pPr marL="1143000" indent="-228600">
                        <a:spcBef>
                          <a:spcPct val="20000"/>
                        </a:spcBef>
                        <a:buFont typeface="Wingdings" charset="2"/>
                        <a:defRPr sz="2000">
                          <a:solidFill>
                            <a:schemeClr val="tx1"/>
                          </a:solidFill>
                          <a:latin typeface="Arial" charset="0"/>
                          <a:ea typeface="Arial" charset="0"/>
                          <a:cs typeface="Arial" charset="0"/>
                        </a:defRPr>
                      </a:lvl3pPr>
                      <a:lvl4pPr marL="1600200" indent="-228600">
                        <a:spcBef>
                          <a:spcPct val="20000"/>
                        </a:spcBef>
                        <a:defRPr>
                          <a:solidFill>
                            <a:schemeClr val="tx1"/>
                          </a:solidFill>
                          <a:latin typeface="Arial" charset="0"/>
                          <a:ea typeface="Arial" charset="0"/>
                          <a:cs typeface="Arial" charset="0"/>
                        </a:defRPr>
                      </a:lvl4pPr>
                      <a:lvl5pPr marL="2057400" indent="-228600">
                        <a:spcBef>
                          <a:spcPct val="20000"/>
                        </a:spcBef>
                        <a:defRPr>
                          <a:solidFill>
                            <a:schemeClr val="tx1"/>
                          </a:solidFill>
                          <a:latin typeface="Arial" charset="0"/>
                          <a:ea typeface="Arial" charset="0"/>
                          <a:cs typeface="Arial" charset="0"/>
                        </a:defRPr>
                      </a:lvl5pPr>
                      <a:lvl6pPr marL="2514600" indent="-228600" eaLnBrk="0" fontAlgn="base" hangingPunct="0">
                        <a:spcBef>
                          <a:spcPct val="20000"/>
                        </a:spcBef>
                        <a:spcAft>
                          <a:spcPct val="0"/>
                        </a:spcAft>
                        <a:defRPr>
                          <a:solidFill>
                            <a:schemeClr val="tx1"/>
                          </a:solidFill>
                          <a:latin typeface="Arial" charset="0"/>
                          <a:ea typeface="Arial" charset="0"/>
                          <a:cs typeface="Arial" charset="0"/>
                        </a:defRPr>
                      </a:lvl6pPr>
                      <a:lvl7pPr marL="2971800" indent="-228600" eaLnBrk="0" fontAlgn="base" hangingPunct="0">
                        <a:spcBef>
                          <a:spcPct val="20000"/>
                        </a:spcBef>
                        <a:spcAft>
                          <a:spcPct val="0"/>
                        </a:spcAft>
                        <a:defRPr>
                          <a:solidFill>
                            <a:schemeClr val="tx1"/>
                          </a:solidFill>
                          <a:latin typeface="Arial" charset="0"/>
                          <a:ea typeface="Arial" charset="0"/>
                          <a:cs typeface="Arial" charset="0"/>
                        </a:defRPr>
                      </a:lvl7pPr>
                      <a:lvl8pPr marL="3429000" indent="-228600" eaLnBrk="0" fontAlgn="base" hangingPunct="0">
                        <a:spcBef>
                          <a:spcPct val="20000"/>
                        </a:spcBef>
                        <a:spcAft>
                          <a:spcPct val="0"/>
                        </a:spcAft>
                        <a:defRPr>
                          <a:solidFill>
                            <a:schemeClr val="tx1"/>
                          </a:solidFill>
                          <a:latin typeface="Arial" charset="0"/>
                          <a:ea typeface="Arial" charset="0"/>
                          <a:cs typeface="Arial" charset="0"/>
                        </a:defRPr>
                      </a:lvl8pPr>
                      <a:lvl9pPr marL="3886200" indent="-228600" eaLnBrk="0" fontAlgn="base" hangingPunct="0">
                        <a:spcBef>
                          <a:spcPct val="20000"/>
                        </a:spcBef>
                        <a:spcAft>
                          <a:spcPct val="0"/>
                        </a:spcAft>
                        <a:defRPr>
                          <a:solidFill>
                            <a:schemeClr val="tx1"/>
                          </a:solidFill>
                          <a:latin typeface="Arial" charset="0"/>
                          <a:ea typeface="Arial" charset="0"/>
                          <a:cs typeface="Arial" charset="0"/>
                        </a:defRPr>
                      </a:lvl9pPr>
                    </a:lstStyle>
                    <a:p>
                      <a:pPr marL="342900" marR="0" lvl="0" indent="-342900" algn="l" defTabSz="914400" rtl="0" eaLnBrk="1" fontAlgn="base" latinLnBrk="0" hangingPunct="1">
                        <a:lnSpc>
                          <a:spcPct val="100000"/>
                        </a:lnSpc>
                        <a:spcBef>
                          <a:spcPct val="0"/>
                        </a:spcBef>
                        <a:spcAft>
                          <a:spcPct val="0"/>
                        </a:spcAft>
                        <a:buClrTx/>
                        <a:buSzTx/>
                        <a:buFont typeface="Wingdings" charset="2"/>
                        <a:buChar char="v"/>
                        <a:tabLst/>
                      </a:pPr>
                      <a:r>
                        <a:rPr kumimoji="0" lang="en-US" altLang="en-US" sz="2800" b="0" i="0" u="none" strike="noStrike" cap="none" normalizeH="0" baseline="0">
                          <a:ln>
                            <a:noFill/>
                          </a:ln>
                          <a:solidFill>
                            <a:schemeClr val="tx1"/>
                          </a:solidFill>
                          <a:effectLst/>
                          <a:latin typeface="Arial" charset="0"/>
                          <a:ea typeface="Arial" charset="0"/>
                          <a:cs typeface="Arial" charset="0"/>
                        </a:rPr>
                        <a:t>Performance loss due to communication delays:</a:t>
                      </a:r>
                    </a:p>
                    <a:p>
                      <a:pPr marL="800100" marR="0" lvl="1" indent="-342900" algn="l" defTabSz="914400" rtl="0" eaLnBrk="1" fontAlgn="base" latinLnBrk="0" hangingPunct="1">
                        <a:lnSpc>
                          <a:spcPct val="100000"/>
                        </a:lnSpc>
                        <a:spcBef>
                          <a:spcPct val="0"/>
                        </a:spcBef>
                        <a:spcAft>
                          <a:spcPct val="0"/>
                        </a:spcAft>
                        <a:buClrTx/>
                        <a:buSzTx/>
                        <a:buFont typeface="Wingdings" charset="2"/>
                        <a:buChar char="v"/>
                        <a:tabLst/>
                      </a:pPr>
                      <a:r>
                        <a:rPr kumimoji="0" lang="en-US" altLang="en-US" sz="2800" b="0" i="0" u="none" strike="noStrike" cap="none" normalizeH="0" baseline="0">
                          <a:ln>
                            <a:noFill/>
                          </a:ln>
                          <a:solidFill>
                            <a:schemeClr val="tx1"/>
                          </a:solidFill>
                          <a:effectLst/>
                          <a:latin typeface="Arial" charset="0"/>
                          <a:ea typeface="Arial" charset="0"/>
                          <a:cs typeface="Arial" charset="0"/>
                        </a:rPr>
                        <a:t>fine-grain parallelism: high degree of interaction</a:t>
                      </a:r>
                    </a:p>
                    <a:p>
                      <a:pPr marL="800100" marR="0" lvl="1" indent="-342900" algn="l" defTabSz="914400" rtl="0" eaLnBrk="1" fontAlgn="base" latinLnBrk="0" hangingPunct="1">
                        <a:lnSpc>
                          <a:spcPct val="100000"/>
                        </a:lnSpc>
                        <a:spcBef>
                          <a:spcPct val="0"/>
                        </a:spcBef>
                        <a:spcAft>
                          <a:spcPct val="0"/>
                        </a:spcAft>
                        <a:buClrTx/>
                        <a:buSzTx/>
                        <a:buFont typeface="Wingdings" charset="2"/>
                        <a:buChar char="v"/>
                        <a:tabLst/>
                      </a:pPr>
                      <a:r>
                        <a:rPr kumimoji="0" lang="en-US" altLang="en-US" sz="2800" b="0" i="0" u="none" strike="noStrike" cap="none" normalizeH="0" baseline="0">
                          <a:ln>
                            <a:noFill/>
                          </a:ln>
                          <a:solidFill>
                            <a:schemeClr val="tx1"/>
                          </a:solidFill>
                          <a:effectLst/>
                          <a:latin typeface="Arial" charset="0"/>
                          <a:ea typeface="Arial" charset="0"/>
                          <a:cs typeface="Arial" charset="0"/>
                        </a:rPr>
                        <a:t>coarse-grain parallelism</a:t>
                      </a:r>
                      <a:endParaRPr kumimoji="0" lang="en-US" altLang="en-US" sz="2800" b="0" i="1" u="none" strike="noStrike" cap="none" normalizeH="0" baseline="0">
                        <a:ln>
                          <a:noFill/>
                        </a:ln>
                        <a:solidFill>
                          <a:schemeClr val="tx1"/>
                        </a:solidFill>
                        <a:effectLst/>
                        <a:latin typeface="Arial" charset="0"/>
                        <a:ea typeface="Arial" charset="0"/>
                        <a:cs typeface="Arial" charset="0"/>
                      </a:endParaRPr>
                    </a:p>
                    <a:p>
                      <a:pPr marL="800100" marR="0" lvl="1" indent="-342900" algn="l" defTabSz="914400" rtl="0" eaLnBrk="1" fontAlgn="base" latinLnBrk="0" hangingPunct="1">
                        <a:lnSpc>
                          <a:spcPct val="100000"/>
                        </a:lnSpc>
                        <a:spcBef>
                          <a:spcPct val="0"/>
                        </a:spcBef>
                        <a:spcAft>
                          <a:spcPct val="0"/>
                        </a:spcAft>
                        <a:buClrTx/>
                        <a:buSzTx/>
                        <a:buFont typeface="Wingdings" charset="2"/>
                        <a:buChar char="v"/>
                        <a:tabLst/>
                      </a:pPr>
                      <a:endParaRPr kumimoji="0" lang="en-US" altLang="en-US" sz="2800" b="0" i="1" u="none" strike="noStrike" cap="none" normalizeH="0" baseline="0">
                        <a:ln>
                          <a:noFill/>
                        </a:ln>
                        <a:solidFill>
                          <a:schemeClr val="tx1"/>
                        </a:solidFill>
                        <a:effectLst/>
                        <a:latin typeface="Arial" charset="0"/>
                        <a:ea typeface="Arial" charset="0"/>
                        <a:cs typeface="Arial" charset="0"/>
                      </a:endParaRPr>
                    </a:p>
                    <a:p>
                      <a:pPr marL="800100" marR="0" lvl="1" indent="-342900" algn="l" defTabSz="914400" rtl="0" eaLnBrk="1" fontAlgn="base" latinLnBrk="0" hangingPunct="1">
                        <a:lnSpc>
                          <a:spcPct val="100000"/>
                        </a:lnSpc>
                        <a:spcBef>
                          <a:spcPct val="0"/>
                        </a:spcBef>
                        <a:spcAft>
                          <a:spcPct val="0"/>
                        </a:spcAft>
                        <a:buClrTx/>
                        <a:buSzTx/>
                        <a:buFont typeface="Wingdings" charset="2"/>
                        <a:buChar char="v"/>
                        <a:tabLst/>
                      </a:pPr>
                      <a:r>
                        <a:rPr kumimoji="0" lang="en-US" altLang="en-US" sz="2800" b="0" i="1" u="none" strike="noStrike" cap="none" normalizeH="0" baseline="0">
                          <a:ln>
                            <a:noFill/>
                          </a:ln>
                          <a:solidFill>
                            <a:schemeClr val="tx1"/>
                          </a:solidFill>
                          <a:effectLst/>
                          <a:latin typeface="Arial" charset="0"/>
                          <a:ea typeface="Arial" charset="0"/>
                          <a:cs typeface="Arial" charset="0"/>
                        </a:rPr>
                        <a:t>(</a:t>
                      </a:r>
                      <a:r>
                        <a:rPr kumimoji="0" lang="en-US" altLang="en-US" sz="2800" b="1" i="1" u="none" strike="noStrike" cap="none" normalizeH="0" baseline="0">
                          <a:ln>
                            <a:noFill/>
                          </a:ln>
                          <a:solidFill>
                            <a:schemeClr val="tx1"/>
                          </a:solidFill>
                          <a:effectLst/>
                          <a:latin typeface="Arial" charset="0"/>
                          <a:ea typeface="Arial" charset="0"/>
                          <a:cs typeface="Arial" charset="0"/>
                        </a:rPr>
                        <a:t>Granularity</a:t>
                      </a:r>
                      <a:r>
                        <a:rPr kumimoji="0" lang="en-US" altLang="en-US" sz="2800" b="0" i="1" u="none" strike="noStrike" cap="none" normalizeH="0" baseline="0">
                          <a:ln>
                            <a:noFill/>
                          </a:ln>
                          <a:solidFill>
                            <a:schemeClr val="tx1"/>
                          </a:solidFill>
                          <a:effectLst/>
                          <a:latin typeface="Arial" charset="0"/>
                          <a:ea typeface="Arial" charset="0"/>
                          <a:cs typeface="Arial" charset="0"/>
                        </a:rPr>
                        <a:t> is the extent to which a system is broken down into small parts, either the system itself or its description or observation)</a:t>
                      </a:r>
                    </a:p>
                    <a:p>
                      <a:pPr marL="342900" marR="0" lvl="0" indent="-342900" algn="l" defTabSz="914400" rtl="0" eaLnBrk="1" fontAlgn="base" latinLnBrk="0" hangingPunct="1">
                        <a:lnSpc>
                          <a:spcPct val="100000"/>
                        </a:lnSpc>
                        <a:spcBef>
                          <a:spcPct val="0"/>
                        </a:spcBef>
                        <a:spcAft>
                          <a:spcPct val="0"/>
                        </a:spcAft>
                        <a:buClrTx/>
                        <a:buSzTx/>
                        <a:buFont typeface="Wingdings" charset="2"/>
                        <a:buChar char="v"/>
                        <a:tabLst/>
                      </a:pPr>
                      <a:r>
                        <a:rPr kumimoji="0" lang="en-US" altLang="en-US" sz="2800" b="0" i="0" u="none" strike="noStrike" cap="none" normalizeH="0" baseline="0">
                          <a:ln>
                            <a:noFill/>
                          </a:ln>
                          <a:solidFill>
                            <a:schemeClr val="tx1"/>
                          </a:solidFill>
                          <a:effectLst/>
                          <a:latin typeface="Arial" charset="0"/>
                          <a:ea typeface="Arial" charset="0"/>
                          <a:cs typeface="Arial" charset="0"/>
                        </a:rPr>
                        <a:t>Performance loss due to making the system fault tolerant</a:t>
                      </a:r>
                    </a:p>
                  </a:txBody>
                  <a:tcPr marT="45731" marB="45731" horzOverflow="overflow">
                    <a:lnL>
                      <a:noFill/>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r>
            </a:tbl>
          </a:graphicData>
        </a:graphic>
      </p:graphicFrame>
      <p:sp>
        <p:nvSpPr>
          <p:cNvPr id="2" name="Footer Placeholder 1"/>
          <p:cNvSpPr>
            <a:spLocks noGrp="1"/>
          </p:cNvSpPr>
          <p:nvPr>
            <p:ph type="ftr" sz="quarter" idx="10"/>
          </p:nvPr>
        </p:nvSpPr>
        <p:spPr/>
        <p:txBody>
          <a:bodyPr/>
          <a:lstStyle/>
          <a:p>
            <a:pPr>
              <a:defRPr/>
            </a:pPr>
            <a:r>
              <a:rPr lang="en-US"/>
              <a:t>Distributed System(DS)</a:t>
            </a:r>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charset="2"/>
              <a:buChar char="§"/>
              <a:defRPr sz="3200">
                <a:solidFill>
                  <a:schemeClr val="tx1"/>
                </a:solidFill>
                <a:latin typeface="Arial" charset="0"/>
                <a:ea typeface="Arial" charset="0"/>
                <a:cs typeface="Arial" charset="0"/>
              </a:defRPr>
            </a:lvl1pPr>
            <a:lvl2pPr marL="742950" indent="-285750">
              <a:spcBef>
                <a:spcPct val="20000"/>
              </a:spcBef>
              <a:buFont typeface="Wingdings" charset="2"/>
              <a:buChar char="Ø"/>
              <a:defRPr sz="2800">
                <a:solidFill>
                  <a:schemeClr val="tx1"/>
                </a:solidFill>
                <a:latin typeface="Arial" charset="0"/>
                <a:ea typeface="Arial" charset="0"/>
                <a:cs typeface="Arial" charset="0"/>
              </a:defRPr>
            </a:lvl2pPr>
            <a:lvl3pPr marL="1143000" indent="-228600">
              <a:spcBef>
                <a:spcPct val="20000"/>
              </a:spcBef>
              <a:buFont typeface="Wingdings" charset="2"/>
              <a:buChar char="v"/>
              <a:defRPr sz="2400">
                <a:solidFill>
                  <a:schemeClr val="tx1"/>
                </a:solidFill>
                <a:latin typeface="Arial" charset="0"/>
                <a:ea typeface="Arial" charset="0"/>
                <a:cs typeface="Arial" charset="0"/>
              </a:defRPr>
            </a:lvl3pPr>
            <a:lvl4pPr marL="1600200" indent="-228600">
              <a:spcBef>
                <a:spcPct val="20000"/>
              </a:spcBef>
              <a:buChar char="–"/>
              <a:defRPr sz="2000">
                <a:solidFill>
                  <a:schemeClr val="tx1"/>
                </a:solidFill>
                <a:latin typeface="Arial" charset="0"/>
                <a:ea typeface="Arial" charset="0"/>
                <a:cs typeface="Arial" charset="0"/>
              </a:defRPr>
            </a:lvl4pPr>
            <a:lvl5pPr marL="2057400" indent="-228600">
              <a:spcBef>
                <a:spcPct val="20000"/>
              </a:spcBef>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ea typeface="Arial" charset="0"/>
                <a:cs typeface="Arial" charset="0"/>
              </a:defRPr>
            </a:lvl9pPr>
          </a:lstStyle>
          <a:p>
            <a:pPr>
              <a:spcBef>
                <a:spcPct val="0"/>
              </a:spcBef>
              <a:buFontTx/>
              <a:buNone/>
            </a:pPr>
            <a:fld id="{CFC3837E-2607-4F49-BB22-EAD75C6E5819}" type="slidenum">
              <a:rPr lang="en-US" altLang="en-US" sz="1400"/>
              <a:pPr>
                <a:spcBef>
                  <a:spcPct val="0"/>
                </a:spcBef>
                <a:buFontTx/>
                <a:buNone/>
              </a:pPr>
              <a:t>32</a:t>
            </a:fld>
            <a:endParaRPr lang="en-US" altLang="en-US" sz="1400"/>
          </a:p>
        </p:txBody>
      </p:sp>
      <p:sp>
        <p:nvSpPr>
          <p:cNvPr id="75778" name="Rectangle 2"/>
          <p:cNvSpPr>
            <a:spLocks noGrp="1" noChangeArrowheads="1"/>
          </p:cNvSpPr>
          <p:nvPr>
            <p:ph type="title"/>
          </p:nvPr>
        </p:nvSpPr>
        <p:spPr>
          <a:xfrm>
            <a:off x="457200" y="557213"/>
            <a:ext cx="8229600" cy="579437"/>
          </a:xfrm>
          <a:noFill/>
        </p:spPr>
        <p:txBody>
          <a:bodyPr anchorCtr="1">
            <a:spAutoFit/>
          </a:bodyPr>
          <a:lstStyle/>
          <a:p>
            <a:pPr eaLnBrk="1" hangingPunct="1"/>
            <a:r>
              <a:rPr lang="en-US" altLang="en-US" sz="3200" b="1">
                <a:solidFill>
                  <a:srgbClr val="669900"/>
                </a:solidFill>
                <a:ea typeface="宋体" charset="0"/>
              </a:rPr>
              <a:t>Security </a:t>
            </a:r>
          </a:p>
        </p:txBody>
      </p:sp>
      <p:graphicFrame>
        <p:nvGraphicFramePr>
          <p:cNvPr id="70667" name="Group 11"/>
          <p:cNvGraphicFramePr>
            <a:graphicFrameLocks noGrp="1"/>
          </p:cNvGraphicFramePr>
          <p:nvPr>
            <p:ph type="tbl" idx="1"/>
          </p:nvPr>
        </p:nvGraphicFramePr>
        <p:xfrm>
          <a:off x="533400" y="1219200"/>
          <a:ext cx="8229600" cy="5016988"/>
        </p:xfrm>
        <a:graphic>
          <a:graphicData uri="http://schemas.openxmlformats.org/drawingml/2006/table">
            <a:tbl>
              <a:tblPr rtl="1"/>
              <a:tblGrid>
                <a:gridCol w="8229600"/>
              </a:tblGrid>
              <a:tr h="5016500">
                <a:tc>
                  <a:txBody>
                    <a:bodyPr/>
                    <a:lstStyle>
                      <a:lvl1pPr marL="338138" indent="-338138" eaLnBrk="0" hangingPunct="0">
                        <a:spcBef>
                          <a:spcPct val="20000"/>
                        </a:spcBef>
                        <a:buFont typeface="Wingdings" charset="2"/>
                        <a:tabLst>
                          <a:tab pos="969963" algn="l"/>
                          <a:tab pos="1082675" algn="l"/>
                          <a:tab pos="1485900" algn="l"/>
                          <a:tab pos="1600200" algn="l"/>
                        </a:tabLst>
                        <a:defRPr sz="2800">
                          <a:solidFill>
                            <a:schemeClr val="tx1"/>
                          </a:solidFill>
                          <a:latin typeface="Arial" charset="0"/>
                          <a:ea typeface="Arial" charset="0"/>
                          <a:cs typeface="Arial" charset="0"/>
                        </a:defRPr>
                      </a:lvl1pPr>
                      <a:lvl2pPr marL="1257300" indent="-342900" eaLnBrk="0" hangingPunct="0">
                        <a:spcBef>
                          <a:spcPct val="20000"/>
                        </a:spcBef>
                        <a:buFont typeface="Wingdings" charset="2"/>
                        <a:tabLst>
                          <a:tab pos="969963" algn="l"/>
                          <a:tab pos="1082675" algn="l"/>
                          <a:tab pos="1485900" algn="l"/>
                          <a:tab pos="1600200" algn="l"/>
                        </a:tabLst>
                        <a:defRPr sz="2400">
                          <a:solidFill>
                            <a:schemeClr val="tx1"/>
                          </a:solidFill>
                          <a:latin typeface="Arial" charset="0"/>
                          <a:ea typeface="Arial" charset="0"/>
                          <a:cs typeface="Arial" charset="0"/>
                        </a:defRPr>
                      </a:lvl2pPr>
                      <a:lvl3pPr marL="2057400" indent="-342900" eaLnBrk="0" hangingPunct="0">
                        <a:spcBef>
                          <a:spcPct val="20000"/>
                        </a:spcBef>
                        <a:buFont typeface="Wingdings" charset="2"/>
                        <a:tabLst>
                          <a:tab pos="969963" algn="l"/>
                          <a:tab pos="1082675" algn="l"/>
                          <a:tab pos="1485900" algn="l"/>
                          <a:tab pos="1600200" algn="l"/>
                        </a:tabLst>
                        <a:defRPr sz="2000">
                          <a:solidFill>
                            <a:schemeClr val="tx1"/>
                          </a:solidFill>
                          <a:latin typeface="Arial" charset="0"/>
                          <a:ea typeface="Arial" charset="0"/>
                          <a:cs typeface="Arial" charset="0"/>
                        </a:defRPr>
                      </a:lvl3pPr>
                      <a:lvl4pPr marL="1600200" indent="-228600" eaLnBrk="0" hangingPunct="0">
                        <a:spcBef>
                          <a:spcPct val="20000"/>
                        </a:spcBef>
                        <a:tabLst>
                          <a:tab pos="969963" algn="l"/>
                          <a:tab pos="1082675" algn="l"/>
                          <a:tab pos="1485900" algn="l"/>
                          <a:tab pos="1600200" algn="l"/>
                        </a:tabLst>
                        <a:defRPr>
                          <a:solidFill>
                            <a:schemeClr val="tx1"/>
                          </a:solidFill>
                          <a:latin typeface="Arial" charset="0"/>
                          <a:ea typeface="Arial" charset="0"/>
                          <a:cs typeface="Arial" charset="0"/>
                        </a:defRPr>
                      </a:lvl4pPr>
                      <a:lvl5pPr marL="2057400" indent="-228600" eaLnBrk="0" hangingPunct="0">
                        <a:spcBef>
                          <a:spcPct val="20000"/>
                        </a:spcBef>
                        <a:tabLst>
                          <a:tab pos="969963" algn="l"/>
                          <a:tab pos="1082675" algn="l"/>
                          <a:tab pos="1485900" algn="l"/>
                          <a:tab pos="1600200" algn="l"/>
                        </a:tabLst>
                        <a:defRPr>
                          <a:solidFill>
                            <a:schemeClr val="tx1"/>
                          </a:solidFill>
                          <a:latin typeface="Arial" charset="0"/>
                          <a:ea typeface="Arial" charset="0"/>
                          <a:cs typeface="Arial" charset="0"/>
                        </a:defRPr>
                      </a:lvl5pPr>
                      <a:lvl6pPr marL="2514600" indent="-228600" eaLnBrk="0" fontAlgn="base" hangingPunct="0">
                        <a:spcBef>
                          <a:spcPct val="20000"/>
                        </a:spcBef>
                        <a:spcAft>
                          <a:spcPct val="0"/>
                        </a:spcAft>
                        <a:tabLst>
                          <a:tab pos="969963" algn="l"/>
                          <a:tab pos="1082675" algn="l"/>
                          <a:tab pos="1485900" algn="l"/>
                          <a:tab pos="1600200" algn="l"/>
                        </a:tabLst>
                        <a:defRPr>
                          <a:solidFill>
                            <a:schemeClr val="tx1"/>
                          </a:solidFill>
                          <a:latin typeface="Arial" charset="0"/>
                          <a:ea typeface="Arial" charset="0"/>
                          <a:cs typeface="Arial" charset="0"/>
                        </a:defRPr>
                      </a:lvl6pPr>
                      <a:lvl7pPr marL="2971800" indent="-228600" eaLnBrk="0" fontAlgn="base" hangingPunct="0">
                        <a:spcBef>
                          <a:spcPct val="20000"/>
                        </a:spcBef>
                        <a:spcAft>
                          <a:spcPct val="0"/>
                        </a:spcAft>
                        <a:tabLst>
                          <a:tab pos="969963" algn="l"/>
                          <a:tab pos="1082675" algn="l"/>
                          <a:tab pos="1485900" algn="l"/>
                          <a:tab pos="1600200" algn="l"/>
                        </a:tabLst>
                        <a:defRPr>
                          <a:solidFill>
                            <a:schemeClr val="tx1"/>
                          </a:solidFill>
                          <a:latin typeface="Arial" charset="0"/>
                          <a:ea typeface="Arial" charset="0"/>
                          <a:cs typeface="Arial" charset="0"/>
                        </a:defRPr>
                      </a:lvl7pPr>
                      <a:lvl8pPr marL="3429000" indent="-228600" eaLnBrk="0" fontAlgn="base" hangingPunct="0">
                        <a:spcBef>
                          <a:spcPct val="20000"/>
                        </a:spcBef>
                        <a:spcAft>
                          <a:spcPct val="0"/>
                        </a:spcAft>
                        <a:tabLst>
                          <a:tab pos="969963" algn="l"/>
                          <a:tab pos="1082675" algn="l"/>
                          <a:tab pos="1485900" algn="l"/>
                          <a:tab pos="1600200" algn="l"/>
                        </a:tabLst>
                        <a:defRPr>
                          <a:solidFill>
                            <a:schemeClr val="tx1"/>
                          </a:solidFill>
                          <a:latin typeface="Arial" charset="0"/>
                          <a:ea typeface="Arial" charset="0"/>
                          <a:cs typeface="Arial" charset="0"/>
                        </a:defRPr>
                      </a:lvl8pPr>
                      <a:lvl9pPr marL="3886200" indent="-228600" eaLnBrk="0" fontAlgn="base" hangingPunct="0">
                        <a:spcBef>
                          <a:spcPct val="20000"/>
                        </a:spcBef>
                        <a:spcAft>
                          <a:spcPct val="0"/>
                        </a:spcAft>
                        <a:tabLst>
                          <a:tab pos="969963" algn="l"/>
                          <a:tab pos="1082675" algn="l"/>
                          <a:tab pos="1485900" algn="l"/>
                          <a:tab pos="1600200" algn="l"/>
                        </a:tabLst>
                        <a:defRPr>
                          <a:solidFill>
                            <a:schemeClr val="tx1"/>
                          </a:solidFill>
                          <a:latin typeface="Arial" charset="0"/>
                          <a:ea typeface="Arial" charset="0"/>
                          <a:cs typeface="Arial" charset="0"/>
                        </a:defRPr>
                      </a:lvl9pPr>
                    </a:lstStyle>
                    <a:p>
                      <a:pPr marL="338138" marR="0" lvl="0" indent="-338138" algn="l" defTabSz="914400" rtl="0" eaLnBrk="1" fontAlgn="base" latinLnBrk="0" hangingPunct="1">
                        <a:lnSpc>
                          <a:spcPct val="100000"/>
                        </a:lnSpc>
                        <a:spcBef>
                          <a:spcPct val="20000"/>
                        </a:spcBef>
                        <a:spcAft>
                          <a:spcPct val="0"/>
                        </a:spcAft>
                        <a:buClrTx/>
                        <a:buSzTx/>
                        <a:buFont typeface="Wingdings" charset="2"/>
                        <a:buChar char="§"/>
                        <a:tabLst>
                          <a:tab pos="969963" algn="l"/>
                          <a:tab pos="1082675" algn="l"/>
                          <a:tab pos="1485900" algn="l"/>
                          <a:tab pos="1600200" algn="l"/>
                        </a:tabLst>
                      </a:pPr>
                      <a:r>
                        <a:rPr kumimoji="0" lang="en-US" altLang="en-US" sz="3200" b="0" i="0" u="none" strike="noStrike" cap="none" normalizeH="0" baseline="0" dirty="0">
                          <a:ln>
                            <a:noFill/>
                          </a:ln>
                          <a:solidFill>
                            <a:schemeClr val="tx1"/>
                          </a:solidFill>
                          <a:effectLst/>
                          <a:latin typeface="Arial" charset="0"/>
                          <a:ea typeface="宋体" charset="0"/>
                        </a:rPr>
                        <a:t>Security of a computer system is the characteristic that the resources are accessible to authorized users and used in the way they are intended.</a:t>
                      </a:r>
                    </a:p>
                    <a:p>
                      <a:pPr marL="338138" marR="0" lvl="0" indent="-338138" algn="l" defTabSz="914400" rtl="0" eaLnBrk="1" fontAlgn="base" latinLnBrk="0" hangingPunct="1">
                        <a:lnSpc>
                          <a:spcPct val="100000"/>
                        </a:lnSpc>
                        <a:spcBef>
                          <a:spcPct val="20000"/>
                        </a:spcBef>
                        <a:spcAft>
                          <a:spcPct val="0"/>
                        </a:spcAft>
                        <a:buClrTx/>
                        <a:buSzTx/>
                        <a:buFont typeface="Wingdings" charset="2"/>
                        <a:buChar char="§"/>
                        <a:tabLst>
                          <a:tab pos="969963" algn="l"/>
                          <a:tab pos="1082675" algn="l"/>
                          <a:tab pos="1485900" algn="l"/>
                          <a:tab pos="1600200" algn="l"/>
                        </a:tabLst>
                      </a:pPr>
                      <a:endParaRPr kumimoji="0" lang="en-US" altLang="en-US" sz="3200" b="0" i="0" u="none" strike="noStrike" cap="none" normalizeH="0" baseline="0" dirty="0">
                        <a:ln>
                          <a:noFill/>
                        </a:ln>
                        <a:solidFill>
                          <a:schemeClr val="tx1"/>
                        </a:solidFill>
                        <a:effectLst/>
                        <a:latin typeface="Arial" charset="0"/>
                        <a:ea typeface="宋体" charset="0"/>
                      </a:endParaRPr>
                    </a:p>
                    <a:p>
                      <a:pPr marL="338138" marR="0" lvl="0" indent="-338138" algn="l" defTabSz="914400" rtl="0" eaLnBrk="1" fontAlgn="base" latinLnBrk="0" hangingPunct="1">
                        <a:lnSpc>
                          <a:spcPct val="100000"/>
                        </a:lnSpc>
                        <a:spcBef>
                          <a:spcPct val="20000"/>
                        </a:spcBef>
                        <a:spcAft>
                          <a:spcPct val="0"/>
                        </a:spcAft>
                        <a:buClrTx/>
                        <a:buSzTx/>
                        <a:buFont typeface="Wingdings" charset="2"/>
                        <a:buChar char="§"/>
                        <a:tabLst>
                          <a:tab pos="969963" algn="l"/>
                          <a:tab pos="1082675" algn="l"/>
                          <a:tab pos="1485900" algn="l"/>
                          <a:tab pos="1600200" algn="l"/>
                        </a:tabLst>
                      </a:pPr>
                      <a:r>
                        <a:rPr kumimoji="0" lang="en-US" altLang="en-US" sz="3200" b="0" i="0" u="none" strike="noStrike" cap="none" normalizeH="0" baseline="0" dirty="0">
                          <a:ln>
                            <a:noFill/>
                          </a:ln>
                          <a:solidFill>
                            <a:schemeClr val="tx1"/>
                          </a:solidFill>
                          <a:effectLst/>
                          <a:latin typeface="Arial" charset="0"/>
                          <a:ea typeface="宋体" charset="0"/>
                        </a:rPr>
                        <a:t>Security for information resources has three components:</a:t>
                      </a:r>
                    </a:p>
                    <a:p>
                      <a:pPr marL="1257300" marR="0" lvl="1" indent="-342900" algn="l" defTabSz="914400" rtl="0" eaLnBrk="1" fontAlgn="base" latinLnBrk="0" hangingPunct="1">
                        <a:lnSpc>
                          <a:spcPct val="100000"/>
                        </a:lnSpc>
                        <a:spcBef>
                          <a:spcPct val="20000"/>
                        </a:spcBef>
                        <a:spcAft>
                          <a:spcPct val="0"/>
                        </a:spcAft>
                        <a:buClrTx/>
                        <a:buSzTx/>
                        <a:buFont typeface="Wingdings" charset="2"/>
                        <a:buChar char="Ø"/>
                        <a:tabLst>
                          <a:tab pos="969963" algn="l"/>
                          <a:tab pos="1082675" algn="l"/>
                          <a:tab pos="1485900" algn="l"/>
                          <a:tab pos="1600200" algn="l"/>
                        </a:tabLst>
                      </a:pPr>
                      <a:r>
                        <a:rPr kumimoji="0" lang="en-US" altLang="en-US" sz="2800" b="0" i="0" u="none" strike="noStrike" cap="none" normalizeH="0" baseline="0" dirty="0">
                          <a:ln>
                            <a:noFill/>
                          </a:ln>
                          <a:solidFill>
                            <a:srgbClr val="990099"/>
                          </a:solidFill>
                          <a:effectLst/>
                          <a:latin typeface="Arial" charset="0"/>
                          <a:ea typeface="宋体" charset="0"/>
                        </a:rPr>
                        <a:t>Confidentiality</a:t>
                      </a:r>
                    </a:p>
                    <a:p>
                      <a:pPr marL="2057400" marR="0" lvl="2" indent="-342900" algn="l" defTabSz="914400" rtl="0" eaLnBrk="1" fontAlgn="base" latinLnBrk="0" hangingPunct="1">
                        <a:lnSpc>
                          <a:spcPct val="100000"/>
                        </a:lnSpc>
                        <a:spcBef>
                          <a:spcPct val="20000"/>
                        </a:spcBef>
                        <a:spcAft>
                          <a:spcPct val="0"/>
                        </a:spcAft>
                        <a:buClrTx/>
                        <a:buSzTx/>
                        <a:buFont typeface="Wingdings" charset="2"/>
                        <a:buChar char="v"/>
                        <a:tabLst>
                          <a:tab pos="969963" algn="l"/>
                          <a:tab pos="1082675" algn="l"/>
                          <a:tab pos="1485900" algn="l"/>
                          <a:tab pos="1600200" algn="l"/>
                        </a:tabLst>
                      </a:pPr>
                      <a:r>
                        <a:rPr kumimoji="0" lang="en-US" altLang="en-US" sz="2400" b="0" i="0" u="none" strike="noStrike" cap="none" normalizeH="0" baseline="0" dirty="0">
                          <a:ln>
                            <a:noFill/>
                          </a:ln>
                          <a:solidFill>
                            <a:srgbClr val="000000"/>
                          </a:solidFill>
                          <a:effectLst/>
                          <a:latin typeface="Arial" charset="0"/>
                          <a:ea typeface="宋体" charset="0"/>
                        </a:rPr>
                        <a:t>Protection against disclosure to unauthorized individual.</a:t>
                      </a:r>
                    </a:p>
                  </a:txBody>
                  <a:tcPr marT="45710" marB="45710" horzOverflow="overflow">
                    <a:lnL>
                      <a:noFill/>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r>
            </a:tbl>
          </a:graphicData>
        </a:graphic>
      </p:graphicFrame>
      <p:sp>
        <p:nvSpPr>
          <p:cNvPr id="2" name="Footer Placeholder 1"/>
          <p:cNvSpPr>
            <a:spLocks noGrp="1"/>
          </p:cNvSpPr>
          <p:nvPr>
            <p:ph type="ftr" sz="quarter" idx="10"/>
          </p:nvPr>
        </p:nvSpPr>
        <p:spPr/>
        <p:txBody>
          <a:bodyPr/>
          <a:lstStyle/>
          <a:p>
            <a:pPr>
              <a:defRPr/>
            </a:pPr>
            <a:r>
              <a:rPr lang="en-US"/>
              <a:t>Distributed System(DS)</a:t>
            </a:r>
          </a:p>
        </p:txBody>
      </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charset="2"/>
              <a:buChar char="§"/>
              <a:defRPr sz="3200">
                <a:solidFill>
                  <a:schemeClr val="tx1"/>
                </a:solidFill>
                <a:latin typeface="Arial" charset="0"/>
                <a:ea typeface="Arial" charset="0"/>
                <a:cs typeface="Arial" charset="0"/>
              </a:defRPr>
            </a:lvl1pPr>
            <a:lvl2pPr marL="742950" indent="-285750">
              <a:spcBef>
                <a:spcPct val="20000"/>
              </a:spcBef>
              <a:buFont typeface="Wingdings" charset="2"/>
              <a:buChar char="Ø"/>
              <a:defRPr sz="2800">
                <a:solidFill>
                  <a:schemeClr val="tx1"/>
                </a:solidFill>
                <a:latin typeface="Arial" charset="0"/>
                <a:ea typeface="Arial" charset="0"/>
                <a:cs typeface="Arial" charset="0"/>
              </a:defRPr>
            </a:lvl2pPr>
            <a:lvl3pPr marL="1143000" indent="-228600">
              <a:spcBef>
                <a:spcPct val="20000"/>
              </a:spcBef>
              <a:buFont typeface="Wingdings" charset="2"/>
              <a:buChar char="v"/>
              <a:defRPr sz="2400">
                <a:solidFill>
                  <a:schemeClr val="tx1"/>
                </a:solidFill>
                <a:latin typeface="Arial" charset="0"/>
                <a:ea typeface="Arial" charset="0"/>
                <a:cs typeface="Arial" charset="0"/>
              </a:defRPr>
            </a:lvl3pPr>
            <a:lvl4pPr marL="1600200" indent="-228600">
              <a:spcBef>
                <a:spcPct val="20000"/>
              </a:spcBef>
              <a:buChar char="–"/>
              <a:defRPr sz="2000">
                <a:solidFill>
                  <a:schemeClr val="tx1"/>
                </a:solidFill>
                <a:latin typeface="Arial" charset="0"/>
                <a:ea typeface="Arial" charset="0"/>
                <a:cs typeface="Arial" charset="0"/>
              </a:defRPr>
            </a:lvl4pPr>
            <a:lvl5pPr marL="2057400" indent="-228600">
              <a:spcBef>
                <a:spcPct val="20000"/>
              </a:spcBef>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ea typeface="Arial" charset="0"/>
                <a:cs typeface="Arial" charset="0"/>
              </a:defRPr>
            </a:lvl9pPr>
          </a:lstStyle>
          <a:p>
            <a:pPr>
              <a:spcBef>
                <a:spcPct val="0"/>
              </a:spcBef>
              <a:buFontTx/>
              <a:buNone/>
            </a:pPr>
            <a:fld id="{832E3D59-B495-7943-A741-D0014028600D}" type="slidenum">
              <a:rPr lang="en-US" altLang="en-US" sz="1400"/>
              <a:pPr>
                <a:spcBef>
                  <a:spcPct val="0"/>
                </a:spcBef>
                <a:buFontTx/>
                <a:buNone/>
              </a:pPr>
              <a:t>33</a:t>
            </a:fld>
            <a:endParaRPr lang="en-US" altLang="en-US" sz="1400"/>
          </a:p>
        </p:txBody>
      </p:sp>
      <p:sp>
        <p:nvSpPr>
          <p:cNvPr id="77826" name="Rectangle 2"/>
          <p:cNvSpPr>
            <a:spLocks noGrp="1" noChangeArrowheads="1"/>
          </p:cNvSpPr>
          <p:nvPr>
            <p:ph type="title"/>
          </p:nvPr>
        </p:nvSpPr>
        <p:spPr>
          <a:xfrm>
            <a:off x="457200" y="557213"/>
            <a:ext cx="8229600" cy="579437"/>
          </a:xfrm>
          <a:noFill/>
        </p:spPr>
        <p:txBody>
          <a:bodyPr anchorCtr="1">
            <a:spAutoFit/>
          </a:bodyPr>
          <a:lstStyle/>
          <a:p>
            <a:pPr eaLnBrk="1" hangingPunct="1"/>
            <a:r>
              <a:rPr lang="en-US" altLang="en-US" sz="3200" b="1">
                <a:solidFill>
                  <a:srgbClr val="669900"/>
                </a:solidFill>
                <a:ea typeface="宋体" charset="0"/>
              </a:rPr>
              <a:t>Security </a:t>
            </a:r>
          </a:p>
        </p:txBody>
      </p:sp>
      <p:graphicFrame>
        <p:nvGraphicFramePr>
          <p:cNvPr id="20508" name="Group 28"/>
          <p:cNvGraphicFramePr>
            <a:graphicFrameLocks noGrp="1"/>
          </p:cNvGraphicFramePr>
          <p:nvPr>
            <p:ph type="tbl" idx="1"/>
          </p:nvPr>
        </p:nvGraphicFramePr>
        <p:xfrm>
          <a:off x="533400" y="1219200"/>
          <a:ext cx="8229600" cy="4834120"/>
        </p:xfrm>
        <a:graphic>
          <a:graphicData uri="http://schemas.openxmlformats.org/drawingml/2006/table">
            <a:tbl>
              <a:tblPr rtl="1"/>
              <a:tblGrid>
                <a:gridCol w="8229600"/>
              </a:tblGrid>
              <a:tr h="4833938">
                <a:tc>
                  <a:txBody>
                    <a:bodyPr/>
                    <a:lstStyle>
                      <a:lvl1pPr marL="338138" indent="-338138" eaLnBrk="0" hangingPunct="0">
                        <a:spcBef>
                          <a:spcPct val="20000"/>
                        </a:spcBef>
                        <a:buFont typeface="Wingdings" charset="2"/>
                        <a:tabLst>
                          <a:tab pos="969963" algn="l"/>
                          <a:tab pos="1082675" algn="l"/>
                          <a:tab pos="1485900" algn="l"/>
                          <a:tab pos="1600200" algn="l"/>
                        </a:tabLst>
                        <a:defRPr sz="2800">
                          <a:solidFill>
                            <a:schemeClr val="tx1"/>
                          </a:solidFill>
                          <a:latin typeface="Arial" charset="0"/>
                          <a:ea typeface="Arial" charset="0"/>
                          <a:cs typeface="Arial" charset="0"/>
                        </a:defRPr>
                      </a:lvl1pPr>
                      <a:lvl2pPr marL="1257300" indent="-342900" eaLnBrk="0" hangingPunct="0">
                        <a:spcBef>
                          <a:spcPct val="20000"/>
                        </a:spcBef>
                        <a:buFont typeface="Wingdings" charset="2"/>
                        <a:tabLst>
                          <a:tab pos="969963" algn="l"/>
                          <a:tab pos="1082675" algn="l"/>
                          <a:tab pos="1485900" algn="l"/>
                          <a:tab pos="1600200" algn="l"/>
                        </a:tabLst>
                        <a:defRPr sz="2400">
                          <a:solidFill>
                            <a:schemeClr val="tx1"/>
                          </a:solidFill>
                          <a:latin typeface="Arial" charset="0"/>
                          <a:ea typeface="Arial" charset="0"/>
                          <a:cs typeface="Arial" charset="0"/>
                        </a:defRPr>
                      </a:lvl2pPr>
                      <a:lvl3pPr marL="2057400" indent="-342900" eaLnBrk="0" hangingPunct="0">
                        <a:spcBef>
                          <a:spcPct val="20000"/>
                        </a:spcBef>
                        <a:buFont typeface="Wingdings" charset="2"/>
                        <a:tabLst>
                          <a:tab pos="969963" algn="l"/>
                          <a:tab pos="1082675" algn="l"/>
                          <a:tab pos="1485900" algn="l"/>
                          <a:tab pos="1600200" algn="l"/>
                        </a:tabLst>
                        <a:defRPr sz="2000">
                          <a:solidFill>
                            <a:schemeClr val="tx1"/>
                          </a:solidFill>
                          <a:latin typeface="Arial" charset="0"/>
                          <a:ea typeface="Arial" charset="0"/>
                          <a:cs typeface="Arial" charset="0"/>
                        </a:defRPr>
                      </a:lvl3pPr>
                      <a:lvl4pPr marL="1600200" indent="-228600" eaLnBrk="0" hangingPunct="0">
                        <a:spcBef>
                          <a:spcPct val="20000"/>
                        </a:spcBef>
                        <a:tabLst>
                          <a:tab pos="969963" algn="l"/>
                          <a:tab pos="1082675" algn="l"/>
                          <a:tab pos="1485900" algn="l"/>
                          <a:tab pos="1600200" algn="l"/>
                        </a:tabLst>
                        <a:defRPr>
                          <a:solidFill>
                            <a:schemeClr val="tx1"/>
                          </a:solidFill>
                          <a:latin typeface="Arial" charset="0"/>
                          <a:ea typeface="Arial" charset="0"/>
                          <a:cs typeface="Arial" charset="0"/>
                        </a:defRPr>
                      </a:lvl4pPr>
                      <a:lvl5pPr marL="2057400" indent="-228600" eaLnBrk="0" hangingPunct="0">
                        <a:spcBef>
                          <a:spcPct val="20000"/>
                        </a:spcBef>
                        <a:tabLst>
                          <a:tab pos="969963" algn="l"/>
                          <a:tab pos="1082675" algn="l"/>
                          <a:tab pos="1485900" algn="l"/>
                          <a:tab pos="1600200" algn="l"/>
                        </a:tabLst>
                        <a:defRPr>
                          <a:solidFill>
                            <a:schemeClr val="tx1"/>
                          </a:solidFill>
                          <a:latin typeface="Arial" charset="0"/>
                          <a:ea typeface="Arial" charset="0"/>
                          <a:cs typeface="Arial" charset="0"/>
                        </a:defRPr>
                      </a:lvl5pPr>
                      <a:lvl6pPr marL="2514600" indent="-228600" eaLnBrk="0" fontAlgn="base" hangingPunct="0">
                        <a:spcBef>
                          <a:spcPct val="20000"/>
                        </a:spcBef>
                        <a:spcAft>
                          <a:spcPct val="0"/>
                        </a:spcAft>
                        <a:tabLst>
                          <a:tab pos="969963" algn="l"/>
                          <a:tab pos="1082675" algn="l"/>
                          <a:tab pos="1485900" algn="l"/>
                          <a:tab pos="1600200" algn="l"/>
                        </a:tabLst>
                        <a:defRPr>
                          <a:solidFill>
                            <a:schemeClr val="tx1"/>
                          </a:solidFill>
                          <a:latin typeface="Arial" charset="0"/>
                          <a:ea typeface="Arial" charset="0"/>
                          <a:cs typeface="Arial" charset="0"/>
                        </a:defRPr>
                      </a:lvl6pPr>
                      <a:lvl7pPr marL="2971800" indent="-228600" eaLnBrk="0" fontAlgn="base" hangingPunct="0">
                        <a:spcBef>
                          <a:spcPct val="20000"/>
                        </a:spcBef>
                        <a:spcAft>
                          <a:spcPct val="0"/>
                        </a:spcAft>
                        <a:tabLst>
                          <a:tab pos="969963" algn="l"/>
                          <a:tab pos="1082675" algn="l"/>
                          <a:tab pos="1485900" algn="l"/>
                          <a:tab pos="1600200" algn="l"/>
                        </a:tabLst>
                        <a:defRPr>
                          <a:solidFill>
                            <a:schemeClr val="tx1"/>
                          </a:solidFill>
                          <a:latin typeface="Arial" charset="0"/>
                          <a:ea typeface="Arial" charset="0"/>
                          <a:cs typeface="Arial" charset="0"/>
                        </a:defRPr>
                      </a:lvl7pPr>
                      <a:lvl8pPr marL="3429000" indent="-228600" eaLnBrk="0" fontAlgn="base" hangingPunct="0">
                        <a:spcBef>
                          <a:spcPct val="20000"/>
                        </a:spcBef>
                        <a:spcAft>
                          <a:spcPct val="0"/>
                        </a:spcAft>
                        <a:tabLst>
                          <a:tab pos="969963" algn="l"/>
                          <a:tab pos="1082675" algn="l"/>
                          <a:tab pos="1485900" algn="l"/>
                          <a:tab pos="1600200" algn="l"/>
                        </a:tabLst>
                        <a:defRPr>
                          <a:solidFill>
                            <a:schemeClr val="tx1"/>
                          </a:solidFill>
                          <a:latin typeface="Arial" charset="0"/>
                          <a:ea typeface="Arial" charset="0"/>
                          <a:cs typeface="Arial" charset="0"/>
                        </a:defRPr>
                      </a:lvl8pPr>
                      <a:lvl9pPr marL="3886200" indent="-228600" eaLnBrk="0" fontAlgn="base" hangingPunct="0">
                        <a:spcBef>
                          <a:spcPct val="20000"/>
                        </a:spcBef>
                        <a:spcAft>
                          <a:spcPct val="0"/>
                        </a:spcAft>
                        <a:tabLst>
                          <a:tab pos="969963" algn="l"/>
                          <a:tab pos="1082675" algn="l"/>
                          <a:tab pos="1485900" algn="l"/>
                          <a:tab pos="1600200" algn="l"/>
                        </a:tabLst>
                        <a:defRPr>
                          <a:solidFill>
                            <a:schemeClr val="tx1"/>
                          </a:solidFill>
                          <a:latin typeface="Arial" charset="0"/>
                          <a:ea typeface="Arial" charset="0"/>
                          <a:cs typeface="Arial" charset="0"/>
                        </a:defRPr>
                      </a:lvl9pPr>
                    </a:lstStyle>
                    <a:p>
                      <a:pPr marL="1257300" marR="0" lvl="1" indent="-342900" algn="l" defTabSz="914400" rtl="0" eaLnBrk="1" fontAlgn="base" latinLnBrk="0" hangingPunct="1">
                        <a:lnSpc>
                          <a:spcPct val="100000"/>
                        </a:lnSpc>
                        <a:spcBef>
                          <a:spcPct val="20000"/>
                        </a:spcBef>
                        <a:spcAft>
                          <a:spcPct val="0"/>
                        </a:spcAft>
                        <a:buClrTx/>
                        <a:buSzTx/>
                        <a:buFont typeface="Wingdings" charset="2"/>
                        <a:buChar char="Ø"/>
                        <a:tabLst>
                          <a:tab pos="969963" algn="l"/>
                          <a:tab pos="1082675" algn="l"/>
                          <a:tab pos="1485900" algn="l"/>
                          <a:tab pos="1600200" algn="l"/>
                        </a:tabLst>
                      </a:pPr>
                      <a:r>
                        <a:rPr kumimoji="0" lang="en-US" altLang="en-US" sz="2800" b="0" i="0" u="none" strike="noStrike" cap="none" normalizeH="0" baseline="0" dirty="0">
                          <a:ln>
                            <a:noFill/>
                          </a:ln>
                          <a:solidFill>
                            <a:srgbClr val="990099"/>
                          </a:solidFill>
                          <a:effectLst/>
                          <a:latin typeface="Arial" charset="0"/>
                          <a:ea typeface="宋体" charset="0"/>
                        </a:rPr>
                        <a:t>Integrity</a:t>
                      </a:r>
                    </a:p>
                    <a:p>
                      <a:pPr marL="2057400" marR="0" lvl="2" indent="-342900" algn="l" defTabSz="914400" rtl="0" eaLnBrk="1" fontAlgn="base" latinLnBrk="0" hangingPunct="1">
                        <a:lnSpc>
                          <a:spcPct val="100000"/>
                        </a:lnSpc>
                        <a:spcBef>
                          <a:spcPct val="20000"/>
                        </a:spcBef>
                        <a:spcAft>
                          <a:spcPct val="0"/>
                        </a:spcAft>
                        <a:buClrTx/>
                        <a:buSzTx/>
                        <a:buFont typeface="Wingdings" charset="2"/>
                        <a:buChar char="v"/>
                        <a:tabLst>
                          <a:tab pos="969963" algn="l"/>
                          <a:tab pos="1082675" algn="l"/>
                          <a:tab pos="1485900" algn="l"/>
                          <a:tab pos="1600200" algn="l"/>
                        </a:tabLst>
                      </a:pPr>
                      <a:r>
                        <a:rPr kumimoji="0" lang="en-US" altLang="en-US" sz="2400" b="0" i="0" u="none" strike="noStrike" cap="none" normalizeH="0" baseline="0" dirty="0">
                          <a:ln>
                            <a:noFill/>
                          </a:ln>
                          <a:solidFill>
                            <a:srgbClr val="000000"/>
                          </a:solidFill>
                          <a:effectLst/>
                          <a:latin typeface="Arial" charset="0"/>
                          <a:ea typeface="宋体" charset="0"/>
                        </a:rPr>
                        <a:t>Protection against alteration or corruption.</a:t>
                      </a:r>
                    </a:p>
                    <a:p>
                      <a:pPr marL="1257300" marR="0" lvl="1" indent="-342900" algn="l" defTabSz="914400" rtl="0" eaLnBrk="1" fontAlgn="base" latinLnBrk="0" hangingPunct="1">
                        <a:lnSpc>
                          <a:spcPct val="100000"/>
                        </a:lnSpc>
                        <a:spcBef>
                          <a:spcPct val="20000"/>
                        </a:spcBef>
                        <a:spcAft>
                          <a:spcPct val="0"/>
                        </a:spcAft>
                        <a:buClrTx/>
                        <a:buSzTx/>
                        <a:buFont typeface="Wingdings" charset="2"/>
                        <a:buChar char="Ø"/>
                        <a:tabLst>
                          <a:tab pos="969963" algn="l"/>
                          <a:tab pos="1082675" algn="l"/>
                          <a:tab pos="1485900" algn="l"/>
                          <a:tab pos="1600200" algn="l"/>
                        </a:tabLst>
                      </a:pPr>
                      <a:r>
                        <a:rPr kumimoji="0" lang="en-US" altLang="en-US" sz="2800" b="0" i="0" u="none" strike="noStrike" cap="none" normalizeH="0" baseline="0" dirty="0">
                          <a:ln>
                            <a:noFill/>
                          </a:ln>
                          <a:solidFill>
                            <a:srgbClr val="990099"/>
                          </a:solidFill>
                          <a:effectLst/>
                          <a:latin typeface="Arial" charset="0"/>
                          <a:ea typeface="宋体" charset="0"/>
                        </a:rPr>
                        <a:t>Availability</a:t>
                      </a:r>
                    </a:p>
                    <a:p>
                      <a:pPr marL="2057400" marR="0" lvl="2" indent="-342900" algn="l" defTabSz="914400" rtl="0" eaLnBrk="1" fontAlgn="base" latinLnBrk="0" hangingPunct="1">
                        <a:lnSpc>
                          <a:spcPct val="100000"/>
                        </a:lnSpc>
                        <a:spcBef>
                          <a:spcPct val="20000"/>
                        </a:spcBef>
                        <a:spcAft>
                          <a:spcPct val="0"/>
                        </a:spcAft>
                        <a:buClrTx/>
                        <a:buSzTx/>
                        <a:buFont typeface="Wingdings" charset="2"/>
                        <a:buChar char="v"/>
                        <a:tabLst>
                          <a:tab pos="969963" algn="l"/>
                          <a:tab pos="1082675" algn="l"/>
                          <a:tab pos="1485900" algn="l"/>
                          <a:tab pos="1600200" algn="l"/>
                        </a:tabLst>
                      </a:pPr>
                      <a:r>
                        <a:rPr kumimoji="0" lang="en-US" altLang="en-US" sz="2400" b="0" i="0" u="none" strike="noStrike" cap="none" normalizeH="0" baseline="0" dirty="0">
                          <a:ln>
                            <a:noFill/>
                          </a:ln>
                          <a:solidFill>
                            <a:srgbClr val="000000"/>
                          </a:solidFill>
                          <a:effectLst/>
                          <a:latin typeface="Arial" charset="0"/>
                          <a:ea typeface="宋体" charset="0"/>
                        </a:rPr>
                        <a:t>Protection against interference with the means to access the resources.</a:t>
                      </a:r>
                    </a:p>
                    <a:p>
                      <a:pPr marL="338138" marR="0" lvl="0" indent="-338138" algn="l" defTabSz="914400" rtl="0" eaLnBrk="1" fontAlgn="base" latinLnBrk="0" hangingPunct="1">
                        <a:lnSpc>
                          <a:spcPct val="100000"/>
                        </a:lnSpc>
                        <a:spcBef>
                          <a:spcPct val="20000"/>
                        </a:spcBef>
                        <a:spcAft>
                          <a:spcPct val="0"/>
                        </a:spcAft>
                        <a:buClrTx/>
                        <a:buSzTx/>
                        <a:buFont typeface="Wingdings" charset="2"/>
                        <a:buChar char="§"/>
                        <a:tabLst>
                          <a:tab pos="969963" algn="l"/>
                          <a:tab pos="1082675" algn="l"/>
                          <a:tab pos="1485900" algn="l"/>
                          <a:tab pos="1600200" algn="l"/>
                        </a:tabLst>
                      </a:pPr>
                      <a:r>
                        <a:rPr kumimoji="0" lang="en-US" altLang="en-US" sz="3200" b="0" i="0" u="none" strike="noStrike" cap="none" normalizeH="0" baseline="0" dirty="0">
                          <a:ln>
                            <a:noFill/>
                          </a:ln>
                          <a:solidFill>
                            <a:schemeClr val="tx1"/>
                          </a:solidFill>
                          <a:effectLst/>
                          <a:latin typeface="Arial" charset="0"/>
                          <a:ea typeface="宋体" charset="0"/>
                        </a:rPr>
                        <a:t>Security Mechanisms are:</a:t>
                      </a:r>
                    </a:p>
                    <a:p>
                      <a:pPr marL="1257300" marR="0" lvl="1" indent="-342900" algn="l" defTabSz="914400" rtl="0" eaLnBrk="1" fontAlgn="base" latinLnBrk="0" hangingPunct="1">
                        <a:lnSpc>
                          <a:spcPct val="100000"/>
                        </a:lnSpc>
                        <a:spcBef>
                          <a:spcPct val="20000"/>
                        </a:spcBef>
                        <a:spcAft>
                          <a:spcPct val="0"/>
                        </a:spcAft>
                        <a:buClrTx/>
                        <a:buSzTx/>
                        <a:buFont typeface="Wingdings" charset="2"/>
                        <a:buChar char="Ø"/>
                        <a:tabLst>
                          <a:tab pos="969963" algn="l"/>
                          <a:tab pos="1082675" algn="l"/>
                          <a:tab pos="1485900" algn="l"/>
                          <a:tab pos="1600200" algn="l"/>
                        </a:tabLst>
                      </a:pPr>
                      <a:r>
                        <a:rPr kumimoji="0" lang="en-US" altLang="en-US" sz="2800" b="0" i="0" u="none" strike="noStrike" cap="none" normalizeH="0" baseline="0" dirty="0">
                          <a:ln>
                            <a:noFill/>
                          </a:ln>
                          <a:solidFill>
                            <a:schemeClr val="tx1"/>
                          </a:solidFill>
                          <a:effectLst/>
                          <a:latin typeface="Arial" charset="0"/>
                          <a:ea typeface="宋体" charset="0"/>
                        </a:rPr>
                        <a:t>Encryption</a:t>
                      </a:r>
                    </a:p>
                    <a:p>
                      <a:pPr marL="1257300" marR="0" lvl="1" indent="-342900" algn="l" defTabSz="914400" rtl="0" eaLnBrk="1" fontAlgn="base" latinLnBrk="0" hangingPunct="1">
                        <a:lnSpc>
                          <a:spcPct val="100000"/>
                        </a:lnSpc>
                        <a:spcBef>
                          <a:spcPct val="20000"/>
                        </a:spcBef>
                        <a:spcAft>
                          <a:spcPct val="0"/>
                        </a:spcAft>
                        <a:buClrTx/>
                        <a:buSzTx/>
                        <a:buFont typeface="Wingdings" charset="2"/>
                        <a:buChar char="Ø"/>
                        <a:tabLst>
                          <a:tab pos="969963" algn="l"/>
                          <a:tab pos="1082675" algn="l"/>
                          <a:tab pos="1485900" algn="l"/>
                          <a:tab pos="1600200" algn="l"/>
                        </a:tabLst>
                      </a:pPr>
                      <a:r>
                        <a:rPr kumimoji="0" lang="en-US" altLang="en-US" sz="2800" b="0" i="0" u="none" strike="noStrike" cap="none" normalizeH="0" baseline="0" dirty="0">
                          <a:ln>
                            <a:noFill/>
                          </a:ln>
                          <a:solidFill>
                            <a:schemeClr val="tx1"/>
                          </a:solidFill>
                          <a:effectLst/>
                          <a:latin typeface="Arial" charset="0"/>
                          <a:ea typeface="宋体" charset="0"/>
                        </a:rPr>
                        <a:t>Authentication</a:t>
                      </a:r>
                    </a:p>
                    <a:p>
                      <a:pPr marL="1257300" marR="0" lvl="1" indent="-342900" algn="l" defTabSz="914400" rtl="0" eaLnBrk="1" fontAlgn="base" latinLnBrk="0" hangingPunct="1">
                        <a:lnSpc>
                          <a:spcPct val="100000"/>
                        </a:lnSpc>
                        <a:spcBef>
                          <a:spcPct val="20000"/>
                        </a:spcBef>
                        <a:spcAft>
                          <a:spcPct val="0"/>
                        </a:spcAft>
                        <a:buClrTx/>
                        <a:buSzTx/>
                        <a:buFont typeface="Wingdings" charset="2"/>
                        <a:buChar char="Ø"/>
                        <a:tabLst>
                          <a:tab pos="969963" algn="l"/>
                          <a:tab pos="1082675" algn="l"/>
                          <a:tab pos="1485900" algn="l"/>
                          <a:tab pos="1600200" algn="l"/>
                        </a:tabLst>
                      </a:pPr>
                      <a:r>
                        <a:rPr kumimoji="0" lang="en-US" altLang="en-US" sz="2800" b="0" i="0" u="none" strike="noStrike" cap="none" normalizeH="0" baseline="0" dirty="0">
                          <a:ln>
                            <a:noFill/>
                          </a:ln>
                          <a:solidFill>
                            <a:schemeClr val="tx1"/>
                          </a:solidFill>
                          <a:effectLst/>
                          <a:latin typeface="Arial" charset="0"/>
                          <a:ea typeface="宋体" charset="0"/>
                        </a:rPr>
                        <a:t>Authorization</a:t>
                      </a:r>
                    </a:p>
                    <a:p>
                      <a:pPr marL="2057400" marR="0" lvl="2" indent="-342900" algn="l" defTabSz="914400" rtl="0" eaLnBrk="1" fontAlgn="base" latinLnBrk="0" hangingPunct="1">
                        <a:lnSpc>
                          <a:spcPct val="100000"/>
                        </a:lnSpc>
                        <a:spcBef>
                          <a:spcPct val="20000"/>
                        </a:spcBef>
                        <a:spcAft>
                          <a:spcPct val="0"/>
                        </a:spcAft>
                        <a:buClrTx/>
                        <a:buSzTx/>
                        <a:buFont typeface="Wingdings" charset="2"/>
                        <a:buChar char="v"/>
                        <a:tabLst>
                          <a:tab pos="969963" algn="l"/>
                          <a:tab pos="1082675" algn="l"/>
                          <a:tab pos="1485900" algn="l"/>
                          <a:tab pos="1600200" algn="l"/>
                        </a:tabLst>
                      </a:pPr>
                      <a:endParaRPr kumimoji="0" lang="en-US" altLang="en-US" sz="2400" b="0" i="0" u="none" strike="noStrike" cap="none" normalizeH="0" baseline="0" dirty="0">
                        <a:ln>
                          <a:noFill/>
                        </a:ln>
                        <a:solidFill>
                          <a:srgbClr val="000000"/>
                        </a:solidFill>
                        <a:effectLst/>
                        <a:latin typeface="Arial" charset="0"/>
                        <a:ea typeface="宋体" charset="0"/>
                      </a:endParaRPr>
                    </a:p>
                  </a:txBody>
                  <a:tcPr marT="45716" marB="45716" horzOverflow="overflow">
                    <a:lnL>
                      <a:noFill/>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r>
            </a:tbl>
          </a:graphicData>
        </a:graphic>
      </p:graphicFrame>
      <p:sp>
        <p:nvSpPr>
          <p:cNvPr id="3" name="Footer Placeholder 2"/>
          <p:cNvSpPr>
            <a:spLocks noGrp="1"/>
          </p:cNvSpPr>
          <p:nvPr>
            <p:ph type="ftr" sz="quarter" idx="10"/>
          </p:nvPr>
        </p:nvSpPr>
        <p:spPr/>
        <p:txBody>
          <a:bodyPr/>
          <a:lstStyle/>
          <a:p>
            <a:pPr>
              <a:defRPr/>
            </a:pPr>
            <a:r>
              <a:rPr lang="en-US"/>
              <a:t>Distributed System(DS)</a:t>
            </a:r>
          </a:p>
        </p:txBody>
      </p:sp>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charset="2"/>
              <a:buChar char="§"/>
              <a:defRPr sz="3200">
                <a:solidFill>
                  <a:schemeClr val="tx1"/>
                </a:solidFill>
                <a:latin typeface="Arial" charset="0"/>
                <a:ea typeface="Arial" charset="0"/>
                <a:cs typeface="Arial" charset="0"/>
              </a:defRPr>
            </a:lvl1pPr>
            <a:lvl2pPr marL="742950" indent="-285750">
              <a:spcBef>
                <a:spcPct val="20000"/>
              </a:spcBef>
              <a:buFont typeface="Wingdings" charset="2"/>
              <a:buChar char="Ø"/>
              <a:defRPr sz="2800">
                <a:solidFill>
                  <a:schemeClr val="tx1"/>
                </a:solidFill>
                <a:latin typeface="Arial" charset="0"/>
                <a:ea typeface="Arial" charset="0"/>
                <a:cs typeface="Arial" charset="0"/>
              </a:defRPr>
            </a:lvl2pPr>
            <a:lvl3pPr marL="1143000" indent="-228600">
              <a:spcBef>
                <a:spcPct val="20000"/>
              </a:spcBef>
              <a:buFont typeface="Wingdings" charset="2"/>
              <a:buChar char="v"/>
              <a:defRPr sz="2400">
                <a:solidFill>
                  <a:schemeClr val="tx1"/>
                </a:solidFill>
                <a:latin typeface="Arial" charset="0"/>
                <a:ea typeface="Arial" charset="0"/>
                <a:cs typeface="Arial" charset="0"/>
              </a:defRPr>
            </a:lvl3pPr>
            <a:lvl4pPr marL="1600200" indent="-228600">
              <a:spcBef>
                <a:spcPct val="20000"/>
              </a:spcBef>
              <a:buChar char="–"/>
              <a:defRPr sz="2000">
                <a:solidFill>
                  <a:schemeClr val="tx1"/>
                </a:solidFill>
                <a:latin typeface="Arial" charset="0"/>
                <a:ea typeface="Arial" charset="0"/>
                <a:cs typeface="Arial" charset="0"/>
              </a:defRPr>
            </a:lvl4pPr>
            <a:lvl5pPr marL="2057400" indent="-228600">
              <a:spcBef>
                <a:spcPct val="20000"/>
              </a:spcBef>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ea typeface="Arial" charset="0"/>
                <a:cs typeface="Arial" charset="0"/>
              </a:defRPr>
            </a:lvl9pPr>
          </a:lstStyle>
          <a:p>
            <a:pPr>
              <a:spcBef>
                <a:spcPct val="0"/>
              </a:spcBef>
              <a:buFontTx/>
              <a:buNone/>
            </a:pPr>
            <a:fld id="{832E3D59-B495-7943-A741-D0014028600D}" type="slidenum">
              <a:rPr lang="en-US" altLang="en-US" sz="1400"/>
              <a:pPr>
                <a:spcBef>
                  <a:spcPct val="0"/>
                </a:spcBef>
                <a:buFontTx/>
                <a:buNone/>
              </a:pPr>
              <a:t>34</a:t>
            </a:fld>
            <a:endParaRPr lang="en-US" altLang="en-US" sz="1400"/>
          </a:p>
        </p:txBody>
      </p:sp>
      <p:sp>
        <p:nvSpPr>
          <p:cNvPr id="77826" name="Rectangle 2"/>
          <p:cNvSpPr>
            <a:spLocks noGrp="1" noChangeArrowheads="1"/>
          </p:cNvSpPr>
          <p:nvPr>
            <p:ph type="title"/>
          </p:nvPr>
        </p:nvSpPr>
        <p:spPr>
          <a:xfrm>
            <a:off x="457200" y="304800"/>
            <a:ext cx="8229600" cy="579437"/>
          </a:xfrm>
          <a:noFill/>
        </p:spPr>
        <p:txBody>
          <a:bodyPr anchorCtr="1">
            <a:spAutoFit/>
          </a:bodyPr>
          <a:lstStyle/>
          <a:p>
            <a:pPr eaLnBrk="1" hangingPunct="1"/>
            <a:r>
              <a:rPr lang="en-US" altLang="en-US" sz="3200" b="1">
                <a:solidFill>
                  <a:srgbClr val="669900"/>
                </a:solidFill>
                <a:ea typeface="宋体" charset="0"/>
              </a:rPr>
              <a:t>Security </a:t>
            </a:r>
          </a:p>
        </p:txBody>
      </p:sp>
      <p:graphicFrame>
        <p:nvGraphicFramePr>
          <p:cNvPr id="20508" name="Group 28"/>
          <p:cNvGraphicFramePr>
            <a:graphicFrameLocks noGrp="1"/>
          </p:cNvGraphicFramePr>
          <p:nvPr>
            <p:ph type="tbl" idx="1"/>
            <p:extLst>
              <p:ext uri="{D42A27DB-BD31-4B8C-83A1-F6EECF244321}">
                <p14:modId xmlns:p14="http://schemas.microsoft.com/office/powerpoint/2010/main" val="1142930164"/>
              </p:ext>
            </p:extLst>
          </p:nvPr>
        </p:nvGraphicFramePr>
        <p:xfrm>
          <a:off x="228600" y="984512"/>
          <a:ext cx="8915400" cy="5187688"/>
        </p:xfrm>
        <a:graphic>
          <a:graphicData uri="http://schemas.openxmlformats.org/drawingml/2006/table">
            <a:tbl>
              <a:tblPr rtl="1"/>
              <a:tblGrid>
                <a:gridCol w="8915400"/>
              </a:tblGrid>
              <a:tr h="4833938">
                <a:tc>
                  <a:txBody>
                    <a:bodyPr/>
                    <a:lstStyle>
                      <a:lvl1pPr marL="338138" indent="-338138" eaLnBrk="0" hangingPunct="0">
                        <a:spcBef>
                          <a:spcPct val="20000"/>
                        </a:spcBef>
                        <a:buFont typeface="Wingdings" charset="2"/>
                        <a:tabLst>
                          <a:tab pos="969963" algn="l"/>
                          <a:tab pos="1082675" algn="l"/>
                          <a:tab pos="1485900" algn="l"/>
                          <a:tab pos="1600200" algn="l"/>
                        </a:tabLst>
                        <a:defRPr sz="2800">
                          <a:solidFill>
                            <a:schemeClr val="tx1"/>
                          </a:solidFill>
                          <a:latin typeface="Arial" charset="0"/>
                          <a:ea typeface="Arial" charset="0"/>
                          <a:cs typeface="Arial" charset="0"/>
                        </a:defRPr>
                      </a:lvl1pPr>
                      <a:lvl2pPr marL="1257300" indent="-342900" eaLnBrk="0" hangingPunct="0">
                        <a:spcBef>
                          <a:spcPct val="20000"/>
                        </a:spcBef>
                        <a:buFont typeface="Wingdings" charset="2"/>
                        <a:tabLst>
                          <a:tab pos="969963" algn="l"/>
                          <a:tab pos="1082675" algn="l"/>
                          <a:tab pos="1485900" algn="l"/>
                          <a:tab pos="1600200" algn="l"/>
                        </a:tabLst>
                        <a:defRPr sz="2400">
                          <a:solidFill>
                            <a:schemeClr val="tx1"/>
                          </a:solidFill>
                          <a:latin typeface="Arial" charset="0"/>
                          <a:ea typeface="Arial" charset="0"/>
                          <a:cs typeface="Arial" charset="0"/>
                        </a:defRPr>
                      </a:lvl2pPr>
                      <a:lvl3pPr marL="2057400" indent="-342900" eaLnBrk="0" hangingPunct="0">
                        <a:spcBef>
                          <a:spcPct val="20000"/>
                        </a:spcBef>
                        <a:buFont typeface="Wingdings" charset="2"/>
                        <a:tabLst>
                          <a:tab pos="969963" algn="l"/>
                          <a:tab pos="1082675" algn="l"/>
                          <a:tab pos="1485900" algn="l"/>
                          <a:tab pos="1600200" algn="l"/>
                        </a:tabLst>
                        <a:defRPr sz="2000">
                          <a:solidFill>
                            <a:schemeClr val="tx1"/>
                          </a:solidFill>
                          <a:latin typeface="Arial" charset="0"/>
                          <a:ea typeface="Arial" charset="0"/>
                          <a:cs typeface="Arial" charset="0"/>
                        </a:defRPr>
                      </a:lvl3pPr>
                      <a:lvl4pPr marL="1600200" indent="-228600" eaLnBrk="0" hangingPunct="0">
                        <a:spcBef>
                          <a:spcPct val="20000"/>
                        </a:spcBef>
                        <a:tabLst>
                          <a:tab pos="969963" algn="l"/>
                          <a:tab pos="1082675" algn="l"/>
                          <a:tab pos="1485900" algn="l"/>
                          <a:tab pos="1600200" algn="l"/>
                        </a:tabLst>
                        <a:defRPr>
                          <a:solidFill>
                            <a:schemeClr val="tx1"/>
                          </a:solidFill>
                          <a:latin typeface="Arial" charset="0"/>
                          <a:ea typeface="Arial" charset="0"/>
                          <a:cs typeface="Arial" charset="0"/>
                        </a:defRPr>
                      </a:lvl4pPr>
                      <a:lvl5pPr marL="2057400" indent="-228600" eaLnBrk="0" hangingPunct="0">
                        <a:spcBef>
                          <a:spcPct val="20000"/>
                        </a:spcBef>
                        <a:tabLst>
                          <a:tab pos="969963" algn="l"/>
                          <a:tab pos="1082675" algn="l"/>
                          <a:tab pos="1485900" algn="l"/>
                          <a:tab pos="1600200" algn="l"/>
                        </a:tabLst>
                        <a:defRPr>
                          <a:solidFill>
                            <a:schemeClr val="tx1"/>
                          </a:solidFill>
                          <a:latin typeface="Arial" charset="0"/>
                          <a:ea typeface="Arial" charset="0"/>
                          <a:cs typeface="Arial" charset="0"/>
                        </a:defRPr>
                      </a:lvl5pPr>
                      <a:lvl6pPr marL="2514600" indent="-228600" eaLnBrk="0" fontAlgn="base" hangingPunct="0">
                        <a:spcBef>
                          <a:spcPct val="20000"/>
                        </a:spcBef>
                        <a:spcAft>
                          <a:spcPct val="0"/>
                        </a:spcAft>
                        <a:tabLst>
                          <a:tab pos="969963" algn="l"/>
                          <a:tab pos="1082675" algn="l"/>
                          <a:tab pos="1485900" algn="l"/>
                          <a:tab pos="1600200" algn="l"/>
                        </a:tabLst>
                        <a:defRPr>
                          <a:solidFill>
                            <a:schemeClr val="tx1"/>
                          </a:solidFill>
                          <a:latin typeface="Arial" charset="0"/>
                          <a:ea typeface="Arial" charset="0"/>
                          <a:cs typeface="Arial" charset="0"/>
                        </a:defRPr>
                      </a:lvl6pPr>
                      <a:lvl7pPr marL="2971800" indent="-228600" eaLnBrk="0" fontAlgn="base" hangingPunct="0">
                        <a:spcBef>
                          <a:spcPct val="20000"/>
                        </a:spcBef>
                        <a:spcAft>
                          <a:spcPct val="0"/>
                        </a:spcAft>
                        <a:tabLst>
                          <a:tab pos="969963" algn="l"/>
                          <a:tab pos="1082675" algn="l"/>
                          <a:tab pos="1485900" algn="l"/>
                          <a:tab pos="1600200" algn="l"/>
                        </a:tabLst>
                        <a:defRPr>
                          <a:solidFill>
                            <a:schemeClr val="tx1"/>
                          </a:solidFill>
                          <a:latin typeface="Arial" charset="0"/>
                          <a:ea typeface="Arial" charset="0"/>
                          <a:cs typeface="Arial" charset="0"/>
                        </a:defRPr>
                      </a:lvl7pPr>
                      <a:lvl8pPr marL="3429000" indent="-228600" eaLnBrk="0" fontAlgn="base" hangingPunct="0">
                        <a:spcBef>
                          <a:spcPct val="20000"/>
                        </a:spcBef>
                        <a:spcAft>
                          <a:spcPct val="0"/>
                        </a:spcAft>
                        <a:tabLst>
                          <a:tab pos="969963" algn="l"/>
                          <a:tab pos="1082675" algn="l"/>
                          <a:tab pos="1485900" algn="l"/>
                          <a:tab pos="1600200" algn="l"/>
                        </a:tabLst>
                        <a:defRPr>
                          <a:solidFill>
                            <a:schemeClr val="tx1"/>
                          </a:solidFill>
                          <a:latin typeface="Arial" charset="0"/>
                          <a:ea typeface="Arial" charset="0"/>
                          <a:cs typeface="Arial" charset="0"/>
                        </a:defRPr>
                      </a:lvl8pPr>
                      <a:lvl9pPr marL="3886200" indent="-228600" eaLnBrk="0" fontAlgn="base" hangingPunct="0">
                        <a:spcBef>
                          <a:spcPct val="20000"/>
                        </a:spcBef>
                        <a:spcAft>
                          <a:spcPct val="0"/>
                        </a:spcAft>
                        <a:tabLst>
                          <a:tab pos="969963" algn="l"/>
                          <a:tab pos="1082675" algn="l"/>
                          <a:tab pos="1485900" algn="l"/>
                          <a:tab pos="1600200" algn="l"/>
                        </a:tabLst>
                        <a:defRPr>
                          <a:solidFill>
                            <a:schemeClr val="tx1"/>
                          </a:solidFill>
                          <a:latin typeface="Arial" charset="0"/>
                          <a:ea typeface="Arial" charset="0"/>
                          <a:cs typeface="Arial" charset="0"/>
                        </a:defRPr>
                      </a:lvl9pPr>
                    </a:lstStyle>
                    <a:p>
                      <a:pPr marL="0" marR="0" lvl="0" indent="-4762" algn="l" defTabSz="914400" rtl="0" eaLnBrk="1" fontAlgn="base" latinLnBrk="0" hangingPunct="1">
                        <a:lnSpc>
                          <a:spcPct val="100000"/>
                        </a:lnSpc>
                        <a:spcBef>
                          <a:spcPct val="20000"/>
                        </a:spcBef>
                        <a:spcAft>
                          <a:spcPct val="0"/>
                        </a:spcAft>
                        <a:buClrTx/>
                        <a:buSzTx/>
                        <a:buFont typeface="Wingdings" charset="2"/>
                        <a:buNone/>
                        <a:tabLst>
                          <a:tab pos="969963" algn="l"/>
                          <a:tab pos="1082675" algn="l"/>
                          <a:tab pos="1485900" algn="l"/>
                          <a:tab pos="1600200" algn="l"/>
                        </a:tabLst>
                      </a:pPr>
                      <a:r>
                        <a:rPr kumimoji="0" lang="en-US" altLang="en-US" sz="3200" b="0" i="0" u="none" strike="noStrike" cap="none" normalizeH="0" baseline="0" dirty="0" smtClean="0">
                          <a:ln>
                            <a:noFill/>
                          </a:ln>
                          <a:solidFill>
                            <a:schemeClr val="tx1"/>
                          </a:solidFill>
                          <a:effectLst/>
                          <a:latin typeface="Arial" charset="0"/>
                          <a:ea typeface="宋体" charset="0"/>
                        </a:rPr>
                        <a:t>Security Challenges have not yet been fully met are:</a:t>
                      </a:r>
                    </a:p>
                    <a:p>
                      <a:pPr marL="452438" marR="0" lvl="0" indent="-457200" algn="l" defTabSz="914400" rtl="0" eaLnBrk="1" fontAlgn="base" latinLnBrk="0" hangingPunct="1">
                        <a:lnSpc>
                          <a:spcPct val="100000"/>
                        </a:lnSpc>
                        <a:spcBef>
                          <a:spcPct val="20000"/>
                        </a:spcBef>
                        <a:spcAft>
                          <a:spcPct val="0"/>
                        </a:spcAft>
                        <a:buClrTx/>
                        <a:buSzTx/>
                        <a:buFont typeface="Arial" charset="0"/>
                        <a:buChar char="•"/>
                        <a:tabLst>
                          <a:tab pos="969963" algn="l"/>
                          <a:tab pos="1082675" algn="l"/>
                          <a:tab pos="1485900" algn="l"/>
                          <a:tab pos="1600200" algn="l"/>
                        </a:tabLst>
                      </a:pPr>
                      <a:r>
                        <a:rPr kumimoji="0" lang="en-US" altLang="en-US" sz="3200" b="0" i="0" u="none" strike="noStrike" cap="none" normalizeH="0" baseline="0" dirty="0" smtClean="0">
                          <a:ln>
                            <a:noFill/>
                          </a:ln>
                          <a:solidFill>
                            <a:srgbClr val="990099"/>
                          </a:solidFill>
                          <a:effectLst/>
                          <a:latin typeface="Arial" charset="0"/>
                          <a:ea typeface="宋体" charset="0"/>
                        </a:rPr>
                        <a:t>Denial of service attack:</a:t>
                      </a:r>
                    </a:p>
                    <a:p>
                      <a:pPr marL="1371600" marR="0" lvl="1" indent="-457200" algn="l" defTabSz="914400" rtl="0" eaLnBrk="1" fontAlgn="base" latinLnBrk="0" hangingPunct="1">
                        <a:lnSpc>
                          <a:spcPct val="100000"/>
                        </a:lnSpc>
                        <a:spcBef>
                          <a:spcPct val="20000"/>
                        </a:spcBef>
                        <a:spcAft>
                          <a:spcPct val="0"/>
                        </a:spcAft>
                        <a:buClrTx/>
                        <a:buSzTx/>
                        <a:buFont typeface="Wingdings" charset="2"/>
                        <a:buChar char="v"/>
                        <a:tabLst>
                          <a:tab pos="969963" algn="l"/>
                          <a:tab pos="1082675" algn="l"/>
                          <a:tab pos="1485900" algn="l"/>
                          <a:tab pos="1600200" algn="l"/>
                        </a:tabLst>
                      </a:pPr>
                      <a:r>
                        <a:rPr kumimoji="0" lang="en-US" altLang="en-US" sz="2800" b="0" i="0" u="none" strike="noStrike" cap="none" normalizeH="0" baseline="0" dirty="0" smtClean="0">
                          <a:ln>
                            <a:noFill/>
                          </a:ln>
                          <a:solidFill>
                            <a:schemeClr val="tx1"/>
                          </a:solidFill>
                          <a:effectLst/>
                          <a:latin typeface="Arial" charset="0"/>
                          <a:ea typeface="宋体" charset="0"/>
                        </a:rPr>
                        <a:t>Bombarding the service with a large number of pointless requests that the serious users are unable to use it.</a:t>
                      </a:r>
                    </a:p>
                    <a:p>
                      <a:pPr marL="452438" marR="0" lvl="0" indent="-457200" algn="l" defTabSz="914400" rtl="0" eaLnBrk="1" fontAlgn="base" latinLnBrk="0" hangingPunct="1">
                        <a:lnSpc>
                          <a:spcPct val="100000"/>
                        </a:lnSpc>
                        <a:spcBef>
                          <a:spcPct val="20000"/>
                        </a:spcBef>
                        <a:spcAft>
                          <a:spcPct val="0"/>
                        </a:spcAft>
                        <a:buClrTx/>
                        <a:buSzTx/>
                        <a:buFont typeface="Arial" charset="0"/>
                        <a:buChar char="•"/>
                        <a:tabLst>
                          <a:tab pos="969963" algn="l"/>
                          <a:tab pos="1082675" algn="l"/>
                          <a:tab pos="1485900" algn="l"/>
                          <a:tab pos="1600200" algn="l"/>
                        </a:tabLst>
                      </a:pPr>
                      <a:r>
                        <a:rPr kumimoji="0" lang="en-US" altLang="en-US" sz="3200" b="0" i="0" u="none" strike="noStrike" cap="none" normalizeH="0" baseline="0" dirty="0" smtClean="0">
                          <a:ln>
                            <a:noFill/>
                          </a:ln>
                          <a:solidFill>
                            <a:srgbClr val="990099"/>
                          </a:solidFill>
                          <a:effectLst/>
                          <a:latin typeface="Arial" charset="0"/>
                          <a:ea typeface="宋体" charset="0"/>
                        </a:rPr>
                        <a:t>Security of mobile code:</a:t>
                      </a:r>
                    </a:p>
                    <a:p>
                      <a:pPr marL="1257300" marR="0" lvl="1" indent="-342900" algn="l" defTabSz="914400" rtl="0" eaLnBrk="1" fontAlgn="base" latinLnBrk="0" hangingPunct="1">
                        <a:lnSpc>
                          <a:spcPct val="100000"/>
                        </a:lnSpc>
                        <a:spcBef>
                          <a:spcPct val="20000"/>
                        </a:spcBef>
                        <a:spcAft>
                          <a:spcPct val="0"/>
                        </a:spcAft>
                        <a:buClrTx/>
                        <a:buSzTx/>
                        <a:buFont typeface="Wingdings" charset="2"/>
                        <a:buChar char="v"/>
                        <a:tabLst>
                          <a:tab pos="969963" algn="l"/>
                          <a:tab pos="1082675" algn="l"/>
                          <a:tab pos="1485900" algn="l"/>
                          <a:tab pos="1600200" algn="l"/>
                        </a:tabLst>
                      </a:pPr>
                      <a:r>
                        <a:rPr kumimoji="0" lang="en-US" altLang="en-US" sz="2800" b="0" i="0" u="none" strike="noStrike" cap="none" normalizeH="0" baseline="0" dirty="0" smtClean="0">
                          <a:ln>
                            <a:noFill/>
                          </a:ln>
                          <a:solidFill>
                            <a:srgbClr val="000000"/>
                          </a:solidFill>
                          <a:effectLst/>
                          <a:latin typeface="Arial" charset="0"/>
                          <a:ea typeface="宋体" charset="0"/>
                        </a:rPr>
                        <a:t>Mobile code needs to be handled with care.</a:t>
                      </a:r>
                    </a:p>
                    <a:p>
                      <a:pPr marL="1257300" marR="0" lvl="1" indent="-342900" algn="l" defTabSz="914400" rtl="0" eaLnBrk="1" fontAlgn="base" latinLnBrk="0" hangingPunct="1">
                        <a:lnSpc>
                          <a:spcPct val="100000"/>
                        </a:lnSpc>
                        <a:spcBef>
                          <a:spcPct val="20000"/>
                        </a:spcBef>
                        <a:spcAft>
                          <a:spcPct val="0"/>
                        </a:spcAft>
                        <a:buClrTx/>
                        <a:buSzTx/>
                        <a:buFont typeface="Wingdings" charset="2"/>
                        <a:buChar char="v"/>
                        <a:tabLst>
                          <a:tab pos="969963" algn="l"/>
                          <a:tab pos="1082675" algn="l"/>
                          <a:tab pos="1485900" algn="l"/>
                          <a:tab pos="1600200" algn="l"/>
                        </a:tabLst>
                      </a:pPr>
                      <a:r>
                        <a:rPr kumimoji="0" lang="en-US" altLang="en-US" sz="3200" b="0" i="0" u="none" strike="noStrike" cap="none" normalizeH="0" baseline="0" dirty="0" smtClean="0">
                          <a:ln>
                            <a:noFill/>
                          </a:ln>
                          <a:solidFill>
                            <a:srgbClr val="000000"/>
                          </a:solidFill>
                          <a:effectLst/>
                          <a:latin typeface="Arial" charset="0"/>
                          <a:ea typeface="宋体" charset="0"/>
                        </a:rPr>
                        <a:t>Example: Executable attachments in email.</a:t>
                      </a:r>
                      <a:endParaRPr kumimoji="0" lang="en-US" altLang="en-US" sz="3200" b="0" i="0" u="none" strike="noStrike" cap="none" normalizeH="0" baseline="0" dirty="0">
                        <a:ln>
                          <a:noFill/>
                        </a:ln>
                        <a:solidFill>
                          <a:srgbClr val="000000"/>
                        </a:solidFill>
                        <a:effectLst/>
                        <a:latin typeface="Arial" charset="0"/>
                        <a:ea typeface="宋体" charset="0"/>
                      </a:endParaRPr>
                    </a:p>
                  </a:txBody>
                  <a:tcPr marT="45716" marB="45716" horzOverflow="overflow">
                    <a:lnL>
                      <a:noFill/>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r>
            </a:tbl>
          </a:graphicData>
        </a:graphic>
      </p:graphicFrame>
      <p:sp>
        <p:nvSpPr>
          <p:cNvPr id="3" name="Footer Placeholder 2"/>
          <p:cNvSpPr>
            <a:spLocks noGrp="1"/>
          </p:cNvSpPr>
          <p:nvPr>
            <p:ph type="ftr" sz="quarter" idx="10"/>
          </p:nvPr>
        </p:nvSpPr>
        <p:spPr/>
        <p:txBody>
          <a:bodyPr/>
          <a:lstStyle/>
          <a:p>
            <a:pPr>
              <a:defRPr/>
            </a:pPr>
            <a:r>
              <a:rPr lang="en-US"/>
              <a:t>Distributed System(DS)</a:t>
            </a:r>
          </a:p>
        </p:txBody>
      </p:sp>
    </p:spTree>
    <p:extLst>
      <p:ext uri="{BB962C8B-B14F-4D97-AF65-F5344CB8AC3E}">
        <p14:creationId xmlns:p14="http://schemas.microsoft.com/office/powerpoint/2010/main" val="2137390358"/>
      </p:ext>
    </p:extLst>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charset="2"/>
              <a:buChar char="§"/>
              <a:defRPr sz="3200">
                <a:solidFill>
                  <a:schemeClr val="tx1"/>
                </a:solidFill>
                <a:latin typeface="Arial" charset="0"/>
                <a:ea typeface="Arial" charset="0"/>
                <a:cs typeface="Arial" charset="0"/>
              </a:defRPr>
            </a:lvl1pPr>
            <a:lvl2pPr marL="742950" indent="-285750">
              <a:spcBef>
                <a:spcPct val="20000"/>
              </a:spcBef>
              <a:buFont typeface="Wingdings" charset="2"/>
              <a:buChar char="Ø"/>
              <a:defRPr sz="2800">
                <a:solidFill>
                  <a:schemeClr val="tx1"/>
                </a:solidFill>
                <a:latin typeface="Arial" charset="0"/>
                <a:ea typeface="Arial" charset="0"/>
                <a:cs typeface="Arial" charset="0"/>
              </a:defRPr>
            </a:lvl2pPr>
            <a:lvl3pPr marL="1143000" indent="-228600">
              <a:spcBef>
                <a:spcPct val="20000"/>
              </a:spcBef>
              <a:buFont typeface="Wingdings" charset="2"/>
              <a:buChar char="v"/>
              <a:defRPr sz="2400">
                <a:solidFill>
                  <a:schemeClr val="tx1"/>
                </a:solidFill>
                <a:latin typeface="Arial" charset="0"/>
                <a:ea typeface="Arial" charset="0"/>
                <a:cs typeface="Arial" charset="0"/>
              </a:defRPr>
            </a:lvl3pPr>
            <a:lvl4pPr marL="1600200" indent="-228600">
              <a:spcBef>
                <a:spcPct val="20000"/>
              </a:spcBef>
              <a:buChar char="–"/>
              <a:defRPr sz="2000">
                <a:solidFill>
                  <a:schemeClr val="tx1"/>
                </a:solidFill>
                <a:latin typeface="Arial" charset="0"/>
                <a:ea typeface="Arial" charset="0"/>
                <a:cs typeface="Arial" charset="0"/>
              </a:defRPr>
            </a:lvl4pPr>
            <a:lvl5pPr marL="2057400" indent="-228600">
              <a:spcBef>
                <a:spcPct val="20000"/>
              </a:spcBef>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ea typeface="Arial" charset="0"/>
                <a:cs typeface="Arial" charset="0"/>
              </a:defRPr>
            </a:lvl9pPr>
          </a:lstStyle>
          <a:p>
            <a:pPr>
              <a:spcBef>
                <a:spcPct val="0"/>
              </a:spcBef>
              <a:buFontTx/>
              <a:buNone/>
            </a:pPr>
            <a:fld id="{820631CE-832D-2747-BAE2-D01858576655}" type="slidenum">
              <a:rPr lang="en-US" altLang="en-US" sz="1400"/>
              <a:pPr>
                <a:spcBef>
                  <a:spcPct val="0"/>
                </a:spcBef>
                <a:buFontTx/>
                <a:buNone/>
              </a:pPr>
              <a:t>35</a:t>
            </a:fld>
            <a:endParaRPr lang="en-US" altLang="en-US" sz="1400"/>
          </a:p>
        </p:txBody>
      </p:sp>
      <p:sp>
        <p:nvSpPr>
          <p:cNvPr id="79874" name="Rectangle 2"/>
          <p:cNvSpPr>
            <a:spLocks noGrp="1" noChangeArrowheads="1"/>
          </p:cNvSpPr>
          <p:nvPr>
            <p:ph type="title"/>
          </p:nvPr>
        </p:nvSpPr>
        <p:spPr>
          <a:xfrm>
            <a:off x="457200" y="557213"/>
            <a:ext cx="8229600" cy="579437"/>
          </a:xfrm>
          <a:noFill/>
        </p:spPr>
        <p:txBody>
          <a:bodyPr anchorCtr="1">
            <a:spAutoFit/>
          </a:bodyPr>
          <a:lstStyle/>
          <a:p>
            <a:pPr eaLnBrk="1" hangingPunct="1"/>
            <a:r>
              <a:rPr lang="en-US" altLang="en-US" sz="3200" b="1">
                <a:solidFill>
                  <a:srgbClr val="669900"/>
                </a:solidFill>
                <a:ea typeface="宋体" charset="0"/>
              </a:rPr>
              <a:t>Scalability</a:t>
            </a:r>
          </a:p>
        </p:txBody>
      </p:sp>
      <p:graphicFrame>
        <p:nvGraphicFramePr>
          <p:cNvPr id="19471" name="Group 15"/>
          <p:cNvGraphicFramePr>
            <a:graphicFrameLocks noGrp="1"/>
          </p:cNvGraphicFramePr>
          <p:nvPr>
            <p:ph type="tbl" idx="1"/>
            <p:extLst>
              <p:ext uri="{D42A27DB-BD31-4B8C-83A1-F6EECF244321}">
                <p14:modId xmlns:p14="http://schemas.microsoft.com/office/powerpoint/2010/main" val="105575579"/>
              </p:ext>
            </p:extLst>
          </p:nvPr>
        </p:nvGraphicFramePr>
        <p:xfrm>
          <a:off x="533400" y="1219200"/>
          <a:ext cx="8229600" cy="3078436"/>
        </p:xfrm>
        <a:graphic>
          <a:graphicData uri="http://schemas.openxmlformats.org/drawingml/2006/table">
            <a:tbl>
              <a:tblPr rtl="1"/>
              <a:tblGrid>
                <a:gridCol w="8229600"/>
              </a:tblGrid>
              <a:tr h="2651125">
                <a:tc>
                  <a:txBody>
                    <a:bodyPr/>
                    <a:lstStyle>
                      <a:lvl1pPr marL="338138" indent="-338138" eaLnBrk="0" hangingPunct="0">
                        <a:spcBef>
                          <a:spcPct val="20000"/>
                        </a:spcBef>
                        <a:buFont typeface="Wingdings" charset="2"/>
                        <a:tabLst>
                          <a:tab pos="969963" algn="l"/>
                          <a:tab pos="1082675" algn="l"/>
                          <a:tab pos="1485900" algn="l"/>
                          <a:tab pos="1600200" algn="l"/>
                        </a:tabLst>
                        <a:defRPr sz="2800">
                          <a:solidFill>
                            <a:schemeClr val="tx1"/>
                          </a:solidFill>
                          <a:latin typeface="Arial" charset="0"/>
                          <a:ea typeface="Arial" charset="0"/>
                          <a:cs typeface="Arial" charset="0"/>
                        </a:defRPr>
                      </a:lvl1pPr>
                      <a:lvl2pPr marL="742950" indent="-285750" eaLnBrk="0" hangingPunct="0">
                        <a:spcBef>
                          <a:spcPct val="20000"/>
                        </a:spcBef>
                        <a:buFont typeface="Wingdings" charset="2"/>
                        <a:tabLst>
                          <a:tab pos="969963" algn="l"/>
                          <a:tab pos="1082675" algn="l"/>
                          <a:tab pos="1485900" algn="l"/>
                          <a:tab pos="1600200" algn="l"/>
                        </a:tabLst>
                        <a:defRPr sz="2400">
                          <a:solidFill>
                            <a:schemeClr val="tx1"/>
                          </a:solidFill>
                          <a:latin typeface="Arial" charset="0"/>
                          <a:ea typeface="Arial" charset="0"/>
                          <a:cs typeface="Arial" charset="0"/>
                        </a:defRPr>
                      </a:lvl2pPr>
                      <a:lvl3pPr marL="1143000" indent="-228600" eaLnBrk="0" hangingPunct="0">
                        <a:spcBef>
                          <a:spcPct val="20000"/>
                        </a:spcBef>
                        <a:buFont typeface="Wingdings" charset="2"/>
                        <a:tabLst>
                          <a:tab pos="969963" algn="l"/>
                          <a:tab pos="1082675" algn="l"/>
                          <a:tab pos="1485900" algn="l"/>
                          <a:tab pos="1600200" algn="l"/>
                        </a:tabLst>
                        <a:defRPr sz="2000">
                          <a:solidFill>
                            <a:schemeClr val="tx1"/>
                          </a:solidFill>
                          <a:latin typeface="Arial" charset="0"/>
                          <a:ea typeface="Arial" charset="0"/>
                          <a:cs typeface="Arial" charset="0"/>
                        </a:defRPr>
                      </a:lvl3pPr>
                      <a:lvl4pPr marL="1600200" indent="-228600" eaLnBrk="0" hangingPunct="0">
                        <a:spcBef>
                          <a:spcPct val="20000"/>
                        </a:spcBef>
                        <a:tabLst>
                          <a:tab pos="969963" algn="l"/>
                          <a:tab pos="1082675" algn="l"/>
                          <a:tab pos="1485900" algn="l"/>
                          <a:tab pos="1600200" algn="l"/>
                        </a:tabLst>
                        <a:defRPr>
                          <a:solidFill>
                            <a:schemeClr val="tx1"/>
                          </a:solidFill>
                          <a:latin typeface="Arial" charset="0"/>
                          <a:ea typeface="Arial" charset="0"/>
                          <a:cs typeface="Arial" charset="0"/>
                        </a:defRPr>
                      </a:lvl4pPr>
                      <a:lvl5pPr marL="2057400" indent="-228600" eaLnBrk="0" hangingPunct="0">
                        <a:spcBef>
                          <a:spcPct val="20000"/>
                        </a:spcBef>
                        <a:tabLst>
                          <a:tab pos="969963" algn="l"/>
                          <a:tab pos="1082675" algn="l"/>
                          <a:tab pos="1485900" algn="l"/>
                          <a:tab pos="1600200" algn="l"/>
                        </a:tabLst>
                        <a:defRPr>
                          <a:solidFill>
                            <a:schemeClr val="tx1"/>
                          </a:solidFill>
                          <a:latin typeface="Arial" charset="0"/>
                          <a:ea typeface="Arial" charset="0"/>
                          <a:cs typeface="Arial" charset="0"/>
                        </a:defRPr>
                      </a:lvl5pPr>
                      <a:lvl6pPr marL="2514600" indent="-228600" eaLnBrk="0" fontAlgn="base" hangingPunct="0">
                        <a:spcBef>
                          <a:spcPct val="20000"/>
                        </a:spcBef>
                        <a:spcAft>
                          <a:spcPct val="0"/>
                        </a:spcAft>
                        <a:tabLst>
                          <a:tab pos="969963" algn="l"/>
                          <a:tab pos="1082675" algn="l"/>
                          <a:tab pos="1485900" algn="l"/>
                          <a:tab pos="1600200" algn="l"/>
                        </a:tabLst>
                        <a:defRPr>
                          <a:solidFill>
                            <a:schemeClr val="tx1"/>
                          </a:solidFill>
                          <a:latin typeface="Arial" charset="0"/>
                          <a:ea typeface="Arial" charset="0"/>
                          <a:cs typeface="Arial" charset="0"/>
                        </a:defRPr>
                      </a:lvl6pPr>
                      <a:lvl7pPr marL="2971800" indent="-228600" eaLnBrk="0" fontAlgn="base" hangingPunct="0">
                        <a:spcBef>
                          <a:spcPct val="20000"/>
                        </a:spcBef>
                        <a:spcAft>
                          <a:spcPct val="0"/>
                        </a:spcAft>
                        <a:tabLst>
                          <a:tab pos="969963" algn="l"/>
                          <a:tab pos="1082675" algn="l"/>
                          <a:tab pos="1485900" algn="l"/>
                          <a:tab pos="1600200" algn="l"/>
                        </a:tabLst>
                        <a:defRPr>
                          <a:solidFill>
                            <a:schemeClr val="tx1"/>
                          </a:solidFill>
                          <a:latin typeface="Arial" charset="0"/>
                          <a:ea typeface="Arial" charset="0"/>
                          <a:cs typeface="Arial" charset="0"/>
                        </a:defRPr>
                      </a:lvl7pPr>
                      <a:lvl8pPr marL="3429000" indent="-228600" eaLnBrk="0" fontAlgn="base" hangingPunct="0">
                        <a:spcBef>
                          <a:spcPct val="20000"/>
                        </a:spcBef>
                        <a:spcAft>
                          <a:spcPct val="0"/>
                        </a:spcAft>
                        <a:tabLst>
                          <a:tab pos="969963" algn="l"/>
                          <a:tab pos="1082675" algn="l"/>
                          <a:tab pos="1485900" algn="l"/>
                          <a:tab pos="1600200" algn="l"/>
                        </a:tabLst>
                        <a:defRPr>
                          <a:solidFill>
                            <a:schemeClr val="tx1"/>
                          </a:solidFill>
                          <a:latin typeface="Arial" charset="0"/>
                          <a:ea typeface="Arial" charset="0"/>
                          <a:cs typeface="Arial" charset="0"/>
                        </a:defRPr>
                      </a:lvl8pPr>
                      <a:lvl9pPr marL="3886200" indent="-228600" eaLnBrk="0" fontAlgn="base" hangingPunct="0">
                        <a:spcBef>
                          <a:spcPct val="20000"/>
                        </a:spcBef>
                        <a:spcAft>
                          <a:spcPct val="0"/>
                        </a:spcAft>
                        <a:tabLst>
                          <a:tab pos="969963" algn="l"/>
                          <a:tab pos="1082675" algn="l"/>
                          <a:tab pos="1485900" algn="l"/>
                          <a:tab pos="1600200" algn="l"/>
                        </a:tabLst>
                        <a:defRPr>
                          <a:solidFill>
                            <a:schemeClr val="tx1"/>
                          </a:solidFill>
                          <a:latin typeface="Arial" charset="0"/>
                          <a:ea typeface="Arial" charset="0"/>
                          <a:cs typeface="Arial" charset="0"/>
                        </a:defRPr>
                      </a:lvl9pPr>
                    </a:lstStyle>
                    <a:p>
                      <a:pPr marL="338138" marR="0" lvl="0" indent="-338138" algn="l" defTabSz="914400" rtl="0" eaLnBrk="1" fontAlgn="base" latinLnBrk="0" hangingPunct="1">
                        <a:lnSpc>
                          <a:spcPct val="80000"/>
                        </a:lnSpc>
                        <a:spcBef>
                          <a:spcPct val="20000"/>
                        </a:spcBef>
                        <a:spcAft>
                          <a:spcPct val="0"/>
                        </a:spcAft>
                        <a:buClrTx/>
                        <a:buSzTx/>
                        <a:buFont typeface="Wingdings" charset="2"/>
                        <a:buChar char="§"/>
                        <a:tabLst>
                          <a:tab pos="969963" algn="l"/>
                          <a:tab pos="1082675" algn="l"/>
                          <a:tab pos="1485900" algn="l"/>
                          <a:tab pos="1600200" algn="l"/>
                        </a:tabLst>
                      </a:pPr>
                      <a:endParaRPr kumimoji="0" lang="en-US" altLang="en-US" sz="2800" b="0" i="0" u="none" strike="noStrike" cap="none" normalizeH="0" baseline="0" dirty="0" smtClean="0">
                        <a:ln>
                          <a:noFill/>
                        </a:ln>
                        <a:solidFill>
                          <a:schemeClr val="tx1"/>
                        </a:solidFill>
                        <a:effectLst/>
                        <a:latin typeface="Arial" charset="0"/>
                        <a:ea typeface="宋体" charset="0"/>
                      </a:endParaRPr>
                    </a:p>
                    <a:p>
                      <a:pPr marL="338138" marR="0" lvl="0" indent="-338138" algn="l" defTabSz="914400" rtl="0" eaLnBrk="1" fontAlgn="base" latinLnBrk="0" hangingPunct="1">
                        <a:lnSpc>
                          <a:spcPct val="80000"/>
                        </a:lnSpc>
                        <a:spcBef>
                          <a:spcPct val="20000"/>
                        </a:spcBef>
                        <a:spcAft>
                          <a:spcPct val="0"/>
                        </a:spcAft>
                        <a:buClrTx/>
                        <a:buSzTx/>
                        <a:buFont typeface="Wingdings" charset="2"/>
                        <a:buChar char="§"/>
                        <a:tabLst>
                          <a:tab pos="969963" algn="l"/>
                          <a:tab pos="1082675" algn="l"/>
                          <a:tab pos="1485900" algn="l"/>
                          <a:tab pos="1600200" algn="l"/>
                        </a:tabLst>
                      </a:pPr>
                      <a:r>
                        <a:rPr kumimoji="0" lang="en-US" altLang="en-US" sz="2800" b="0" i="0" u="none" strike="noStrike" cap="none" normalizeH="0" baseline="0" dirty="0" smtClean="0">
                          <a:ln>
                            <a:noFill/>
                          </a:ln>
                          <a:solidFill>
                            <a:schemeClr val="tx1"/>
                          </a:solidFill>
                          <a:effectLst/>
                          <a:latin typeface="Arial" charset="0"/>
                          <a:ea typeface="宋体" charset="0"/>
                        </a:rPr>
                        <a:t>Scalable </a:t>
                      </a:r>
                      <a:r>
                        <a:rPr kumimoji="0" lang="en-US" altLang="en-US" sz="2800" b="0" i="0" u="none" strike="noStrike" cap="none" normalizeH="0" baseline="0" dirty="0">
                          <a:ln>
                            <a:noFill/>
                          </a:ln>
                          <a:solidFill>
                            <a:schemeClr val="tx1"/>
                          </a:solidFill>
                          <a:effectLst/>
                          <a:latin typeface="Arial" charset="0"/>
                          <a:ea typeface="宋体" charset="0"/>
                        </a:rPr>
                        <a:t>distributed systems operate effectively and efficiently at many different scales, ranging from a small Intranet to the Internet.</a:t>
                      </a:r>
                    </a:p>
                    <a:p>
                      <a:pPr marL="338138" marR="0" lvl="0" indent="-338138" algn="l" defTabSz="914400" rtl="0" eaLnBrk="1" fontAlgn="base" latinLnBrk="0" hangingPunct="1">
                        <a:lnSpc>
                          <a:spcPct val="80000"/>
                        </a:lnSpc>
                        <a:spcBef>
                          <a:spcPct val="20000"/>
                        </a:spcBef>
                        <a:spcAft>
                          <a:spcPct val="0"/>
                        </a:spcAft>
                        <a:buClrTx/>
                        <a:buSzTx/>
                        <a:buFont typeface="Wingdings" charset="2"/>
                        <a:buNone/>
                        <a:tabLst>
                          <a:tab pos="969963" algn="l"/>
                          <a:tab pos="1082675" algn="l"/>
                          <a:tab pos="1485900" algn="l"/>
                          <a:tab pos="1600200" algn="l"/>
                        </a:tabLst>
                      </a:pPr>
                      <a:endParaRPr kumimoji="0" lang="en-US" altLang="en-US" sz="2800" b="0" i="0" u="none" strike="noStrike" cap="none" normalizeH="0" baseline="0" dirty="0">
                        <a:ln>
                          <a:noFill/>
                        </a:ln>
                        <a:solidFill>
                          <a:schemeClr val="tx1"/>
                        </a:solidFill>
                        <a:effectLst/>
                        <a:latin typeface="Arial" charset="0"/>
                        <a:ea typeface="宋体" charset="0"/>
                      </a:endParaRPr>
                    </a:p>
                    <a:p>
                      <a:pPr marL="338138" marR="0" lvl="0" indent="-338138" algn="l" defTabSz="914400" rtl="0" eaLnBrk="1" fontAlgn="base" latinLnBrk="0" hangingPunct="1">
                        <a:lnSpc>
                          <a:spcPct val="80000"/>
                        </a:lnSpc>
                        <a:spcBef>
                          <a:spcPct val="20000"/>
                        </a:spcBef>
                        <a:spcAft>
                          <a:spcPct val="0"/>
                        </a:spcAft>
                        <a:buClrTx/>
                        <a:buSzTx/>
                        <a:buFont typeface="Wingdings" charset="2"/>
                        <a:buChar char="§"/>
                        <a:tabLst>
                          <a:tab pos="969963" algn="l"/>
                          <a:tab pos="1082675" algn="l"/>
                          <a:tab pos="1485900" algn="l"/>
                          <a:tab pos="1600200" algn="l"/>
                        </a:tabLst>
                      </a:pPr>
                      <a:r>
                        <a:rPr kumimoji="0" lang="en-US" altLang="en-US" sz="2800" b="0" i="0" u="none" strike="noStrike" cap="none" normalizeH="0" baseline="0" dirty="0">
                          <a:ln>
                            <a:noFill/>
                          </a:ln>
                          <a:solidFill>
                            <a:schemeClr val="tx1"/>
                          </a:solidFill>
                          <a:effectLst/>
                          <a:latin typeface="Arial" charset="0"/>
                          <a:ea typeface="宋体" charset="0"/>
                        </a:rPr>
                        <a:t>Scalable distributed systems remain effective when there is a significant increase in the number of resources and the number of users.</a:t>
                      </a:r>
                    </a:p>
                  </a:txBody>
                  <a:tcPr marT="45698" marB="45698" horzOverflow="overflow">
                    <a:lnL>
                      <a:noFill/>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r>
            </a:tbl>
          </a:graphicData>
        </a:graphic>
      </p:graphicFrame>
      <p:sp>
        <p:nvSpPr>
          <p:cNvPr id="2" name="Footer Placeholder 1"/>
          <p:cNvSpPr>
            <a:spLocks noGrp="1"/>
          </p:cNvSpPr>
          <p:nvPr>
            <p:ph type="ftr" sz="quarter" idx="10"/>
          </p:nvPr>
        </p:nvSpPr>
        <p:spPr/>
        <p:txBody>
          <a:bodyPr/>
          <a:lstStyle/>
          <a:p>
            <a:pPr>
              <a:defRPr/>
            </a:pPr>
            <a:r>
              <a:rPr lang="en-US"/>
              <a:t>Distributed System(DS)</a:t>
            </a:r>
          </a:p>
        </p:txBody>
      </p:sp>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charset="2"/>
              <a:buChar char="§"/>
              <a:defRPr sz="3200">
                <a:solidFill>
                  <a:schemeClr val="tx1"/>
                </a:solidFill>
                <a:latin typeface="Arial" charset="0"/>
                <a:ea typeface="Arial" charset="0"/>
                <a:cs typeface="Arial" charset="0"/>
              </a:defRPr>
            </a:lvl1pPr>
            <a:lvl2pPr marL="742950" indent="-285750">
              <a:spcBef>
                <a:spcPct val="20000"/>
              </a:spcBef>
              <a:buFont typeface="Wingdings" charset="2"/>
              <a:buChar char="Ø"/>
              <a:defRPr sz="2800">
                <a:solidFill>
                  <a:schemeClr val="tx1"/>
                </a:solidFill>
                <a:latin typeface="Arial" charset="0"/>
                <a:ea typeface="Arial" charset="0"/>
                <a:cs typeface="Arial" charset="0"/>
              </a:defRPr>
            </a:lvl2pPr>
            <a:lvl3pPr marL="1143000" indent="-228600">
              <a:spcBef>
                <a:spcPct val="20000"/>
              </a:spcBef>
              <a:buFont typeface="Wingdings" charset="2"/>
              <a:buChar char="v"/>
              <a:defRPr sz="2400">
                <a:solidFill>
                  <a:schemeClr val="tx1"/>
                </a:solidFill>
                <a:latin typeface="Arial" charset="0"/>
                <a:ea typeface="Arial" charset="0"/>
                <a:cs typeface="Arial" charset="0"/>
              </a:defRPr>
            </a:lvl3pPr>
            <a:lvl4pPr marL="1600200" indent="-228600">
              <a:spcBef>
                <a:spcPct val="20000"/>
              </a:spcBef>
              <a:buChar char="–"/>
              <a:defRPr sz="2000">
                <a:solidFill>
                  <a:schemeClr val="tx1"/>
                </a:solidFill>
                <a:latin typeface="Arial" charset="0"/>
                <a:ea typeface="Arial" charset="0"/>
                <a:cs typeface="Arial" charset="0"/>
              </a:defRPr>
            </a:lvl4pPr>
            <a:lvl5pPr marL="2057400" indent="-228600">
              <a:spcBef>
                <a:spcPct val="20000"/>
              </a:spcBef>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ea typeface="Arial" charset="0"/>
                <a:cs typeface="Arial" charset="0"/>
              </a:defRPr>
            </a:lvl9pPr>
          </a:lstStyle>
          <a:p>
            <a:pPr>
              <a:spcBef>
                <a:spcPct val="0"/>
              </a:spcBef>
              <a:buFontTx/>
              <a:buNone/>
            </a:pPr>
            <a:fld id="{2E7E2988-DD00-5D4D-8BAF-F766190CDBFB}" type="slidenum">
              <a:rPr lang="en-US" altLang="en-US" sz="1400"/>
              <a:pPr>
                <a:spcBef>
                  <a:spcPct val="0"/>
                </a:spcBef>
                <a:buFontTx/>
                <a:buNone/>
              </a:pPr>
              <a:t>36</a:t>
            </a:fld>
            <a:endParaRPr lang="en-US" altLang="en-US" sz="1400"/>
          </a:p>
        </p:txBody>
      </p:sp>
      <p:sp>
        <p:nvSpPr>
          <p:cNvPr id="81922" name="Rectangle 2"/>
          <p:cNvSpPr>
            <a:spLocks noGrp="1" noChangeArrowheads="1"/>
          </p:cNvSpPr>
          <p:nvPr>
            <p:ph type="title"/>
          </p:nvPr>
        </p:nvSpPr>
        <p:spPr>
          <a:xfrm>
            <a:off x="457200" y="557213"/>
            <a:ext cx="8229600" cy="579437"/>
          </a:xfrm>
          <a:noFill/>
        </p:spPr>
        <p:txBody>
          <a:bodyPr anchorCtr="1">
            <a:spAutoFit/>
          </a:bodyPr>
          <a:lstStyle/>
          <a:p>
            <a:pPr eaLnBrk="1" hangingPunct="1"/>
            <a:r>
              <a:rPr lang="en-US" altLang="en-US" sz="3200" b="1">
                <a:solidFill>
                  <a:srgbClr val="669900"/>
                </a:solidFill>
                <a:ea typeface="宋体" charset="0"/>
              </a:rPr>
              <a:t>Scalability</a:t>
            </a:r>
          </a:p>
        </p:txBody>
      </p:sp>
      <p:graphicFrame>
        <p:nvGraphicFramePr>
          <p:cNvPr id="19471" name="Group 15"/>
          <p:cNvGraphicFramePr>
            <a:graphicFrameLocks noGrp="1"/>
          </p:cNvGraphicFramePr>
          <p:nvPr>
            <p:ph type="tbl" idx="1"/>
          </p:nvPr>
        </p:nvGraphicFramePr>
        <p:xfrm>
          <a:off x="533400" y="1219200"/>
          <a:ext cx="8229600" cy="4700588"/>
        </p:xfrm>
        <a:graphic>
          <a:graphicData uri="http://schemas.openxmlformats.org/drawingml/2006/table">
            <a:tbl>
              <a:tblPr rtl="1"/>
              <a:tblGrid>
                <a:gridCol w="8229600"/>
              </a:tblGrid>
              <a:tr h="4700588">
                <a:tc>
                  <a:txBody>
                    <a:bodyPr/>
                    <a:lstStyle>
                      <a:lvl1pPr marL="338138" indent="-338138" eaLnBrk="0" hangingPunct="0">
                        <a:spcBef>
                          <a:spcPct val="20000"/>
                        </a:spcBef>
                        <a:buFont typeface="Wingdings" charset="2"/>
                        <a:tabLst>
                          <a:tab pos="969963" algn="l"/>
                          <a:tab pos="1082675" algn="l"/>
                          <a:tab pos="1485900" algn="l"/>
                          <a:tab pos="1600200" algn="l"/>
                        </a:tabLst>
                        <a:defRPr sz="2800">
                          <a:solidFill>
                            <a:schemeClr val="tx1"/>
                          </a:solidFill>
                          <a:latin typeface="Arial" charset="0"/>
                          <a:ea typeface="Arial" charset="0"/>
                          <a:cs typeface="Arial" charset="0"/>
                        </a:defRPr>
                      </a:lvl1pPr>
                      <a:lvl2pPr marL="742950" indent="-285750" eaLnBrk="0" hangingPunct="0">
                        <a:spcBef>
                          <a:spcPct val="20000"/>
                        </a:spcBef>
                        <a:buFont typeface="Wingdings" charset="2"/>
                        <a:tabLst>
                          <a:tab pos="969963" algn="l"/>
                          <a:tab pos="1082675" algn="l"/>
                          <a:tab pos="1485900" algn="l"/>
                          <a:tab pos="1600200" algn="l"/>
                        </a:tabLst>
                        <a:defRPr sz="2400">
                          <a:solidFill>
                            <a:schemeClr val="tx1"/>
                          </a:solidFill>
                          <a:latin typeface="Arial" charset="0"/>
                          <a:ea typeface="Arial" charset="0"/>
                          <a:cs typeface="Arial" charset="0"/>
                        </a:defRPr>
                      </a:lvl2pPr>
                      <a:lvl3pPr marL="1143000" indent="-228600" eaLnBrk="0" hangingPunct="0">
                        <a:spcBef>
                          <a:spcPct val="20000"/>
                        </a:spcBef>
                        <a:buFont typeface="Wingdings" charset="2"/>
                        <a:tabLst>
                          <a:tab pos="969963" algn="l"/>
                          <a:tab pos="1082675" algn="l"/>
                          <a:tab pos="1485900" algn="l"/>
                          <a:tab pos="1600200" algn="l"/>
                        </a:tabLst>
                        <a:defRPr sz="2000">
                          <a:solidFill>
                            <a:schemeClr val="tx1"/>
                          </a:solidFill>
                          <a:latin typeface="Arial" charset="0"/>
                          <a:ea typeface="Arial" charset="0"/>
                          <a:cs typeface="Arial" charset="0"/>
                        </a:defRPr>
                      </a:lvl3pPr>
                      <a:lvl4pPr marL="1600200" indent="-228600" eaLnBrk="0" hangingPunct="0">
                        <a:spcBef>
                          <a:spcPct val="20000"/>
                        </a:spcBef>
                        <a:tabLst>
                          <a:tab pos="969963" algn="l"/>
                          <a:tab pos="1082675" algn="l"/>
                          <a:tab pos="1485900" algn="l"/>
                          <a:tab pos="1600200" algn="l"/>
                        </a:tabLst>
                        <a:defRPr>
                          <a:solidFill>
                            <a:schemeClr val="tx1"/>
                          </a:solidFill>
                          <a:latin typeface="Arial" charset="0"/>
                          <a:ea typeface="Arial" charset="0"/>
                          <a:cs typeface="Arial" charset="0"/>
                        </a:defRPr>
                      </a:lvl4pPr>
                      <a:lvl5pPr marL="2057400" indent="-228600" eaLnBrk="0" hangingPunct="0">
                        <a:spcBef>
                          <a:spcPct val="20000"/>
                        </a:spcBef>
                        <a:tabLst>
                          <a:tab pos="969963" algn="l"/>
                          <a:tab pos="1082675" algn="l"/>
                          <a:tab pos="1485900" algn="l"/>
                          <a:tab pos="1600200" algn="l"/>
                        </a:tabLst>
                        <a:defRPr>
                          <a:solidFill>
                            <a:schemeClr val="tx1"/>
                          </a:solidFill>
                          <a:latin typeface="Arial" charset="0"/>
                          <a:ea typeface="Arial" charset="0"/>
                          <a:cs typeface="Arial" charset="0"/>
                        </a:defRPr>
                      </a:lvl5pPr>
                      <a:lvl6pPr marL="2514600" indent="-228600" eaLnBrk="0" fontAlgn="base" hangingPunct="0">
                        <a:spcBef>
                          <a:spcPct val="20000"/>
                        </a:spcBef>
                        <a:spcAft>
                          <a:spcPct val="0"/>
                        </a:spcAft>
                        <a:tabLst>
                          <a:tab pos="969963" algn="l"/>
                          <a:tab pos="1082675" algn="l"/>
                          <a:tab pos="1485900" algn="l"/>
                          <a:tab pos="1600200" algn="l"/>
                        </a:tabLst>
                        <a:defRPr>
                          <a:solidFill>
                            <a:schemeClr val="tx1"/>
                          </a:solidFill>
                          <a:latin typeface="Arial" charset="0"/>
                          <a:ea typeface="Arial" charset="0"/>
                          <a:cs typeface="Arial" charset="0"/>
                        </a:defRPr>
                      </a:lvl6pPr>
                      <a:lvl7pPr marL="2971800" indent="-228600" eaLnBrk="0" fontAlgn="base" hangingPunct="0">
                        <a:spcBef>
                          <a:spcPct val="20000"/>
                        </a:spcBef>
                        <a:spcAft>
                          <a:spcPct val="0"/>
                        </a:spcAft>
                        <a:tabLst>
                          <a:tab pos="969963" algn="l"/>
                          <a:tab pos="1082675" algn="l"/>
                          <a:tab pos="1485900" algn="l"/>
                          <a:tab pos="1600200" algn="l"/>
                        </a:tabLst>
                        <a:defRPr>
                          <a:solidFill>
                            <a:schemeClr val="tx1"/>
                          </a:solidFill>
                          <a:latin typeface="Arial" charset="0"/>
                          <a:ea typeface="Arial" charset="0"/>
                          <a:cs typeface="Arial" charset="0"/>
                        </a:defRPr>
                      </a:lvl7pPr>
                      <a:lvl8pPr marL="3429000" indent="-228600" eaLnBrk="0" fontAlgn="base" hangingPunct="0">
                        <a:spcBef>
                          <a:spcPct val="20000"/>
                        </a:spcBef>
                        <a:spcAft>
                          <a:spcPct val="0"/>
                        </a:spcAft>
                        <a:tabLst>
                          <a:tab pos="969963" algn="l"/>
                          <a:tab pos="1082675" algn="l"/>
                          <a:tab pos="1485900" algn="l"/>
                          <a:tab pos="1600200" algn="l"/>
                        </a:tabLst>
                        <a:defRPr>
                          <a:solidFill>
                            <a:schemeClr val="tx1"/>
                          </a:solidFill>
                          <a:latin typeface="Arial" charset="0"/>
                          <a:ea typeface="Arial" charset="0"/>
                          <a:cs typeface="Arial" charset="0"/>
                        </a:defRPr>
                      </a:lvl8pPr>
                      <a:lvl9pPr marL="3886200" indent="-228600" eaLnBrk="0" fontAlgn="base" hangingPunct="0">
                        <a:spcBef>
                          <a:spcPct val="20000"/>
                        </a:spcBef>
                        <a:spcAft>
                          <a:spcPct val="0"/>
                        </a:spcAft>
                        <a:tabLst>
                          <a:tab pos="969963" algn="l"/>
                          <a:tab pos="1082675" algn="l"/>
                          <a:tab pos="1485900" algn="l"/>
                          <a:tab pos="1600200" algn="l"/>
                        </a:tabLst>
                        <a:defRPr>
                          <a:solidFill>
                            <a:schemeClr val="tx1"/>
                          </a:solidFill>
                          <a:latin typeface="Arial" charset="0"/>
                          <a:ea typeface="Arial" charset="0"/>
                          <a:cs typeface="Arial" charset="0"/>
                        </a:defRPr>
                      </a:lvl9pPr>
                    </a:lstStyle>
                    <a:p>
                      <a:pPr marL="457200" indent="-457200">
                        <a:buFont typeface="Wingdings" charset="2"/>
                        <a:buChar char="v"/>
                      </a:pPr>
                      <a:r>
                        <a:rPr lang="en-US" sz="2800" dirty="0" smtClean="0">
                          <a:solidFill>
                            <a:srgbClr val="000000"/>
                          </a:solidFill>
                          <a:latin typeface="Arial" charset="0"/>
                          <a:ea typeface="宋体" pitchFamily="2" charset="-122"/>
                          <a:cs typeface="Arial" charset="0"/>
                        </a:rPr>
                        <a:t>System should work efficiently with an increasing number of users.</a:t>
                      </a:r>
                    </a:p>
                    <a:p>
                      <a:pPr marL="457200" indent="-457200">
                        <a:buFont typeface="Wingdings" charset="2"/>
                        <a:buChar char="v"/>
                      </a:pPr>
                      <a:endParaRPr lang="en-US" sz="2800" dirty="0" smtClean="0">
                        <a:solidFill>
                          <a:srgbClr val="000000"/>
                        </a:solidFill>
                        <a:latin typeface="Arial" charset="0"/>
                        <a:ea typeface="宋体" pitchFamily="2" charset="-122"/>
                        <a:cs typeface="Arial" charset="0"/>
                      </a:endParaRPr>
                    </a:p>
                    <a:p>
                      <a:pPr marL="457200" indent="-457200">
                        <a:buFont typeface="Wingdings" charset="2"/>
                        <a:buChar char="v"/>
                      </a:pPr>
                      <a:r>
                        <a:rPr lang="en-US" sz="2800" dirty="0" smtClean="0">
                          <a:solidFill>
                            <a:srgbClr val="000000"/>
                          </a:solidFill>
                          <a:latin typeface="Arial" charset="0"/>
                          <a:ea typeface="宋体" pitchFamily="2" charset="-122"/>
                          <a:cs typeface="Arial" charset="0"/>
                        </a:rPr>
                        <a:t>System performance should increase with inclusion of additional resources</a:t>
                      </a:r>
                      <a:endParaRPr lang="en-US" sz="2800" dirty="0" smtClean="0">
                        <a:ea typeface="宋体" pitchFamily="2" charset="-122"/>
                        <a:cs typeface="Arial" charset="0"/>
                      </a:endParaRPr>
                    </a:p>
                    <a:p>
                      <a:pPr marL="457200" indent="-457200">
                        <a:buFont typeface="Wingdings" charset="2"/>
                        <a:buChar char="v"/>
                      </a:pPr>
                      <a:endParaRPr lang="en-US" sz="2800" dirty="0" smtClean="0">
                        <a:ea typeface="宋体" pitchFamily="2" charset="-122"/>
                        <a:cs typeface="Arial" charset="0"/>
                      </a:endParaRPr>
                    </a:p>
                    <a:p>
                      <a:pPr marL="457200" indent="-457200">
                        <a:buFont typeface="Wingdings" charset="2"/>
                        <a:buChar char="v"/>
                      </a:pPr>
                      <a:r>
                        <a:rPr lang="en-US" sz="2800" dirty="0" smtClean="0">
                          <a:ea typeface="宋体" pitchFamily="2" charset="-122"/>
                          <a:cs typeface="Arial" charset="0"/>
                        </a:rPr>
                        <a:t>Techniques that require resources linearly in terms of the size of the system are not </a:t>
                      </a:r>
                      <a:r>
                        <a:rPr lang="en-US" sz="2800" dirty="0" smtClean="0">
                          <a:solidFill>
                            <a:srgbClr val="FF0000"/>
                          </a:solidFill>
                          <a:ea typeface="宋体" pitchFamily="2" charset="-122"/>
                          <a:cs typeface="Arial" charset="0"/>
                        </a:rPr>
                        <a:t>scalable</a:t>
                      </a:r>
                      <a:r>
                        <a:rPr lang="en-US" sz="2800" dirty="0" smtClean="0">
                          <a:ea typeface="宋体" pitchFamily="2" charset="-122"/>
                          <a:cs typeface="Arial" charset="0"/>
                        </a:rPr>
                        <a:t>.   (e.g., broadcast based query won't work for large distributed systems.</a:t>
                      </a:r>
                    </a:p>
                  </a:txBody>
                  <a:tcPr marT="45726" marB="45726" horzOverflow="overflow">
                    <a:lnL>
                      <a:noFill/>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r>
            </a:tbl>
          </a:graphicData>
        </a:graphic>
      </p:graphicFrame>
      <p:sp>
        <p:nvSpPr>
          <p:cNvPr id="2" name="Footer Placeholder 1"/>
          <p:cNvSpPr>
            <a:spLocks noGrp="1"/>
          </p:cNvSpPr>
          <p:nvPr>
            <p:ph type="ftr" sz="quarter" idx="10"/>
          </p:nvPr>
        </p:nvSpPr>
        <p:spPr/>
        <p:txBody>
          <a:bodyPr/>
          <a:lstStyle/>
          <a:p>
            <a:pPr>
              <a:defRPr/>
            </a:pPr>
            <a:r>
              <a:rPr lang="en-US"/>
              <a:t>Distributed System(DS)</a:t>
            </a:r>
          </a:p>
        </p:txBody>
      </p:sp>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charset="2"/>
              <a:buChar char="§"/>
              <a:defRPr sz="3200">
                <a:solidFill>
                  <a:schemeClr val="tx1"/>
                </a:solidFill>
                <a:latin typeface="Arial" charset="0"/>
                <a:ea typeface="Arial" charset="0"/>
                <a:cs typeface="Arial" charset="0"/>
              </a:defRPr>
            </a:lvl1pPr>
            <a:lvl2pPr marL="742950" indent="-285750">
              <a:spcBef>
                <a:spcPct val="20000"/>
              </a:spcBef>
              <a:buFont typeface="Wingdings" charset="2"/>
              <a:buChar char="Ø"/>
              <a:defRPr sz="2800">
                <a:solidFill>
                  <a:schemeClr val="tx1"/>
                </a:solidFill>
                <a:latin typeface="Arial" charset="0"/>
                <a:ea typeface="Arial" charset="0"/>
                <a:cs typeface="Arial" charset="0"/>
              </a:defRPr>
            </a:lvl2pPr>
            <a:lvl3pPr marL="1143000" indent="-228600">
              <a:spcBef>
                <a:spcPct val="20000"/>
              </a:spcBef>
              <a:buFont typeface="Wingdings" charset="2"/>
              <a:buChar char="v"/>
              <a:defRPr sz="2400">
                <a:solidFill>
                  <a:schemeClr val="tx1"/>
                </a:solidFill>
                <a:latin typeface="Arial" charset="0"/>
                <a:ea typeface="Arial" charset="0"/>
                <a:cs typeface="Arial" charset="0"/>
              </a:defRPr>
            </a:lvl3pPr>
            <a:lvl4pPr marL="1600200" indent="-228600">
              <a:spcBef>
                <a:spcPct val="20000"/>
              </a:spcBef>
              <a:buChar char="–"/>
              <a:defRPr sz="2000">
                <a:solidFill>
                  <a:schemeClr val="tx1"/>
                </a:solidFill>
                <a:latin typeface="Arial" charset="0"/>
                <a:ea typeface="Arial" charset="0"/>
                <a:cs typeface="Arial" charset="0"/>
              </a:defRPr>
            </a:lvl4pPr>
            <a:lvl5pPr marL="2057400" indent="-228600">
              <a:spcBef>
                <a:spcPct val="20000"/>
              </a:spcBef>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ea typeface="Arial" charset="0"/>
                <a:cs typeface="Arial" charset="0"/>
              </a:defRPr>
            </a:lvl9pPr>
          </a:lstStyle>
          <a:p>
            <a:pPr>
              <a:spcBef>
                <a:spcPct val="0"/>
              </a:spcBef>
              <a:buFontTx/>
              <a:buNone/>
            </a:pPr>
            <a:fld id="{5B1EAA96-C24D-6741-A9DC-E640BD173D33}" type="slidenum">
              <a:rPr lang="en-US" altLang="en-US" sz="1400"/>
              <a:pPr>
                <a:spcBef>
                  <a:spcPct val="0"/>
                </a:spcBef>
                <a:buFontTx/>
                <a:buNone/>
              </a:pPr>
              <a:t>37</a:t>
            </a:fld>
            <a:endParaRPr lang="en-US" altLang="en-US" sz="1400"/>
          </a:p>
        </p:txBody>
      </p:sp>
      <p:sp>
        <p:nvSpPr>
          <p:cNvPr id="83970" name="Rectangle 2"/>
          <p:cNvSpPr>
            <a:spLocks noGrp="1" noChangeArrowheads="1"/>
          </p:cNvSpPr>
          <p:nvPr>
            <p:ph type="title"/>
          </p:nvPr>
        </p:nvSpPr>
        <p:spPr>
          <a:xfrm>
            <a:off x="457200" y="557213"/>
            <a:ext cx="8229600" cy="579437"/>
          </a:xfrm>
          <a:noFill/>
        </p:spPr>
        <p:txBody>
          <a:bodyPr anchorCtr="1">
            <a:spAutoFit/>
          </a:bodyPr>
          <a:lstStyle/>
          <a:p>
            <a:pPr eaLnBrk="1" hangingPunct="1"/>
            <a:r>
              <a:rPr lang="en-US" altLang="en-US" sz="3200" b="1">
                <a:solidFill>
                  <a:srgbClr val="669900"/>
                </a:solidFill>
                <a:ea typeface="宋体" charset="0"/>
              </a:rPr>
              <a:t>Scalability</a:t>
            </a:r>
          </a:p>
        </p:txBody>
      </p:sp>
      <p:graphicFrame>
        <p:nvGraphicFramePr>
          <p:cNvPr id="72718" name="Group 14"/>
          <p:cNvGraphicFramePr>
            <a:graphicFrameLocks noGrp="1"/>
          </p:cNvGraphicFramePr>
          <p:nvPr>
            <p:ph type="tbl" idx="1"/>
          </p:nvPr>
        </p:nvGraphicFramePr>
        <p:xfrm>
          <a:off x="533400" y="1219200"/>
          <a:ext cx="8229600" cy="3627438"/>
        </p:xfrm>
        <a:graphic>
          <a:graphicData uri="http://schemas.openxmlformats.org/drawingml/2006/table">
            <a:tbl>
              <a:tblPr rtl="1"/>
              <a:tblGrid>
                <a:gridCol w="8229600"/>
              </a:tblGrid>
              <a:tr h="3627438">
                <a:tc>
                  <a:txBody>
                    <a:bodyPr/>
                    <a:lstStyle/>
                    <a:p>
                      <a:pPr marL="338138" marR="0" lvl="0" indent="-338138" algn="l" defTabSz="914400" rtl="0" eaLnBrk="1" fontAlgn="base" latinLnBrk="0" hangingPunct="1">
                        <a:lnSpc>
                          <a:spcPct val="80000"/>
                        </a:lnSpc>
                        <a:spcBef>
                          <a:spcPct val="20000"/>
                        </a:spcBef>
                        <a:spcAft>
                          <a:spcPct val="0"/>
                        </a:spcAft>
                        <a:buClrTx/>
                        <a:buSzTx/>
                        <a:buFont typeface="Wingdings" pitchFamily="2" charset="2"/>
                        <a:buChar char="§"/>
                        <a:tabLst>
                          <a:tab pos="969963" algn="l"/>
                          <a:tab pos="1082675" algn="l"/>
                          <a:tab pos="1485900" algn="l"/>
                          <a:tab pos="1600200" algn="l"/>
                        </a:tabLst>
                      </a:pPr>
                      <a:r>
                        <a:rPr kumimoji="0" lang="en-US" sz="3200" b="0" i="0" u="none" strike="noStrike" cap="none" normalizeH="0" baseline="0" smtClean="0">
                          <a:ln>
                            <a:noFill/>
                          </a:ln>
                          <a:solidFill>
                            <a:schemeClr val="tx1"/>
                          </a:solidFill>
                          <a:effectLst/>
                          <a:latin typeface="Arial" charset="0"/>
                          <a:ea typeface="宋体" pitchFamily="2" charset="-122"/>
                          <a:cs typeface="Arial" charset="0"/>
                        </a:rPr>
                        <a:t>Challenges of designing scalable distributed systems are:</a:t>
                      </a:r>
                    </a:p>
                    <a:p>
                      <a:pPr marL="1257300" marR="0" lvl="1" indent="-342900" algn="l" defTabSz="914400" rtl="0" eaLnBrk="1" fontAlgn="base" latinLnBrk="0" hangingPunct="1">
                        <a:lnSpc>
                          <a:spcPct val="8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US" sz="2800" b="0" i="0" u="none" strike="noStrike" cap="none" normalizeH="0" baseline="0" smtClean="0">
                          <a:ln>
                            <a:noFill/>
                          </a:ln>
                          <a:solidFill>
                            <a:srgbClr val="990099"/>
                          </a:solidFill>
                          <a:effectLst/>
                          <a:latin typeface="Arial" charset="0"/>
                          <a:ea typeface="宋体" pitchFamily="2" charset="-122"/>
                          <a:cs typeface="Arial" charset="0"/>
                        </a:rPr>
                        <a:t>Controlling the cost of physical resources</a:t>
                      </a:r>
                    </a:p>
                    <a:p>
                      <a:pPr marL="2057400" marR="0" lvl="2" indent="-342900" algn="l" defTabSz="914400" rtl="0" eaLnBrk="1" fontAlgn="base" latinLnBrk="0" hangingPunct="1">
                        <a:lnSpc>
                          <a:spcPct val="80000"/>
                        </a:lnSpc>
                        <a:spcBef>
                          <a:spcPct val="20000"/>
                        </a:spcBef>
                        <a:spcAft>
                          <a:spcPct val="0"/>
                        </a:spcAft>
                        <a:buClrTx/>
                        <a:buSzTx/>
                        <a:buFont typeface="Wingdings" pitchFamily="2" charset="2"/>
                        <a:buChar char="v"/>
                        <a:tabLst>
                          <a:tab pos="969963" algn="l"/>
                          <a:tab pos="1082675" algn="l"/>
                          <a:tab pos="1485900" algn="l"/>
                          <a:tab pos="1600200" algn="l"/>
                        </a:tabLst>
                      </a:pPr>
                      <a:r>
                        <a:rPr kumimoji="0" lang="en-US" sz="2400" b="0" i="0" u="none" strike="noStrike" cap="none" normalizeH="0" baseline="0" smtClean="0">
                          <a:ln>
                            <a:noFill/>
                          </a:ln>
                          <a:solidFill>
                            <a:srgbClr val="000000"/>
                          </a:solidFill>
                          <a:effectLst/>
                          <a:latin typeface="Arial" charset="0"/>
                          <a:ea typeface="宋体" pitchFamily="2" charset="-122"/>
                          <a:cs typeface="Arial" charset="0"/>
                        </a:rPr>
                        <a:t>Cost should linearly increase with the system size.</a:t>
                      </a:r>
                    </a:p>
                    <a:p>
                      <a:pPr marL="1257300" marR="0" lvl="1" indent="-342900" algn="l" defTabSz="914400" rtl="0" eaLnBrk="1" fontAlgn="base" latinLnBrk="0" hangingPunct="1">
                        <a:lnSpc>
                          <a:spcPct val="8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US" sz="2800" b="0" i="0" u="none" strike="noStrike" cap="none" normalizeH="0" baseline="0" smtClean="0">
                          <a:ln>
                            <a:noFill/>
                          </a:ln>
                          <a:solidFill>
                            <a:srgbClr val="990099"/>
                          </a:solidFill>
                          <a:effectLst/>
                          <a:latin typeface="Arial" charset="0"/>
                          <a:ea typeface="宋体" pitchFamily="2" charset="-122"/>
                          <a:cs typeface="Arial" charset="0"/>
                        </a:rPr>
                        <a:t>Controlling the performance loss</a:t>
                      </a:r>
                    </a:p>
                    <a:p>
                      <a:pPr marL="2057400" marR="0" lvl="2" indent="-342900" algn="l" defTabSz="914400" rtl="0" eaLnBrk="1" fontAlgn="base" latinLnBrk="0" hangingPunct="1">
                        <a:lnSpc>
                          <a:spcPct val="80000"/>
                        </a:lnSpc>
                        <a:spcBef>
                          <a:spcPct val="20000"/>
                        </a:spcBef>
                        <a:spcAft>
                          <a:spcPct val="0"/>
                        </a:spcAft>
                        <a:buClrTx/>
                        <a:buSzTx/>
                        <a:buFont typeface="Wingdings" pitchFamily="2" charset="2"/>
                        <a:buChar char="v"/>
                        <a:tabLst>
                          <a:tab pos="969963" algn="l"/>
                          <a:tab pos="1082675" algn="l"/>
                          <a:tab pos="1485900" algn="l"/>
                          <a:tab pos="1600200" algn="l"/>
                        </a:tabLst>
                      </a:pPr>
                      <a:r>
                        <a:rPr kumimoji="0" lang="en-US" sz="2400" b="0" i="0" u="none" strike="noStrike" cap="none" normalizeH="0" baseline="0" smtClean="0">
                          <a:ln>
                            <a:noFill/>
                          </a:ln>
                          <a:solidFill>
                            <a:srgbClr val="000000"/>
                          </a:solidFill>
                          <a:effectLst/>
                          <a:latin typeface="Arial" charset="0"/>
                          <a:ea typeface="宋体" pitchFamily="2" charset="-122"/>
                          <a:cs typeface="Arial" charset="0"/>
                        </a:rPr>
                        <a:t>For example, in hierarchically structured data, search performance loss due to data growth should not be beyond O(</a:t>
                      </a:r>
                      <a:r>
                        <a:rPr kumimoji="0" lang="en-US" sz="2400" b="0" i="1" u="none" strike="noStrike" cap="none" normalizeH="0" baseline="0" smtClean="0">
                          <a:ln>
                            <a:noFill/>
                          </a:ln>
                          <a:solidFill>
                            <a:srgbClr val="000000"/>
                          </a:solidFill>
                          <a:effectLst/>
                          <a:latin typeface="Arial" charset="0"/>
                          <a:ea typeface="宋体" pitchFamily="2" charset="-122"/>
                          <a:cs typeface="Arial" charset="0"/>
                        </a:rPr>
                        <a:t>log n</a:t>
                      </a:r>
                      <a:r>
                        <a:rPr kumimoji="0" lang="en-US" sz="2400" b="0" i="0" u="none" strike="noStrike" cap="none" normalizeH="0" baseline="0" smtClean="0">
                          <a:ln>
                            <a:noFill/>
                          </a:ln>
                          <a:solidFill>
                            <a:srgbClr val="000000"/>
                          </a:solidFill>
                          <a:effectLst/>
                          <a:latin typeface="Arial" charset="0"/>
                          <a:ea typeface="宋体" pitchFamily="2" charset="-122"/>
                          <a:cs typeface="Arial" charset="0"/>
                        </a:rPr>
                        <a:t>), where n is the size of data.</a:t>
                      </a:r>
                    </a:p>
                  </a:txBody>
                  <a:tcPr marT="45724" marB="45724"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sp>
        <p:nvSpPr>
          <p:cNvPr id="2" name="Footer Placeholder 1"/>
          <p:cNvSpPr>
            <a:spLocks noGrp="1"/>
          </p:cNvSpPr>
          <p:nvPr>
            <p:ph type="ftr" sz="quarter" idx="10"/>
          </p:nvPr>
        </p:nvSpPr>
        <p:spPr/>
        <p:txBody>
          <a:bodyPr/>
          <a:lstStyle/>
          <a:p>
            <a:pPr>
              <a:defRPr/>
            </a:pPr>
            <a:r>
              <a:rPr lang="en-US"/>
              <a:t>Distributed System(DS)</a:t>
            </a:r>
          </a:p>
        </p:txBody>
      </p:sp>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charset="2"/>
              <a:buChar char="§"/>
              <a:defRPr sz="3200">
                <a:solidFill>
                  <a:schemeClr val="tx1"/>
                </a:solidFill>
                <a:latin typeface="Arial" charset="0"/>
                <a:ea typeface="Arial" charset="0"/>
                <a:cs typeface="Arial" charset="0"/>
              </a:defRPr>
            </a:lvl1pPr>
            <a:lvl2pPr marL="742950" indent="-285750">
              <a:spcBef>
                <a:spcPct val="20000"/>
              </a:spcBef>
              <a:buFont typeface="Wingdings" charset="2"/>
              <a:buChar char="Ø"/>
              <a:defRPr sz="2800">
                <a:solidFill>
                  <a:schemeClr val="tx1"/>
                </a:solidFill>
                <a:latin typeface="Arial" charset="0"/>
                <a:ea typeface="Arial" charset="0"/>
                <a:cs typeface="Arial" charset="0"/>
              </a:defRPr>
            </a:lvl2pPr>
            <a:lvl3pPr marL="1143000" indent="-228600">
              <a:spcBef>
                <a:spcPct val="20000"/>
              </a:spcBef>
              <a:buFont typeface="Wingdings" charset="2"/>
              <a:buChar char="v"/>
              <a:defRPr sz="2400">
                <a:solidFill>
                  <a:schemeClr val="tx1"/>
                </a:solidFill>
                <a:latin typeface="Arial" charset="0"/>
                <a:ea typeface="Arial" charset="0"/>
                <a:cs typeface="Arial" charset="0"/>
              </a:defRPr>
            </a:lvl3pPr>
            <a:lvl4pPr marL="1600200" indent="-228600">
              <a:spcBef>
                <a:spcPct val="20000"/>
              </a:spcBef>
              <a:buChar char="–"/>
              <a:defRPr sz="2000">
                <a:solidFill>
                  <a:schemeClr val="tx1"/>
                </a:solidFill>
                <a:latin typeface="Arial" charset="0"/>
                <a:ea typeface="Arial" charset="0"/>
                <a:cs typeface="Arial" charset="0"/>
              </a:defRPr>
            </a:lvl4pPr>
            <a:lvl5pPr marL="2057400" indent="-228600">
              <a:spcBef>
                <a:spcPct val="20000"/>
              </a:spcBef>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ea typeface="Arial" charset="0"/>
                <a:cs typeface="Arial" charset="0"/>
              </a:defRPr>
            </a:lvl9pPr>
          </a:lstStyle>
          <a:p>
            <a:pPr>
              <a:spcBef>
                <a:spcPct val="0"/>
              </a:spcBef>
              <a:buFontTx/>
              <a:buNone/>
            </a:pPr>
            <a:fld id="{BEA9F84B-BE5A-C748-AC33-772AE196896D}" type="slidenum">
              <a:rPr lang="en-US" altLang="en-US" sz="1400"/>
              <a:pPr>
                <a:spcBef>
                  <a:spcPct val="0"/>
                </a:spcBef>
                <a:buFontTx/>
                <a:buNone/>
              </a:pPr>
              <a:t>38</a:t>
            </a:fld>
            <a:endParaRPr lang="en-US" altLang="en-US" sz="1400"/>
          </a:p>
        </p:txBody>
      </p:sp>
      <p:sp>
        <p:nvSpPr>
          <p:cNvPr id="86018" name="Rectangle 2"/>
          <p:cNvSpPr>
            <a:spLocks noGrp="1" noChangeArrowheads="1"/>
          </p:cNvSpPr>
          <p:nvPr>
            <p:ph type="title"/>
          </p:nvPr>
        </p:nvSpPr>
        <p:spPr>
          <a:xfrm>
            <a:off x="457200" y="557213"/>
            <a:ext cx="8229600" cy="579437"/>
          </a:xfrm>
          <a:noFill/>
        </p:spPr>
        <p:txBody>
          <a:bodyPr anchorCtr="1">
            <a:spAutoFit/>
          </a:bodyPr>
          <a:lstStyle/>
          <a:p>
            <a:pPr eaLnBrk="1" hangingPunct="1"/>
            <a:r>
              <a:rPr lang="en-US" altLang="en-US" sz="3200" b="1">
                <a:solidFill>
                  <a:srgbClr val="669900"/>
                </a:solidFill>
                <a:ea typeface="宋体" charset="0"/>
              </a:rPr>
              <a:t>Scalability</a:t>
            </a:r>
          </a:p>
        </p:txBody>
      </p:sp>
      <p:graphicFrame>
        <p:nvGraphicFramePr>
          <p:cNvPr id="73755" name="Group 27"/>
          <p:cNvGraphicFramePr>
            <a:graphicFrameLocks noGrp="1"/>
          </p:cNvGraphicFramePr>
          <p:nvPr>
            <p:ph type="tbl" idx="1"/>
          </p:nvPr>
        </p:nvGraphicFramePr>
        <p:xfrm>
          <a:off x="533400" y="1219200"/>
          <a:ext cx="8229600" cy="3419836"/>
        </p:xfrm>
        <a:graphic>
          <a:graphicData uri="http://schemas.openxmlformats.org/drawingml/2006/table">
            <a:tbl>
              <a:tblPr rtl="1"/>
              <a:tblGrid>
                <a:gridCol w="8229600"/>
              </a:tblGrid>
              <a:tr h="3419475">
                <a:tc>
                  <a:txBody>
                    <a:bodyPr/>
                    <a:lstStyle>
                      <a:lvl1pPr marL="338138" indent="-338138" eaLnBrk="0" hangingPunct="0">
                        <a:spcBef>
                          <a:spcPct val="20000"/>
                        </a:spcBef>
                        <a:buFont typeface="Wingdings" charset="2"/>
                        <a:tabLst>
                          <a:tab pos="969963" algn="l"/>
                          <a:tab pos="1082675" algn="l"/>
                          <a:tab pos="1485900" algn="l"/>
                          <a:tab pos="1600200" algn="l"/>
                        </a:tabLst>
                        <a:defRPr sz="2800">
                          <a:solidFill>
                            <a:schemeClr val="tx1"/>
                          </a:solidFill>
                          <a:latin typeface="Arial" charset="0"/>
                          <a:ea typeface="Arial" charset="0"/>
                          <a:cs typeface="Arial" charset="0"/>
                        </a:defRPr>
                      </a:lvl1pPr>
                      <a:lvl2pPr marL="1257300" indent="-342900" eaLnBrk="0" hangingPunct="0">
                        <a:spcBef>
                          <a:spcPct val="20000"/>
                        </a:spcBef>
                        <a:buFont typeface="Wingdings" charset="2"/>
                        <a:tabLst>
                          <a:tab pos="969963" algn="l"/>
                          <a:tab pos="1082675" algn="l"/>
                          <a:tab pos="1485900" algn="l"/>
                          <a:tab pos="1600200" algn="l"/>
                        </a:tabLst>
                        <a:defRPr sz="2400">
                          <a:solidFill>
                            <a:schemeClr val="tx1"/>
                          </a:solidFill>
                          <a:latin typeface="Arial" charset="0"/>
                          <a:ea typeface="Arial" charset="0"/>
                          <a:cs typeface="Arial" charset="0"/>
                        </a:defRPr>
                      </a:lvl2pPr>
                      <a:lvl3pPr marL="2057400" indent="-342900" eaLnBrk="0" hangingPunct="0">
                        <a:spcBef>
                          <a:spcPct val="20000"/>
                        </a:spcBef>
                        <a:buFont typeface="Wingdings" charset="2"/>
                        <a:tabLst>
                          <a:tab pos="969963" algn="l"/>
                          <a:tab pos="1082675" algn="l"/>
                          <a:tab pos="1485900" algn="l"/>
                          <a:tab pos="1600200" algn="l"/>
                        </a:tabLst>
                        <a:defRPr sz="2000">
                          <a:solidFill>
                            <a:schemeClr val="tx1"/>
                          </a:solidFill>
                          <a:latin typeface="Arial" charset="0"/>
                          <a:ea typeface="Arial" charset="0"/>
                          <a:cs typeface="Arial" charset="0"/>
                        </a:defRPr>
                      </a:lvl3pPr>
                      <a:lvl4pPr marL="1600200" indent="-228600" eaLnBrk="0" hangingPunct="0">
                        <a:spcBef>
                          <a:spcPct val="20000"/>
                        </a:spcBef>
                        <a:tabLst>
                          <a:tab pos="969963" algn="l"/>
                          <a:tab pos="1082675" algn="l"/>
                          <a:tab pos="1485900" algn="l"/>
                          <a:tab pos="1600200" algn="l"/>
                        </a:tabLst>
                        <a:defRPr>
                          <a:solidFill>
                            <a:schemeClr val="tx1"/>
                          </a:solidFill>
                          <a:latin typeface="Arial" charset="0"/>
                          <a:ea typeface="Arial" charset="0"/>
                          <a:cs typeface="Arial" charset="0"/>
                        </a:defRPr>
                      </a:lvl4pPr>
                      <a:lvl5pPr marL="2057400" indent="-228600" eaLnBrk="0" hangingPunct="0">
                        <a:spcBef>
                          <a:spcPct val="20000"/>
                        </a:spcBef>
                        <a:tabLst>
                          <a:tab pos="969963" algn="l"/>
                          <a:tab pos="1082675" algn="l"/>
                          <a:tab pos="1485900" algn="l"/>
                          <a:tab pos="1600200" algn="l"/>
                        </a:tabLst>
                        <a:defRPr>
                          <a:solidFill>
                            <a:schemeClr val="tx1"/>
                          </a:solidFill>
                          <a:latin typeface="Arial" charset="0"/>
                          <a:ea typeface="Arial" charset="0"/>
                          <a:cs typeface="Arial" charset="0"/>
                        </a:defRPr>
                      </a:lvl5pPr>
                      <a:lvl6pPr marL="2514600" indent="-228600" eaLnBrk="0" fontAlgn="base" hangingPunct="0">
                        <a:spcBef>
                          <a:spcPct val="20000"/>
                        </a:spcBef>
                        <a:spcAft>
                          <a:spcPct val="0"/>
                        </a:spcAft>
                        <a:tabLst>
                          <a:tab pos="969963" algn="l"/>
                          <a:tab pos="1082675" algn="l"/>
                          <a:tab pos="1485900" algn="l"/>
                          <a:tab pos="1600200" algn="l"/>
                        </a:tabLst>
                        <a:defRPr>
                          <a:solidFill>
                            <a:schemeClr val="tx1"/>
                          </a:solidFill>
                          <a:latin typeface="Arial" charset="0"/>
                          <a:ea typeface="Arial" charset="0"/>
                          <a:cs typeface="Arial" charset="0"/>
                        </a:defRPr>
                      </a:lvl6pPr>
                      <a:lvl7pPr marL="2971800" indent="-228600" eaLnBrk="0" fontAlgn="base" hangingPunct="0">
                        <a:spcBef>
                          <a:spcPct val="20000"/>
                        </a:spcBef>
                        <a:spcAft>
                          <a:spcPct val="0"/>
                        </a:spcAft>
                        <a:tabLst>
                          <a:tab pos="969963" algn="l"/>
                          <a:tab pos="1082675" algn="l"/>
                          <a:tab pos="1485900" algn="l"/>
                          <a:tab pos="1600200" algn="l"/>
                        </a:tabLst>
                        <a:defRPr>
                          <a:solidFill>
                            <a:schemeClr val="tx1"/>
                          </a:solidFill>
                          <a:latin typeface="Arial" charset="0"/>
                          <a:ea typeface="Arial" charset="0"/>
                          <a:cs typeface="Arial" charset="0"/>
                        </a:defRPr>
                      </a:lvl7pPr>
                      <a:lvl8pPr marL="3429000" indent="-228600" eaLnBrk="0" fontAlgn="base" hangingPunct="0">
                        <a:spcBef>
                          <a:spcPct val="20000"/>
                        </a:spcBef>
                        <a:spcAft>
                          <a:spcPct val="0"/>
                        </a:spcAft>
                        <a:tabLst>
                          <a:tab pos="969963" algn="l"/>
                          <a:tab pos="1082675" algn="l"/>
                          <a:tab pos="1485900" algn="l"/>
                          <a:tab pos="1600200" algn="l"/>
                        </a:tabLst>
                        <a:defRPr>
                          <a:solidFill>
                            <a:schemeClr val="tx1"/>
                          </a:solidFill>
                          <a:latin typeface="Arial" charset="0"/>
                          <a:ea typeface="Arial" charset="0"/>
                          <a:cs typeface="Arial" charset="0"/>
                        </a:defRPr>
                      </a:lvl8pPr>
                      <a:lvl9pPr marL="3886200" indent="-228600" eaLnBrk="0" fontAlgn="base" hangingPunct="0">
                        <a:spcBef>
                          <a:spcPct val="20000"/>
                        </a:spcBef>
                        <a:spcAft>
                          <a:spcPct val="0"/>
                        </a:spcAft>
                        <a:tabLst>
                          <a:tab pos="969963" algn="l"/>
                          <a:tab pos="1082675" algn="l"/>
                          <a:tab pos="1485900" algn="l"/>
                          <a:tab pos="1600200" algn="l"/>
                        </a:tabLst>
                        <a:defRPr>
                          <a:solidFill>
                            <a:schemeClr val="tx1"/>
                          </a:solidFill>
                          <a:latin typeface="Arial" charset="0"/>
                          <a:ea typeface="Arial" charset="0"/>
                          <a:cs typeface="Arial" charset="0"/>
                        </a:defRPr>
                      </a:lvl9pPr>
                    </a:lstStyle>
                    <a:p>
                      <a:pPr marL="1257300" marR="0" lvl="1" indent="-342900" algn="l" defTabSz="914400" rtl="0" eaLnBrk="1" fontAlgn="base" latinLnBrk="0" hangingPunct="1">
                        <a:lnSpc>
                          <a:spcPct val="80000"/>
                        </a:lnSpc>
                        <a:spcBef>
                          <a:spcPct val="20000"/>
                        </a:spcBef>
                        <a:spcAft>
                          <a:spcPct val="0"/>
                        </a:spcAft>
                        <a:buClrTx/>
                        <a:buSzTx/>
                        <a:buFont typeface="Wingdings" charset="2"/>
                        <a:buChar char="Ø"/>
                        <a:tabLst>
                          <a:tab pos="969963" algn="l"/>
                          <a:tab pos="1082675" algn="l"/>
                          <a:tab pos="1485900" algn="l"/>
                          <a:tab pos="1600200" algn="l"/>
                        </a:tabLst>
                      </a:pPr>
                      <a:r>
                        <a:rPr kumimoji="0" lang="en-US" altLang="en-US" sz="2800" b="0" i="0" u="none" strike="noStrike" cap="none" normalizeH="0" baseline="0">
                          <a:ln>
                            <a:noFill/>
                          </a:ln>
                          <a:solidFill>
                            <a:srgbClr val="990099"/>
                          </a:solidFill>
                          <a:effectLst/>
                          <a:latin typeface="Arial" charset="0"/>
                          <a:ea typeface="宋体" charset="0"/>
                        </a:rPr>
                        <a:t>Preventing software resources running out</a:t>
                      </a:r>
                    </a:p>
                    <a:p>
                      <a:pPr marL="2057400" marR="0" lvl="2" indent="-342900" algn="l" defTabSz="914400" rtl="0" eaLnBrk="1" fontAlgn="base" latinLnBrk="0" hangingPunct="1">
                        <a:lnSpc>
                          <a:spcPct val="80000"/>
                        </a:lnSpc>
                        <a:spcBef>
                          <a:spcPct val="20000"/>
                        </a:spcBef>
                        <a:spcAft>
                          <a:spcPct val="0"/>
                        </a:spcAft>
                        <a:buClrTx/>
                        <a:buSzTx/>
                        <a:buFont typeface="Wingdings" charset="2"/>
                        <a:buChar char="v"/>
                        <a:tabLst>
                          <a:tab pos="969963" algn="l"/>
                          <a:tab pos="1082675" algn="l"/>
                          <a:tab pos="1485900" algn="l"/>
                          <a:tab pos="1600200" algn="l"/>
                        </a:tabLst>
                      </a:pPr>
                      <a:r>
                        <a:rPr kumimoji="0" lang="en-US" altLang="en-US" sz="2400" b="0" i="0" u="none" strike="noStrike" cap="none" normalizeH="0" baseline="0">
                          <a:ln>
                            <a:noFill/>
                          </a:ln>
                          <a:solidFill>
                            <a:srgbClr val="000000"/>
                          </a:solidFill>
                          <a:effectLst/>
                          <a:latin typeface="Arial" charset="0"/>
                          <a:ea typeface="宋体" charset="0"/>
                        </a:rPr>
                        <a:t>An example is the numbers used as Internet addresses (IP)(32 bit-&gt;128-bit)</a:t>
                      </a:r>
                    </a:p>
                    <a:p>
                      <a:pPr marL="2057400" marR="0" lvl="2" indent="-342900" algn="l" defTabSz="914400" rtl="0" eaLnBrk="1" fontAlgn="base" latinLnBrk="0" hangingPunct="1">
                        <a:lnSpc>
                          <a:spcPct val="80000"/>
                        </a:lnSpc>
                        <a:spcBef>
                          <a:spcPct val="20000"/>
                        </a:spcBef>
                        <a:spcAft>
                          <a:spcPct val="0"/>
                        </a:spcAft>
                        <a:buClrTx/>
                        <a:buSzTx/>
                        <a:buFont typeface="Wingdings" charset="2"/>
                        <a:buChar char="v"/>
                        <a:tabLst>
                          <a:tab pos="969963" algn="l"/>
                          <a:tab pos="1082675" algn="l"/>
                          <a:tab pos="1485900" algn="l"/>
                          <a:tab pos="1600200" algn="l"/>
                        </a:tabLst>
                      </a:pPr>
                      <a:r>
                        <a:rPr kumimoji="0" lang="en-US" altLang="en-US" sz="2400" b="0" i="0" u="none" strike="noStrike" cap="none" normalizeH="0" baseline="0">
                          <a:ln>
                            <a:noFill/>
                          </a:ln>
                          <a:solidFill>
                            <a:srgbClr val="000000"/>
                          </a:solidFill>
                          <a:effectLst/>
                          <a:latin typeface="Arial" charset="0"/>
                          <a:ea typeface="宋体" charset="0"/>
                        </a:rPr>
                        <a:t>Y2K like problem.</a:t>
                      </a:r>
                    </a:p>
                    <a:p>
                      <a:pPr marL="1257300" marR="0" lvl="1" indent="-342900" algn="l" defTabSz="914400" rtl="0" eaLnBrk="1" fontAlgn="base" latinLnBrk="0" hangingPunct="1">
                        <a:lnSpc>
                          <a:spcPct val="80000"/>
                        </a:lnSpc>
                        <a:spcBef>
                          <a:spcPct val="20000"/>
                        </a:spcBef>
                        <a:spcAft>
                          <a:spcPct val="0"/>
                        </a:spcAft>
                        <a:buClrTx/>
                        <a:buSzTx/>
                        <a:buFont typeface="Wingdings" charset="2"/>
                        <a:buChar char="Ø"/>
                        <a:tabLst>
                          <a:tab pos="969963" algn="l"/>
                          <a:tab pos="1082675" algn="l"/>
                          <a:tab pos="1485900" algn="l"/>
                          <a:tab pos="1600200" algn="l"/>
                        </a:tabLst>
                      </a:pPr>
                      <a:r>
                        <a:rPr kumimoji="0" lang="en-US" altLang="en-US" sz="2800" b="0" i="0" u="none" strike="noStrike" cap="none" normalizeH="0" baseline="0">
                          <a:ln>
                            <a:noFill/>
                          </a:ln>
                          <a:solidFill>
                            <a:srgbClr val="990099"/>
                          </a:solidFill>
                          <a:effectLst/>
                          <a:latin typeface="Arial" charset="0"/>
                          <a:ea typeface="宋体" charset="0"/>
                        </a:rPr>
                        <a:t>Avoiding performance bottlenecks</a:t>
                      </a:r>
                      <a:endParaRPr kumimoji="0" lang="en-US" altLang="en-US" sz="2800" b="0" i="0" u="none" strike="noStrike" cap="none" normalizeH="0" baseline="0">
                        <a:ln>
                          <a:noFill/>
                        </a:ln>
                        <a:solidFill>
                          <a:srgbClr val="000000"/>
                        </a:solidFill>
                        <a:effectLst/>
                        <a:latin typeface="Arial" charset="0"/>
                        <a:ea typeface="宋体" charset="0"/>
                      </a:endParaRPr>
                    </a:p>
                    <a:p>
                      <a:pPr marL="2057400" marR="0" lvl="2" indent="-342900" algn="l" defTabSz="914400" rtl="0" eaLnBrk="1" fontAlgn="base" latinLnBrk="0" hangingPunct="1">
                        <a:lnSpc>
                          <a:spcPct val="80000"/>
                        </a:lnSpc>
                        <a:spcBef>
                          <a:spcPct val="20000"/>
                        </a:spcBef>
                        <a:spcAft>
                          <a:spcPct val="0"/>
                        </a:spcAft>
                        <a:buClrTx/>
                        <a:buSzTx/>
                        <a:buFont typeface="Wingdings" charset="2"/>
                        <a:buChar char="v"/>
                        <a:tabLst>
                          <a:tab pos="969963" algn="l"/>
                          <a:tab pos="1082675" algn="l"/>
                          <a:tab pos="1485900" algn="l"/>
                          <a:tab pos="1600200" algn="l"/>
                        </a:tabLst>
                      </a:pPr>
                      <a:r>
                        <a:rPr kumimoji="0" lang="en-US" altLang="en-US" sz="2400" b="0" i="0" u="none" strike="noStrike" cap="none" normalizeH="0" baseline="0">
                          <a:ln>
                            <a:noFill/>
                          </a:ln>
                          <a:solidFill>
                            <a:srgbClr val="000000"/>
                          </a:solidFill>
                          <a:effectLst/>
                          <a:latin typeface="Arial" charset="0"/>
                          <a:ea typeface="宋体" charset="0"/>
                        </a:rPr>
                        <a:t>Using decentralized algorithms to avoid having performance bottlenecks.</a:t>
                      </a:r>
                    </a:p>
                    <a:p>
                      <a:pPr marL="338138" marR="0" lvl="0" indent="-338138" algn="l" defTabSz="914400" rtl="0" eaLnBrk="1" fontAlgn="base" latinLnBrk="0" hangingPunct="1">
                        <a:lnSpc>
                          <a:spcPct val="80000"/>
                        </a:lnSpc>
                        <a:spcBef>
                          <a:spcPct val="20000"/>
                        </a:spcBef>
                        <a:spcAft>
                          <a:spcPct val="0"/>
                        </a:spcAft>
                        <a:buClrTx/>
                        <a:buSzTx/>
                        <a:buFont typeface="Wingdings" charset="2"/>
                        <a:buChar char="§"/>
                        <a:tabLst>
                          <a:tab pos="969963" algn="l"/>
                          <a:tab pos="1082675" algn="l"/>
                          <a:tab pos="1485900" algn="l"/>
                          <a:tab pos="1600200" algn="l"/>
                        </a:tabLst>
                      </a:pPr>
                      <a:r>
                        <a:rPr kumimoji="0" lang="en-US" altLang="en-US" sz="3200" b="0" i="0" u="none" strike="noStrike" cap="none" normalizeH="0" baseline="0">
                          <a:ln>
                            <a:noFill/>
                          </a:ln>
                          <a:solidFill>
                            <a:srgbClr val="000000"/>
                          </a:solidFill>
                          <a:effectLst/>
                          <a:latin typeface="Arial" charset="0"/>
                          <a:ea typeface="宋体" charset="0"/>
                        </a:rPr>
                        <a:t>Caching and replication in Web are examples of providing scalability.</a:t>
                      </a:r>
                      <a:endParaRPr kumimoji="0" lang="en-US" altLang="en-US" sz="2400" b="0" i="0" u="none" strike="noStrike" cap="none" normalizeH="0" baseline="0">
                        <a:ln>
                          <a:noFill/>
                        </a:ln>
                        <a:solidFill>
                          <a:srgbClr val="000000"/>
                        </a:solidFill>
                        <a:effectLst/>
                        <a:latin typeface="Arial" charset="0"/>
                        <a:ea typeface="宋体" charset="0"/>
                      </a:endParaRPr>
                    </a:p>
                  </a:txBody>
                  <a:tcPr marT="45710" marB="45710" horzOverflow="overflow">
                    <a:lnL>
                      <a:noFill/>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r>
            </a:tbl>
          </a:graphicData>
        </a:graphic>
      </p:graphicFrame>
      <p:sp>
        <p:nvSpPr>
          <p:cNvPr id="2" name="Footer Placeholder 1"/>
          <p:cNvSpPr>
            <a:spLocks noGrp="1"/>
          </p:cNvSpPr>
          <p:nvPr>
            <p:ph type="ftr" sz="quarter" idx="10"/>
          </p:nvPr>
        </p:nvSpPr>
        <p:spPr/>
        <p:txBody>
          <a:bodyPr/>
          <a:lstStyle/>
          <a:p>
            <a:pPr>
              <a:defRPr/>
            </a:pPr>
            <a:r>
              <a:rPr lang="en-US"/>
              <a:t>Distributed System(DS)</a:t>
            </a:r>
          </a:p>
        </p:txBody>
      </p:sp>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charset="2"/>
              <a:buChar char="§"/>
              <a:defRPr sz="3200">
                <a:solidFill>
                  <a:schemeClr val="tx1"/>
                </a:solidFill>
                <a:latin typeface="Arial" charset="0"/>
                <a:ea typeface="Arial" charset="0"/>
                <a:cs typeface="Arial" charset="0"/>
              </a:defRPr>
            </a:lvl1pPr>
            <a:lvl2pPr marL="742950" indent="-285750">
              <a:spcBef>
                <a:spcPct val="20000"/>
              </a:spcBef>
              <a:buFont typeface="Wingdings" charset="2"/>
              <a:buChar char="Ø"/>
              <a:defRPr sz="2800">
                <a:solidFill>
                  <a:schemeClr val="tx1"/>
                </a:solidFill>
                <a:latin typeface="Arial" charset="0"/>
                <a:ea typeface="Arial" charset="0"/>
                <a:cs typeface="Arial" charset="0"/>
              </a:defRPr>
            </a:lvl2pPr>
            <a:lvl3pPr marL="1143000" indent="-228600">
              <a:spcBef>
                <a:spcPct val="20000"/>
              </a:spcBef>
              <a:buFont typeface="Wingdings" charset="2"/>
              <a:buChar char="v"/>
              <a:defRPr sz="2400">
                <a:solidFill>
                  <a:schemeClr val="tx1"/>
                </a:solidFill>
                <a:latin typeface="Arial" charset="0"/>
                <a:ea typeface="Arial" charset="0"/>
                <a:cs typeface="Arial" charset="0"/>
              </a:defRPr>
            </a:lvl3pPr>
            <a:lvl4pPr marL="1600200" indent="-228600">
              <a:spcBef>
                <a:spcPct val="20000"/>
              </a:spcBef>
              <a:buChar char="–"/>
              <a:defRPr sz="2000">
                <a:solidFill>
                  <a:schemeClr val="tx1"/>
                </a:solidFill>
                <a:latin typeface="Arial" charset="0"/>
                <a:ea typeface="Arial" charset="0"/>
                <a:cs typeface="Arial" charset="0"/>
              </a:defRPr>
            </a:lvl4pPr>
            <a:lvl5pPr marL="2057400" indent="-228600">
              <a:spcBef>
                <a:spcPct val="20000"/>
              </a:spcBef>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ea typeface="Arial" charset="0"/>
                <a:cs typeface="Arial" charset="0"/>
              </a:defRPr>
            </a:lvl9pPr>
          </a:lstStyle>
          <a:p>
            <a:pPr>
              <a:spcBef>
                <a:spcPct val="0"/>
              </a:spcBef>
              <a:buFontTx/>
              <a:buNone/>
            </a:pPr>
            <a:fld id="{1BE90782-ED38-2349-974A-AABD8A75B811}" type="slidenum">
              <a:rPr lang="en-US" altLang="en-US" sz="1400"/>
              <a:pPr>
                <a:spcBef>
                  <a:spcPct val="0"/>
                </a:spcBef>
                <a:buFontTx/>
                <a:buNone/>
              </a:pPr>
              <a:t>39</a:t>
            </a:fld>
            <a:endParaRPr lang="en-US" altLang="en-US" sz="1400"/>
          </a:p>
        </p:txBody>
      </p:sp>
      <p:sp>
        <p:nvSpPr>
          <p:cNvPr id="88066" name="Rectangle 2"/>
          <p:cNvSpPr>
            <a:spLocks noGrp="1" noChangeArrowheads="1"/>
          </p:cNvSpPr>
          <p:nvPr>
            <p:ph type="title"/>
          </p:nvPr>
        </p:nvSpPr>
        <p:spPr>
          <a:xfrm>
            <a:off x="457200" y="557213"/>
            <a:ext cx="8229600" cy="579437"/>
          </a:xfrm>
          <a:noFill/>
        </p:spPr>
        <p:txBody>
          <a:bodyPr anchorCtr="1">
            <a:spAutoFit/>
          </a:bodyPr>
          <a:lstStyle/>
          <a:p>
            <a:pPr eaLnBrk="1" hangingPunct="1"/>
            <a:r>
              <a:rPr lang="en-US" altLang="en-US" sz="3200" b="1">
                <a:solidFill>
                  <a:srgbClr val="669900"/>
                </a:solidFill>
                <a:ea typeface="宋体" charset="0"/>
              </a:rPr>
              <a:t>Failure handling</a:t>
            </a:r>
          </a:p>
        </p:txBody>
      </p:sp>
      <p:graphicFrame>
        <p:nvGraphicFramePr>
          <p:cNvPr id="34845" name="Group 29"/>
          <p:cNvGraphicFramePr>
            <a:graphicFrameLocks noGrp="1"/>
          </p:cNvGraphicFramePr>
          <p:nvPr>
            <p:ph type="tbl" idx="1"/>
          </p:nvPr>
        </p:nvGraphicFramePr>
        <p:xfrm>
          <a:off x="533400" y="1219200"/>
          <a:ext cx="8229600" cy="5065776"/>
        </p:xfrm>
        <a:graphic>
          <a:graphicData uri="http://schemas.openxmlformats.org/drawingml/2006/table">
            <a:tbl>
              <a:tblPr rtl="1"/>
              <a:tblGrid>
                <a:gridCol w="8229600"/>
              </a:tblGrid>
              <a:tr h="1993900">
                <a:tc>
                  <a:txBody>
                    <a:bodyPr/>
                    <a:lstStyle>
                      <a:lvl1pPr marL="338138" indent="-338138">
                        <a:spcBef>
                          <a:spcPct val="20000"/>
                        </a:spcBef>
                        <a:buFont typeface="Wingdings" charset="2"/>
                        <a:tabLst>
                          <a:tab pos="969963" algn="l"/>
                          <a:tab pos="1082675" algn="l"/>
                          <a:tab pos="1485900" algn="l"/>
                          <a:tab pos="1600200" algn="l"/>
                        </a:tabLst>
                        <a:defRPr sz="2800">
                          <a:solidFill>
                            <a:schemeClr val="tx1"/>
                          </a:solidFill>
                          <a:latin typeface="Arial" charset="0"/>
                          <a:ea typeface="Arial" charset="0"/>
                          <a:cs typeface="Arial" charset="0"/>
                        </a:defRPr>
                      </a:lvl1pPr>
                      <a:lvl2pPr marL="1257300" indent="-342900">
                        <a:spcBef>
                          <a:spcPct val="20000"/>
                        </a:spcBef>
                        <a:buFont typeface="Wingdings" charset="2"/>
                        <a:tabLst>
                          <a:tab pos="969963" algn="l"/>
                          <a:tab pos="1082675" algn="l"/>
                          <a:tab pos="1485900" algn="l"/>
                          <a:tab pos="1600200" algn="l"/>
                        </a:tabLst>
                        <a:defRPr sz="2400">
                          <a:solidFill>
                            <a:schemeClr val="tx1"/>
                          </a:solidFill>
                          <a:latin typeface="Arial" charset="0"/>
                          <a:ea typeface="Arial" charset="0"/>
                          <a:cs typeface="Arial" charset="0"/>
                        </a:defRPr>
                      </a:lvl2pPr>
                      <a:lvl3pPr marL="2057400" indent="-342900">
                        <a:spcBef>
                          <a:spcPct val="20000"/>
                        </a:spcBef>
                        <a:buFont typeface="Wingdings" charset="2"/>
                        <a:tabLst>
                          <a:tab pos="969963" algn="l"/>
                          <a:tab pos="1082675" algn="l"/>
                          <a:tab pos="1485900" algn="l"/>
                          <a:tab pos="1600200" algn="l"/>
                        </a:tabLst>
                        <a:defRPr sz="2000">
                          <a:solidFill>
                            <a:schemeClr val="tx1"/>
                          </a:solidFill>
                          <a:latin typeface="Arial" charset="0"/>
                          <a:ea typeface="Arial" charset="0"/>
                          <a:cs typeface="Arial" charset="0"/>
                        </a:defRPr>
                      </a:lvl3pPr>
                      <a:lvl4pPr marL="1600200" indent="-228600">
                        <a:spcBef>
                          <a:spcPct val="20000"/>
                        </a:spcBef>
                        <a:tabLst>
                          <a:tab pos="969963" algn="l"/>
                          <a:tab pos="1082675" algn="l"/>
                          <a:tab pos="1485900" algn="l"/>
                          <a:tab pos="1600200" algn="l"/>
                        </a:tabLst>
                        <a:defRPr>
                          <a:solidFill>
                            <a:schemeClr val="tx1"/>
                          </a:solidFill>
                          <a:latin typeface="Arial" charset="0"/>
                          <a:ea typeface="Arial" charset="0"/>
                          <a:cs typeface="Arial" charset="0"/>
                        </a:defRPr>
                      </a:lvl4pPr>
                      <a:lvl5pPr marL="2057400" indent="-228600">
                        <a:spcBef>
                          <a:spcPct val="20000"/>
                        </a:spcBef>
                        <a:tabLst>
                          <a:tab pos="969963" algn="l"/>
                          <a:tab pos="1082675" algn="l"/>
                          <a:tab pos="1485900" algn="l"/>
                          <a:tab pos="1600200" algn="l"/>
                        </a:tabLst>
                        <a:defRPr>
                          <a:solidFill>
                            <a:schemeClr val="tx1"/>
                          </a:solidFill>
                          <a:latin typeface="Arial" charset="0"/>
                          <a:ea typeface="Arial" charset="0"/>
                          <a:cs typeface="Arial" charset="0"/>
                        </a:defRPr>
                      </a:lvl5pPr>
                      <a:lvl6pPr marL="2514600" indent="-228600" eaLnBrk="0" fontAlgn="base" hangingPunct="0">
                        <a:spcBef>
                          <a:spcPct val="20000"/>
                        </a:spcBef>
                        <a:spcAft>
                          <a:spcPct val="0"/>
                        </a:spcAft>
                        <a:tabLst>
                          <a:tab pos="969963" algn="l"/>
                          <a:tab pos="1082675" algn="l"/>
                          <a:tab pos="1485900" algn="l"/>
                          <a:tab pos="1600200" algn="l"/>
                        </a:tabLst>
                        <a:defRPr>
                          <a:solidFill>
                            <a:schemeClr val="tx1"/>
                          </a:solidFill>
                          <a:latin typeface="Arial" charset="0"/>
                          <a:ea typeface="Arial" charset="0"/>
                          <a:cs typeface="Arial" charset="0"/>
                        </a:defRPr>
                      </a:lvl6pPr>
                      <a:lvl7pPr marL="2971800" indent="-228600" eaLnBrk="0" fontAlgn="base" hangingPunct="0">
                        <a:spcBef>
                          <a:spcPct val="20000"/>
                        </a:spcBef>
                        <a:spcAft>
                          <a:spcPct val="0"/>
                        </a:spcAft>
                        <a:tabLst>
                          <a:tab pos="969963" algn="l"/>
                          <a:tab pos="1082675" algn="l"/>
                          <a:tab pos="1485900" algn="l"/>
                          <a:tab pos="1600200" algn="l"/>
                        </a:tabLst>
                        <a:defRPr>
                          <a:solidFill>
                            <a:schemeClr val="tx1"/>
                          </a:solidFill>
                          <a:latin typeface="Arial" charset="0"/>
                          <a:ea typeface="Arial" charset="0"/>
                          <a:cs typeface="Arial" charset="0"/>
                        </a:defRPr>
                      </a:lvl7pPr>
                      <a:lvl8pPr marL="3429000" indent="-228600" eaLnBrk="0" fontAlgn="base" hangingPunct="0">
                        <a:spcBef>
                          <a:spcPct val="20000"/>
                        </a:spcBef>
                        <a:spcAft>
                          <a:spcPct val="0"/>
                        </a:spcAft>
                        <a:tabLst>
                          <a:tab pos="969963" algn="l"/>
                          <a:tab pos="1082675" algn="l"/>
                          <a:tab pos="1485900" algn="l"/>
                          <a:tab pos="1600200" algn="l"/>
                        </a:tabLst>
                        <a:defRPr>
                          <a:solidFill>
                            <a:schemeClr val="tx1"/>
                          </a:solidFill>
                          <a:latin typeface="Arial" charset="0"/>
                          <a:ea typeface="Arial" charset="0"/>
                          <a:cs typeface="Arial" charset="0"/>
                        </a:defRPr>
                      </a:lvl8pPr>
                      <a:lvl9pPr marL="3886200" indent="-228600" eaLnBrk="0" fontAlgn="base" hangingPunct="0">
                        <a:spcBef>
                          <a:spcPct val="20000"/>
                        </a:spcBef>
                        <a:spcAft>
                          <a:spcPct val="0"/>
                        </a:spcAft>
                        <a:tabLst>
                          <a:tab pos="969963" algn="l"/>
                          <a:tab pos="1082675" algn="l"/>
                          <a:tab pos="1485900" algn="l"/>
                          <a:tab pos="1600200" algn="l"/>
                        </a:tabLst>
                        <a:defRPr>
                          <a:solidFill>
                            <a:schemeClr val="tx1"/>
                          </a:solidFill>
                          <a:latin typeface="Arial" charset="0"/>
                          <a:ea typeface="Arial" charset="0"/>
                          <a:cs typeface="Arial" charset="0"/>
                        </a:defRPr>
                      </a:lvl9pPr>
                    </a:lstStyle>
                    <a:p>
                      <a:pPr marL="338138" marR="0" lvl="0" indent="-338138" algn="l" defTabSz="914400" rtl="0" eaLnBrk="1" fontAlgn="base" latinLnBrk="0" hangingPunct="1">
                        <a:lnSpc>
                          <a:spcPct val="100000"/>
                        </a:lnSpc>
                        <a:spcBef>
                          <a:spcPct val="20000"/>
                        </a:spcBef>
                        <a:spcAft>
                          <a:spcPct val="0"/>
                        </a:spcAft>
                        <a:buClrTx/>
                        <a:buSzTx/>
                        <a:buFont typeface="Wingdings" charset="2"/>
                        <a:buChar char="§"/>
                        <a:tabLst>
                          <a:tab pos="969963" algn="l"/>
                          <a:tab pos="1082675" algn="l"/>
                          <a:tab pos="1485900" algn="l"/>
                          <a:tab pos="1600200" algn="l"/>
                        </a:tabLst>
                      </a:pPr>
                      <a:r>
                        <a:rPr kumimoji="0" lang="en-GB" altLang="en-US" sz="3200" b="0" i="0" u="none" strike="noStrike" cap="none" normalizeH="0" baseline="0">
                          <a:ln>
                            <a:noFill/>
                          </a:ln>
                          <a:solidFill>
                            <a:schemeClr val="tx1"/>
                          </a:solidFill>
                          <a:effectLst/>
                          <a:latin typeface="Arial" charset="0"/>
                          <a:ea typeface="Arial" charset="0"/>
                          <a:cs typeface="Arial" charset="0"/>
                        </a:rPr>
                        <a:t>Failures in distributed systems are partial, that is some components fail while others continue to function.</a:t>
                      </a:r>
                    </a:p>
                    <a:p>
                      <a:pPr marL="338138" marR="0" lvl="0" indent="-338138" algn="l" defTabSz="914400" rtl="0" eaLnBrk="1" fontAlgn="base" latinLnBrk="0" hangingPunct="1">
                        <a:lnSpc>
                          <a:spcPct val="100000"/>
                        </a:lnSpc>
                        <a:spcBef>
                          <a:spcPct val="20000"/>
                        </a:spcBef>
                        <a:spcAft>
                          <a:spcPct val="0"/>
                        </a:spcAft>
                        <a:buClrTx/>
                        <a:buSzTx/>
                        <a:buFont typeface="Wingdings" charset="2"/>
                        <a:buChar char="§"/>
                        <a:tabLst>
                          <a:tab pos="969963" algn="l"/>
                          <a:tab pos="1082675" algn="l"/>
                          <a:tab pos="1485900" algn="l"/>
                          <a:tab pos="1600200" algn="l"/>
                        </a:tabLst>
                      </a:pPr>
                      <a:endParaRPr kumimoji="0" lang="en-GB" altLang="en-US" sz="3200" b="0" i="0" u="none" strike="noStrike" cap="none" normalizeH="0" baseline="0">
                        <a:ln>
                          <a:noFill/>
                        </a:ln>
                        <a:solidFill>
                          <a:schemeClr val="tx1"/>
                        </a:solidFill>
                        <a:effectLst/>
                        <a:latin typeface="Arial" charset="0"/>
                        <a:ea typeface="Arial" charset="0"/>
                        <a:cs typeface="Arial" charset="0"/>
                      </a:endParaRPr>
                    </a:p>
                    <a:p>
                      <a:pPr marL="338138" marR="0" lvl="0" indent="-338138" algn="l" defTabSz="914400" rtl="0" eaLnBrk="1" fontAlgn="base" latinLnBrk="0" hangingPunct="1">
                        <a:lnSpc>
                          <a:spcPct val="100000"/>
                        </a:lnSpc>
                        <a:spcBef>
                          <a:spcPct val="20000"/>
                        </a:spcBef>
                        <a:spcAft>
                          <a:spcPct val="0"/>
                        </a:spcAft>
                        <a:buClrTx/>
                        <a:buSzTx/>
                        <a:buFont typeface="Wingdings" charset="2"/>
                        <a:buChar char="§"/>
                        <a:tabLst>
                          <a:tab pos="969963" algn="l"/>
                          <a:tab pos="1082675" algn="l"/>
                          <a:tab pos="1485900" algn="l"/>
                          <a:tab pos="1600200" algn="l"/>
                        </a:tabLst>
                      </a:pPr>
                      <a:r>
                        <a:rPr kumimoji="0" lang="en-GB" altLang="en-US" sz="3200" b="0" i="0" u="none" strike="noStrike" cap="none" normalizeH="0" baseline="0">
                          <a:ln>
                            <a:noFill/>
                          </a:ln>
                          <a:solidFill>
                            <a:schemeClr val="tx1"/>
                          </a:solidFill>
                          <a:effectLst/>
                          <a:latin typeface="Arial" charset="0"/>
                          <a:ea typeface="Arial" charset="0"/>
                          <a:cs typeface="Arial" charset="0"/>
                        </a:rPr>
                        <a:t>Techniques for dealing with failures:</a:t>
                      </a:r>
                    </a:p>
                    <a:p>
                      <a:pPr marL="1257300" marR="0" lvl="1" indent="-342900" algn="l" defTabSz="914400" rtl="0" eaLnBrk="1" fontAlgn="base" latinLnBrk="0" hangingPunct="1">
                        <a:lnSpc>
                          <a:spcPct val="100000"/>
                        </a:lnSpc>
                        <a:spcBef>
                          <a:spcPct val="20000"/>
                        </a:spcBef>
                        <a:spcAft>
                          <a:spcPct val="0"/>
                        </a:spcAft>
                        <a:buClrTx/>
                        <a:buSzTx/>
                        <a:buFont typeface="Wingdings" charset="2"/>
                        <a:buChar char="Ø"/>
                        <a:tabLst>
                          <a:tab pos="969963" algn="l"/>
                          <a:tab pos="1082675" algn="l"/>
                          <a:tab pos="1485900" algn="l"/>
                          <a:tab pos="1600200" algn="l"/>
                        </a:tabLst>
                      </a:pPr>
                      <a:r>
                        <a:rPr kumimoji="0" lang="en-GB" altLang="en-US" sz="2800" b="0" i="0" u="none" strike="noStrike" cap="none" normalizeH="0" baseline="0">
                          <a:ln>
                            <a:noFill/>
                          </a:ln>
                          <a:solidFill>
                            <a:srgbClr val="990099"/>
                          </a:solidFill>
                          <a:effectLst/>
                          <a:latin typeface="Arial" charset="0"/>
                          <a:ea typeface="Arial" charset="0"/>
                          <a:cs typeface="Arial" charset="0"/>
                        </a:rPr>
                        <a:t>Detecting failures</a:t>
                      </a:r>
                    </a:p>
                    <a:p>
                      <a:pPr marL="2057400" marR="0" lvl="2" indent="-342900" algn="l" defTabSz="914400" rtl="0" eaLnBrk="1" fontAlgn="base" latinLnBrk="0" hangingPunct="1">
                        <a:lnSpc>
                          <a:spcPct val="100000"/>
                        </a:lnSpc>
                        <a:spcBef>
                          <a:spcPct val="20000"/>
                        </a:spcBef>
                        <a:spcAft>
                          <a:spcPct val="0"/>
                        </a:spcAft>
                        <a:buClrTx/>
                        <a:buSzTx/>
                        <a:buFont typeface="Wingdings" charset="2"/>
                        <a:buChar char="v"/>
                        <a:tabLst>
                          <a:tab pos="969963" algn="l"/>
                          <a:tab pos="1082675" algn="l"/>
                          <a:tab pos="1485900" algn="l"/>
                          <a:tab pos="1600200" algn="l"/>
                        </a:tabLst>
                      </a:pPr>
                      <a:r>
                        <a:rPr kumimoji="0" lang="en-US" altLang="en-US" sz="2400" b="0" i="0" u="none" strike="noStrike" cap="none" normalizeH="0" baseline="0">
                          <a:ln>
                            <a:noFill/>
                          </a:ln>
                          <a:solidFill>
                            <a:srgbClr val="000000"/>
                          </a:solidFill>
                          <a:effectLst/>
                          <a:latin typeface="Arial" charset="0"/>
                          <a:ea typeface="宋体" charset="0"/>
                        </a:rPr>
                        <a:t>E.g. Checksums</a:t>
                      </a:r>
                      <a:endParaRPr kumimoji="0" lang="en-GB" altLang="en-US" sz="2400" b="0" i="0" u="none" strike="noStrike" cap="none" normalizeH="0" baseline="0">
                        <a:ln>
                          <a:noFill/>
                        </a:ln>
                        <a:solidFill>
                          <a:schemeClr val="tx1"/>
                        </a:solidFill>
                        <a:effectLst/>
                        <a:latin typeface="Arial" charset="0"/>
                        <a:ea typeface="Arial" charset="0"/>
                        <a:cs typeface="Arial" charset="0"/>
                      </a:endParaRPr>
                    </a:p>
                    <a:p>
                      <a:pPr marL="1257300" marR="0" lvl="1" indent="-342900" algn="l" defTabSz="914400" rtl="0" eaLnBrk="1" fontAlgn="base" latinLnBrk="0" hangingPunct="1">
                        <a:lnSpc>
                          <a:spcPct val="100000"/>
                        </a:lnSpc>
                        <a:spcBef>
                          <a:spcPct val="20000"/>
                        </a:spcBef>
                        <a:spcAft>
                          <a:spcPct val="0"/>
                        </a:spcAft>
                        <a:buClrTx/>
                        <a:buSzTx/>
                        <a:buFont typeface="Wingdings" charset="2"/>
                        <a:buChar char="Ø"/>
                        <a:tabLst>
                          <a:tab pos="969963" algn="l"/>
                          <a:tab pos="1082675" algn="l"/>
                          <a:tab pos="1485900" algn="l"/>
                          <a:tab pos="1600200" algn="l"/>
                        </a:tabLst>
                      </a:pPr>
                      <a:r>
                        <a:rPr kumimoji="0" lang="en-GB" altLang="en-US" sz="2800" b="0" i="0" u="none" strike="noStrike" cap="none" normalizeH="0" baseline="0">
                          <a:ln>
                            <a:noFill/>
                          </a:ln>
                          <a:solidFill>
                            <a:srgbClr val="990099"/>
                          </a:solidFill>
                          <a:effectLst/>
                          <a:latin typeface="Arial" charset="0"/>
                          <a:ea typeface="Arial" charset="0"/>
                          <a:cs typeface="Arial" charset="0"/>
                        </a:rPr>
                        <a:t>Masking failures</a:t>
                      </a:r>
                    </a:p>
                    <a:p>
                      <a:pPr marL="2057400" marR="0" lvl="2" indent="-342900" algn="l" defTabSz="914400" rtl="0" eaLnBrk="1" fontAlgn="base" latinLnBrk="0" hangingPunct="1">
                        <a:lnSpc>
                          <a:spcPct val="100000"/>
                        </a:lnSpc>
                        <a:spcBef>
                          <a:spcPct val="20000"/>
                        </a:spcBef>
                        <a:spcAft>
                          <a:spcPct val="0"/>
                        </a:spcAft>
                        <a:buClrTx/>
                        <a:buSzTx/>
                        <a:buFont typeface="Wingdings" charset="2"/>
                        <a:buChar char="v"/>
                        <a:tabLst>
                          <a:tab pos="969963" algn="l"/>
                          <a:tab pos="1082675" algn="l"/>
                          <a:tab pos="1485900" algn="l"/>
                          <a:tab pos="1600200" algn="l"/>
                        </a:tabLst>
                      </a:pPr>
                      <a:r>
                        <a:rPr kumimoji="0" lang="en-US" altLang="en-US" sz="2400" b="0" i="0" u="none" strike="noStrike" cap="none" normalizeH="0" baseline="0">
                          <a:ln>
                            <a:noFill/>
                          </a:ln>
                          <a:solidFill>
                            <a:srgbClr val="000000"/>
                          </a:solidFill>
                          <a:effectLst/>
                          <a:latin typeface="Arial" charset="0"/>
                          <a:ea typeface="宋体" charset="0"/>
                        </a:rPr>
                        <a:t>E.g. Retransmission of corrupt messages </a:t>
                      </a:r>
                    </a:p>
                    <a:p>
                      <a:pPr marL="2057400" marR="0" lvl="2" indent="-342900" algn="l" defTabSz="914400" rtl="0" eaLnBrk="1" fontAlgn="base" latinLnBrk="0" hangingPunct="1">
                        <a:lnSpc>
                          <a:spcPct val="100000"/>
                        </a:lnSpc>
                        <a:spcBef>
                          <a:spcPct val="20000"/>
                        </a:spcBef>
                        <a:spcAft>
                          <a:spcPct val="0"/>
                        </a:spcAft>
                        <a:buClrTx/>
                        <a:buSzTx/>
                        <a:buFont typeface="Wingdings" charset="2"/>
                        <a:buChar char="v"/>
                        <a:tabLst>
                          <a:tab pos="969963" algn="l"/>
                          <a:tab pos="1082675" algn="l"/>
                          <a:tab pos="1485900" algn="l"/>
                          <a:tab pos="1600200" algn="l"/>
                        </a:tabLst>
                      </a:pPr>
                      <a:r>
                        <a:rPr kumimoji="0" lang="en-US" altLang="en-US" sz="2400" b="0" i="0" u="none" strike="noStrike" cap="none" normalizeH="0" baseline="0">
                          <a:ln>
                            <a:noFill/>
                          </a:ln>
                          <a:solidFill>
                            <a:srgbClr val="000000"/>
                          </a:solidFill>
                          <a:effectLst/>
                          <a:latin typeface="Arial" charset="0"/>
                          <a:ea typeface="宋体" charset="0"/>
                        </a:rPr>
                        <a:t>E.g. File redundancy</a:t>
                      </a:r>
                      <a:endParaRPr kumimoji="0" lang="en-GB" altLang="en-US" sz="2400" b="0" i="0" u="none" strike="noStrike" cap="none" normalizeH="0" baseline="0">
                        <a:ln>
                          <a:noFill/>
                        </a:ln>
                        <a:solidFill>
                          <a:srgbClr val="000000"/>
                        </a:solidFill>
                        <a:effectLst/>
                        <a:latin typeface="Arial" charset="0"/>
                        <a:ea typeface="宋体" charset="0"/>
                      </a:endParaRPr>
                    </a:p>
                  </a:txBody>
                  <a:tcPr horzOverflow="overflow">
                    <a:lnL>
                      <a:noFill/>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r>
            </a:tbl>
          </a:graphicData>
        </a:graphic>
      </p:graphicFrame>
      <p:sp>
        <p:nvSpPr>
          <p:cNvPr id="2" name="Footer Placeholder 1"/>
          <p:cNvSpPr>
            <a:spLocks noGrp="1"/>
          </p:cNvSpPr>
          <p:nvPr>
            <p:ph type="ftr" sz="quarter" idx="10"/>
          </p:nvPr>
        </p:nvSpPr>
        <p:spPr/>
        <p:txBody>
          <a:bodyPr/>
          <a:lstStyle/>
          <a:p>
            <a:pPr>
              <a:defRPr/>
            </a:pPr>
            <a:r>
              <a:rPr lang="en-US"/>
              <a:t>Distributed System(DS)</a:t>
            </a: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charset="2"/>
              <a:buChar char="§"/>
              <a:defRPr sz="3200">
                <a:solidFill>
                  <a:schemeClr val="tx1"/>
                </a:solidFill>
                <a:latin typeface="Arial" charset="0"/>
                <a:ea typeface="Arial" charset="0"/>
                <a:cs typeface="Arial" charset="0"/>
              </a:defRPr>
            </a:lvl1pPr>
            <a:lvl2pPr marL="742950" indent="-285750">
              <a:spcBef>
                <a:spcPct val="20000"/>
              </a:spcBef>
              <a:buFont typeface="Wingdings" charset="2"/>
              <a:buChar char="Ø"/>
              <a:defRPr sz="2800">
                <a:solidFill>
                  <a:schemeClr val="tx1"/>
                </a:solidFill>
                <a:latin typeface="Arial" charset="0"/>
                <a:ea typeface="Arial" charset="0"/>
                <a:cs typeface="Arial" charset="0"/>
              </a:defRPr>
            </a:lvl2pPr>
            <a:lvl3pPr marL="1143000" indent="-228600">
              <a:spcBef>
                <a:spcPct val="20000"/>
              </a:spcBef>
              <a:buFont typeface="Wingdings" charset="2"/>
              <a:buChar char="v"/>
              <a:defRPr sz="2400">
                <a:solidFill>
                  <a:schemeClr val="tx1"/>
                </a:solidFill>
                <a:latin typeface="Arial" charset="0"/>
                <a:ea typeface="Arial" charset="0"/>
                <a:cs typeface="Arial" charset="0"/>
              </a:defRPr>
            </a:lvl3pPr>
            <a:lvl4pPr marL="1600200" indent="-228600">
              <a:spcBef>
                <a:spcPct val="20000"/>
              </a:spcBef>
              <a:buChar char="–"/>
              <a:defRPr sz="2000">
                <a:solidFill>
                  <a:schemeClr val="tx1"/>
                </a:solidFill>
                <a:latin typeface="Arial" charset="0"/>
                <a:ea typeface="Arial" charset="0"/>
                <a:cs typeface="Arial" charset="0"/>
              </a:defRPr>
            </a:lvl4pPr>
            <a:lvl5pPr marL="2057400" indent="-228600">
              <a:spcBef>
                <a:spcPct val="20000"/>
              </a:spcBef>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ea typeface="Arial" charset="0"/>
                <a:cs typeface="Arial" charset="0"/>
              </a:defRPr>
            </a:lvl9pPr>
          </a:lstStyle>
          <a:p>
            <a:pPr>
              <a:spcBef>
                <a:spcPct val="0"/>
              </a:spcBef>
              <a:buFontTx/>
              <a:buNone/>
            </a:pPr>
            <a:fld id="{DD05F65F-ABC7-A54A-9271-F0EF38457BF7}" type="slidenum">
              <a:rPr lang="en-US" altLang="en-US" sz="1400"/>
              <a:pPr>
                <a:spcBef>
                  <a:spcPct val="0"/>
                </a:spcBef>
                <a:buFontTx/>
                <a:buNone/>
              </a:pPr>
              <a:t>4</a:t>
            </a:fld>
            <a:endParaRPr lang="en-US" altLang="en-US" sz="1400"/>
          </a:p>
        </p:txBody>
      </p:sp>
      <p:sp>
        <p:nvSpPr>
          <p:cNvPr id="19458" name="Rectangle 2"/>
          <p:cNvSpPr>
            <a:spLocks noGrp="1" noChangeArrowheads="1"/>
          </p:cNvSpPr>
          <p:nvPr>
            <p:ph type="title"/>
          </p:nvPr>
        </p:nvSpPr>
        <p:spPr>
          <a:xfrm>
            <a:off x="457200" y="557213"/>
            <a:ext cx="8229600" cy="579437"/>
          </a:xfrm>
          <a:noFill/>
        </p:spPr>
        <p:txBody>
          <a:bodyPr anchorCtr="1">
            <a:spAutoFit/>
          </a:bodyPr>
          <a:lstStyle/>
          <a:p>
            <a:pPr eaLnBrk="1" hangingPunct="1"/>
            <a:r>
              <a:rPr lang="en-US" altLang="en-US" sz="3200" b="1">
                <a:solidFill>
                  <a:srgbClr val="669900"/>
                </a:solidFill>
              </a:rPr>
              <a:t>Defining Distributed Systems</a:t>
            </a:r>
          </a:p>
        </p:txBody>
      </p:sp>
      <p:graphicFrame>
        <p:nvGraphicFramePr>
          <p:cNvPr id="58393" name="Group 25"/>
          <p:cNvGraphicFramePr>
            <a:graphicFrameLocks noGrp="1"/>
          </p:cNvGraphicFramePr>
          <p:nvPr>
            <p:ph type="tbl" idx="1"/>
          </p:nvPr>
        </p:nvGraphicFramePr>
        <p:xfrm>
          <a:off x="533400" y="1219200"/>
          <a:ext cx="8229600" cy="3992858"/>
        </p:xfrm>
        <a:graphic>
          <a:graphicData uri="http://schemas.openxmlformats.org/drawingml/2006/table">
            <a:tbl>
              <a:tblPr rtl="1"/>
              <a:tblGrid>
                <a:gridCol w="8229600"/>
              </a:tblGrid>
              <a:tr h="3992563">
                <a:tc>
                  <a:txBody>
                    <a:bodyPr/>
                    <a:lstStyle/>
                    <a:p>
                      <a:pPr marL="338138" marR="0" lvl="0" indent="-338138" algn="l" defTabSz="914400" rtl="0" eaLnBrk="1" fontAlgn="base" latinLnBrk="0" hangingPunct="1">
                        <a:lnSpc>
                          <a:spcPct val="100000"/>
                        </a:lnSpc>
                        <a:spcBef>
                          <a:spcPct val="20000"/>
                        </a:spcBef>
                        <a:spcAft>
                          <a:spcPct val="0"/>
                        </a:spcAft>
                        <a:buClrTx/>
                        <a:buSzTx/>
                        <a:buFont typeface="Wingdings" pitchFamily="2" charset="2"/>
                        <a:buChar char="§"/>
                        <a:tabLst>
                          <a:tab pos="969963" algn="l"/>
                          <a:tab pos="1082675" algn="l"/>
                          <a:tab pos="1485900" algn="l"/>
                          <a:tab pos="1600200" algn="l"/>
                        </a:tabLst>
                      </a:pPr>
                      <a:r>
                        <a:rPr kumimoji="0" lang="en-US" sz="3200" b="0" i="0" u="none" strike="noStrike" cap="none" normalizeH="0" baseline="0" smtClean="0">
                          <a:ln>
                            <a:noFill/>
                          </a:ln>
                          <a:solidFill>
                            <a:schemeClr val="tx1"/>
                          </a:solidFill>
                          <a:effectLst/>
                          <a:latin typeface="Arial" charset="0"/>
                          <a:cs typeface="Arial" charset="0"/>
                        </a:rPr>
                        <a:t>Various definition of distributed systems have been given in the literature, for example:</a:t>
                      </a:r>
                    </a:p>
                    <a:p>
                      <a:pPr marL="1257300" marR="0" lvl="1" indent="-342900" algn="l" defTabSz="914400" rtl="0" eaLnBrk="1" fontAlgn="base" latinLnBrk="0" hangingPunct="1">
                        <a:lnSpc>
                          <a:spcPct val="10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US" sz="2800" b="0" i="0" u="none" strike="noStrike" cap="none" normalizeH="0" baseline="0" smtClean="0">
                          <a:ln>
                            <a:noFill/>
                          </a:ln>
                          <a:solidFill>
                            <a:schemeClr val="tx1"/>
                          </a:solidFill>
                          <a:effectLst/>
                          <a:latin typeface="Arial" charset="0"/>
                          <a:cs typeface="Arial" charset="0"/>
                        </a:rPr>
                        <a:t>A collection of logically related data that is distributed over different processing nodes of computer network.</a:t>
                      </a:r>
                    </a:p>
                    <a:p>
                      <a:pPr marL="338138" marR="0" lvl="0" indent="-338138" algn="l" defTabSz="914400" rtl="0" eaLnBrk="1" fontAlgn="base" latinLnBrk="0" hangingPunct="1">
                        <a:lnSpc>
                          <a:spcPct val="100000"/>
                        </a:lnSpc>
                        <a:spcBef>
                          <a:spcPct val="20000"/>
                        </a:spcBef>
                        <a:spcAft>
                          <a:spcPct val="0"/>
                        </a:spcAft>
                        <a:buClrTx/>
                        <a:buSzTx/>
                        <a:buFont typeface="Wingdings" pitchFamily="2" charset="2"/>
                        <a:buChar char="§"/>
                        <a:tabLst>
                          <a:tab pos="969963" algn="l"/>
                          <a:tab pos="1082675" algn="l"/>
                          <a:tab pos="1485900" algn="l"/>
                          <a:tab pos="1600200" algn="l"/>
                        </a:tabLst>
                      </a:pPr>
                      <a:r>
                        <a:rPr kumimoji="0" lang="en-US" sz="3200" b="0" i="0" u="none" strike="noStrike" cap="none" normalizeH="0" baseline="0" smtClean="0">
                          <a:ln>
                            <a:noFill/>
                          </a:ln>
                          <a:solidFill>
                            <a:schemeClr val="tx1"/>
                          </a:solidFill>
                          <a:effectLst/>
                          <a:latin typeface="Arial" charset="0"/>
                          <a:cs typeface="Arial" charset="0"/>
                        </a:rPr>
                        <a:t>Definition above does not provide all characteristics of distributed systems.</a:t>
                      </a:r>
                    </a:p>
                  </a:txBody>
                  <a:tcPr marT="45709" marB="45709"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sp>
        <p:nvSpPr>
          <p:cNvPr id="2" name="Footer Placeholder 1"/>
          <p:cNvSpPr>
            <a:spLocks noGrp="1"/>
          </p:cNvSpPr>
          <p:nvPr>
            <p:ph type="ftr" sz="quarter" idx="10"/>
          </p:nvPr>
        </p:nvSpPr>
        <p:spPr/>
        <p:txBody>
          <a:bodyPr/>
          <a:lstStyle/>
          <a:p>
            <a:pPr>
              <a:defRPr/>
            </a:pPr>
            <a:r>
              <a:rPr lang="en-US" dirty="0"/>
              <a:t>Distributed System(DS)</a:t>
            </a:r>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charset="2"/>
              <a:buChar char="§"/>
              <a:defRPr sz="3200">
                <a:solidFill>
                  <a:schemeClr val="tx1"/>
                </a:solidFill>
                <a:latin typeface="Arial" charset="0"/>
                <a:ea typeface="Arial" charset="0"/>
                <a:cs typeface="Arial" charset="0"/>
              </a:defRPr>
            </a:lvl1pPr>
            <a:lvl2pPr marL="742950" indent="-285750">
              <a:spcBef>
                <a:spcPct val="20000"/>
              </a:spcBef>
              <a:buFont typeface="Wingdings" charset="2"/>
              <a:buChar char="Ø"/>
              <a:defRPr sz="2800">
                <a:solidFill>
                  <a:schemeClr val="tx1"/>
                </a:solidFill>
                <a:latin typeface="Arial" charset="0"/>
                <a:ea typeface="Arial" charset="0"/>
                <a:cs typeface="Arial" charset="0"/>
              </a:defRPr>
            </a:lvl2pPr>
            <a:lvl3pPr marL="1143000" indent="-228600">
              <a:spcBef>
                <a:spcPct val="20000"/>
              </a:spcBef>
              <a:buFont typeface="Wingdings" charset="2"/>
              <a:buChar char="v"/>
              <a:defRPr sz="2400">
                <a:solidFill>
                  <a:schemeClr val="tx1"/>
                </a:solidFill>
                <a:latin typeface="Arial" charset="0"/>
                <a:ea typeface="Arial" charset="0"/>
                <a:cs typeface="Arial" charset="0"/>
              </a:defRPr>
            </a:lvl3pPr>
            <a:lvl4pPr marL="1600200" indent="-228600">
              <a:spcBef>
                <a:spcPct val="20000"/>
              </a:spcBef>
              <a:buChar char="–"/>
              <a:defRPr sz="2000">
                <a:solidFill>
                  <a:schemeClr val="tx1"/>
                </a:solidFill>
                <a:latin typeface="Arial" charset="0"/>
                <a:ea typeface="Arial" charset="0"/>
                <a:cs typeface="Arial" charset="0"/>
              </a:defRPr>
            </a:lvl4pPr>
            <a:lvl5pPr marL="2057400" indent="-228600">
              <a:spcBef>
                <a:spcPct val="20000"/>
              </a:spcBef>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ea typeface="Arial" charset="0"/>
                <a:cs typeface="Arial" charset="0"/>
              </a:defRPr>
            </a:lvl9pPr>
          </a:lstStyle>
          <a:p>
            <a:pPr>
              <a:spcBef>
                <a:spcPct val="0"/>
              </a:spcBef>
              <a:buFontTx/>
              <a:buNone/>
            </a:pPr>
            <a:fld id="{8500741D-9592-404E-B676-C457308451AE}" type="slidenum">
              <a:rPr lang="en-US" altLang="en-US" sz="1400"/>
              <a:pPr>
                <a:spcBef>
                  <a:spcPct val="0"/>
                </a:spcBef>
                <a:buFontTx/>
                <a:buNone/>
              </a:pPr>
              <a:t>40</a:t>
            </a:fld>
            <a:endParaRPr lang="en-US" altLang="en-US" sz="1400"/>
          </a:p>
        </p:txBody>
      </p:sp>
      <p:sp>
        <p:nvSpPr>
          <p:cNvPr id="90114" name="Rectangle 2"/>
          <p:cNvSpPr>
            <a:spLocks noGrp="1" noChangeArrowheads="1"/>
          </p:cNvSpPr>
          <p:nvPr>
            <p:ph type="title"/>
          </p:nvPr>
        </p:nvSpPr>
        <p:spPr>
          <a:xfrm>
            <a:off x="457200" y="557213"/>
            <a:ext cx="8229600" cy="579437"/>
          </a:xfrm>
          <a:noFill/>
        </p:spPr>
        <p:txBody>
          <a:bodyPr anchorCtr="1">
            <a:spAutoFit/>
          </a:bodyPr>
          <a:lstStyle/>
          <a:p>
            <a:pPr eaLnBrk="1" hangingPunct="1"/>
            <a:r>
              <a:rPr lang="en-US" altLang="en-US" sz="3200" b="1">
                <a:solidFill>
                  <a:srgbClr val="669900"/>
                </a:solidFill>
                <a:ea typeface="宋体" charset="0"/>
              </a:rPr>
              <a:t>Failure handling</a:t>
            </a:r>
          </a:p>
        </p:txBody>
      </p:sp>
      <p:graphicFrame>
        <p:nvGraphicFramePr>
          <p:cNvPr id="77845" name="Group 21"/>
          <p:cNvGraphicFramePr>
            <a:graphicFrameLocks noGrp="1"/>
          </p:cNvGraphicFramePr>
          <p:nvPr>
            <p:ph type="tbl" idx="1"/>
          </p:nvPr>
        </p:nvGraphicFramePr>
        <p:xfrm>
          <a:off x="533400" y="1219200"/>
          <a:ext cx="8229600" cy="3297936"/>
        </p:xfrm>
        <a:graphic>
          <a:graphicData uri="http://schemas.openxmlformats.org/drawingml/2006/table">
            <a:tbl>
              <a:tblPr rtl="1"/>
              <a:tblGrid>
                <a:gridCol w="8229600"/>
              </a:tblGrid>
              <a:tr h="1993900">
                <a:tc>
                  <a:txBody>
                    <a:bodyPr/>
                    <a:lstStyle>
                      <a:lvl1pPr marL="342900" indent="-342900">
                        <a:spcBef>
                          <a:spcPct val="20000"/>
                        </a:spcBef>
                        <a:buFont typeface="Wingdings" charset="2"/>
                        <a:tabLst>
                          <a:tab pos="969963" algn="l"/>
                          <a:tab pos="1082675" algn="l"/>
                          <a:tab pos="1485900" algn="l"/>
                          <a:tab pos="1600200" algn="l"/>
                        </a:tabLst>
                        <a:defRPr sz="2800">
                          <a:solidFill>
                            <a:schemeClr val="tx1"/>
                          </a:solidFill>
                          <a:latin typeface="Arial" charset="0"/>
                          <a:ea typeface="Arial" charset="0"/>
                          <a:cs typeface="Arial" charset="0"/>
                        </a:defRPr>
                      </a:lvl1pPr>
                      <a:lvl2pPr marL="1257300" indent="-342900">
                        <a:spcBef>
                          <a:spcPct val="20000"/>
                        </a:spcBef>
                        <a:buFont typeface="Wingdings" charset="2"/>
                        <a:tabLst>
                          <a:tab pos="969963" algn="l"/>
                          <a:tab pos="1082675" algn="l"/>
                          <a:tab pos="1485900" algn="l"/>
                          <a:tab pos="1600200" algn="l"/>
                        </a:tabLst>
                        <a:defRPr sz="2400">
                          <a:solidFill>
                            <a:schemeClr val="tx1"/>
                          </a:solidFill>
                          <a:latin typeface="Arial" charset="0"/>
                          <a:ea typeface="Arial" charset="0"/>
                          <a:cs typeface="Arial" charset="0"/>
                        </a:defRPr>
                      </a:lvl2pPr>
                      <a:lvl3pPr marL="2057400" indent="-342900">
                        <a:spcBef>
                          <a:spcPct val="20000"/>
                        </a:spcBef>
                        <a:buFont typeface="Wingdings" charset="2"/>
                        <a:tabLst>
                          <a:tab pos="969963" algn="l"/>
                          <a:tab pos="1082675" algn="l"/>
                          <a:tab pos="1485900" algn="l"/>
                          <a:tab pos="1600200" algn="l"/>
                        </a:tabLst>
                        <a:defRPr sz="2000">
                          <a:solidFill>
                            <a:schemeClr val="tx1"/>
                          </a:solidFill>
                          <a:latin typeface="Arial" charset="0"/>
                          <a:ea typeface="Arial" charset="0"/>
                          <a:cs typeface="Arial" charset="0"/>
                        </a:defRPr>
                      </a:lvl3pPr>
                      <a:lvl4pPr marL="1600200" indent="-228600">
                        <a:spcBef>
                          <a:spcPct val="20000"/>
                        </a:spcBef>
                        <a:tabLst>
                          <a:tab pos="969963" algn="l"/>
                          <a:tab pos="1082675" algn="l"/>
                          <a:tab pos="1485900" algn="l"/>
                          <a:tab pos="1600200" algn="l"/>
                        </a:tabLst>
                        <a:defRPr>
                          <a:solidFill>
                            <a:schemeClr val="tx1"/>
                          </a:solidFill>
                          <a:latin typeface="Arial" charset="0"/>
                          <a:ea typeface="Arial" charset="0"/>
                          <a:cs typeface="Arial" charset="0"/>
                        </a:defRPr>
                      </a:lvl4pPr>
                      <a:lvl5pPr marL="2057400" indent="-228600">
                        <a:spcBef>
                          <a:spcPct val="20000"/>
                        </a:spcBef>
                        <a:tabLst>
                          <a:tab pos="969963" algn="l"/>
                          <a:tab pos="1082675" algn="l"/>
                          <a:tab pos="1485900" algn="l"/>
                          <a:tab pos="1600200" algn="l"/>
                        </a:tabLst>
                        <a:defRPr>
                          <a:solidFill>
                            <a:schemeClr val="tx1"/>
                          </a:solidFill>
                          <a:latin typeface="Arial" charset="0"/>
                          <a:ea typeface="Arial" charset="0"/>
                          <a:cs typeface="Arial" charset="0"/>
                        </a:defRPr>
                      </a:lvl5pPr>
                      <a:lvl6pPr marL="2514600" indent="-228600" eaLnBrk="0" fontAlgn="base" hangingPunct="0">
                        <a:spcBef>
                          <a:spcPct val="20000"/>
                        </a:spcBef>
                        <a:spcAft>
                          <a:spcPct val="0"/>
                        </a:spcAft>
                        <a:tabLst>
                          <a:tab pos="969963" algn="l"/>
                          <a:tab pos="1082675" algn="l"/>
                          <a:tab pos="1485900" algn="l"/>
                          <a:tab pos="1600200" algn="l"/>
                        </a:tabLst>
                        <a:defRPr>
                          <a:solidFill>
                            <a:schemeClr val="tx1"/>
                          </a:solidFill>
                          <a:latin typeface="Arial" charset="0"/>
                          <a:ea typeface="Arial" charset="0"/>
                          <a:cs typeface="Arial" charset="0"/>
                        </a:defRPr>
                      </a:lvl6pPr>
                      <a:lvl7pPr marL="2971800" indent="-228600" eaLnBrk="0" fontAlgn="base" hangingPunct="0">
                        <a:spcBef>
                          <a:spcPct val="20000"/>
                        </a:spcBef>
                        <a:spcAft>
                          <a:spcPct val="0"/>
                        </a:spcAft>
                        <a:tabLst>
                          <a:tab pos="969963" algn="l"/>
                          <a:tab pos="1082675" algn="l"/>
                          <a:tab pos="1485900" algn="l"/>
                          <a:tab pos="1600200" algn="l"/>
                        </a:tabLst>
                        <a:defRPr>
                          <a:solidFill>
                            <a:schemeClr val="tx1"/>
                          </a:solidFill>
                          <a:latin typeface="Arial" charset="0"/>
                          <a:ea typeface="Arial" charset="0"/>
                          <a:cs typeface="Arial" charset="0"/>
                        </a:defRPr>
                      </a:lvl7pPr>
                      <a:lvl8pPr marL="3429000" indent="-228600" eaLnBrk="0" fontAlgn="base" hangingPunct="0">
                        <a:spcBef>
                          <a:spcPct val="20000"/>
                        </a:spcBef>
                        <a:spcAft>
                          <a:spcPct val="0"/>
                        </a:spcAft>
                        <a:tabLst>
                          <a:tab pos="969963" algn="l"/>
                          <a:tab pos="1082675" algn="l"/>
                          <a:tab pos="1485900" algn="l"/>
                          <a:tab pos="1600200" algn="l"/>
                        </a:tabLst>
                        <a:defRPr>
                          <a:solidFill>
                            <a:schemeClr val="tx1"/>
                          </a:solidFill>
                          <a:latin typeface="Arial" charset="0"/>
                          <a:ea typeface="Arial" charset="0"/>
                          <a:cs typeface="Arial" charset="0"/>
                        </a:defRPr>
                      </a:lvl8pPr>
                      <a:lvl9pPr marL="3886200" indent="-228600" eaLnBrk="0" fontAlgn="base" hangingPunct="0">
                        <a:spcBef>
                          <a:spcPct val="20000"/>
                        </a:spcBef>
                        <a:spcAft>
                          <a:spcPct val="0"/>
                        </a:spcAft>
                        <a:tabLst>
                          <a:tab pos="969963" algn="l"/>
                          <a:tab pos="1082675" algn="l"/>
                          <a:tab pos="1485900" algn="l"/>
                          <a:tab pos="1600200" algn="l"/>
                        </a:tabLst>
                        <a:defRPr>
                          <a:solidFill>
                            <a:schemeClr val="tx1"/>
                          </a:solidFill>
                          <a:latin typeface="Arial" charset="0"/>
                          <a:ea typeface="Arial" charset="0"/>
                          <a:cs typeface="Arial" charset="0"/>
                        </a:defRPr>
                      </a:lvl9pPr>
                    </a:lstStyle>
                    <a:p>
                      <a:pPr marL="1257300" marR="0" lvl="1" indent="-342900" algn="l" defTabSz="914400" rtl="0" eaLnBrk="1" fontAlgn="base" latinLnBrk="0" hangingPunct="1">
                        <a:lnSpc>
                          <a:spcPct val="100000"/>
                        </a:lnSpc>
                        <a:spcBef>
                          <a:spcPct val="20000"/>
                        </a:spcBef>
                        <a:spcAft>
                          <a:spcPct val="0"/>
                        </a:spcAft>
                        <a:buClrTx/>
                        <a:buSzTx/>
                        <a:buFont typeface="Wingdings" charset="2"/>
                        <a:buChar char="Ø"/>
                        <a:tabLst>
                          <a:tab pos="969963" algn="l"/>
                          <a:tab pos="1082675" algn="l"/>
                          <a:tab pos="1485900" algn="l"/>
                          <a:tab pos="1600200" algn="l"/>
                        </a:tabLst>
                      </a:pPr>
                      <a:r>
                        <a:rPr kumimoji="0" lang="en-GB" altLang="en-US" sz="2800" b="0" i="0" u="none" strike="noStrike" cap="none" normalizeH="0" baseline="0">
                          <a:ln>
                            <a:noFill/>
                          </a:ln>
                          <a:solidFill>
                            <a:srgbClr val="990099"/>
                          </a:solidFill>
                          <a:effectLst/>
                          <a:latin typeface="Arial" charset="0"/>
                          <a:ea typeface="Arial" charset="0"/>
                          <a:cs typeface="Arial" charset="0"/>
                        </a:rPr>
                        <a:t>Tolerating failures</a:t>
                      </a:r>
                    </a:p>
                    <a:p>
                      <a:pPr marL="2057400" marR="0" lvl="2" indent="-342900" algn="l" defTabSz="914400" rtl="0" eaLnBrk="1" fontAlgn="base" latinLnBrk="0" hangingPunct="1">
                        <a:lnSpc>
                          <a:spcPct val="100000"/>
                        </a:lnSpc>
                        <a:spcBef>
                          <a:spcPct val="20000"/>
                        </a:spcBef>
                        <a:spcAft>
                          <a:spcPct val="0"/>
                        </a:spcAft>
                        <a:buClrTx/>
                        <a:buSzTx/>
                        <a:buFont typeface="Wingdings" charset="2"/>
                        <a:buChar char="v"/>
                        <a:tabLst>
                          <a:tab pos="969963" algn="l"/>
                          <a:tab pos="1082675" algn="l"/>
                          <a:tab pos="1485900" algn="l"/>
                          <a:tab pos="1600200" algn="l"/>
                        </a:tabLst>
                      </a:pPr>
                      <a:r>
                        <a:rPr kumimoji="0" lang="en-US" altLang="en-US" sz="2400" b="0" i="0" u="none" strike="noStrike" cap="none" normalizeH="0" baseline="0">
                          <a:ln>
                            <a:noFill/>
                          </a:ln>
                          <a:solidFill>
                            <a:srgbClr val="000000"/>
                          </a:solidFill>
                          <a:effectLst/>
                          <a:latin typeface="Arial" charset="0"/>
                          <a:ea typeface="宋体" charset="0"/>
                        </a:rPr>
                        <a:t>E.g. Exception handling </a:t>
                      </a:r>
                    </a:p>
                    <a:p>
                      <a:pPr marL="2057400" marR="0" lvl="2" indent="-342900" algn="l" defTabSz="914400" rtl="0" eaLnBrk="1" fontAlgn="base" latinLnBrk="0" hangingPunct="1">
                        <a:lnSpc>
                          <a:spcPct val="100000"/>
                        </a:lnSpc>
                        <a:spcBef>
                          <a:spcPct val="20000"/>
                        </a:spcBef>
                        <a:spcAft>
                          <a:spcPct val="0"/>
                        </a:spcAft>
                        <a:buClrTx/>
                        <a:buSzTx/>
                        <a:buFont typeface="Wingdings" charset="2"/>
                        <a:buChar char="v"/>
                        <a:tabLst>
                          <a:tab pos="969963" algn="l"/>
                          <a:tab pos="1082675" algn="l"/>
                          <a:tab pos="1485900" algn="l"/>
                          <a:tab pos="1600200" algn="l"/>
                        </a:tabLst>
                      </a:pPr>
                      <a:r>
                        <a:rPr kumimoji="0" lang="en-US" altLang="en-US" sz="2400" b="0" i="0" u="none" strike="noStrike" cap="none" normalizeH="0" baseline="0">
                          <a:ln>
                            <a:noFill/>
                          </a:ln>
                          <a:solidFill>
                            <a:srgbClr val="000000"/>
                          </a:solidFill>
                          <a:effectLst/>
                          <a:latin typeface="Arial" charset="0"/>
                          <a:ea typeface="宋体" charset="0"/>
                        </a:rPr>
                        <a:t>E.g. Timeouts</a:t>
                      </a:r>
                      <a:endParaRPr kumimoji="0" lang="en-GB" altLang="en-US" sz="2400" b="0" i="0" u="none" strike="noStrike" cap="none" normalizeH="0" baseline="0">
                        <a:ln>
                          <a:noFill/>
                        </a:ln>
                        <a:solidFill>
                          <a:schemeClr val="tx1"/>
                        </a:solidFill>
                        <a:effectLst/>
                        <a:latin typeface="Arial" charset="0"/>
                        <a:ea typeface="Arial" charset="0"/>
                        <a:cs typeface="Arial" charset="0"/>
                      </a:endParaRPr>
                    </a:p>
                    <a:p>
                      <a:pPr marL="1257300" marR="0" lvl="1" indent="-342900" algn="l" defTabSz="914400" rtl="0" eaLnBrk="1" fontAlgn="base" latinLnBrk="0" hangingPunct="1">
                        <a:lnSpc>
                          <a:spcPct val="100000"/>
                        </a:lnSpc>
                        <a:spcBef>
                          <a:spcPct val="20000"/>
                        </a:spcBef>
                        <a:spcAft>
                          <a:spcPct val="0"/>
                        </a:spcAft>
                        <a:buClrTx/>
                        <a:buSzTx/>
                        <a:buFont typeface="Wingdings" charset="2"/>
                        <a:buChar char="Ø"/>
                        <a:tabLst>
                          <a:tab pos="969963" algn="l"/>
                          <a:tab pos="1082675" algn="l"/>
                          <a:tab pos="1485900" algn="l"/>
                          <a:tab pos="1600200" algn="l"/>
                        </a:tabLst>
                      </a:pPr>
                      <a:r>
                        <a:rPr kumimoji="0" lang="en-GB" altLang="en-US" sz="2800" b="0" i="0" u="none" strike="noStrike" cap="none" normalizeH="0" baseline="0">
                          <a:ln>
                            <a:noFill/>
                          </a:ln>
                          <a:solidFill>
                            <a:srgbClr val="990099"/>
                          </a:solidFill>
                          <a:effectLst/>
                          <a:latin typeface="Arial" charset="0"/>
                          <a:ea typeface="Arial" charset="0"/>
                          <a:cs typeface="Arial" charset="0"/>
                        </a:rPr>
                        <a:t>Recovery from Failure </a:t>
                      </a:r>
                    </a:p>
                    <a:p>
                      <a:pPr marL="2057400" marR="0" lvl="2" indent="-342900" algn="l" defTabSz="914400" rtl="0" eaLnBrk="1" fontAlgn="base" latinLnBrk="0" hangingPunct="1">
                        <a:lnSpc>
                          <a:spcPct val="100000"/>
                        </a:lnSpc>
                        <a:spcBef>
                          <a:spcPct val="20000"/>
                        </a:spcBef>
                        <a:spcAft>
                          <a:spcPct val="0"/>
                        </a:spcAft>
                        <a:buClrTx/>
                        <a:buSzTx/>
                        <a:buFont typeface="Wingdings" charset="2"/>
                        <a:buChar char="v"/>
                        <a:tabLst>
                          <a:tab pos="969963" algn="l"/>
                          <a:tab pos="1082675" algn="l"/>
                          <a:tab pos="1485900" algn="l"/>
                          <a:tab pos="1600200" algn="l"/>
                        </a:tabLst>
                      </a:pPr>
                      <a:r>
                        <a:rPr kumimoji="0" lang="en-US" altLang="en-US" sz="2400" b="0" i="0" u="none" strike="noStrike" cap="none" normalizeH="0" baseline="0">
                          <a:ln>
                            <a:noFill/>
                          </a:ln>
                          <a:solidFill>
                            <a:srgbClr val="000000"/>
                          </a:solidFill>
                          <a:effectLst/>
                          <a:latin typeface="Arial" charset="0"/>
                          <a:ea typeface="宋体" charset="0"/>
                        </a:rPr>
                        <a:t>E.g. Rollback mechanisms</a:t>
                      </a:r>
                      <a:endParaRPr kumimoji="0" lang="en-GB" altLang="en-US" sz="2400" b="0" i="0" u="none" strike="noStrike" cap="none" normalizeH="0" baseline="0">
                        <a:ln>
                          <a:noFill/>
                        </a:ln>
                        <a:solidFill>
                          <a:schemeClr val="tx1"/>
                        </a:solidFill>
                        <a:effectLst/>
                        <a:latin typeface="Arial" charset="0"/>
                        <a:ea typeface="Arial" charset="0"/>
                        <a:cs typeface="Arial" charset="0"/>
                      </a:endParaRPr>
                    </a:p>
                    <a:p>
                      <a:pPr marL="1257300" marR="0" lvl="1" indent="-342900" algn="l" defTabSz="914400" rtl="0" eaLnBrk="1" fontAlgn="base" latinLnBrk="0" hangingPunct="1">
                        <a:lnSpc>
                          <a:spcPct val="100000"/>
                        </a:lnSpc>
                        <a:spcBef>
                          <a:spcPct val="20000"/>
                        </a:spcBef>
                        <a:spcAft>
                          <a:spcPct val="0"/>
                        </a:spcAft>
                        <a:buClrTx/>
                        <a:buSzTx/>
                        <a:buFont typeface="Wingdings" charset="2"/>
                        <a:buChar char="Ø"/>
                        <a:tabLst>
                          <a:tab pos="969963" algn="l"/>
                          <a:tab pos="1082675" algn="l"/>
                          <a:tab pos="1485900" algn="l"/>
                          <a:tab pos="1600200" algn="l"/>
                        </a:tabLst>
                      </a:pPr>
                      <a:r>
                        <a:rPr kumimoji="0" lang="en-GB" altLang="en-US" sz="2800" b="0" i="0" u="none" strike="noStrike" cap="none" normalizeH="0" baseline="0">
                          <a:ln>
                            <a:noFill/>
                          </a:ln>
                          <a:solidFill>
                            <a:srgbClr val="990099"/>
                          </a:solidFill>
                          <a:effectLst/>
                          <a:latin typeface="Arial" charset="0"/>
                          <a:ea typeface="Arial" charset="0"/>
                          <a:cs typeface="Arial" charset="0"/>
                        </a:rPr>
                        <a:t>Redundancy</a:t>
                      </a:r>
                    </a:p>
                    <a:p>
                      <a:pPr marL="2057400" marR="0" lvl="2" indent="-342900" algn="l" defTabSz="914400" rtl="0" eaLnBrk="1" fontAlgn="base" latinLnBrk="0" hangingPunct="1">
                        <a:lnSpc>
                          <a:spcPct val="100000"/>
                        </a:lnSpc>
                        <a:spcBef>
                          <a:spcPct val="20000"/>
                        </a:spcBef>
                        <a:spcAft>
                          <a:spcPct val="0"/>
                        </a:spcAft>
                        <a:buClrTx/>
                        <a:buSzTx/>
                        <a:buFont typeface="Wingdings" charset="2"/>
                        <a:buChar char="v"/>
                        <a:tabLst>
                          <a:tab pos="969963" algn="l"/>
                          <a:tab pos="1082675" algn="l"/>
                          <a:tab pos="1485900" algn="l"/>
                          <a:tab pos="1600200" algn="l"/>
                        </a:tabLst>
                      </a:pPr>
                      <a:r>
                        <a:rPr kumimoji="0" lang="en-US" altLang="en-US" sz="2400" b="0" i="0" u="none" strike="noStrike" cap="none" normalizeH="0" baseline="0">
                          <a:ln>
                            <a:noFill/>
                          </a:ln>
                          <a:solidFill>
                            <a:srgbClr val="000000"/>
                          </a:solidFill>
                          <a:effectLst/>
                          <a:latin typeface="Arial" charset="0"/>
                          <a:ea typeface="宋体" charset="0"/>
                        </a:rPr>
                        <a:t>E.g. </a:t>
                      </a:r>
                      <a:r>
                        <a:rPr kumimoji="0" lang="en-GB" altLang="en-US" sz="2400" b="0" i="0" u="none" strike="noStrike" cap="none" normalizeH="0" baseline="0">
                          <a:ln>
                            <a:noFill/>
                          </a:ln>
                          <a:solidFill>
                            <a:schemeClr val="tx1"/>
                          </a:solidFill>
                          <a:effectLst/>
                          <a:latin typeface="Arial" charset="0"/>
                          <a:ea typeface="Arial" charset="0"/>
                          <a:cs typeface="Arial" charset="0"/>
                        </a:rPr>
                        <a:t>Redundant components</a:t>
                      </a:r>
                      <a:endParaRPr kumimoji="0" lang="en-US" altLang="en-US" sz="2400" b="0" i="0" u="none" strike="noStrike" cap="none" normalizeH="0" baseline="0">
                        <a:ln>
                          <a:noFill/>
                        </a:ln>
                        <a:solidFill>
                          <a:schemeClr val="tx1"/>
                        </a:solidFill>
                        <a:effectLst/>
                        <a:latin typeface="Arial" charset="0"/>
                        <a:ea typeface="Arial" charset="0"/>
                        <a:cs typeface="Arial" charset="0"/>
                      </a:endParaRPr>
                    </a:p>
                  </a:txBody>
                  <a:tcPr horzOverflow="overflow">
                    <a:lnL>
                      <a:noFill/>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r>
            </a:tbl>
          </a:graphicData>
        </a:graphic>
      </p:graphicFrame>
      <p:sp>
        <p:nvSpPr>
          <p:cNvPr id="2" name="Footer Placeholder 1"/>
          <p:cNvSpPr>
            <a:spLocks noGrp="1"/>
          </p:cNvSpPr>
          <p:nvPr>
            <p:ph type="ftr" sz="quarter" idx="10"/>
          </p:nvPr>
        </p:nvSpPr>
        <p:spPr/>
        <p:txBody>
          <a:bodyPr/>
          <a:lstStyle/>
          <a:p>
            <a:pPr>
              <a:defRPr/>
            </a:pPr>
            <a:r>
              <a:rPr lang="en-US"/>
              <a:t>Distributed System(DS)</a:t>
            </a:r>
            <a:endParaRPr lang="en-US" dirty="0"/>
          </a:p>
        </p:txBody>
      </p:sp>
    </p:spTree>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charset="2"/>
              <a:buChar char="§"/>
              <a:defRPr sz="3200">
                <a:solidFill>
                  <a:schemeClr val="tx1"/>
                </a:solidFill>
                <a:latin typeface="Arial" charset="0"/>
                <a:ea typeface="Arial" charset="0"/>
                <a:cs typeface="Arial" charset="0"/>
              </a:defRPr>
            </a:lvl1pPr>
            <a:lvl2pPr marL="742950" indent="-285750">
              <a:spcBef>
                <a:spcPct val="20000"/>
              </a:spcBef>
              <a:buFont typeface="Wingdings" charset="2"/>
              <a:buChar char="Ø"/>
              <a:defRPr sz="2800">
                <a:solidFill>
                  <a:schemeClr val="tx1"/>
                </a:solidFill>
                <a:latin typeface="Arial" charset="0"/>
                <a:ea typeface="Arial" charset="0"/>
                <a:cs typeface="Arial" charset="0"/>
              </a:defRPr>
            </a:lvl2pPr>
            <a:lvl3pPr marL="1143000" indent="-228600">
              <a:spcBef>
                <a:spcPct val="20000"/>
              </a:spcBef>
              <a:buFont typeface="Wingdings" charset="2"/>
              <a:buChar char="v"/>
              <a:defRPr sz="2400">
                <a:solidFill>
                  <a:schemeClr val="tx1"/>
                </a:solidFill>
                <a:latin typeface="Arial" charset="0"/>
                <a:ea typeface="Arial" charset="0"/>
                <a:cs typeface="Arial" charset="0"/>
              </a:defRPr>
            </a:lvl3pPr>
            <a:lvl4pPr marL="1600200" indent="-228600">
              <a:spcBef>
                <a:spcPct val="20000"/>
              </a:spcBef>
              <a:buChar char="–"/>
              <a:defRPr sz="2000">
                <a:solidFill>
                  <a:schemeClr val="tx1"/>
                </a:solidFill>
                <a:latin typeface="Arial" charset="0"/>
                <a:ea typeface="Arial" charset="0"/>
                <a:cs typeface="Arial" charset="0"/>
              </a:defRPr>
            </a:lvl4pPr>
            <a:lvl5pPr marL="2057400" indent="-228600">
              <a:spcBef>
                <a:spcPct val="20000"/>
              </a:spcBef>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ea typeface="Arial" charset="0"/>
                <a:cs typeface="Arial" charset="0"/>
              </a:defRPr>
            </a:lvl9pPr>
          </a:lstStyle>
          <a:p>
            <a:pPr>
              <a:spcBef>
                <a:spcPct val="0"/>
              </a:spcBef>
              <a:buFontTx/>
              <a:buNone/>
            </a:pPr>
            <a:fld id="{6D50C4A4-3E9B-9C48-BD8D-B6FAAD01A99F}" type="slidenum">
              <a:rPr lang="en-US" altLang="en-US" sz="1400"/>
              <a:pPr>
                <a:spcBef>
                  <a:spcPct val="0"/>
                </a:spcBef>
                <a:buFontTx/>
                <a:buNone/>
              </a:pPr>
              <a:t>41</a:t>
            </a:fld>
            <a:endParaRPr lang="en-US" altLang="en-US" sz="1400"/>
          </a:p>
        </p:txBody>
      </p:sp>
      <p:sp>
        <p:nvSpPr>
          <p:cNvPr id="92162" name="Rectangle 2"/>
          <p:cNvSpPr>
            <a:spLocks noGrp="1" noChangeArrowheads="1"/>
          </p:cNvSpPr>
          <p:nvPr>
            <p:ph type="title"/>
          </p:nvPr>
        </p:nvSpPr>
        <p:spPr>
          <a:xfrm>
            <a:off x="457200" y="557213"/>
            <a:ext cx="8229600" cy="579437"/>
          </a:xfrm>
          <a:noFill/>
        </p:spPr>
        <p:txBody>
          <a:bodyPr anchorCtr="1">
            <a:spAutoFit/>
          </a:bodyPr>
          <a:lstStyle/>
          <a:p>
            <a:pPr eaLnBrk="1" hangingPunct="1"/>
            <a:r>
              <a:rPr lang="en-US" altLang="en-US" sz="3200" b="1">
                <a:solidFill>
                  <a:srgbClr val="669900"/>
                </a:solidFill>
                <a:ea typeface="宋体" charset="0"/>
              </a:rPr>
              <a:t>Concurrency</a:t>
            </a:r>
          </a:p>
        </p:txBody>
      </p:sp>
      <p:graphicFrame>
        <p:nvGraphicFramePr>
          <p:cNvPr id="97297" name="Group 17"/>
          <p:cNvGraphicFramePr>
            <a:graphicFrameLocks noGrp="1"/>
          </p:cNvGraphicFramePr>
          <p:nvPr>
            <p:ph type="tbl" idx="1"/>
          </p:nvPr>
        </p:nvGraphicFramePr>
        <p:xfrm>
          <a:off x="533400" y="1219200"/>
          <a:ext cx="8229600" cy="4614672"/>
        </p:xfrm>
        <a:graphic>
          <a:graphicData uri="http://schemas.openxmlformats.org/drawingml/2006/table">
            <a:tbl>
              <a:tblPr rtl="1"/>
              <a:tblGrid>
                <a:gridCol w="8229600"/>
              </a:tblGrid>
              <a:tr h="1993900">
                <a:tc>
                  <a:txBody>
                    <a:bodyPr/>
                    <a:lstStyle>
                      <a:lvl1pPr marL="338138" indent="-338138">
                        <a:spcBef>
                          <a:spcPct val="20000"/>
                        </a:spcBef>
                        <a:buFont typeface="Wingdings" charset="2"/>
                        <a:tabLst>
                          <a:tab pos="969963" algn="l"/>
                          <a:tab pos="1082675" algn="l"/>
                          <a:tab pos="1485900" algn="l"/>
                          <a:tab pos="1600200" algn="l"/>
                        </a:tabLst>
                        <a:defRPr sz="2800">
                          <a:solidFill>
                            <a:schemeClr val="tx1"/>
                          </a:solidFill>
                          <a:latin typeface="Arial" charset="0"/>
                          <a:ea typeface="Arial" charset="0"/>
                          <a:cs typeface="Arial" charset="0"/>
                        </a:defRPr>
                      </a:lvl1pPr>
                      <a:lvl2pPr marL="742950" indent="-285750">
                        <a:spcBef>
                          <a:spcPct val="20000"/>
                        </a:spcBef>
                        <a:buFont typeface="Wingdings" charset="2"/>
                        <a:tabLst>
                          <a:tab pos="969963" algn="l"/>
                          <a:tab pos="1082675" algn="l"/>
                          <a:tab pos="1485900" algn="l"/>
                          <a:tab pos="1600200" algn="l"/>
                        </a:tabLst>
                        <a:defRPr sz="2400">
                          <a:solidFill>
                            <a:schemeClr val="tx1"/>
                          </a:solidFill>
                          <a:latin typeface="Arial" charset="0"/>
                          <a:ea typeface="Arial" charset="0"/>
                          <a:cs typeface="Arial" charset="0"/>
                        </a:defRPr>
                      </a:lvl2pPr>
                      <a:lvl3pPr marL="1143000" indent="-228600">
                        <a:spcBef>
                          <a:spcPct val="20000"/>
                        </a:spcBef>
                        <a:buFont typeface="Wingdings" charset="2"/>
                        <a:tabLst>
                          <a:tab pos="969963" algn="l"/>
                          <a:tab pos="1082675" algn="l"/>
                          <a:tab pos="1485900" algn="l"/>
                          <a:tab pos="1600200" algn="l"/>
                        </a:tabLst>
                        <a:defRPr sz="2000">
                          <a:solidFill>
                            <a:schemeClr val="tx1"/>
                          </a:solidFill>
                          <a:latin typeface="Arial" charset="0"/>
                          <a:ea typeface="Arial" charset="0"/>
                          <a:cs typeface="Arial" charset="0"/>
                        </a:defRPr>
                      </a:lvl3pPr>
                      <a:lvl4pPr marL="1600200" indent="-228600">
                        <a:spcBef>
                          <a:spcPct val="20000"/>
                        </a:spcBef>
                        <a:tabLst>
                          <a:tab pos="969963" algn="l"/>
                          <a:tab pos="1082675" algn="l"/>
                          <a:tab pos="1485900" algn="l"/>
                          <a:tab pos="1600200" algn="l"/>
                        </a:tabLst>
                        <a:defRPr>
                          <a:solidFill>
                            <a:schemeClr val="tx1"/>
                          </a:solidFill>
                          <a:latin typeface="Arial" charset="0"/>
                          <a:ea typeface="Arial" charset="0"/>
                          <a:cs typeface="Arial" charset="0"/>
                        </a:defRPr>
                      </a:lvl4pPr>
                      <a:lvl5pPr marL="2057400" indent="-228600">
                        <a:spcBef>
                          <a:spcPct val="20000"/>
                        </a:spcBef>
                        <a:tabLst>
                          <a:tab pos="969963" algn="l"/>
                          <a:tab pos="1082675" algn="l"/>
                          <a:tab pos="1485900" algn="l"/>
                          <a:tab pos="1600200" algn="l"/>
                        </a:tabLst>
                        <a:defRPr>
                          <a:solidFill>
                            <a:schemeClr val="tx1"/>
                          </a:solidFill>
                          <a:latin typeface="Arial" charset="0"/>
                          <a:ea typeface="Arial" charset="0"/>
                          <a:cs typeface="Arial" charset="0"/>
                        </a:defRPr>
                      </a:lvl5pPr>
                      <a:lvl6pPr marL="2514600" indent="-228600" eaLnBrk="0" fontAlgn="base" hangingPunct="0">
                        <a:spcBef>
                          <a:spcPct val="20000"/>
                        </a:spcBef>
                        <a:spcAft>
                          <a:spcPct val="0"/>
                        </a:spcAft>
                        <a:tabLst>
                          <a:tab pos="969963" algn="l"/>
                          <a:tab pos="1082675" algn="l"/>
                          <a:tab pos="1485900" algn="l"/>
                          <a:tab pos="1600200" algn="l"/>
                        </a:tabLst>
                        <a:defRPr>
                          <a:solidFill>
                            <a:schemeClr val="tx1"/>
                          </a:solidFill>
                          <a:latin typeface="Arial" charset="0"/>
                          <a:ea typeface="Arial" charset="0"/>
                          <a:cs typeface="Arial" charset="0"/>
                        </a:defRPr>
                      </a:lvl6pPr>
                      <a:lvl7pPr marL="2971800" indent="-228600" eaLnBrk="0" fontAlgn="base" hangingPunct="0">
                        <a:spcBef>
                          <a:spcPct val="20000"/>
                        </a:spcBef>
                        <a:spcAft>
                          <a:spcPct val="0"/>
                        </a:spcAft>
                        <a:tabLst>
                          <a:tab pos="969963" algn="l"/>
                          <a:tab pos="1082675" algn="l"/>
                          <a:tab pos="1485900" algn="l"/>
                          <a:tab pos="1600200" algn="l"/>
                        </a:tabLst>
                        <a:defRPr>
                          <a:solidFill>
                            <a:schemeClr val="tx1"/>
                          </a:solidFill>
                          <a:latin typeface="Arial" charset="0"/>
                          <a:ea typeface="Arial" charset="0"/>
                          <a:cs typeface="Arial" charset="0"/>
                        </a:defRPr>
                      </a:lvl7pPr>
                      <a:lvl8pPr marL="3429000" indent="-228600" eaLnBrk="0" fontAlgn="base" hangingPunct="0">
                        <a:spcBef>
                          <a:spcPct val="20000"/>
                        </a:spcBef>
                        <a:spcAft>
                          <a:spcPct val="0"/>
                        </a:spcAft>
                        <a:tabLst>
                          <a:tab pos="969963" algn="l"/>
                          <a:tab pos="1082675" algn="l"/>
                          <a:tab pos="1485900" algn="l"/>
                          <a:tab pos="1600200" algn="l"/>
                        </a:tabLst>
                        <a:defRPr>
                          <a:solidFill>
                            <a:schemeClr val="tx1"/>
                          </a:solidFill>
                          <a:latin typeface="Arial" charset="0"/>
                          <a:ea typeface="Arial" charset="0"/>
                          <a:cs typeface="Arial" charset="0"/>
                        </a:defRPr>
                      </a:lvl8pPr>
                      <a:lvl9pPr marL="3886200" indent="-228600" eaLnBrk="0" fontAlgn="base" hangingPunct="0">
                        <a:spcBef>
                          <a:spcPct val="20000"/>
                        </a:spcBef>
                        <a:spcAft>
                          <a:spcPct val="0"/>
                        </a:spcAft>
                        <a:tabLst>
                          <a:tab pos="969963" algn="l"/>
                          <a:tab pos="1082675" algn="l"/>
                          <a:tab pos="1485900" algn="l"/>
                          <a:tab pos="1600200" algn="l"/>
                        </a:tabLst>
                        <a:defRPr>
                          <a:solidFill>
                            <a:schemeClr val="tx1"/>
                          </a:solidFill>
                          <a:latin typeface="Arial" charset="0"/>
                          <a:ea typeface="Arial" charset="0"/>
                          <a:cs typeface="Arial" charset="0"/>
                        </a:defRPr>
                      </a:lvl9pPr>
                    </a:lstStyle>
                    <a:p>
                      <a:pPr marL="338138" marR="0" lvl="0" indent="-338138" algn="l" defTabSz="914400" rtl="0" eaLnBrk="1" fontAlgn="base" latinLnBrk="0" hangingPunct="1">
                        <a:lnSpc>
                          <a:spcPct val="100000"/>
                        </a:lnSpc>
                        <a:spcBef>
                          <a:spcPct val="20000"/>
                        </a:spcBef>
                        <a:spcAft>
                          <a:spcPct val="0"/>
                        </a:spcAft>
                        <a:buClrTx/>
                        <a:buSzTx/>
                        <a:buFont typeface="Wingdings" charset="2"/>
                        <a:buChar char="§"/>
                        <a:tabLst>
                          <a:tab pos="969963" algn="l"/>
                          <a:tab pos="1082675" algn="l"/>
                          <a:tab pos="1485900" algn="l"/>
                          <a:tab pos="1600200" algn="l"/>
                        </a:tabLst>
                      </a:pPr>
                      <a:r>
                        <a:rPr kumimoji="0" lang="en-GB" altLang="en-US" sz="2800" b="0" i="0" u="none" strike="noStrike" cap="none" normalizeH="0" baseline="0">
                          <a:ln>
                            <a:noFill/>
                          </a:ln>
                          <a:solidFill>
                            <a:schemeClr val="tx1"/>
                          </a:solidFill>
                          <a:effectLst/>
                          <a:latin typeface="Arial" charset="0"/>
                          <a:ea typeface="Arial" charset="0"/>
                          <a:cs typeface="Arial" charset="0"/>
                        </a:rPr>
                        <a:t>With concurrency, services and applications can be shared by clients in a distributed system.</a:t>
                      </a:r>
                    </a:p>
                    <a:p>
                      <a:pPr marL="338138" marR="0" lvl="0" indent="-338138" algn="l" defTabSz="914400" rtl="0" eaLnBrk="1" fontAlgn="base" latinLnBrk="0" hangingPunct="1">
                        <a:lnSpc>
                          <a:spcPct val="100000"/>
                        </a:lnSpc>
                        <a:spcBef>
                          <a:spcPct val="20000"/>
                        </a:spcBef>
                        <a:spcAft>
                          <a:spcPct val="0"/>
                        </a:spcAft>
                        <a:buClrTx/>
                        <a:buSzTx/>
                        <a:buFont typeface="Wingdings" charset="2"/>
                        <a:buChar char="§"/>
                        <a:tabLst>
                          <a:tab pos="969963" algn="l"/>
                          <a:tab pos="1082675" algn="l"/>
                          <a:tab pos="1485900" algn="l"/>
                          <a:tab pos="1600200" algn="l"/>
                        </a:tabLst>
                      </a:pPr>
                      <a:endParaRPr kumimoji="0" lang="en-GB" altLang="en-US" sz="2800" b="0" i="0" u="none" strike="noStrike" cap="none" normalizeH="0" baseline="0">
                        <a:ln>
                          <a:noFill/>
                        </a:ln>
                        <a:solidFill>
                          <a:schemeClr val="tx1"/>
                        </a:solidFill>
                        <a:effectLst/>
                        <a:latin typeface="Arial" charset="0"/>
                        <a:ea typeface="Arial" charset="0"/>
                        <a:cs typeface="Arial" charset="0"/>
                      </a:endParaRPr>
                    </a:p>
                    <a:p>
                      <a:pPr marL="338138" marR="0" lvl="0" indent="-338138" algn="l" defTabSz="914400" rtl="0" eaLnBrk="1" fontAlgn="base" latinLnBrk="0" hangingPunct="1">
                        <a:lnSpc>
                          <a:spcPct val="100000"/>
                        </a:lnSpc>
                        <a:spcBef>
                          <a:spcPct val="20000"/>
                        </a:spcBef>
                        <a:spcAft>
                          <a:spcPct val="0"/>
                        </a:spcAft>
                        <a:buClrTx/>
                        <a:buSzTx/>
                        <a:buFont typeface="Wingdings" charset="2"/>
                        <a:buChar char="§"/>
                        <a:tabLst>
                          <a:tab pos="969963" algn="l"/>
                          <a:tab pos="1082675" algn="l"/>
                          <a:tab pos="1485900" algn="l"/>
                          <a:tab pos="1600200" algn="l"/>
                        </a:tabLst>
                      </a:pPr>
                      <a:r>
                        <a:rPr kumimoji="0" lang="en-GB" altLang="en-US" sz="2800" b="0" i="0" u="none" strike="noStrike" cap="none" normalizeH="0" baseline="0">
                          <a:ln>
                            <a:noFill/>
                          </a:ln>
                          <a:solidFill>
                            <a:schemeClr val="tx1"/>
                          </a:solidFill>
                          <a:effectLst/>
                          <a:latin typeface="Arial" charset="0"/>
                          <a:ea typeface="Arial" charset="0"/>
                          <a:cs typeface="Arial" charset="0"/>
                        </a:rPr>
                        <a:t>For an object to be safe in a concurrent environment, its operations must be synchronized in such a way that its data remains consistent.</a:t>
                      </a:r>
                    </a:p>
                    <a:p>
                      <a:pPr marL="338138" marR="0" lvl="0" indent="-338138" algn="l" defTabSz="914400" rtl="0" eaLnBrk="1" fontAlgn="base" latinLnBrk="0" hangingPunct="1">
                        <a:lnSpc>
                          <a:spcPct val="100000"/>
                        </a:lnSpc>
                        <a:spcBef>
                          <a:spcPct val="20000"/>
                        </a:spcBef>
                        <a:spcAft>
                          <a:spcPct val="0"/>
                        </a:spcAft>
                        <a:buClrTx/>
                        <a:buSzTx/>
                        <a:buFont typeface="Wingdings" charset="2"/>
                        <a:buChar char="§"/>
                        <a:tabLst>
                          <a:tab pos="969963" algn="l"/>
                          <a:tab pos="1082675" algn="l"/>
                          <a:tab pos="1485900" algn="l"/>
                          <a:tab pos="1600200" algn="l"/>
                        </a:tabLst>
                      </a:pPr>
                      <a:r>
                        <a:rPr kumimoji="0" lang="en-GB" altLang="en-US" sz="2800" b="0" i="0" u="none" strike="noStrike" cap="none" normalizeH="0" baseline="0">
                          <a:ln>
                            <a:noFill/>
                          </a:ln>
                          <a:solidFill>
                            <a:schemeClr val="tx1"/>
                          </a:solidFill>
                          <a:effectLst/>
                          <a:latin typeface="Arial" charset="0"/>
                          <a:ea typeface="Arial" charset="0"/>
                          <a:cs typeface="Arial" charset="0"/>
                        </a:rPr>
                        <a:t>Concurrency can be achieved by standard techniques such as semaphores, which are used in most operating systems.</a:t>
                      </a:r>
                    </a:p>
                  </a:txBody>
                  <a:tcPr horzOverflow="overflow">
                    <a:lnL>
                      <a:noFill/>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r>
            </a:tbl>
          </a:graphicData>
        </a:graphic>
      </p:graphicFrame>
      <p:sp>
        <p:nvSpPr>
          <p:cNvPr id="2" name="Footer Placeholder 1"/>
          <p:cNvSpPr>
            <a:spLocks noGrp="1"/>
          </p:cNvSpPr>
          <p:nvPr>
            <p:ph type="ftr" sz="quarter" idx="10"/>
          </p:nvPr>
        </p:nvSpPr>
        <p:spPr/>
        <p:txBody>
          <a:bodyPr/>
          <a:lstStyle/>
          <a:p>
            <a:pPr>
              <a:defRPr/>
            </a:pPr>
            <a:r>
              <a:rPr lang="en-US"/>
              <a:t>Distributed System(DS)</a:t>
            </a:r>
          </a:p>
        </p:txBody>
      </p:sp>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charset="2"/>
              <a:buChar char="§"/>
              <a:defRPr sz="3200">
                <a:solidFill>
                  <a:schemeClr val="tx1"/>
                </a:solidFill>
                <a:latin typeface="Arial" charset="0"/>
                <a:ea typeface="Arial" charset="0"/>
                <a:cs typeface="Arial" charset="0"/>
              </a:defRPr>
            </a:lvl1pPr>
            <a:lvl2pPr marL="742950" indent="-285750">
              <a:spcBef>
                <a:spcPct val="20000"/>
              </a:spcBef>
              <a:buFont typeface="Wingdings" charset="2"/>
              <a:buChar char="Ø"/>
              <a:defRPr sz="2800">
                <a:solidFill>
                  <a:schemeClr val="tx1"/>
                </a:solidFill>
                <a:latin typeface="Arial" charset="0"/>
                <a:ea typeface="Arial" charset="0"/>
                <a:cs typeface="Arial" charset="0"/>
              </a:defRPr>
            </a:lvl2pPr>
            <a:lvl3pPr marL="1143000" indent="-228600">
              <a:spcBef>
                <a:spcPct val="20000"/>
              </a:spcBef>
              <a:buFont typeface="Wingdings" charset="2"/>
              <a:buChar char="v"/>
              <a:defRPr sz="2400">
                <a:solidFill>
                  <a:schemeClr val="tx1"/>
                </a:solidFill>
                <a:latin typeface="Arial" charset="0"/>
                <a:ea typeface="Arial" charset="0"/>
                <a:cs typeface="Arial" charset="0"/>
              </a:defRPr>
            </a:lvl3pPr>
            <a:lvl4pPr marL="1600200" indent="-228600">
              <a:spcBef>
                <a:spcPct val="20000"/>
              </a:spcBef>
              <a:buChar char="–"/>
              <a:defRPr sz="2000">
                <a:solidFill>
                  <a:schemeClr val="tx1"/>
                </a:solidFill>
                <a:latin typeface="Arial" charset="0"/>
                <a:ea typeface="Arial" charset="0"/>
                <a:cs typeface="Arial" charset="0"/>
              </a:defRPr>
            </a:lvl4pPr>
            <a:lvl5pPr marL="2057400" indent="-228600">
              <a:spcBef>
                <a:spcPct val="20000"/>
              </a:spcBef>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ea typeface="Arial" charset="0"/>
                <a:cs typeface="Arial" charset="0"/>
              </a:defRPr>
            </a:lvl9pPr>
          </a:lstStyle>
          <a:p>
            <a:pPr>
              <a:spcBef>
                <a:spcPct val="0"/>
              </a:spcBef>
              <a:buFontTx/>
              <a:buNone/>
            </a:pPr>
            <a:fld id="{9285318D-AB1C-E448-937B-48924C8CD78A}" type="slidenum">
              <a:rPr lang="en-US" altLang="en-US" sz="1400"/>
              <a:pPr>
                <a:spcBef>
                  <a:spcPct val="0"/>
                </a:spcBef>
                <a:buFontTx/>
                <a:buNone/>
              </a:pPr>
              <a:t>42</a:t>
            </a:fld>
            <a:endParaRPr lang="en-US" altLang="en-US" sz="1400"/>
          </a:p>
        </p:txBody>
      </p:sp>
      <p:sp>
        <p:nvSpPr>
          <p:cNvPr id="94210" name="Rectangle 2"/>
          <p:cNvSpPr>
            <a:spLocks noGrp="1" noChangeArrowheads="1"/>
          </p:cNvSpPr>
          <p:nvPr>
            <p:ph type="title"/>
          </p:nvPr>
        </p:nvSpPr>
        <p:spPr>
          <a:xfrm>
            <a:off x="457200" y="557213"/>
            <a:ext cx="8229600" cy="579437"/>
          </a:xfrm>
          <a:noFill/>
        </p:spPr>
        <p:txBody>
          <a:bodyPr anchorCtr="1">
            <a:spAutoFit/>
          </a:bodyPr>
          <a:lstStyle/>
          <a:p>
            <a:pPr eaLnBrk="1" hangingPunct="1"/>
            <a:r>
              <a:rPr lang="en-US" altLang="en-US" sz="3200" b="1">
                <a:solidFill>
                  <a:srgbClr val="669900"/>
                </a:solidFill>
                <a:ea typeface="宋体" charset="0"/>
              </a:rPr>
              <a:t>Transparency</a:t>
            </a:r>
          </a:p>
        </p:txBody>
      </p:sp>
      <p:graphicFrame>
        <p:nvGraphicFramePr>
          <p:cNvPr id="98326" name="Group 22"/>
          <p:cNvGraphicFramePr>
            <a:graphicFrameLocks noGrp="1"/>
          </p:cNvGraphicFramePr>
          <p:nvPr>
            <p:ph type="tbl" idx="1"/>
          </p:nvPr>
        </p:nvGraphicFramePr>
        <p:xfrm>
          <a:off x="533400" y="1219200"/>
          <a:ext cx="8229600" cy="4187952"/>
        </p:xfrm>
        <a:graphic>
          <a:graphicData uri="http://schemas.openxmlformats.org/drawingml/2006/table">
            <a:tbl>
              <a:tblPr rtl="1"/>
              <a:tblGrid>
                <a:gridCol w="8229600"/>
              </a:tblGrid>
              <a:tr h="1993900">
                <a:tc>
                  <a:txBody>
                    <a:bodyPr/>
                    <a:lstStyle>
                      <a:lvl1pPr marL="338138" indent="-338138">
                        <a:spcBef>
                          <a:spcPct val="20000"/>
                        </a:spcBef>
                        <a:buFont typeface="Wingdings" charset="2"/>
                        <a:tabLst>
                          <a:tab pos="969963" algn="l"/>
                          <a:tab pos="1082675" algn="l"/>
                          <a:tab pos="1485900" algn="l"/>
                          <a:tab pos="1600200" algn="l"/>
                        </a:tabLst>
                        <a:defRPr sz="2800">
                          <a:solidFill>
                            <a:schemeClr val="tx1"/>
                          </a:solidFill>
                          <a:latin typeface="Arial" charset="0"/>
                          <a:ea typeface="Arial" charset="0"/>
                          <a:cs typeface="Arial" charset="0"/>
                        </a:defRPr>
                      </a:lvl1pPr>
                      <a:lvl2pPr marL="742950" indent="-285750">
                        <a:spcBef>
                          <a:spcPct val="20000"/>
                        </a:spcBef>
                        <a:buFont typeface="Wingdings" charset="2"/>
                        <a:tabLst>
                          <a:tab pos="969963" algn="l"/>
                          <a:tab pos="1082675" algn="l"/>
                          <a:tab pos="1485900" algn="l"/>
                          <a:tab pos="1600200" algn="l"/>
                        </a:tabLst>
                        <a:defRPr sz="2400">
                          <a:solidFill>
                            <a:schemeClr val="tx1"/>
                          </a:solidFill>
                          <a:latin typeface="Arial" charset="0"/>
                          <a:ea typeface="Arial" charset="0"/>
                          <a:cs typeface="Arial" charset="0"/>
                        </a:defRPr>
                      </a:lvl2pPr>
                      <a:lvl3pPr marL="1143000" indent="-228600">
                        <a:spcBef>
                          <a:spcPct val="20000"/>
                        </a:spcBef>
                        <a:buFont typeface="Wingdings" charset="2"/>
                        <a:tabLst>
                          <a:tab pos="969963" algn="l"/>
                          <a:tab pos="1082675" algn="l"/>
                          <a:tab pos="1485900" algn="l"/>
                          <a:tab pos="1600200" algn="l"/>
                        </a:tabLst>
                        <a:defRPr sz="2000">
                          <a:solidFill>
                            <a:schemeClr val="tx1"/>
                          </a:solidFill>
                          <a:latin typeface="Arial" charset="0"/>
                          <a:ea typeface="Arial" charset="0"/>
                          <a:cs typeface="Arial" charset="0"/>
                        </a:defRPr>
                      </a:lvl3pPr>
                      <a:lvl4pPr marL="1600200" indent="-228600">
                        <a:spcBef>
                          <a:spcPct val="20000"/>
                        </a:spcBef>
                        <a:tabLst>
                          <a:tab pos="969963" algn="l"/>
                          <a:tab pos="1082675" algn="l"/>
                          <a:tab pos="1485900" algn="l"/>
                          <a:tab pos="1600200" algn="l"/>
                        </a:tabLst>
                        <a:defRPr>
                          <a:solidFill>
                            <a:schemeClr val="tx1"/>
                          </a:solidFill>
                          <a:latin typeface="Arial" charset="0"/>
                          <a:ea typeface="Arial" charset="0"/>
                          <a:cs typeface="Arial" charset="0"/>
                        </a:defRPr>
                      </a:lvl4pPr>
                      <a:lvl5pPr marL="2057400" indent="-228600">
                        <a:spcBef>
                          <a:spcPct val="20000"/>
                        </a:spcBef>
                        <a:tabLst>
                          <a:tab pos="969963" algn="l"/>
                          <a:tab pos="1082675" algn="l"/>
                          <a:tab pos="1485900" algn="l"/>
                          <a:tab pos="1600200" algn="l"/>
                        </a:tabLst>
                        <a:defRPr>
                          <a:solidFill>
                            <a:schemeClr val="tx1"/>
                          </a:solidFill>
                          <a:latin typeface="Arial" charset="0"/>
                          <a:ea typeface="Arial" charset="0"/>
                          <a:cs typeface="Arial" charset="0"/>
                        </a:defRPr>
                      </a:lvl5pPr>
                      <a:lvl6pPr marL="2514600" indent="-228600" eaLnBrk="0" fontAlgn="base" hangingPunct="0">
                        <a:spcBef>
                          <a:spcPct val="20000"/>
                        </a:spcBef>
                        <a:spcAft>
                          <a:spcPct val="0"/>
                        </a:spcAft>
                        <a:tabLst>
                          <a:tab pos="969963" algn="l"/>
                          <a:tab pos="1082675" algn="l"/>
                          <a:tab pos="1485900" algn="l"/>
                          <a:tab pos="1600200" algn="l"/>
                        </a:tabLst>
                        <a:defRPr>
                          <a:solidFill>
                            <a:schemeClr val="tx1"/>
                          </a:solidFill>
                          <a:latin typeface="Arial" charset="0"/>
                          <a:ea typeface="Arial" charset="0"/>
                          <a:cs typeface="Arial" charset="0"/>
                        </a:defRPr>
                      </a:lvl6pPr>
                      <a:lvl7pPr marL="2971800" indent="-228600" eaLnBrk="0" fontAlgn="base" hangingPunct="0">
                        <a:spcBef>
                          <a:spcPct val="20000"/>
                        </a:spcBef>
                        <a:spcAft>
                          <a:spcPct val="0"/>
                        </a:spcAft>
                        <a:tabLst>
                          <a:tab pos="969963" algn="l"/>
                          <a:tab pos="1082675" algn="l"/>
                          <a:tab pos="1485900" algn="l"/>
                          <a:tab pos="1600200" algn="l"/>
                        </a:tabLst>
                        <a:defRPr>
                          <a:solidFill>
                            <a:schemeClr val="tx1"/>
                          </a:solidFill>
                          <a:latin typeface="Arial" charset="0"/>
                          <a:ea typeface="Arial" charset="0"/>
                          <a:cs typeface="Arial" charset="0"/>
                        </a:defRPr>
                      </a:lvl7pPr>
                      <a:lvl8pPr marL="3429000" indent="-228600" eaLnBrk="0" fontAlgn="base" hangingPunct="0">
                        <a:spcBef>
                          <a:spcPct val="20000"/>
                        </a:spcBef>
                        <a:spcAft>
                          <a:spcPct val="0"/>
                        </a:spcAft>
                        <a:tabLst>
                          <a:tab pos="969963" algn="l"/>
                          <a:tab pos="1082675" algn="l"/>
                          <a:tab pos="1485900" algn="l"/>
                          <a:tab pos="1600200" algn="l"/>
                        </a:tabLst>
                        <a:defRPr>
                          <a:solidFill>
                            <a:schemeClr val="tx1"/>
                          </a:solidFill>
                          <a:latin typeface="Arial" charset="0"/>
                          <a:ea typeface="Arial" charset="0"/>
                          <a:cs typeface="Arial" charset="0"/>
                        </a:defRPr>
                      </a:lvl8pPr>
                      <a:lvl9pPr marL="3886200" indent="-228600" eaLnBrk="0" fontAlgn="base" hangingPunct="0">
                        <a:spcBef>
                          <a:spcPct val="20000"/>
                        </a:spcBef>
                        <a:spcAft>
                          <a:spcPct val="0"/>
                        </a:spcAft>
                        <a:tabLst>
                          <a:tab pos="969963" algn="l"/>
                          <a:tab pos="1082675" algn="l"/>
                          <a:tab pos="1485900" algn="l"/>
                          <a:tab pos="1600200" algn="l"/>
                        </a:tabLst>
                        <a:defRPr>
                          <a:solidFill>
                            <a:schemeClr val="tx1"/>
                          </a:solidFill>
                          <a:latin typeface="Arial" charset="0"/>
                          <a:ea typeface="Arial" charset="0"/>
                          <a:cs typeface="Arial" charset="0"/>
                        </a:defRPr>
                      </a:lvl9pPr>
                    </a:lstStyle>
                    <a:p>
                      <a:pPr marL="338138" marR="0" lvl="0" indent="-338138" algn="l" defTabSz="914400" rtl="0" eaLnBrk="1" fontAlgn="base" latinLnBrk="0" hangingPunct="1">
                        <a:lnSpc>
                          <a:spcPct val="100000"/>
                        </a:lnSpc>
                        <a:spcBef>
                          <a:spcPct val="20000"/>
                        </a:spcBef>
                        <a:spcAft>
                          <a:spcPct val="0"/>
                        </a:spcAft>
                        <a:buClrTx/>
                        <a:buSzTx/>
                        <a:buFont typeface="Wingdings" charset="2"/>
                        <a:buChar char="§"/>
                        <a:tabLst>
                          <a:tab pos="969963" algn="l"/>
                          <a:tab pos="1082675" algn="l"/>
                          <a:tab pos="1485900" algn="l"/>
                          <a:tab pos="1600200" algn="l"/>
                        </a:tabLst>
                      </a:pPr>
                      <a:r>
                        <a:rPr kumimoji="0" lang="en-US" altLang="en-US" sz="3200" b="0" i="0" u="none" strike="noStrike" cap="none" normalizeH="0" baseline="0">
                          <a:ln>
                            <a:noFill/>
                          </a:ln>
                          <a:solidFill>
                            <a:schemeClr val="tx1"/>
                          </a:solidFill>
                          <a:effectLst/>
                          <a:latin typeface="Arial" charset="0"/>
                          <a:ea typeface="Arial" charset="0"/>
                          <a:cs typeface="Arial" charset="0"/>
                        </a:rPr>
                        <a:t>Transparency is defined as the hiding of the separation of components in a distributed systems from the user and the application programmer.</a:t>
                      </a:r>
                    </a:p>
                    <a:p>
                      <a:pPr marL="338138" marR="0" lvl="0" indent="-338138" algn="l" defTabSz="914400" rtl="0" eaLnBrk="1" fontAlgn="base" latinLnBrk="0" hangingPunct="1">
                        <a:lnSpc>
                          <a:spcPct val="100000"/>
                        </a:lnSpc>
                        <a:spcBef>
                          <a:spcPct val="20000"/>
                        </a:spcBef>
                        <a:spcAft>
                          <a:spcPct val="0"/>
                        </a:spcAft>
                        <a:buClrTx/>
                        <a:buSzTx/>
                        <a:buFont typeface="Wingdings" charset="2"/>
                        <a:buChar char="§"/>
                        <a:tabLst>
                          <a:tab pos="969963" algn="l"/>
                          <a:tab pos="1082675" algn="l"/>
                          <a:tab pos="1485900" algn="l"/>
                          <a:tab pos="1600200" algn="l"/>
                        </a:tabLst>
                      </a:pPr>
                      <a:endParaRPr kumimoji="0" lang="en-US" altLang="en-US" sz="3200" b="0" i="0" u="none" strike="noStrike" cap="none" normalizeH="0" baseline="0">
                        <a:ln>
                          <a:noFill/>
                        </a:ln>
                        <a:solidFill>
                          <a:schemeClr val="tx1"/>
                        </a:solidFill>
                        <a:effectLst/>
                        <a:latin typeface="Arial" charset="0"/>
                        <a:ea typeface="Arial" charset="0"/>
                        <a:cs typeface="Arial" charset="0"/>
                      </a:endParaRPr>
                    </a:p>
                    <a:p>
                      <a:pPr marL="338138" marR="0" lvl="0" indent="-338138" algn="l" defTabSz="914400" rtl="0" eaLnBrk="1" fontAlgn="base" latinLnBrk="0" hangingPunct="1">
                        <a:lnSpc>
                          <a:spcPct val="100000"/>
                        </a:lnSpc>
                        <a:spcBef>
                          <a:spcPct val="20000"/>
                        </a:spcBef>
                        <a:spcAft>
                          <a:spcPct val="0"/>
                        </a:spcAft>
                        <a:buClrTx/>
                        <a:buSzTx/>
                        <a:buFont typeface="Wingdings" charset="2"/>
                        <a:buChar char="§"/>
                        <a:tabLst>
                          <a:tab pos="969963" algn="l"/>
                          <a:tab pos="1082675" algn="l"/>
                          <a:tab pos="1485900" algn="l"/>
                          <a:tab pos="1600200" algn="l"/>
                        </a:tabLst>
                      </a:pPr>
                      <a:r>
                        <a:rPr kumimoji="0" lang="en-US" altLang="en-US" sz="3200" b="0" i="0" u="none" strike="noStrike" cap="none" normalizeH="0" baseline="0">
                          <a:ln>
                            <a:noFill/>
                          </a:ln>
                          <a:solidFill>
                            <a:schemeClr val="tx1"/>
                          </a:solidFill>
                          <a:effectLst/>
                          <a:latin typeface="Arial" charset="0"/>
                          <a:ea typeface="Arial" charset="0"/>
                          <a:cs typeface="Arial" charset="0"/>
                        </a:rPr>
                        <a:t>With transparency the system is perceived as a whole rather than a collection of independent components. </a:t>
                      </a:r>
                    </a:p>
                  </a:txBody>
                  <a:tcPr horzOverflow="overflow">
                    <a:lnL>
                      <a:noFill/>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r>
            </a:tbl>
          </a:graphicData>
        </a:graphic>
      </p:graphicFrame>
      <p:sp>
        <p:nvSpPr>
          <p:cNvPr id="2" name="Footer Placeholder 1"/>
          <p:cNvSpPr>
            <a:spLocks noGrp="1"/>
          </p:cNvSpPr>
          <p:nvPr>
            <p:ph type="ftr" sz="quarter" idx="10"/>
          </p:nvPr>
        </p:nvSpPr>
        <p:spPr/>
        <p:txBody>
          <a:bodyPr/>
          <a:lstStyle/>
          <a:p>
            <a:pPr>
              <a:defRPr/>
            </a:pPr>
            <a:r>
              <a:rPr lang="en-US"/>
              <a:t>Distributed System(DS)</a:t>
            </a:r>
          </a:p>
        </p:txBody>
      </p:sp>
    </p:spTree>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7"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charset="2"/>
              <a:buChar char="§"/>
              <a:defRPr sz="3200">
                <a:solidFill>
                  <a:schemeClr val="tx1"/>
                </a:solidFill>
                <a:latin typeface="Arial" charset="0"/>
                <a:ea typeface="Arial" charset="0"/>
                <a:cs typeface="Arial" charset="0"/>
              </a:defRPr>
            </a:lvl1pPr>
            <a:lvl2pPr marL="742950" indent="-285750">
              <a:spcBef>
                <a:spcPct val="20000"/>
              </a:spcBef>
              <a:buFont typeface="Wingdings" charset="2"/>
              <a:buChar char="Ø"/>
              <a:defRPr sz="2800">
                <a:solidFill>
                  <a:schemeClr val="tx1"/>
                </a:solidFill>
                <a:latin typeface="Arial" charset="0"/>
                <a:ea typeface="Arial" charset="0"/>
                <a:cs typeface="Arial" charset="0"/>
              </a:defRPr>
            </a:lvl2pPr>
            <a:lvl3pPr marL="1143000" indent="-228600">
              <a:spcBef>
                <a:spcPct val="20000"/>
              </a:spcBef>
              <a:buFont typeface="Wingdings" charset="2"/>
              <a:buChar char="v"/>
              <a:defRPr sz="2400">
                <a:solidFill>
                  <a:schemeClr val="tx1"/>
                </a:solidFill>
                <a:latin typeface="Arial" charset="0"/>
                <a:ea typeface="Arial" charset="0"/>
                <a:cs typeface="Arial" charset="0"/>
              </a:defRPr>
            </a:lvl3pPr>
            <a:lvl4pPr marL="1600200" indent="-228600">
              <a:spcBef>
                <a:spcPct val="20000"/>
              </a:spcBef>
              <a:buChar char="–"/>
              <a:defRPr sz="2000">
                <a:solidFill>
                  <a:schemeClr val="tx1"/>
                </a:solidFill>
                <a:latin typeface="Arial" charset="0"/>
                <a:ea typeface="Arial" charset="0"/>
                <a:cs typeface="Arial" charset="0"/>
              </a:defRPr>
            </a:lvl4pPr>
            <a:lvl5pPr marL="2057400" indent="-228600">
              <a:spcBef>
                <a:spcPct val="20000"/>
              </a:spcBef>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ea typeface="Arial" charset="0"/>
                <a:cs typeface="Arial" charset="0"/>
              </a:defRPr>
            </a:lvl9pPr>
          </a:lstStyle>
          <a:p>
            <a:pPr>
              <a:spcBef>
                <a:spcPct val="0"/>
              </a:spcBef>
              <a:buFontTx/>
              <a:buNone/>
            </a:pPr>
            <a:fld id="{C66D150A-0893-CF47-A1D7-9891A0AC1302}" type="slidenum">
              <a:rPr lang="en-US" altLang="en-US" sz="1400"/>
              <a:pPr>
                <a:spcBef>
                  <a:spcPct val="0"/>
                </a:spcBef>
                <a:buFontTx/>
                <a:buNone/>
              </a:pPr>
              <a:t>43</a:t>
            </a:fld>
            <a:endParaRPr lang="en-US" altLang="en-US" sz="1400"/>
          </a:p>
        </p:txBody>
      </p:sp>
      <p:sp>
        <p:nvSpPr>
          <p:cNvPr id="96258" name="Rectangle 2"/>
          <p:cNvSpPr>
            <a:spLocks noGrp="1" noChangeArrowheads="1"/>
          </p:cNvSpPr>
          <p:nvPr>
            <p:ph type="title"/>
          </p:nvPr>
        </p:nvSpPr>
        <p:spPr>
          <a:xfrm>
            <a:off x="457200" y="557213"/>
            <a:ext cx="8229600" cy="579437"/>
          </a:xfrm>
          <a:noFill/>
        </p:spPr>
        <p:txBody>
          <a:bodyPr anchorCtr="1">
            <a:spAutoFit/>
          </a:bodyPr>
          <a:lstStyle/>
          <a:p>
            <a:pPr eaLnBrk="1" hangingPunct="1"/>
            <a:r>
              <a:rPr lang="en-US" altLang="en-US" sz="3200" b="1">
                <a:solidFill>
                  <a:srgbClr val="669900"/>
                </a:solidFill>
                <a:ea typeface="宋体" charset="0"/>
              </a:rPr>
              <a:t>Transparency</a:t>
            </a:r>
          </a:p>
        </p:txBody>
      </p:sp>
      <p:graphicFrame>
        <p:nvGraphicFramePr>
          <p:cNvPr id="99359" name="Group 31"/>
          <p:cNvGraphicFramePr>
            <a:graphicFrameLocks noGrp="1"/>
          </p:cNvGraphicFramePr>
          <p:nvPr>
            <p:ph type="tbl" idx="1"/>
          </p:nvPr>
        </p:nvGraphicFramePr>
        <p:xfrm>
          <a:off x="533400" y="1219200"/>
          <a:ext cx="8229600" cy="3944060"/>
        </p:xfrm>
        <a:graphic>
          <a:graphicData uri="http://schemas.openxmlformats.org/drawingml/2006/table">
            <a:tbl>
              <a:tblPr rtl="1"/>
              <a:tblGrid>
                <a:gridCol w="8229600"/>
              </a:tblGrid>
              <a:tr h="3943350">
                <a:tc>
                  <a:txBody>
                    <a:bodyPr/>
                    <a:lstStyle/>
                    <a:p>
                      <a:pPr marL="338138" marR="0" lvl="0" indent="-338138" algn="l" defTabSz="914400" rtl="0" eaLnBrk="1" fontAlgn="base" latinLnBrk="0" hangingPunct="1">
                        <a:lnSpc>
                          <a:spcPct val="100000"/>
                        </a:lnSpc>
                        <a:spcBef>
                          <a:spcPct val="20000"/>
                        </a:spcBef>
                        <a:spcAft>
                          <a:spcPct val="0"/>
                        </a:spcAft>
                        <a:buClrTx/>
                        <a:buSzTx/>
                        <a:buFont typeface="Wingdings" pitchFamily="2" charset="2"/>
                        <a:buChar char="§"/>
                        <a:tabLst>
                          <a:tab pos="969963" algn="l"/>
                          <a:tab pos="1082675" algn="l"/>
                          <a:tab pos="1485900" algn="l"/>
                          <a:tab pos="1600200" algn="l"/>
                        </a:tabLst>
                      </a:pPr>
                      <a:r>
                        <a:rPr kumimoji="0" lang="en-US" sz="3200" b="0" i="0" u="none" strike="noStrike" cap="none" normalizeH="0" baseline="0" smtClean="0">
                          <a:ln>
                            <a:noFill/>
                          </a:ln>
                          <a:solidFill>
                            <a:schemeClr val="tx1"/>
                          </a:solidFill>
                          <a:effectLst/>
                          <a:latin typeface="Arial" charset="0"/>
                          <a:cs typeface="Arial" charset="0"/>
                        </a:rPr>
                        <a:t>Forms of transparencies:</a:t>
                      </a:r>
                    </a:p>
                    <a:p>
                      <a:pPr marL="1257300" marR="0" lvl="1" indent="-342900" algn="l" defTabSz="914400" rtl="0" eaLnBrk="1" fontAlgn="base" latinLnBrk="0" hangingPunct="1">
                        <a:lnSpc>
                          <a:spcPct val="10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US" sz="2800" b="0" i="0" u="none" strike="noStrike" cap="none" normalizeH="0" baseline="0" smtClean="0">
                          <a:ln>
                            <a:noFill/>
                          </a:ln>
                          <a:solidFill>
                            <a:srgbClr val="990099"/>
                          </a:solidFill>
                          <a:effectLst/>
                          <a:latin typeface="Arial" charset="0"/>
                          <a:cs typeface="Arial" charset="0"/>
                        </a:rPr>
                        <a:t>Access transparency</a:t>
                      </a:r>
                    </a:p>
                    <a:p>
                      <a:pPr marL="2057400" marR="0" lvl="2" indent="-342900" algn="l" defTabSz="914400" rtl="0" eaLnBrk="1" fontAlgn="base" latinLnBrk="0" hangingPunct="1">
                        <a:lnSpc>
                          <a:spcPct val="100000"/>
                        </a:lnSpc>
                        <a:spcBef>
                          <a:spcPct val="20000"/>
                        </a:spcBef>
                        <a:spcAft>
                          <a:spcPct val="0"/>
                        </a:spcAft>
                        <a:buClrTx/>
                        <a:buSzTx/>
                        <a:buFont typeface="Wingdings" pitchFamily="2" charset="2"/>
                        <a:buChar char="v"/>
                        <a:tabLst>
                          <a:tab pos="969963" algn="l"/>
                          <a:tab pos="1082675" algn="l"/>
                          <a:tab pos="1485900" algn="l"/>
                          <a:tab pos="1600200" algn="l"/>
                        </a:tabLst>
                      </a:pPr>
                      <a:r>
                        <a:rPr kumimoji="0" lang="en-US" sz="2400" b="0" i="0" u="none" strike="noStrike" cap="none" normalizeH="0" baseline="0" smtClean="0">
                          <a:ln>
                            <a:noFill/>
                          </a:ln>
                          <a:solidFill>
                            <a:schemeClr val="tx1"/>
                          </a:solidFill>
                          <a:effectLst/>
                          <a:latin typeface="Arial" charset="0"/>
                          <a:cs typeface="Arial" charset="0"/>
                        </a:rPr>
                        <a:t>Enables local and remote resources to be accessed using identical operations.</a:t>
                      </a:r>
                    </a:p>
                    <a:p>
                      <a:pPr marL="1257300" marR="0" lvl="1" indent="-342900" algn="l" defTabSz="914400" rtl="0" eaLnBrk="1" fontAlgn="base" latinLnBrk="0" hangingPunct="1">
                        <a:lnSpc>
                          <a:spcPct val="10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US" sz="2800" b="0" i="0" u="none" strike="noStrike" cap="none" normalizeH="0" baseline="0" smtClean="0">
                          <a:ln>
                            <a:noFill/>
                          </a:ln>
                          <a:solidFill>
                            <a:srgbClr val="990099"/>
                          </a:solidFill>
                          <a:effectLst/>
                          <a:latin typeface="Arial" charset="0"/>
                          <a:cs typeface="Arial" charset="0"/>
                        </a:rPr>
                        <a:t>Location transparency</a:t>
                      </a:r>
                    </a:p>
                    <a:p>
                      <a:pPr marL="2057400" marR="0" lvl="2" indent="-342900" algn="l" defTabSz="914400" rtl="0" eaLnBrk="1" fontAlgn="base" latinLnBrk="0" hangingPunct="1">
                        <a:lnSpc>
                          <a:spcPct val="100000"/>
                        </a:lnSpc>
                        <a:spcBef>
                          <a:spcPct val="20000"/>
                        </a:spcBef>
                        <a:spcAft>
                          <a:spcPct val="0"/>
                        </a:spcAft>
                        <a:buClrTx/>
                        <a:buSzTx/>
                        <a:buFont typeface="Wingdings" pitchFamily="2" charset="2"/>
                        <a:buChar char="v"/>
                        <a:tabLst>
                          <a:tab pos="969963" algn="l"/>
                          <a:tab pos="1082675" algn="l"/>
                          <a:tab pos="1485900" algn="l"/>
                          <a:tab pos="1600200" algn="l"/>
                        </a:tabLst>
                      </a:pPr>
                      <a:r>
                        <a:rPr kumimoji="0" lang="en-US" sz="2400" b="0" i="0" u="none" strike="noStrike" cap="none" normalizeH="0" baseline="0" smtClean="0">
                          <a:ln>
                            <a:noFill/>
                          </a:ln>
                          <a:solidFill>
                            <a:schemeClr val="tx1"/>
                          </a:solidFill>
                          <a:effectLst/>
                          <a:latin typeface="Arial" charset="0"/>
                          <a:cs typeface="Arial" charset="0"/>
                        </a:rPr>
                        <a:t>Enables resources to be accessed without knowledge of their physical or network location (for example, which building or IP address).</a:t>
                      </a:r>
                    </a:p>
                  </a:txBody>
                  <a:tcPr marT="45694" marB="45694"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sp>
        <p:nvSpPr>
          <p:cNvPr id="2" name="Footer Placeholder 1"/>
          <p:cNvSpPr>
            <a:spLocks noGrp="1"/>
          </p:cNvSpPr>
          <p:nvPr>
            <p:ph type="ftr" sz="quarter" idx="10"/>
          </p:nvPr>
        </p:nvSpPr>
        <p:spPr/>
        <p:txBody>
          <a:bodyPr/>
          <a:lstStyle/>
          <a:p>
            <a:pPr>
              <a:defRPr/>
            </a:pPr>
            <a:r>
              <a:rPr lang="en-US"/>
              <a:t>Distributed System(DS)</a:t>
            </a:r>
          </a:p>
        </p:txBody>
      </p:sp>
    </p:spTree>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charset="2"/>
              <a:buChar char="§"/>
              <a:defRPr sz="3200">
                <a:solidFill>
                  <a:schemeClr val="tx1"/>
                </a:solidFill>
                <a:latin typeface="Arial" charset="0"/>
                <a:ea typeface="Arial" charset="0"/>
                <a:cs typeface="Arial" charset="0"/>
              </a:defRPr>
            </a:lvl1pPr>
            <a:lvl2pPr marL="742950" indent="-285750">
              <a:spcBef>
                <a:spcPct val="20000"/>
              </a:spcBef>
              <a:buFont typeface="Wingdings" charset="2"/>
              <a:buChar char="Ø"/>
              <a:defRPr sz="2800">
                <a:solidFill>
                  <a:schemeClr val="tx1"/>
                </a:solidFill>
                <a:latin typeface="Arial" charset="0"/>
                <a:ea typeface="Arial" charset="0"/>
                <a:cs typeface="Arial" charset="0"/>
              </a:defRPr>
            </a:lvl2pPr>
            <a:lvl3pPr marL="1143000" indent="-228600">
              <a:spcBef>
                <a:spcPct val="20000"/>
              </a:spcBef>
              <a:buFont typeface="Wingdings" charset="2"/>
              <a:buChar char="v"/>
              <a:defRPr sz="2400">
                <a:solidFill>
                  <a:schemeClr val="tx1"/>
                </a:solidFill>
                <a:latin typeface="Arial" charset="0"/>
                <a:ea typeface="Arial" charset="0"/>
                <a:cs typeface="Arial" charset="0"/>
              </a:defRPr>
            </a:lvl3pPr>
            <a:lvl4pPr marL="1600200" indent="-228600">
              <a:spcBef>
                <a:spcPct val="20000"/>
              </a:spcBef>
              <a:buChar char="–"/>
              <a:defRPr sz="2000">
                <a:solidFill>
                  <a:schemeClr val="tx1"/>
                </a:solidFill>
                <a:latin typeface="Arial" charset="0"/>
                <a:ea typeface="Arial" charset="0"/>
                <a:cs typeface="Arial" charset="0"/>
              </a:defRPr>
            </a:lvl4pPr>
            <a:lvl5pPr marL="2057400" indent="-228600">
              <a:spcBef>
                <a:spcPct val="20000"/>
              </a:spcBef>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ea typeface="Arial" charset="0"/>
                <a:cs typeface="Arial" charset="0"/>
              </a:defRPr>
            </a:lvl9pPr>
          </a:lstStyle>
          <a:p>
            <a:pPr>
              <a:spcBef>
                <a:spcPct val="0"/>
              </a:spcBef>
              <a:buFontTx/>
              <a:buNone/>
            </a:pPr>
            <a:fld id="{410082BB-E64F-6A49-8E87-70EA61C7F58B}" type="slidenum">
              <a:rPr lang="en-US" altLang="en-US" sz="1400"/>
              <a:pPr>
                <a:spcBef>
                  <a:spcPct val="0"/>
                </a:spcBef>
                <a:buFontTx/>
                <a:buNone/>
              </a:pPr>
              <a:t>44</a:t>
            </a:fld>
            <a:endParaRPr lang="en-US" altLang="en-US" sz="1400"/>
          </a:p>
        </p:txBody>
      </p:sp>
      <p:sp>
        <p:nvSpPr>
          <p:cNvPr id="98306" name="Rectangle 2"/>
          <p:cNvSpPr>
            <a:spLocks noGrp="1" noChangeArrowheads="1"/>
          </p:cNvSpPr>
          <p:nvPr>
            <p:ph type="title"/>
          </p:nvPr>
        </p:nvSpPr>
        <p:spPr>
          <a:xfrm>
            <a:off x="457200" y="557213"/>
            <a:ext cx="8229600" cy="579437"/>
          </a:xfrm>
          <a:noFill/>
        </p:spPr>
        <p:txBody>
          <a:bodyPr anchorCtr="1">
            <a:spAutoFit/>
          </a:bodyPr>
          <a:lstStyle/>
          <a:p>
            <a:pPr eaLnBrk="1" hangingPunct="1"/>
            <a:r>
              <a:rPr lang="en-US" altLang="en-US" sz="3200" b="1">
                <a:solidFill>
                  <a:srgbClr val="669900"/>
                </a:solidFill>
                <a:ea typeface="宋体" charset="0"/>
              </a:rPr>
              <a:t>Transparency</a:t>
            </a:r>
          </a:p>
        </p:txBody>
      </p:sp>
      <p:graphicFrame>
        <p:nvGraphicFramePr>
          <p:cNvPr id="156684" name="Group 12"/>
          <p:cNvGraphicFramePr>
            <a:graphicFrameLocks noGrp="1"/>
          </p:cNvGraphicFramePr>
          <p:nvPr>
            <p:ph type="tbl" idx="1"/>
          </p:nvPr>
        </p:nvGraphicFramePr>
        <p:xfrm>
          <a:off x="533400" y="1219200"/>
          <a:ext cx="8229600" cy="4041775"/>
        </p:xfrm>
        <a:graphic>
          <a:graphicData uri="http://schemas.openxmlformats.org/drawingml/2006/table">
            <a:tbl>
              <a:tblPr rtl="1"/>
              <a:tblGrid>
                <a:gridCol w="8229600"/>
              </a:tblGrid>
              <a:tr h="4041775">
                <a:tc>
                  <a:txBody>
                    <a:bodyPr/>
                    <a:lstStyle/>
                    <a:p>
                      <a:pPr marL="1257300" marR="0" lvl="1" indent="-342900" algn="l" defTabSz="914400" rtl="0" eaLnBrk="1" fontAlgn="base" latinLnBrk="0" hangingPunct="1">
                        <a:lnSpc>
                          <a:spcPct val="10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US" sz="2400" b="0" i="0" u="none" strike="noStrike" cap="none" normalizeH="0" baseline="0" smtClean="0">
                          <a:ln>
                            <a:noFill/>
                          </a:ln>
                          <a:solidFill>
                            <a:srgbClr val="990099"/>
                          </a:solidFill>
                          <a:effectLst/>
                          <a:latin typeface="Arial" charset="0"/>
                          <a:cs typeface="Arial" charset="0"/>
                        </a:rPr>
                        <a:t>Concurrency transparency</a:t>
                      </a:r>
                    </a:p>
                    <a:p>
                      <a:pPr marL="2057400" marR="0" lvl="2" indent="-342900" algn="l" defTabSz="914400" rtl="0" eaLnBrk="1" fontAlgn="base" latinLnBrk="0" hangingPunct="1">
                        <a:lnSpc>
                          <a:spcPct val="100000"/>
                        </a:lnSpc>
                        <a:spcBef>
                          <a:spcPct val="20000"/>
                        </a:spcBef>
                        <a:spcAft>
                          <a:spcPct val="0"/>
                        </a:spcAft>
                        <a:buClrTx/>
                        <a:buSzTx/>
                        <a:buFont typeface="Wingdings" pitchFamily="2" charset="2"/>
                        <a:buChar char="v"/>
                        <a:tabLst>
                          <a:tab pos="969963" algn="l"/>
                          <a:tab pos="1082675" algn="l"/>
                          <a:tab pos="1485900" algn="l"/>
                          <a:tab pos="1600200" algn="l"/>
                        </a:tabLst>
                      </a:pPr>
                      <a:r>
                        <a:rPr kumimoji="0" lang="en-US" sz="2400" b="0" i="0" u="none" strike="noStrike" cap="none" normalizeH="0" baseline="0" smtClean="0">
                          <a:ln>
                            <a:noFill/>
                          </a:ln>
                          <a:solidFill>
                            <a:schemeClr val="tx1"/>
                          </a:solidFill>
                          <a:effectLst/>
                          <a:latin typeface="Arial" charset="0"/>
                          <a:cs typeface="Arial" charset="0"/>
                        </a:rPr>
                        <a:t>Enables several processes to operate concurrently using shared resources without interference between them.</a:t>
                      </a:r>
                    </a:p>
                    <a:p>
                      <a:pPr marL="1257300" marR="0" lvl="1" indent="-342900" algn="l" defTabSz="914400" rtl="0" eaLnBrk="1" fontAlgn="base" latinLnBrk="0" hangingPunct="1">
                        <a:lnSpc>
                          <a:spcPct val="10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US" sz="2800" b="0" i="0" u="none" strike="noStrike" cap="none" normalizeH="0" baseline="0" smtClean="0">
                          <a:ln>
                            <a:noFill/>
                          </a:ln>
                          <a:solidFill>
                            <a:srgbClr val="990099"/>
                          </a:solidFill>
                          <a:effectLst/>
                          <a:latin typeface="Arial" charset="0"/>
                          <a:cs typeface="Arial" charset="0"/>
                        </a:rPr>
                        <a:t>Replication transparency</a:t>
                      </a:r>
                    </a:p>
                    <a:p>
                      <a:pPr marL="2057400" marR="0" lvl="2" indent="-342900" algn="l" defTabSz="914400" rtl="0" eaLnBrk="1" fontAlgn="base" latinLnBrk="0" hangingPunct="1">
                        <a:lnSpc>
                          <a:spcPct val="100000"/>
                        </a:lnSpc>
                        <a:spcBef>
                          <a:spcPct val="20000"/>
                        </a:spcBef>
                        <a:spcAft>
                          <a:spcPct val="0"/>
                        </a:spcAft>
                        <a:buClrTx/>
                        <a:buSzTx/>
                        <a:buFont typeface="Wingdings" pitchFamily="2" charset="2"/>
                        <a:buChar char="v"/>
                        <a:tabLst>
                          <a:tab pos="969963" algn="l"/>
                          <a:tab pos="1082675" algn="l"/>
                          <a:tab pos="1485900" algn="l"/>
                          <a:tab pos="1600200" algn="l"/>
                        </a:tabLst>
                      </a:pPr>
                      <a:r>
                        <a:rPr kumimoji="0" lang="en-US" sz="2400" b="0" i="0" u="none" strike="noStrike" cap="none" normalizeH="0" baseline="0" smtClean="0">
                          <a:ln>
                            <a:noFill/>
                          </a:ln>
                          <a:solidFill>
                            <a:schemeClr val="tx1"/>
                          </a:solidFill>
                          <a:effectLst/>
                          <a:latin typeface="Arial" charset="0"/>
                          <a:cs typeface="Arial" charset="0"/>
                        </a:rPr>
                        <a:t>Enables multiple instances of resources to be used to increase reliability and performance without knowledge of the replicas by users or application programmers.</a:t>
                      </a:r>
                    </a:p>
                  </a:txBody>
                  <a:tcPr marT="45721" marB="45721"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sp>
        <p:nvSpPr>
          <p:cNvPr id="2" name="Footer Placeholder 1"/>
          <p:cNvSpPr>
            <a:spLocks noGrp="1"/>
          </p:cNvSpPr>
          <p:nvPr>
            <p:ph type="ftr" sz="quarter" idx="10"/>
          </p:nvPr>
        </p:nvSpPr>
        <p:spPr/>
        <p:txBody>
          <a:bodyPr/>
          <a:lstStyle/>
          <a:p>
            <a:pPr>
              <a:defRPr/>
            </a:pPr>
            <a:r>
              <a:rPr lang="en-US"/>
              <a:t>Distributed System(DS)</a:t>
            </a:r>
          </a:p>
        </p:txBody>
      </p:sp>
    </p:spTree>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3"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charset="2"/>
              <a:buChar char="§"/>
              <a:defRPr sz="3200">
                <a:solidFill>
                  <a:schemeClr val="tx1"/>
                </a:solidFill>
                <a:latin typeface="Arial" charset="0"/>
                <a:ea typeface="Arial" charset="0"/>
                <a:cs typeface="Arial" charset="0"/>
              </a:defRPr>
            </a:lvl1pPr>
            <a:lvl2pPr marL="742950" indent="-285750">
              <a:spcBef>
                <a:spcPct val="20000"/>
              </a:spcBef>
              <a:buFont typeface="Wingdings" charset="2"/>
              <a:buChar char="Ø"/>
              <a:defRPr sz="2800">
                <a:solidFill>
                  <a:schemeClr val="tx1"/>
                </a:solidFill>
                <a:latin typeface="Arial" charset="0"/>
                <a:ea typeface="Arial" charset="0"/>
                <a:cs typeface="Arial" charset="0"/>
              </a:defRPr>
            </a:lvl2pPr>
            <a:lvl3pPr marL="1143000" indent="-228600">
              <a:spcBef>
                <a:spcPct val="20000"/>
              </a:spcBef>
              <a:buFont typeface="Wingdings" charset="2"/>
              <a:buChar char="v"/>
              <a:defRPr sz="2400">
                <a:solidFill>
                  <a:schemeClr val="tx1"/>
                </a:solidFill>
                <a:latin typeface="Arial" charset="0"/>
                <a:ea typeface="Arial" charset="0"/>
                <a:cs typeface="Arial" charset="0"/>
              </a:defRPr>
            </a:lvl3pPr>
            <a:lvl4pPr marL="1600200" indent="-228600">
              <a:spcBef>
                <a:spcPct val="20000"/>
              </a:spcBef>
              <a:buChar char="–"/>
              <a:defRPr sz="2000">
                <a:solidFill>
                  <a:schemeClr val="tx1"/>
                </a:solidFill>
                <a:latin typeface="Arial" charset="0"/>
                <a:ea typeface="Arial" charset="0"/>
                <a:cs typeface="Arial" charset="0"/>
              </a:defRPr>
            </a:lvl4pPr>
            <a:lvl5pPr marL="2057400" indent="-228600">
              <a:spcBef>
                <a:spcPct val="20000"/>
              </a:spcBef>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ea typeface="Arial" charset="0"/>
                <a:cs typeface="Arial" charset="0"/>
              </a:defRPr>
            </a:lvl9pPr>
          </a:lstStyle>
          <a:p>
            <a:pPr>
              <a:spcBef>
                <a:spcPct val="0"/>
              </a:spcBef>
              <a:buFontTx/>
              <a:buNone/>
            </a:pPr>
            <a:fld id="{9BDAFDE4-1679-DB49-83CB-7EEE3A81EF86}" type="slidenum">
              <a:rPr lang="en-US" altLang="en-US" sz="1400"/>
              <a:pPr>
                <a:spcBef>
                  <a:spcPct val="0"/>
                </a:spcBef>
                <a:buFontTx/>
                <a:buNone/>
              </a:pPr>
              <a:t>45</a:t>
            </a:fld>
            <a:endParaRPr lang="en-US" altLang="en-US" sz="1400"/>
          </a:p>
        </p:txBody>
      </p:sp>
      <p:sp>
        <p:nvSpPr>
          <p:cNvPr id="100354" name="Rectangle 2"/>
          <p:cNvSpPr>
            <a:spLocks noGrp="1" noChangeArrowheads="1"/>
          </p:cNvSpPr>
          <p:nvPr>
            <p:ph type="title"/>
          </p:nvPr>
        </p:nvSpPr>
        <p:spPr>
          <a:xfrm>
            <a:off x="457200" y="557213"/>
            <a:ext cx="8229600" cy="579437"/>
          </a:xfrm>
          <a:noFill/>
        </p:spPr>
        <p:txBody>
          <a:bodyPr anchorCtr="1">
            <a:spAutoFit/>
          </a:bodyPr>
          <a:lstStyle/>
          <a:p>
            <a:pPr eaLnBrk="1" hangingPunct="1"/>
            <a:r>
              <a:rPr lang="en-US" altLang="en-US" sz="3200" b="1">
                <a:solidFill>
                  <a:srgbClr val="669900"/>
                </a:solidFill>
                <a:ea typeface="宋体" charset="0"/>
              </a:rPr>
              <a:t>Transparency</a:t>
            </a:r>
          </a:p>
        </p:txBody>
      </p:sp>
      <p:graphicFrame>
        <p:nvGraphicFramePr>
          <p:cNvPr id="100377" name="Group 25"/>
          <p:cNvGraphicFramePr>
            <a:graphicFrameLocks noGrp="1"/>
          </p:cNvGraphicFramePr>
          <p:nvPr>
            <p:ph type="tbl" idx="1"/>
          </p:nvPr>
        </p:nvGraphicFramePr>
        <p:xfrm>
          <a:off x="533400" y="1219200"/>
          <a:ext cx="8229600" cy="3736975"/>
        </p:xfrm>
        <a:graphic>
          <a:graphicData uri="http://schemas.openxmlformats.org/drawingml/2006/table">
            <a:tbl>
              <a:tblPr rtl="1"/>
              <a:tblGrid>
                <a:gridCol w="8229600"/>
              </a:tblGrid>
              <a:tr h="3736975">
                <a:tc>
                  <a:txBody>
                    <a:bodyPr/>
                    <a:lstStyle/>
                    <a:p>
                      <a:pPr marL="1257300" marR="0" lvl="1" indent="-342900" algn="l" defTabSz="914400" rtl="0" eaLnBrk="1" fontAlgn="base" latinLnBrk="0" hangingPunct="1">
                        <a:lnSpc>
                          <a:spcPct val="10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US" sz="2800" b="0" i="0" u="none" strike="noStrike" cap="none" normalizeH="0" baseline="0" smtClean="0">
                          <a:ln>
                            <a:noFill/>
                          </a:ln>
                          <a:solidFill>
                            <a:srgbClr val="990099"/>
                          </a:solidFill>
                          <a:effectLst/>
                          <a:latin typeface="Arial" charset="0"/>
                          <a:cs typeface="Arial" charset="0"/>
                        </a:rPr>
                        <a:t>Failure transparency</a:t>
                      </a:r>
                    </a:p>
                    <a:p>
                      <a:pPr marL="2057400" marR="0" lvl="2" indent="-342900" algn="l" defTabSz="914400" rtl="0" eaLnBrk="1" fontAlgn="base" latinLnBrk="0" hangingPunct="1">
                        <a:lnSpc>
                          <a:spcPct val="100000"/>
                        </a:lnSpc>
                        <a:spcBef>
                          <a:spcPct val="20000"/>
                        </a:spcBef>
                        <a:spcAft>
                          <a:spcPct val="0"/>
                        </a:spcAft>
                        <a:buClrTx/>
                        <a:buSzTx/>
                        <a:buFont typeface="Wingdings" pitchFamily="2" charset="2"/>
                        <a:buChar char="v"/>
                        <a:tabLst>
                          <a:tab pos="969963" algn="l"/>
                          <a:tab pos="1082675" algn="l"/>
                          <a:tab pos="1485900" algn="l"/>
                          <a:tab pos="1600200" algn="l"/>
                        </a:tabLst>
                      </a:pPr>
                      <a:r>
                        <a:rPr kumimoji="0" lang="en-US" sz="2400" b="0" i="0" u="none" strike="noStrike" cap="none" normalizeH="0" baseline="0" smtClean="0">
                          <a:ln>
                            <a:noFill/>
                          </a:ln>
                          <a:solidFill>
                            <a:schemeClr val="tx1"/>
                          </a:solidFill>
                          <a:effectLst/>
                          <a:latin typeface="Arial" charset="0"/>
                          <a:cs typeface="Arial" charset="0"/>
                        </a:rPr>
                        <a:t>Enables the concealment of faults, allowing users and application programs to complete their tasks despite the failure of hardware or software components.</a:t>
                      </a:r>
                    </a:p>
                    <a:p>
                      <a:pPr marL="1257300" marR="0" lvl="1" indent="-342900" algn="l" defTabSz="914400" rtl="0" eaLnBrk="1" fontAlgn="base" latinLnBrk="0" hangingPunct="1">
                        <a:lnSpc>
                          <a:spcPct val="10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US" sz="2800" b="0" i="0" u="none" strike="noStrike" cap="none" normalizeH="0" baseline="0" smtClean="0">
                          <a:ln>
                            <a:noFill/>
                          </a:ln>
                          <a:solidFill>
                            <a:srgbClr val="990099"/>
                          </a:solidFill>
                          <a:effectLst/>
                          <a:latin typeface="Arial" charset="0"/>
                          <a:cs typeface="Arial" charset="0"/>
                        </a:rPr>
                        <a:t>Mobility transparency</a:t>
                      </a:r>
                    </a:p>
                    <a:p>
                      <a:pPr marL="2057400" marR="0" lvl="2" indent="-342900" algn="l" defTabSz="914400" rtl="0" eaLnBrk="1" fontAlgn="base" latinLnBrk="0" hangingPunct="1">
                        <a:lnSpc>
                          <a:spcPct val="100000"/>
                        </a:lnSpc>
                        <a:spcBef>
                          <a:spcPct val="20000"/>
                        </a:spcBef>
                        <a:spcAft>
                          <a:spcPct val="0"/>
                        </a:spcAft>
                        <a:buClrTx/>
                        <a:buSzTx/>
                        <a:buFont typeface="Wingdings" pitchFamily="2" charset="2"/>
                        <a:buChar char="v"/>
                        <a:tabLst>
                          <a:tab pos="969963" algn="l"/>
                          <a:tab pos="1082675" algn="l"/>
                          <a:tab pos="1485900" algn="l"/>
                          <a:tab pos="1600200" algn="l"/>
                        </a:tabLst>
                      </a:pPr>
                      <a:r>
                        <a:rPr kumimoji="0" lang="en-US" sz="2400" b="0" i="0" u="none" strike="noStrike" cap="none" normalizeH="0" baseline="0" smtClean="0">
                          <a:ln>
                            <a:noFill/>
                          </a:ln>
                          <a:solidFill>
                            <a:schemeClr val="tx1"/>
                          </a:solidFill>
                          <a:effectLst/>
                          <a:latin typeface="Arial" charset="0"/>
                          <a:cs typeface="Arial" charset="0"/>
                        </a:rPr>
                        <a:t>Allows the movement of resources and clients within a system without affecting the operation of users or programs.</a:t>
                      </a:r>
                    </a:p>
                  </a:txBody>
                  <a:tcPr marT="45722" marB="45722"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sp>
        <p:nvSpPr>
          <p:cNvPr id="2" name="Footer Placeholder 1"/>
          <p:cNvSpPr>
            <a:spLocks noGrp="1"/>
          </p:cNvSpPr>
          <p:nvPr>
            <p:ph type="ftr" sz="quarter" idx="10"/>
          </p:nvPr>
        </p:nvSpPr>
        <p:spPr/>
        <p:txBody>
          <a:bodyPr/>
          <a:lstStyle/>
          <a:p>
            <a:pPr>
              <a:defRPr/>
            </a:pPr>
            <a:r>
              <a:rPr lang="en-US"/>
              <a:t>Distributed System(DS)</a:t>
            </a:r>
          </a:p>
        </p:txBody>
      </p:sp>
    </p:spTree>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1"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charset="2"/>
              <a:buChar char="§"/>
              <a:defRPr sz="3200">
                <a:solidFill>
                  <a:schemeClr val="tx1"/>
                </a:solidFill>
                <a:latin typeface="Arial" charset="0"/>
                <a:ea typeface="Arial" charset="0"/>
                <a:cs typeface="Arial" charset="0"/>
              </a:defRPr>
            </a:lvl1pPr>
            <a:lvl2pPr marL="742950" indent="-285750">
              <a:spcBef>
                <a:spcPct val="20000"/>
              </a:spcBef>
              <a:buFont typeface="Wingdings" charset="2"/>
              <a:buChar char="Ø"/>
              <a:defRPr sz="2800">
                <a:solidFill>
                  <a:schemeClr val="tx1"/>
                </a:solidFill>
                <a:latin typeface="Arial" charset="0"/>
                <a:ea typeface="Arial" charset="0"/>
                <a:cs typeface="Arial" charset="0"/>
              </a:defRPr>
            </a:lvl2pPr>
            <a:lvl3pPr marL="1143000" indent="-228600">
              <a:spcBef>
                <a:spcPct val="20000"/>
              </a:spcBef>
              <a:buFont typeface="Wingdings" charset="2"/>
              <a:buChar char="v"/>
              <a:defRPr sz="2400">
                <a:solidFill>
                  <a:schemeClr val="tx1"/>
                </a:solidFill>
                <a:latin typeface="Arial" charset="0"/>
                <a:ea typeface="Arial" charset="0"/>
                <a:cs typeface="Arial" charset="0"/>
              </a:defRPr>
            </a:lvl3pPr>
            <a:lvl4pPr marL="1600200" indent="-228600">
              <a:spcBef>
                <a:spcPct val="20000"/>
              </a:spcBef>
              <a:buChar char="–"/>
              <a:defRPr sz="2000">
                <a:solidFill>
                  <a:schemeClr val="tx1"/>
                </a:solidFill>
                <a:latin typeface="Arial" charset="0"/>
                <a:ea typeface="Arial" charset="0"/>
                <a:cs typeface="Arial" charset="0"/>
              </a:defRPr>
            </a:lvl4pPr>
            <a:lvl5pPr marL="2057400" indent="-228600">
              <a:spcBef>
                <a:spcPct val="20000"/>
              </a:spcBef>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ea typeface="Arial" charset="0"/>
                <a:cs typeface="Arial" charset="0"/>
              </a:defRPr>
            </a:lvl9pPr>
          </a:lstStyle>
          <a:p>
            <a:pPr>
              <a:spcBef>
                <a:spcPct val="0"/>
              </a:spcBef>
              <a:buFontTx/>
              <a:buNone/>
            </a:pPr>
            <a:fld id="{29734575-7BCC-3341-B84B-ECF384120D24}" type="slidenum">
              <a:rPr lang="en-US" altLang="en-US" sz="1400"/>
              <a:pPr>
                <a:spcBef>
                  <a:spcPct val="0"/>
                </a:spcBef>
                <a:buFontTx/>
                <a:buNone/>
              </a:pPr>
              <a:t>46</a:t>
            </a:fld>
            <a:endParaRPr lang="en-US" altLang="en-US" sz="1400"/>
          </a:p>
        </p:txBody>
      </p:sp>
      <p:sp>
        <p:nvSpPr>
          <p:cNvPr id="102402" name="Rectangle 2"/>
          <p:cNvSpPr>
            <a:spLocks noGrp="1" noChangeArrowheads="1"/>
          </p:cNvSpPr>
          <p:nvPr>
            <p:ph type="title"/>
          </p:nvPr>
        </p:nvSpPr>
        <p:spPr>
          <a:xfrm>
            <a:off x="457200" y="557213"/>
            <a:ext cx="8229600" cy="579437"/>
          </a:xfrm>
          <a:noFill/>
        </p:spPr>
        <p:txBody>
          <a:bodyPr anchorCtr="1">
            <a:spAutoFit/>
          </a:bodyPr>
          <a:lstStyle/>
          <a:p>
            <a:pPr eaLnBrk="1" hangingPunct="1"/>
            <a:r>
              <a:rPr lang="en-US" altLang="en-US" sz="3200" b="1">
                <a:solidFill>
                  <a:srgbClr val="669900"/>
                </a:solidFill>
                <a:ea typeface="宋体" charset="0"/>
              </a:rPr>
              <a:t>Transparency</a:t>
            </a:r>
          </a:p>
        </p:txBody>
      </p:sp>
      <p:graphicFrame>
        <p:nvGraphicFramePr>
          <p:cNvPr id="101398" name="Group 22"/>
          <p:cNvGraphicFramePr>
            <a:graphicFrameLocks noGrp="1"/>
          </p:cNvGraphicFramePr>
          <p:nvPr>
            <p:ph type="tbl" idx="1"/>
          </p:nvPr>
        </p:nvGraphicFramePr>
        <p:xfrm>
          <a:off x="533400" y="1219200"/>
          <a:ext cx="8229600" cy="3371850"/>
        </p:xfrm>
        <a:graphic>
          <a:graphicData uri="http://schemas.openxmlformats.org/drawingml/2006/table">
            <a:tbl>
              <a:tblPr rtl="1"/>
              <a:tblGrid>
                <a:gridCol w="8229600"/>
              </a:tblGrid>
              <a:tr h="3371850">
                <a:tc>
                  <a:txBody>
                    <a:bodyPr/>
                    <a:lstStyle/>
                    <a:p>
                      <a:pPr marL="1257300" marR="0" lvl="1" indent="-342900" algn="l" defTabSz="914400" rtl="0" eaLnBrk="1" fontAlgn="base" latinLnBrk="0" hangingPunct="1">
                        <a:lnSpc>
                          <a:spcPct val="10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US" sz="2800" b="0" i="0" u="none" strike="noStrike" cap="none" normalizeH="0" baseline="0" smtClean="0">
                          <a:ln>
                            <a:noFill/>
                          </a:ln>
                          <a:solidFill>
                            <a:srgbClr val="990099"/>
                          </a:solidFill>
                          <a:effectLst/>
                          <a:latin typeface="Arial" charset="0"/>
                          <a:cs typeface="Arial" charset="0"/>
                        </a:rPr>
                        <a:t>Performance transparency</a:t>
                      </a:r>
                    </a:p>
                    <a:p>
                      <a:pPr marL="2057400" marR="0" lvl="2" indent="-342900" algn="l" defTabSz="914400" rtl="0" eaLnBrk="1" fontAlgn="base" latinLnBrk="0" hangingPunct="1">
                        <a:lnSpc>
                          <a:spcPct val="100000"/>
                        </a:lnSpc>
                        <a:spcBef>
                          <a:spcPct val="20000"/>
                        </a:spcBef>
                        <a:spcAft>
                          <a:spcPct val="0"/>
                        </a:spcAft>
                        <a:buClrTx/>
                        <a:buSzTx/>
                        <a:buFont typeface="Wingdings" pitchFamily="2" charset="2"/>
                        <a:buChar char="v"/>
                        <a:tabLst>
                          <a:tab pos="969963" algn="l"/>
                          <a:tab pos="1082675" algn="l"/>
                          <a:tab pos="1485900" algn="l"/>
                          <a:tab pos="1600200" algn="l"/>
                        </a:tabLst>
                      </a:pPr>
                      <a:r>
                        <a:rPr kumimoji="0" lang="en-US" sz="2400" b="0" i="0" u="none" strike="noStrike" cap="none" normalizeH="0" baseline="0" smtClean="0">
                          <a:ln>
                            <a:noFill/>
                          </a:ln>
                          <a:solidFill>
                            <a:schemeClr val="tx1"/>
                          </a:solidFill>
                          <a:effectLst/>
                          <a:latin typeface="Arial" charset="0"/>
                          <a:cs typeface="Arial" charset="0"/>
                        </a:rPr>
                        <a:t>Allows the system to be reconfigured to improve performance as loads vary.</a:t>
                      </a:r>
                    </a:p>
                    <a:p>
                      <a:pPr marL="1257300" marR="0" lvl="1" indent="-342900" algn="l" defTabSz="914400" rtl="0" eaLnBrk="1" fontAlgn="base" latinLnBrk="0" hangingPunct="1">
                        <a:lnSpc>
                          <a:spcPct val="10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US" sz="2800" b="0" i="0" u="none" strike="noStrike" cap="none" normalizeH="0" baseline="0" smtClean="0">
                          <a:ln>
                            <a:noFill/>
                          </a:ln>
                          <a:solidFill>
                            <a:srgbClr val="990099"/>
                          </a:solidFill>
                          <a:effectLst/>
                          <a:latin typeface="Arial" charset="0"/>
                          <a:cs typeface="Arial" charset="0"/>
                        </a:rPr>
                        <a:t>Scaling transparency</a:t>
                      </a:r>
                    </a:p>
                    <a:p>
                      <a:pPr marL="2057400" marR="0" lvl="2" indent="-342900" algn="l" defTabSz="914400" rtl="0" eaLnBrk="1" fontAlgn="base" latinLnBrk="0" hangingPunct="1">
                        <a:lnSpc>
                          <a:spcPct val="100000"/>
                        </a:lnSpc>
                        <a:spcBef>
                          <a:spcPct val="20000"/>
                        </a:spcBef>
                        <a:spcAft>
                          <a:spcPct val="0"/>
                        </a:spcAft>
                        <a:buClrTx/>
                        <a:buSzTx/>
                        <a:buFont typeface="Wingdings" pitchFamily="2" charset="2"/>
                        <a:buChar char="v"/>
                        <a:tabLst>
                          <a:tab pos="969963" algn="l"/>
                          <a:tab pos="1082675" algn="l"/>
                          <a:tab pos="1485900" algn="l"/>
                          <a:tab pos="1600200" algn="l"/>
                        </a:tabLst>
                      </a:pPr>
                      <a:r>
                        <a:rPr kumimoji="0" lang="en-US" sz="2400" b="0" i="0" u="none" strike="noStrike" cap="none" normalizeH="0" baseline="0" smtClean="0">
                          <a:ln>
                            <a:noFill/>
                          </a:ln>
                          <a:solidFill>
                            <a:schemeClr val="tx1"/>
                          </a:solidFill>
                          <a:effectLst/>
                          <a:latin typeface="Arial" charset="0"/>
                          <a:cs typeface="Arial" charset="0"/>
                        </a:rPr>
                        <a:t>Allows the system and applications to expand in scale without change to the system structure or the application algorithms.</a:t>
                      </a:r>
                    </a:p>
                  </a:txBody>
                  <a:tcPr marT="45730" marB="45730"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sp>
        <p:nvSpPr>
          <p:cNvPr id="2" name="Footer Placeholder 1"/>
          <p:cNvSpPr>
            <a:spLocks noGrp="1"/>
          </p:cNvSpPr>
          <p:nvPr>
            <p:ph type="ftr" sz="quarter" idx="10"/>
          </p:nvPr>
        </p:nvSpPr>
        <p:spPr/>
        <p:txBody>
          <a:bodyPr/>
          <a:lstStyle/>
          <a:p>
            <a:pPr>
              <a:defRPr/>
            </a:pPr>
            <a:r>
              <a:rPr lang="en-US"/>
              <a:t>Distributed System(DS)</a:t>
            </a:r>
          </a:p>
        </p:txBody>
      </p:sp>
    </p:spTree>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49"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charset="2"/>
              <a:buChar char="§"/>
              <a:defRPr sz="3200">
                <a:solidFill>
                  <a:schemeClr val="tx1"/>
                </a:solidFill>
                <a:latin typeface="Arial" charset="0"/>
                <a:ea typeface="Arial" charset="0"/>
                <a:cs typeface="Arial" charset="0"/>
              </a:defRPr>
            </a:lvl1pPr>
            <a:lvl2pPr marL="742950" indent="-285750">
              <a:spcBef>
                <a:spcPct val="20000"/>
              </a:spcBef>
              <a:buFont typeface="Wingdings" charset="2"/>
              <a:buChar char="Ø"/>
              <a:defRPr sz="2800">
                <a:solidFill>
                  <a:schemeClr val="tx1"/>
                </a:solidFill>
                <a:latin typeface="Arial" charset="0"/>
                <a:ea typeface="Arial" charset="0"/>
                <a:cs typeface="Arial" charset="0"/>
              </a:defRPr>
            </a:lvl2pPr>
            <a:lvl3pPr marL="1143000" indent="-228600">
              <a:spcBef>
                <a:spcPct val="20000"/>
              </a:spcBef>
              <a:buFont typeface="Wingdings" charset="2"/>
              <a:buChar char="v"/>
              <a:defRPr sz="2400">
                <a:solidFill>
                  <a:schemeClr val="tx1"/>
                </a:solidFill>
                <a:latin typeface="Arial" charset="0"/>
                <a:ea typeface="Arial" charset="0"/>
                <a:cs typeface="Arial" charset="0"/>
              </a:defRPr>
            </a:lvl3pPr>
            <a:lvl4pPr marL="1600200" indent="-228600">
              <a:spcBef>
                <a:spcPct val="20000"/>
              </a:spcBef>
              <a:buChar char="–"/>
              <a:defRPr sz="2000">
                <a:solidFill>
                  <a:schemeClr val="tx1"/>
                </a:solidFill>
                <a:latin typeface="Arial" charset="0"/>
                <a:ea typeface="Arial" charset="0"/>
                <a:cs typeface="Arial" charset="0"/>
              </a:defRPr>
            </a:lvl4pPr>
            <a:lvl5pPr marL="2057400" indent="-228600">
              <a:spcBef>
                <a:spcPct val="20000"/>
              </a:spcBef>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ea typeface="Arial" charset="0"/>
                <a:cs typeface="Arial" charset="0"/>
              </a:defRPr>
            </a:lvl9pPr>
          </a:lstStyle>
          <a:p>
            <a:pPr>
              <a:spcBef>
                <a:spcPct val="0"/>
              </a:spcBef>
              <a:buFontTx/>
              <a:buNone/>
            </a:pPr>
            <a:fld id="{F6F44991-DEBE-754F-AB2B-80679A1D6FB7}" type="slidenum">
              <a:rPr lang="en-US" altLang="en-US" sz="1400"/>
              <a:pPr>
                <a:spcBef>
                  <a:spcPct val="0"/>
                </a:spcBef>
                <a:buFontTx/>
                <a:buNone/>
              </a:pPr>
              <a:t>47</a:t>
            </a:fld>
            <a:endParaRPr lang="en-US" altLang="en-US" sz="1400"/>
          </a:p>
        </p:txBody>
      </p:sp>
      <p:sp>
        <p:nvSpPr>
          <p:cNvPr id="104450" name="Rectangle 2"/>
          <p:cNvSpPr>
            <a:spLocks noGrp="1" noChangeArrowheads="1"/>
          </p:cNvSpPr>
          <p:nvPr>
            <p:ph type="title"/>
          </p:nvPr>
        </p:nvSpPr>
        <p:spPr>
          <a:xfrm>
            <a:off x="457200" y="557213"/>
            <a:ext cx="8229600" cy="579437"/>
          </a:xfrm>
          <a:noFill/>
        </p:spPr>
        <p:txBody>
          <a:bodyPr anchorCtr="1">
            <a:spAutoFit/>
          </a:bodyPr>
          <a:lstStyle/>
          <a:p>
            <a:pPr eaLnBrk="1" hangingPunct="1"/>
            <a:r>
              <a:rPr lang="en-US" altLang="en-US" sz="3200" b="1">
                <a:solidFill>
                  <a:srgbClr val="669900"/>
                </a:solidFill>
                <a:ea typeface="宋体" charset="0"/>
              </a:rPr>
              <a:t>Transparency</a:t>
            </a:r>
          </a:p>
        </p:txBody>
      </p:sp>
      <p:graphicFrame>
        <p:nvGraphicFramePr>
          <p:cNvPr id="102413" name="Group 13"/>
          <p:cNvGraphicFramePr>
            <a:graphicFrameLocks noGrp="1"/>
          </p:cNvGraphicFramePr>
          <p:nvPr>
            <p:ph type="tbl" idx="1"/>
          </p:nvPr>
        </p:nvGraphicFramePr>
        <p:xfrm>
          <a:off x="533400" y="1219200"/>
          <a:ext cx="8229600" cy="4187952"/>
        </p:xfrm>
        <a:graphic>
          <a:graphicData uri="http://schemas.openxmlformats.org/drawingml/2006/table">
            <a:tbl>
              <a:tblPr rtl="1"/>
              <a:tblGrid>
                <a:gridCol w="8229600"/>
              </a:tblGrid>
              <a:tr h="1993900">
                <a:tc>
                  <a:txBody>
                    <a:bodyPr/>
                    <a:lstStyle>
                      <a:lvl1pPr marL="338138" indent="-338138">
                        <a:spcBef>
                          <a:spcPct val="20000"/>
                        </a:spcBef>
                        <a:buFont typeface="Wingdings" charset="2"/>
                        <a:tabLst>
                          <a:tab pos="969963" algn="l"/>
                          <a:tab pos="1082675" algn="l"/>
                          <a:tab pos="1485900" algn="l"/>
                          <a:tab pos="1600200" algn="l"/>
                        </a:tabLst>
                        <a:defRPr sz="2800">
                          <a:solidFill>
                            <a:schemeClr val="tx1"/>
                          </a:solidFill>
                          <a:latin typeface="Arial" charset="0"/>
                          <a:ea typeface="Arial" charset="0"/>
                          <a:cs typeface="Arial" charset="0"/>
                        </a:defRPr>
                      </a:lvl1pPr>
                      <a:lvl2pPr marL="742950" indent="-285750">
                        <a:spcBef>
                          <a:spcPct val="20000"/>
                        </a:spcBef>
                        <a:buFont typeface="Wingdings" charset="2"/>
                        <a:tabLst>
                          <a:tab pos="969963" algn="l"/>
                          <a:tab pos="1082675" algn="l"/>
                          <a:tab pos="1485900" algn="l"/>
                          <a:tab pos="1600200" algn="l"/>
                        </a:tabLst>
                        <a:defRPr sz="2400">
                          <a:solidFill>
                            <a:schemeClr val="tx1"/>
                          </a:solidFill>
                          <a:latin typeface="Arial" charset="0"/>
                          <a:ea typeface="Arial" charset="0"/>
                          <a:cs typeface="Arial" charset="0"/>
                        </a:defRPr>
                      </a:lvl2pPr>
                      <a:lvl3pPr marL="1143000" indent="-228600">
                        <a:spcBef>
                          <a:spcPct val="20000"/>
                        </a:spcBef>
                        <a:buFont typeface="Wingdings" charset="2"/>
                        <a:tabLst>
                          <a:tab pos="969963" algn="l"/>
                          <a:tab pos="1082675" algn="l"/>
                          <a:tab pos="1485900" algn="l"/>
                          <a:tab pos="1600200" algn="l"/>
                        </a:tabLst>
                        <a:defRPr sz="2000">
                          <a:solidFill>
                            <a:schemeClr val="tx1"/>
                          </a:solidFill>
                          <a:latin typeface="Arial" charset="0"/>
                          <a:ea typeface="Arial" charset="0"/>
                          <a:cs typeface="Arial" charset="0"/>
                        </a:defRPr>
                      </a:lvl3pPr>
                      <a:lvl4pPr marL="1600200" indent="-228600">
                        <a:spcBef>
                          <a:spcPct val="20000"/>
                        </a:spcBef>
                        <a:tabLst>
                          <a:tab pos="969963" algn="l"/>
                          <a:tab pos="1082675" algn="l"/>
                          <a:tab pos="1485900" algn="l"/>
                          <a:tab pos="1600200" algn="l"/>
                        </a:tabLst>
                        <a:defRPr>
                          <a:solidFill>
                            <a:schemeClr val="tx1"/>
                          </a:solidFill>
                          <a:latin typeface="Arial" charset="0"/>
                          <a:ea typeface="Arial" charset="0"/>
                          <a:cs typeface="Arial" charset="0"/>
                        </a:defRPr>
                      </a:lvl4pPr>
                      <a:lvl5pPr marL="2057400" indent="-228600">
                        <a:spcBef>
                          <a:spcPct val="20000"/>
                        </a:spcBef>
                        <a:tabLst>
                          <a:tab pos="969963" algn="l"/>
                          <a:tab pos="1082675" algn="l"/>
                          <a:tab pos="1485900" algn="l"/>
                          <a:tab pos="1600200" algn="l"/>
                        </a:tabLst>
                        <a:defRPr>
                          <a:solidFill>
                            <a:schemeClr val="tx1"/>
                          </a:solidFill>
                          <a:latin typeface="Arial" charset="0"/>
                          <a:ea typeface="Arial" charset="0"/>
                          <a:cs typeface="Arial" charset="0"/>
                        </a:defRPr>
                      </a:lvl5pPr>
                      <a:lvl6pPr marL="2514600" indent="-228600" eaLnBrk="0" fontAlgn="base" hangingPunct="0">
                        <a:spcBef>
                          <a:spcPct val="20000"/>
                        </a:spcBef>
                        <a:spcAft>
                          <a:spcPct val="0"/>
                        </a:spcAft>
                        <a:tabLst>
                          <a:tab pos="969963" algn="l"/>
                          <a:tab pos="1082675" algn="l"/>
                          <a:tab pos="1485900" algn="l"/>
                          <a:tab pos="1600200" algn="l"/>
                        </a:tabLst>
                        <a:defRPr>
                          <a:solidFill>
                            <a:schemeClr val="tx1"/>
                          </a:solidFill>
                          <a:latin typeface="Arial" charset="0"/>
                          <a:ea typeface="Arial" charset="0"/>
                          <a:cs typeface="Arial" charset="0"/>
                        </a:defRPr>
                      </a:lvl6pPr>
                      <a:lvl7pPr marL="2971800" indent="-228600" eaLnBrk="0" fontAlgn="base" hangingPunct="0">
                        <a:spcBef>
                          <a:spcPct val="20000"/>
                        </a:spcBef>
                        <a:spcAft>
                          <a:spcPct val="0"/>
                        </a:spcAft>
                        <a:tabLst>
                          <a:tab pos="969963" algn="l"/>
                          <a:tab pos="1082675" algn="l"/>
                          <a:tab pos="1485900" algn="l"/>
                          <a:tab pos="1600200" algn="l"/>
                        </a:tabLst>
                        <a:defRPr>
                          <a:solidFill>
                            <a:schemeClr val="tx1"/>
                          </a:solidFill>
                          <a:latin typeface="Arial" charset="0"/>
                          <a:ea typeface="Arial" charset="0"/>
                          <a:cs typeface="Arial" charset="0"/>
                        </a:defRPr>
                      </a:lvl7pPr>
                      <a:lvl8pPr marL="3429000" indent="-228600" eaLnBrk="0" fontAlgn="base" hangingPunct="0">
                        <a:spcBef>
                          <a:spcPct val="20000"/>
                        </a:spcBef>
                        <a:spcAft>
                          <a:spcPct val="0"/>
                        </a:spcAft>
                        <a:tabLst>
                          <a:tab pos="969963" algn="l"/>
                          <a:tab pos="1082675" algn="l"/>
                          <a:tab pos="1485900" algn="l"/>
                          <a:tab pos="1600200" algn="l"/>
                        </a:tabLst>
                        <a:defRPr>
                          <a:solidFill>
                            <a:schemeClr val="tx1"/>
                          </a:solidFill>
                          <a:latin typeface="Arial" charset="0"/>
                          <a:ea typeface="Arial" charset="0"/>
                          <a:cs typeface="Arial" charset="0"/>
                        </a:defRPr>
                      </a:lvl8pPr>
                      <a:lvl9pPr marL="3886200" indent="-228600" eaLnBrk="0" fontAlgn="base" hangingPunct="0">
                        <a:spcBef>
                          <a:spcPct val="20000"/>
                        </a:spcBef>
                        <a:spcAft>
                          <a:spcPct val="0"/>
                        </a:spcAft>
                        <a:tabLst>
                          <a:tab pos="969963" algn="l"/>
                          <a:tab pos="1082675" algn="l"/>
                          <a:tab pos="1485900" algn="l"/>
                          <a:tab pos="1600200" algn="l"/>
                        </a:tabLst>
                        <a:defRPr>
                          <a:solidFill>
                            <a:schemeClr val="tx1"/>
                          </a:solidFill>
                          <a:latin typeface="Arial" charset="0"/>
                          <a:ea typeface="Arial" charset="0"/>
                          <a:cs typeface="Arial" charset="0"/>
                        </a:defRPr>
                      </a:lvl9pPr>
                    </a:lstStyle>
                    <a:p>
                      <a:pPr marL="338138" marR="0" lvl="0" indent="-338138" algn="l" defTabSz="914400" rtl="0" eaLnBrk="1" fontAlgn="base" latinLnBrk="0" hangingPunct="1">
                        <a:lnSpc>
                          <a:spcPct val="100000"/>
                        </a:lnSpc>
                        <a:spcBef>
                          <a:spcPct val="20000"/>
                        </a:spcBef>
                        <a:spcAft>
                          <a:spcPct val="0"/>
                        </a:spcAft>
                        <a:buClrTx/>
                        <a:buSzTx/>
                        <a:buFont typeface="Wingdings" charset="2"/>
                        <a:buChar char="§"/>
                        <a:tabLst>
                          <a:tab pos="969963" algn="l"/>
                          <a:tab pos="1082675" algn="l"/>
                          <a:tab pos="1485900" algn="l"/>
                          <a:tab pos="1600200" algn="l"/>
                        </a:tabLst>
                      </a:pPr>
                      <a:r>
                        <a:rPr kumimoji="0" lang="en-US" altLang="en-US" sz="3200" b="0" i="0" u="none" strike="noStrike" cap="none" normalizeH="0" baseline="0">
                          <a:ln>
                            <a:noFill/>
                          </a:ln>
                          <a:solidFill>
                            <a:schemeClr val="tx1"/>
                          </a:solidFill>
                          <a:effectLst/>
                          <a:latin typeface="Arial" charset="0"/>
                          <a:ea typeface="Arial" charset="0"/>
                          <a:cs typeface="Arial" charset="0"/>
                        </a:rPr>
                        <a:t>The two most important transparencies are </a:t>
                      </a:r>
                      <a:r>
                        <a:rPr kumimoji="0" lang="en-US" altLang="en-US" sz="3200" b="0" i="0" u="none" strike="noStrike" cap="none" normalizeH="0" baseline="0">
                          <a:ln>
                            <a:noFill/>
                          </a:ln>
                          <a:solidFill>
                            <a:srgbClr val="990099"/>
                          </a:solidFill>
                          <a:effectLst/>
                          <a:latin typeface="Arial" charset="0"/>
                          <a:ea typeface="Arial" charset="0"/>
                          <a:cs typeface="Arial" charset="0"/>
                        </a:rPr>
                        <a:t>access</a:t>
                      </a:r>
                      <a:r>
                        <a:rPr kumimoji="0" lang="en-US" altLang="en-US" sz="3200" b="0" i="0" u="none" strike="noStrike" cap="none" normalizeH="0" baseline="0">
                          <a:ln>
                            <a:noFill/>
                          </a:ln>
                          <a:solidFill>
                            <a:schemeClr val="tx1"/>
                          </a:solidFill>
                          <a:effectLst/>
                          <a:latin typeface="Arial" charset="0"/>
                          <a:ea typeface="Arial" charset="0"/>
                          <a:cs typeface="Arial" charset="0"/>
                        </a:rPr>
                        <a:t> and </a:t>
                      </a:r>
                      <a:r>
                        <a:rPr kumimoji="0" lang="en-US" altLang="en-US" sz="3200" b="0" i="0" u="none" strike="noStrike" cap="none" normalizeH="0" baseline="0">
                          <a:ln>
                            <a:noFill/>
                          </a:ln>
                          <a:solidFill>
                            <a:srgbClr val="990099"/>
                          </a:solidFill>
                          <a:effectLst/>
                          <a:latin typeface="Arial" charset="0"/>
                          <a:ea typeface="Arial" charset="0"/>
                          <a:cs typeface="Arial" charset="0"/>
                        </a:rPr>
                        <a:t>location</a:t>
                      </a:r>
                      <a:r>
                        <a:rPr kumimoji="0" lang="en-US" altLang="en-US" sz="3200" b="0" i="0" u="none" strike="noStrike" cap="none" normalizeH="0" baseline="0">
                          <a:ln>
                            <a:noFill/>
                          </a:ln>
                          <a:solidFill>
                            <a:schemeClr val="tx1"/>
                          </a:solidFill>
                          <a:effectLst/>
                          <a:latin typeface="Arial" charset="0"/>
                          <a:ea typeface="Arial" charset="0"/>
                          <a:cs typeface="Arial" charset="0"/>
                        </a:rPr>
                        <a:t> transparency referred to together as </a:t>
                      </a:r>
                      <a:r>
                        <a:rPr kumimoji="0" lang="en-US" altLang="en-US" sz="3200" b="0" i="0" u="none" strike="noStrike" cap="none" normalizeH="0" baseline="0">
                          <a:ln>
                            <a:noFill/>
                          </a:ln>
                          <a:solidFill>
                            <a:srgbClr val="990099"/>
                          </a:solidFill>
                          <a:effectLst/>
                          <a:latin typeface="Arial" charset="0"/>
                          <a:ea typeface="Arial" charset="0"/>
                          <a:cs typeface="Arial" charset="0"/>
                        </a:rPr>
                        <a:t>network transparency</a:t>
                      </a:r>
                      <a:r>
                        <a:rPr kumimoji="0" lang="en-US" altLang="en-US" sz="3200" b="0" i="0" u="none" strike="noStrike" cap="none" normalizeH="0" baseline="0">
                          <a:ln>
                            <a:noFill/>
                          </a:ln>
                          <a:solidFill>
                            <a:schemeClr val="tx1"/>
                          </a:solidFill>
                          <a:effectLst/>
                          <a:latin typeface="Arial" charset="0"/>
                          <a:ea typeface="Arial" charset="0"/>
                          <a:cs typeface="Arial" charset="0"/>
                        </a:rPr>
                        <a:t>.</a:t>
                      </a:r>
                    </a:p>
                    <a:p>
                      <a:pPr marL="338138" marR="0" lvl="0" indent="-338138" algn="l" defTabSz="914400" rtl="0" eaLnBrk="1" fontAlgn="base" latinLnBrk="0" hangingPunct="1">
                        <a:lnSpc>
                          <a:spcPct val="100000"/>
                        </a:lnSpc>
                        <a:spcBef>
                          <a:spcPct val="20000"/>
                        </a:spcBef>
                        <a:spcAft>
                          <a:spcPct val="0"/>
                        </a:spcAft>
                        <a:buClrTx/>
                        <a:buSzTx/>
                        <a:buFont typeface="Wingdings" charset="2"/>
                        <a:buChar char="§"/>
                        <a:tabLst>
                          <a:tab pos="969963" algn="l"/>
                          <a:tab pos="1082675" algn="l"/>
                          <a:tab pos="1485900" algn="l"/>
                          <a:tab pos="1600200" algn="l"/>
                        </a:tabLst>
                      </a:pPr>
                      <a:endParaRPr kumimoji="0" lang="en-US" altLang="en-US" sz="3200" b="0" i="0" u="none" strike="noStrike" cap="none" normalizeH="0" baseline="0">
                        <a:ln>
                          <a:noFill/>
                        </a:ln>
                        <a:solidFill>
                          <a:schemeClr val="tx1"/>
                        </a:solidFill>
                        <a:effectLst/>
                        <a:latin typeface="Arial" charset="0"/>
                        <a:ea typeface="Arial" charset="0"/>
                        <a:cs typeface="Arial" charset="0"/>
                      </a:endParaRPr>
                    </a:p>
                    <a:p>
                      <a:pPr marL="338138" marR="0" lvl="0" indent="-338138" algn="l" defTabSz="914400" rtl="0" eaLnBrk="1" fontAlgn="base" latinLnBrk="0" hangingPunct="1">
                        <a:lnSpc>
                          <a:spcPct val="100000"/>
                        </a:lnSpc>
                        <a:spcBef>
                          <a:spcPct val="20000"/>
                        </a:spcBef>
                        <a:spcAft>
                          <a:spcPct val="0"/>
                        </a:spcAft>
                        <a:buClrTx/>
                        <a:buSzTx/>
                        <a:buFont typeface="Wingdings" charset="2"/>
                        <a:buChar char="§"/>
                        <a:tabLst>
                          <a:tab pos="969963" algn="l"/>
                          <a:tab pos="1082675" algn="l"/>
                          <a:tab pos="1485900" algn="l"/>
                          <a:tab pos="1600200" algn="l"/>
                        </a:tabLst>
                      </a:pPr>
                      <a:r>
                        <a:rPr kumimoji="0" lang="en-US" altLang="en-US" sz="3200" b="0" i="0" u="none" strike="noStrike" cap="none" normalizeH="0" baseline="0">
                          <a:ln>
                            <a:noFill/>
                          </a:ln>
                          <a:solidFill>
                            <a:schemeClr val="tx1"/>
                          </a:solidFill>
                          <a:effectLst/>
                          <a:latin typeface="Arial" charset="0"/>
                          <a:ea typeface="Arial" charset="0"/>
                          <a:cs typeface="Arial" charset="0"/>
                        </a:rPr>
                        <a:t>Presence or absence of network transparency most strongly affects the utilization of distributed resources.</a:t>
                      </a:r>
                    </a:p>
                  </a:txBody>
                  <a:tcPr horzOverflow="overflow">
                    <a:lnL>
                      <a:noFill/>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r>
            </a:tbl>
          </a:graphicData>
        </a:graphic>
      </p:graphicFrame>
      <p:sp>
        <p:nvSpPr>
          <p:cNvPr id="2" name="Footer Placeholder 1"/>
          <p:cNvSpPr>
            <a:spLocks noGrp="1"/>
          </p:cNvSpPr>
          <p:nvPr>
            <p:ph type="ftr" sz="quarter" idx="10"/>
          </p:nvPr>
        </p:nvSpPr>
        <p:spPr/>
        <p:txBody>
          <a:bodyPr/>
          <a:lstStyle/>
          <a:p>
            <a:pPr>
              <a:defRPr/>
            </a:pPr>
            <a:r>
              <a:rPr lang="en-US"/>
              <a:t>Distributed System(DS)</a:t>
            </a:r>
          </a:p>
        </p:txBody>
      </p:sp>
    </p:spTree>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7" name="Rectangle 2"/>
          <p:cNvSpPr>
            <a:spLocks noGrp="1" noChangeArrowheads="1"/>
          </p:cNvSpPr>
          <p:nvPr>
            <p:ph type="title"/>
          </p:nvPr>
        </p:nvSpPr>
        <p:spPr>
          <a:xfrm>
            <a:off x="457200" y="381000"/>
            <a:ext cx="8458200" cy="838200"/>
          </a:xfrm>
        </p:spPr>
        <p:txBody>
          <a:bodyPr/>
          <a:lstStyle/>
          <a:p>
            <a:pPr eaLnBrk="1" hangingPunct="1"/>
            <a:r>
              <a:rPr lang="en-US" altLang="en-US" sz="3200"/>
              <a:t>Forms of Transparency in a Distributed System</a:t>
            </a:r>
          </a:p>
        </p:txBody>
      </p:sp>
      <p:graphicFrame>
        <p:nvGraphicFramePr>
          <p:cNvPr id="107556" name="Group 36"/>
          <p:cNvGraphicFramePr>
            <a:graphicFrameLocks noGrp="1"/>
          </p:cNvGraphicFramePr>
          <p:nvPr/>
        </p:nvGraphicFramePr>
        <p:xfrm>
          <a:off x="838200" y="1371600"/>
          <a:ext cx="8077200" cy="4533900"/>
        </p:xfrm>
        <a:graphic>
          <a:graphicData uri="http://schemas.openxmlformats.org/drawingml/2006/table">
            <a:tbl>
              <a:tblPr/>
              <a:tblGrid>
                <a:gridCol w="2211353"/>
                <a:gridCol w="5865847"/>
              </a:tblGrid>
              <a:tr h="4286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1" i="0" u="none" strike="noStrike" cap="none" normalizeH="0" baseline="0" dirty="0" smtClean="0">
                          <a:ln>
                            <a:noFill/>
                          </a:ln>
                          <a:solidFill>
                            <a:schemeClr val="tx1"/>
                          </a:solidFill>
                          <a:effectLst/>
                          <a:latin typeface="Tahoma" pitchFamily="34" charset="0"/>
                        </a:rPr>
                        <a:t>Transparency</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1" i="0" u="none" strike="noStrike" cap="none" normalizeH="0" baseline="0" smtClean="0">
                          <a:ln>
                            <a:noFill/>
                          </a:ln>
                          <a:solidFill>
                            <a:schemeClr val="tx1"/>
                          </a:solidFill>
                          <a:effectLst/>
                          <a:latin typeface="Tahoma" pitchFamily="34" charset="0"/>
                        </a:rPr>
                        <a:t>Description</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32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dirty="0" smtClean="0">
                          <a:ln>
                            <a:noFill/>
                          </a:ln>
                          <a:solidFill>
                            <a:schemeClr val="tx1"/>
                          </a:solidFill>
                          <a:effectLst/>
                          <a:latin typeface="Tahoma" pitchFamily="34" charset="0"/>
                        </a:rPr>
                        <a:t>Access</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Tahoma" pitchFamily="34" charset="0"/>
                        </a:rPr>
                        <a:t>Hide differences in data representation and how a resource is accessed</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32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Tahoma" pitchFamily="34" charset="0"/>
                        </a:rPr>
                        <a:t>Location</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Tahoma" pitchFamily="34" charset="0"/>
                        </a:rPr>
                        <a:t>Hide where a resource is located</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32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Tahoma" pitchFamily="34" charset="0"/>
                        </a:rPr>
                        <a:t>Migration </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dirty="0" smtClean="0">
                          <a:ln>
                            <a:noFill/>
                          </a:ln>
                          <a:solidFill>
                            <a:schemeClr val="tx1"/>
                          </a:solidFill>
                          <a:effectLst/>
                          <a:latin typeface="Tahoma" pitchFamily="34" charset="0"/>
                        </a:rPr>
                        <a:t>Hide that a resource may move to another location or is migrated to newer version</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32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Tahoma" pitchFamily="34" charset="0"/>
                        </a:rPr>
                        <a:t>Relocation</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Tahoma" pitchFamily="34" charset="0"/>
                        </a:rPr>
                        <a:t>Hide that a resource may be moved to another location while in use</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32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Tahoma" pitchFamily="34" charset="0"/>
                        </a:rPr>
                        <a:t>Replication</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Tahoma" pitchFamily="34" charset="0"/>
                        </a:rPr>
                        <a:t>Hide that a resource may be shared by several competitive users</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32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Tahoma" pitchFamily="34" charset="0"/>
                        </a:rPr>
                        <a:t>Concurrency</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Tahoma" pitchFamily="34" charset="0"/>
                        </a:rPr>
                        <a:t>Hide that a resource may be shared by several competitive users</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32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Tahoma" pitchFamily="34" charset="0"/>
                        </a:rPr>
                        <a:t>Failure</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Tahoma" pitchFamily="34" charset="0"/>
                        </a:rPr>
                        <a:t>Hide the failure and recovery of a resource</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32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Tahoma" pitchFamily="34" charset="0"/>
                        </a:rPr>
                        <a:t>Persistence</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dirty="0" smtClean="0">
                          <a:ln>
                            <a:noFill/>
                          </a:ln>
                          <a:solidFill>
                            <a:schemeClr val="tx1"/>
                          </a:solidFill>
                          <a:effectLst/>
                          <a:latin typeface="Tahoma" pitchFamily="34" charset="0"/>
                        </a:rPr>
                        <a:t>Hide whether a (software) resource is in memory or on disk</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06530" name="Slide Number Placeholder 6"/>
          <p:cNvSpPr>
            <a:spLocks noGrp="1"/>
          </p:cNvSpPr>
          <p:nvPr>
            <p:ph type="sldNum" sz="quarter" idx="11"/>
          </p:nvPr>
        </p:nvSpPr>
        <p:spPr>
          <a:xfrm>
            <a:off x="6553200" y="6356350"/>
            <a:ext cx="21336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charset="2"/>
              <a:buChar char="§"/>
              <a:defRPr sz="3200">
                <a:solidFill>
                  <a:schemeClr val="tx1"/>
                </a:solidFill>
                <a:latin typeface="Arial" charset="0"/>
                <a:ea typeface="Arial" charset="0"/>
                <a:cs typeface="Arial" charset="0"/>
              </a:defRPr>
            </a:lvl1pPr>
            <a:lvl2pPr marL="742950" indent="-285750">
              <a:spcBef>
                <a:spcPct val="20000"/>
              </a:spcBef>
              <a:buFont typeface="Wingdings" charset="2"/>
              <a:buChar char="Ø"/>
              <a:defRPr sz="2800">
                <a:solidFill>
                  <a:schemeClr val="tx1"/>
                </a:solidFill>
                <a:latin typeface="Arial" charset="0"/>
                <a:ea typeface="Arial" charset="0"/>
                <a:cs typeface="Arial" charset="0"/>
              </a:defRPr>
            </a:lvl2pPr>
            <a:lvl3pPr marL="1143000" indent="-228600">
              <a:spcBef>
                <a:spcPct val="20000"/>
              </a:spcBef>
              <a:buFont typeface="Wingdings" charset="2"/>
              <a:buChar char="v"/>
              <a:defRPr sz="2400">
                <a:solidFill>
                  <a:schemeClr val="tx1"/>
                </a:solidFill>
                <a:latin typeface="Arial" charset="0"/>
                <a:ea typeface="Arial" charset="0"/>
                <a:cs typeface="Arial" charset="0"/>
              </a:defRPr>
            </a:lvl3pPr>
            <a:lvl4pPr marL="1600200" indent="-228600">
              <a:spcBef>
                <a:spcPct val="20000"/>
              </a:spcBef>
              <a:buChar char="–"/>
              <a:defRPr sz="2000">
                <a:solidFill>
                  <a:schemeClr val="tx1"/>
                </a:solidFill>
                <a:latin typeface="Arial" charset="0"/>
                <a:ea typeface="Arial" charset="0"/>
                <a:cs typeface="Arial" charset="0"/>
              </a:defRPr>
            </a:lvl4pPr>
            <a:lvl5pPr marL="2057400" indent="-228600">
              <a:spcBef>
                <a:spcPct val="20000"/>
              </a:spcBef>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ea typeface="Arial" charset="0"/>
                <a:cs typeface="Arial" charset="0"/>
              </a:defRPr>
            </a:lvl9pPr>
          </a:lstStyle>
          <a:p>
            <a:pPr>
              <a:spcBef>
                <a:spcPct val="0"/>
              </a:spcBef>
              <a:buFontTx/>
              <a:buNone/>
            </a:pPr>
            <a:fld id="{DB52B1C2-5969-504A-9197-478A5054242C}" type="slidenum">
              <a:rPr lang="en-US" altLang="en-US" sz="1400"/>
              <a:pPr>
                <a:spcBef>
                  <a:spcPct val="0"/>
                </a:spcBef>
                <a:buFontTx/>
                <a:buNone/>
              </a:pPr>
              <a:t>48</a:t>
            </a:fld>
            <a:endParaRPr lang="en-US" altLang="en-US" sz="1400"/>
          </a:p>
        </p:txBody>
      </p:sp>
      <p:sp>
        <p:nvSpPr>
          <p:cNvPr id="2" name="Footer Placeholder 1"/>
          <p:cNvSpPr>
            <a:spLocks noGrp="1"/>
          </p:cNvSpPr>
          <p:nvPr>
            <p:ph type="ftr" sz="quarter" idx="10"/>
          </p:nvPr>
        </p:nvSpPr>
        <p:spPr/>
        <p:txBody>
          <a:bodyPr/>
          <a:lstStyle/>
          <a:p>
            <a:pPr>
              <a:defRPr/>
            </a:pPr>
            <a:r>
              <a:rPr lang="en-US"/>
              <a:t>Distributed System(DS)</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1" name="Title 1"/>
          <p:cNvSpPr>
            <a:spLocks noGrp="1"/>
          </p:cNvSpPr>
          <p:nvPr>
            <p:ph type="title"/>
          </p:nvPr>
        </p:nvSpPr>
        <p:spPr>
          <a:xfrm>
            <a:off x="457200" y="304800"/>
            <a:ext cx="8229600" cy="762000"/>
          </a:xfrm>
        </p:spPr>
        <p:txBody>
          <a:bodyPr/>
          <a:lstStyle/>
          <a:p>
            <a:r>
              <a:rPr lang="en-US" altLang="en-US" sz="2600" b="1" u="sng"/>
              <a:t>Pitfalls when Developing Distributed Systems</a:t>
            </a:r>
          </a:p>
        </p:txBody>
      </p:sp>
      <p:sp>
        <p:nvSpPr>
          <p:cNvPr id="107522" name="Content Placeholder 2"/>
          <p:cNvSpPr>
            <a:spLocks noGrp="1"/>
          </p:cNvSpPr>
          <p:nvPr>
            <p:ph idx="1"/>
          </p:nvPr>
        </p:nvSpPr>
        <p:spPr>
          <a:xfrm>
            <a:off x="457200" y="1524000"/>
            <a:ext cx="8229600" cy="4876800"/>
          </a:xfrm>
        </p:spPr>
        <p:txBody>
          <a:bodyPr/>
          <a:lstStyle/>
          <a:p>
            <a:r>
              <a:rPr lang="en-US" altLang="en-US" sz="2400"/>
              <a:t>False assumptions made by first time developer:</a:t>
            </a:r>
          </a:p>
          <a:p>
            <a:pPr lvl="1"/>
            <a:r>
              <a:rPr lang="en-US" altLang="en-US" sz="2400"/>
              <a:t>The network is reliable.</a:t>
            </a:r>
          </a:p>
          <a:p>
            <a:pPr lvl="1"/>
            <a:r>
              <a:rPr lang="en-US" altLang="en-US" sz="2400"/>
              <a:t>The network is secure.</a:t>
            </a:r>
          </a:p>
          <a:p>
            <a:pPr lvl="1"/>
            <a:r>
              <a:rPr lang="en-US" altLang="en-US" sz="2400"/>
              <a:t>The network is homogeneous.</a:t>
            </a:r>
          </a:p>
          <a:p>
            <a:pPr lvl="1"/>
            <a:r>
              <a:rPr lang="en-US" altLang="en-US" sz="2400"/>
              <a:t>The topology does not change.</a:t>
            </a:r>
          </a:p>
          <a:p>
            <a:pPr lvl="1"/>
            <a:r>
              <a:rPr lang="en-US" altLang="en-US" sz="2400"/>
              <a:t>Latency is zero.</a:t>
            </a:r>
          </a:p>
          <a:p>
            <a:pPr lvl="1"/>
            <a:r>
              <a:rPr lang="en-US" altLang="en-US" sz="2400"/>
              <a:t>Bandwidth is infinite.</a:t>
            </a:r>
          </a:p>
          <a:p>
            <a:pPr lvl="1"/>
            <a:r>
              <a:rPr lang="en-US" altLang="en-US" sz="2400"/>
              <a:t>Transport cost is zero.</a:t>
            </a:r>
          </a:p>
          <a:p>
            <a:pPr lvl="1"/>
            <a:r>
              <a:rPr lang="en-US" altLang="en-US" sz="2400"/>
              <a:t>There is one administrator.</a:t>
            </a:r>
          </a:p>
        </p:txBody>
      </p:sp>
      <p:sp>
        <p:nvSpPr>
          <p:cNvPr id="107523" name="Slide Number Placeholder 4"/>
          <p:cNvSpPr>
            <a:spLocks noGrp="1"/>
          </p:cNvSpPr>
          <p:nvPr>
            <p:ph type="sldNum" sz="quarter" idx="11"/>
          </p:nvPr>
        </p:nvSpPr>
        <p:spPr>
          <a:xfrm>
            <a:off x="6553200" y="6356350"/>
            <a:ext cx="21336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charset="2"/>
              <a:buChar char="§"/>
              <a:defRPr sz="3200">
                <a:solidFill>
                  <a:schemeClr val="tx1"/>
                </a:solidFill>
                <a:latin typeface="Arial" charset="0"/>
                <a:ea typeface="Arial" charset="0"/>
                <a:cs typeface="Arial" charset="0"/>
              </a:defRPr>
            </a:lvl1pPr>
            <a:lvl2pPr marL="742950" indent="-285750">
              <a:spcBef>
                <a:spcPct val="20000"/>
              </a:spcBef>
              <a:buFont typeface="Wingdings" charset="2"/>
              <a:buChar char="Ø"/>
              <a:defRPr sz="2800">
                <a:solidFill>
                  <a:schemeClr val="tx1"/>
                </a:solidFill>
                <a:latin typeface="Arial" charset="0"/>
                <a:ea typeface="Arial" charset="0"/>
                <a:cs typeface="Arial" charset="0"/>
              </a:defRPr>
            </a:lvl2pPr>
            <a:lvl3pPr marL="1143000" indent="-228600">
              <a:spcBef>
                <a:spcPct val="20000"/>
              </a:spcBef>
              <a:buFont typeface="Wingdings" charset="2"/>
              <a:buChar char="v"/>
              <a:defRPr sz="2400">
                <a:solidFill>
                  <a:schemeClr val="tx1"/>
                </a:solidFill>
                <a:latin typeface="Arial" charset="0"/>
                <a:ea typeface="Arial" charset="0"/>
                <a:cs typeface="Arial" charset="0"/>
              </a:defRPr>
            </a:lvl3pPr>
            <a:lvl4pPr marL="1600200" indent="-228600">
              <a:spcBef>
                <a:spcPct val="20000"/>
              </a:spcBef>
              <a:buChar char="–"/>
              <a:defRPr sz="2000">
                <a:solidFill>
                  <a:schemeClr val="tx1"/>
                </a:solidFill>
                <a:latin typeface="Arial" charset="0"/>
                <a:ea typeface="Arial" charset="0"/>
                <a:cs typeface="Arial" charset="0"/>
              </a:defRPr>
            </a:lvl4pPr>
            <a:lvl5pPr marL="2057400" indent="-228600">
              <a:spcBef>
                <a:spcPct val="20000"/>
              </a:spcBef>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ea typeface="Arial" charset="0"/>
                <a:cs typeface="Arial" charset="0"/>
              </a:defRPr>
            </a:lvl9pPr>
          </a:lstStyle>
          <a:p>
            <a:pPr>
              <a:spcBef>
                <a:spcPct val="0"/>
              </a:spcBef>
              <a:buFontTx/>
              <a:buNone/>
            </a:pPr>
            <a:fld id="{B606B303-3253-2247-AD18-F4F685E8F8BC}" type="slidenum">
              <a:rPr lang="en-US" altLang="en-US" sz="1400"/>
              <a:pPr>
                <a:spcBef>
                  <a:spcPct val="0"/>
                </a:spcBef>
                <a:buFontTx/>
                <a:buNone/>
              </a:pPr>
              <a:t>49</a:t>
            </a:fld>
            <a:endParaRPr lang="en-US" altLang="en-US" sz="1400"/>
          </a:p>
        </p:txBody>
      </p:sp>
      <p:sp>
        <p:nvSpPr>
          <p:cNvPr id="2" name="Footer Placeholder 1"/>
          <p:cNvSpPr>
            <a:spLocks noGrp="1"/>
          </p:cNvSpPr>
          <p:nvPr>
            <p:ph type="ftr" sz="quarter" idx="10"/>
          </p:nvPr>
        </p:nvSpPr>
        <p:spPr/>
        <p:txBody>
          <a:bodyPr/>
          <a:lstStyle/>
          <a:p>
            <a:pPr>
              <a:defRPr/>
            </a:pPr>
            <a:r>
              <a:rPr lang="en-US"/>
              <a:t>Distributed System(DS)</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charset="2"/>
              <a:buChar char="§"/>
              <a:defRPr sz="3200">
                <a:solidFill>
                  <a:schemeClr val="tx1"/>
                </a:solidFill>
                <a:latin typeface="Arial" charset="0"/>
                <a:ea typeface="Arial" charset="0"/>
                <a:cs typeface="Arial" charset="0"/>
              </a:defRPr>
            </a:lvl1pPr>
            <a:lvl2pPr marL="742950" indent="-285750">
              <a:spcBef>
                <a:spcPct val="20000"/>
              </a:spcBef>
              <a:buFont typeface="Wingdings" charset="2"/>
              <a:buChar char="Ø"/>
              <a:defRPr sz="2800">
                <a:solidFill>
                  <a:schemeClr val="tx1"/>
                </a:solidFill>
                <a:latin typeface="Arial" charset="0"/>
                <a:ea typeface="Arial" charset="0"/>
                <a:cs typeface="Arial" charset="0"/>
              </a:defRPr>
            </a:lvl2pPr>
            <a:lvl3pPr marL="1143000" indent="-228600">
              <a:spcBef>
                <a:spcPct val="20000"/>
              </a:spcBef>
              <a:buFont typeface="Wingdings" charset="2"/>
              <a:buChar char="v"/>
              <a:defRPr sz="2400">
                <a:solidFill>
                  <a:schemeClr val="tx1"/>
                </a:solidFill>
                <a:latin typeface="Arial" charset="0"/>
                <a:ea typeface="Arial" charset="0"/>
                <a:cs typeface="Arial" charset="0"/>
              </a:defRPr>
            </a:lvl3pPr>
            <a:lvl4pPr marL="1600200" indent="-228600">
              <a:spcBef>
                <a:spcPct val="20000"/>
              </a:spcBef>
              <a:buChar char="–"/>
              <a:defRPr sz="2000">
                <a:solidFill>
                  <a:schemeClr val="tx1"/>
                </a:solidFill>
                <a:latin typeface="Arial" charset="0"/>
                <a:ea typeface="Arial" charset="0"/>
                <a:cs typeface="Arial" charset="0"/>
              </a:defRPr>
            </a:lvl4pPr>
            <a:lvl5pPr marL="2057400" indent="-228600">
              <a:spcBef>
                <a:spcPct val="20000"/>
              </a:spcBef>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ea typeface="Arial" charset="0"/>
                <a:cs typeface="Arial" charset="0"/>
              </a:defRPr>
            </a:lvl9pPr>
          </a:lstStyle>
          <a:p>
            <a:pPr>
              <a:spcBef>
                <a:spcPct val="0"/>
              </a:spcBef>
              <a:buFontTx/>
              <a:buNone/>
            </a:pPr>
            <a:fld id="{28DE6A28-33C7-264E-ADC4-EDEEF007FCD7}" type="slidenum">
              <a:rPr lang="en-US" altLang="en-US" sz="1400"/>
              <a:pPr>
                <a:spcBef>
                  <a:spcPct val="0"/>
                </a:spcBef>
                <a:buFontTx/>
                <a:buNone/>
              </a:pPr>
              <a:t>5</a:t>
            </a:fld>
            <a:endParaRPr lang="en-US" altLang="en-US" sz="1400"/>
          </a:p>
        </p:txBody>
      </p:sp>
      <p:sp>
        <p:nvSpPr>
          <p:cNvPr id="21506" name="Rectangle 2"/>
          <p:cNvSpPr>
            <a:spLocks noGrp="1" noChangeArrowheads="1"/>
          </p:cNvSpPr>
          <p:nvPr>
            <p:ph type="title"/>
          </p:nvPr>
        </p:nvSpPr>
        <p:spPr>
          <a:xfrm>
            <a:off x="457200" y="557213"/>
            <a:ext cx="8229600" cy="579437"/>
          </a:xfrm>
          <a:noFill/>
        </p:spPr>
        <p:txBody>
          <a:bodyPr anchorCtr="1">
            <a:spAutoFit/>
          </a:bodyPr>
          <a:lstStyle/>
          <a:p>
            <a:pPr eaLnBrk="1" hangingPunct="1"/>
            <a:r>
              <a:rPr lang="en-US" altLang="en-US" sz="3200" b="1">
                <a:solidFill>
                  <a:srgbClr val="669900"/>
                </a:solidFill>
              </a:rPr>
              <a:t>Defining Distributed Systems</a:t>
            </a:r>
          </a:p>
        </p:txBody>
      </p:sp>
      <p:graphicFrame>
        <p:nvGraphicFramePr>
          <p:cNvPr id="82967" name="Group 23"/>
          <p:cNvGraphicFramePr>
            <a:graphicFrameLocks noGrp="1"/>
          </p:cNvGraphicFramePr>
          <p:nvPr>
            <p:ph type="tbl" idx="1"/>
          </p:nvPr>
        </p:nvGraphicFramePr>
        <p:xfrm>
          <a:off x="533400" y="1219200"/>
          <a:ext cx="8229600" cy="4419600"/>
        </p:xfrm>
        <a:graphic>
          <a:graphicData uri="http://schemas.openxmlformats.org/drawingml/2006/table">
            <a:tbl>
              <a:tblPr rtl="1"/>
              <a:tblGrid>
                <a:gridCol w="8229600"/>
              </a:tblGrid>
              <a:tr h="1993900">
                <a:tc>
                  <a:txBody>
                    <a:bodyPr/>
                    <a:lstStyle/>
                    <a:p>
                      <a:pPr marL="338138" marR="0" lvl="0" indent="-338138" algn="l" defTabSz="914400" rtl="0" eaLnBrk="1" fontAlgn="base" latinLnBrk="0" hangingPunct="1">
                        <a:lnSpc>
                          <a:spcPct val="100000"/>
                        </a:lnSpc>
                        <a:spcBef>
                          <a:spcPct val="20000"/>
                        </a:spcBef>
                        <a:spcAft>
                          <a:spcPct val="0"/>
                        </a:spcAft>
                        <a:buClrTx/>
                        <a:buSzTx/>
                        <a:buFont typeface="Wingdings" pitchFamily="2" charset="2"/>
                        <a:buChar char="§"/>
                        <a:tabLst>
                          <a:tab pos="969963" algn="l"/>
                          <a:tab pos="1082675" algn="l"/>
                          <a:tab pos="1485900" algn="l"/>
                          <a:tab pos="1600200" algn="l"/>
                        </a:tabLst>
                      </a:pPr>
                      <a:r>
                        <a:rPr kumimoji="0" lang="en-US" sz="2800" b="0" i="0" u="none" strike="noStrike" cap="none" normalizeH="0" baseline="0" smtClean="0">
                          <a:ln>
                            <a:noFill/>
                          </a:ln>
                          <a:solidFill>
                            <a:schemeClr val="tx1"/>
                          </a:solidFill>
                          <a:effectLst/>
                          <a:latin typeface="Arial" charset="0"/>
                          <a:cs typeface="Arial" charset="0"/>
                        </a:rPr>
                        <a:t>It is difficult to find a definition that provides all characteristics of distributed systems. </a:t>
                      </a:r>
                    </a:p>
                    <a:p>
                      <a:pPr marL="338138" marR="0" lvl="0" indent="-338138" algn="l" defTabSz="914400" rtl="0" eaLnBrk="1" fontAlgn="base" latinLnBrk="0" hangingPunct="1">
                        <a:lnSpc>
                          <a:spcPct val="100000"/>
                        </a:lnSpc>
                        <a:spcBef>
                          <a:spcPct val="20000"/>
                        </a:spcBef>
                        <a:spcAft>
                          <a:spcPct val="0"/>
                        </a:spcAft>
                        <a:buClrTx/>
                        <a:buSzTx/>
                        <a:buFont typeface="Wingdings" pitchFamily="2" charset="2"/>
                        <a:buChar char="§"/>
                        <a:tabLst>
                          <a:tab pos="969963" algn="l"/>
                          <a:tab pos="1082675" algn="l"/>
                          <a:tab pos="1485900" algn="l"/>
                          <a:tab pos="1600200" algn="l"/>
                        </a:tabLst>
                      </a:pPr>
                      <a:r>
                        <a:rPr kumimoji="0" lang="en-US" sz="2800" b="0" i="0" u="none" strike="noStrike" cap="none" normalizeH="0" baseline="0" smtClean="0">
                          <a:ln>
                            <a:noFill/>
                          </a:ln>
                          <a:solidFill>
                            <a:schemeClr val="tx1"/>
                          </a:solidFill>
                          <a:effectLst/>
                          <a:latin typeface="Arial" charset="0"/>
                          <a:cs typeface="Arial" charset="0"/>
                        </a:rPr>
                        <a:t>Another way is a definition that gives a loose characterization for distributed systems such as:</a:t>
                      </a:r>
                    </a:p>
                    <a:p>
                      <a:pPr marL="1257300" marR="0" lvl="1" indent="-342900" algn="l" defTabSz="914400" rtl="0" eaLnBrk="1" fontAlgn="base" latinLnBrk="0" hangingPunct="1">
                        <a:lnSpc>
                          <a:spcPct val="10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US" sz="2400" b="0" i="0" u="none" strike="noStrike" cap="none" normalizeH="0" baseline="0" smtClean="0">
                          <a:ln>
                            <a:noFill/>
                          </a:ln>
                          <a:solidFill>
                            <a:schemeClr val="tx1"/>
                          </a:solidFill>
                          <a:effectLst/>
                          <a:latin typeface="Arial" charset="0"/>
                          <a:cs typeface="Arial" charset="0"/>
                        </a:rPr>
                        <a:t>A distributed system is a collection of independent computers that appear to the users of the system as a single computer. </a:t>
                      </a:r>
                    </a:p>
                    <a:p>
                      <a:pPr marL="338138" marR="0" lvl="0" indent="-338138" algn="l" defTabSz="914400" rtl="0" eaLnBrk="1" fontAlgn="base" latinLnBrk="0" hangingPunct="1">
                        <a:lnSpc>
                          <a:spcPct val="100000"/>
                        </a:lnSpc>
                        <a:spcBef>
                          <a:spcPct val="20000"/>
                        </a:spcBef>
                        <a:spcAft>
                          <a:spcPct val="0"/>
                        </a:spcAft>
                        <a:buClrTx/>
                        <a:buSzTx/>
                        <a:buFont typeface="Wingdings" pitchFamily="2" charset="2"/>
                        <a:buChar char="§"/>
                        <a:tabLst>
                          <a:tab pos="969963" algn="l"/>
                          <a:tab pos="1082675" algn="l"/>
                          <a:tab pos="1485900" algn="l"/>
                          <a:tab pos="1600200" algn="l"/>
                        </a:tabLst>
                      </a:pPr>
                      <a:r>
                        <a:rPr kumimoji="0" lang="en-US" sz="2800" b="0" i="0" u="none" strike="noStrike" cap="none" normalizeH="0" baseline="0" smtClean="0">
                          <a:ln>
                            <a:noFill/>
                          </a:ln>
                          <a:solidFill>
                            <a:schemeClr val="tx1"/>
                          </a:solidFill>
                          <a:effectLst/>
                          <a:latin typeface="Arial" charset="0"/>
                          <a:cs typeface="Arial" charset="0"/>
                        </a:rPr>
                        <a:t>With any definition, sharing of resources is a main motivation for constructing distributed systems.</a:t>
                      </a:r>
                    </a:p>
                  </a:txBody>
                  <a:tcPr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sp>
        <p:nvSpPr>
          <p:cNvPr id="2" name="Footer Placeholder 1"/>
          <p:cNvSpPr>
            <a:spLocks noGrp="1"/>
          </p:cNvSpPr>
          <p:nvPr>
            <p:ph type="ftr" sz="quarter" idx="10"/>
          </p:nvPr>
        </p:nvSpPr>
        <p:spPr/>
        <p:txBody>
          <a:bodyPr/>
          <a:lstStyle/>
          <a:p>
            <a:pPr>
              <a:defRPr/>
            </a:pPr>
            <a:r>
              <a:rPr lang="en-US"/>
              <a:t>Distributed System(DS)</a:t>
            </a:r>
          </a:p>
        </p:txBody>
      </p:sp>
    </p:spTree>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5" name="Content Placeholder 2"/>
          <p:cNvSpPr>
            <a:spLocks noGrp="1"/>
          </p:cNvSpPr>
          <p:nvPr>
            <p:ph idx="1"/>
          </p:nvPr>
        </p:nvSpPr>
        <p:spPr/>
        <p:txBody>
          <a:bodyPr/>
          <a:lstStyle/>
          <a:p>
            <a:r>
              <a:rPr lang="en-US" altLang="en-US" sz="2600">
                <a:solidFill>
                  <a:srgbClr val="C00000"/>
                </a:solidFill>
              </a:rPr>
              <a:t>A distributed system with all the challenges like transparency, scalability, Dependability, Performance, and Flexibility, being solved to its full extent, is called a True Distributed System (TDS).</a:t>
            </a:r>
          </a:p>
          <a:p>
            <a:endParaRPr lang="en-US" altLang="en-US" sz="2600"/>
          </a:p>
          <a:p>
            <a:r>
              <a:rPr lang="en-US" altLang="en-US" sz="2600"/>
              <a:t>However, because of the different problems (like a need of new component (network), security and software complexity faced during the development of a distributed system, a TDS is virtually possible. </a:t>
            </a:r>
          </a:p>
        </p:txBody>
      </p:sp>
      <p:sp>
        <p:nvSpPr>
          <p:cNvPr id="108546" name="Title 1"/>
          <p:cNvSpPr>
            <a:spLocks noGrp="1"/>
          </p:cNvSpPr>
          <p:nvPr>
            <p:ph type="title"/>
          </p:nvPr>
        </p:nvSpPr>
        <p:spPr/>
        <p:txBody>
          <a:bodyPr/>
          <a:lstStyle/>
          <a:p>
            <a:r>
              <a:rPr lang="en-US" altLang="en-US" u="sng"/>
              <a:t>True Distributed System</a:t>
            </a:r>
          </a:p>
        </p:txBody>
      </p:sp>
      <p:sp>
        <p:nvSpPr>
          <p:cNvPr id="108547" name="Slide Number Placeholder 4"/>
          <p:cNvSpPr>
            <a:spLocks noGrp="1"/>
          </p:cNvSpPr>
          <p:nvPr>
            <p:ph type="sldNum" sz="quarter" idx="11"/>
          </p:nvPr>
        </p:nvSpPr>
        <p:spPr>
          <a:xfrm>
            <a:off x="6553200" y="6245225"/>
            <a:ext cx="2289175"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charset="2"/>
              <a:buChar char="§"/>
              <a:defRPr sz="3200">
                <a:solidFill>
                  <a:schemeClr val="tx1"/>
                </a:solidFill>
                <a:latin typeface="Arial" charset="0"/>
                <a:ea typeface="Arial" charset="0"/>
                <a:cs typeface="Arial" charset="0"/>
              </a:defRPr>
            </a:lvl1pPr>
            <a:lvl2pPr marL="742950" indent="-285750">
              <a:spcBef>
                <a:spcPct val="20000"/>
              </a:spcBef>
              <a:buFont typeface="Wingdings" charset="2"/>
              <a:buChar char="Ø"/>
              <a:defRPr sz="2800">
                <a:solidFill>
                  <a:schemeClr val="tx1"/>
                </a:solidFill>
                <a:latin typeface="Arial" charset="0"/>
                <a:ea typeface="Arial" charset="0"/>
                <a:cs typeface="Arial" charset="0"/>
              </a:defRPr>
            </a:lvl2pPr>
            <a:lvl3pPr marL="1143000" indent="-228600">
              <a:spcBef>
                <a:spcPct val="20000"/>
              </a:spcBef>
              <a:buFont typeface="Wingdings" charset="2"/>
              <a:buChar char="v"/>
              <a:defRPr sz="2400">
                <a:solidFill>
                  <a:schemeClr val="tx1"/>
                </a:solidFill>
                <a:latin typeface="Arial" charset="0"/>
                <a:ea typeface="Arial" charset="0"/>
                <a:cs typeface="Arial" charset="0"/>
              </a:defRPr>
            </a:lvl3pPr>
            <a:lvl4pPr marL="1600200" indent="-228600">
              <a:spcBef>
                <a:spcPct val="20000"/>
              </a:spcBef>
              <a:buChar char="–"/>
              <a:defRPr sz="2000">
                <a:solidFill>
                  <a:schemeClr val="tx1"/>
                </a:solidFill>
                <a:latin typeface="Arial" charset="0"/>
                <a:ea typeface="Arial" charset="0"/>
                <a:cs typeface="Arial" charset="0"/>
              </a:defRPr>
            </a:lvl4pPr>
            <a:lvl5pPr marL="2057400" indent="-228600">
              <a:spcBef>
                <a:spcPct val="20000"/>
              </a:spcBef>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ea typeface="Arial" charset="0"/>
                <a:cs typeface="Arial" charset="0"/>
              </a:defRPr>
            </a:lvl9pPr>
          </a:lstStyle>
          <a:p>
            <a:pPr>
              <a:spcBef>
                <a:spcPct val="0"/>
              </a:spcBef>
              <a:buFontTx/>
              <a:buNone/>
            </a:pPr>
            <a:fld id="{CA1E56F3-2E70-4046-8A8E-093E7E845E06}" type="slidenum">
              <a:rPr lang="en-US" altLang="en-US" sz="1400"/>
              <a:pPr>
                <a:spcBef>
                  <a:spcPct val="0"/>
                </a:spcBef>
                <a:buFontTx/>
                <a:buNone/>
              </a:pPr>
              <a:t>50</a:t>
            </a:fld>
            <a:endParaRPr lang="en-US" altLang="en-US" sz="1400"/>
          </a:p>
        </p:txBody>
      </p:sp>
      <p:sp>
        <p:nvSpPr>
          <p:cNvPr id="108548" name="Footer Placeholder 3"/>
          <p:cNvSpPr>
            <a:spLocks noGrp="1"/>
          </p:cNvSpPr>
          <p:nvPr>
            <p:ph type="ftr" sz="quarter" idx="10"/>
          </p:nvPr>
        </p:nvSpPr>
        <p:spPr>
          <a:xfrm>
            <a:off x="4419600" y="6239552"/>
            <a:ext cx="35814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charset="2"/>
              <a:buChar char="§"/>
              <a:defRPr sz="3200">
                <a:solidFill>
                  <a:schemeClr val="tx1"/>
                </a:solidFill>
                <a:latin typeface="Arial" charset="0"/>
                <a:ea typeface="Arial" charset="0"/>
                <a:cs typeface="Arial" charset="0"/>
              </a:defRPr>
            </a:lvl1pPr>
            <a:lvl2pPr marL="742950" indent="-285750">
              <a:spcBef>
                <a:spcPct val="20000"/>
              </a:spcBef>
              <a:buFont typeface="Wingdings" charset="2"/>
              <a:buChar char="Ø"/>
              <a:defRPr sz="2800">
                <a:solidFill>
                  <a:schemeClr val="tx1"/>
                </a:solidFill>
                <a:latin typeface="Arial" charset="0"/>
                <a:ea typeface="Arial" charset="0"/>
                <a:cs typeface="Arial" charset="0"/>
              </a:defRPr>
            </a:lvl2pPr>
            <a:lvl3pPr marL="1143000" indent="-228600">
              <a:spcBef>
                <a:spcPct val="20000"/>
              </a:spcBef>
              <a:buFont typeface="Wingdings" charset="2"/>
              <a:buChar char="v"/>
              <a:defRPr sz="2400">
                <a:solidFill>
                  <a:schemeClr val="tx1"/>
                </a:solidFill>
                <a:latin typeface="Arial" charset="0"/>
                <a:ea typeface="Arial" charset="0"/>
                <a:cs typeface="Arial" charset="0"/>
              </a:defRPr>
            </a:lvl3pPr>
            <a:lvl4pPr marL="1600200" indent="-228600">
              <a:spcBef>
                <a:spcPct val="20000"/>
              </a:spcBef>
              <a:buChar char="–"/>
              <a:defRPr sz="2000">
                <a:solidFill>
                  <a:schemeClr val="tx1"/>
                </a:solidFill>
                <a:latin typeface="Arial" charset="0"/>
                <a:ea typeface="Arial" charset="0"/>
                <a:cs typeface="Arial" charset="0"/>
              </a:defRPr>
            </a:lvl4pPr>
            <a:lvl5pPr marL="2057400" indent="-228600">
              <a:spcBef>
                <a:spcPct val="20000"/>
              </a:spcBef>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ea typeface="Arial" charset="0"/>
                <a:cs typeface="Arial" charset="0"/>
              </a:defRPr>
            </a:lvl9pPr>
          </a:lstStyle>
          <a:p>
            <a:pPr algn="r">
              <a:spcBef>
                <a:spcPct val="0"/>
              </a:spcBef>
              <a:buFontTx/>
              <a:buNone/>
            </a:pPr>
            <a:r>
              <a:rPr lang="en-US" altLang="zh-CN" sz="1400" b="0" i="0"/>
              <a:t>Distributed System(DS)</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9569"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609600" y="1481138"/>
            <a:ext cx="8001000" cy="4525962"/>
          </a:xfrm>
        </p:spPr>
      </p:pic>
      <p:sp>
        <p:nvSpPr>
          <p:cNvPr id="109570" name="Title 1"/>
          <p:cNvSpPr>
            <a:spLocks noGrp="1"/>
          </p:cNvSpPr>
          <p:nvPr>
            <p:ph type="title"/>
          </p:nvPr>
        </p:nvSpPr>
        <p:spPr/>
        <p:txBody>
          <a:bodyPr/>
          <a:lstStyle/>
          <a:p>
            <a:r>
              <a:rPr lang="en-US" altLang="en-US" sz="3000" b="1" u="sng"/>
              <a:t>Software Concept in Distributed System</a:t>
            </a:r>
          </a:p>
        </p:txBody>
      </p:sp>
      <p:sp>
        <p:nvSpPr>
          <p:cNvPr id="109571" name="Slide Number Placeholder 4"/>
          <p:cNvSpPr>
            <a:spLocks noGrp="1"/>
          </p:cNvSpPr>
          <p:nvPr>
            <p:ph type="sldNum" sz="quarter" idx="11"/>
          </p:nvPr>
        </p:nvSpPr>
        <p:spPr>
          <a:xfrm>
            <a:off x="6553200" y="6245225"/>
            <a:ext cx="2289175"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charset="2"/>
              <a:buChar char="§"/>
              <a:defRPr sz="3200">
                <a:solidFill>
                  <a:schemeClr val="tx1"/>
                </a:solidFill>
                <a:latin typeface="Arial" charset="0"/>
                <a:ea typeface="Arial" charset="0"/>
                <a:cs typeface="Arial" charset="0"/>
              </a:defRPr>
            </a:lvl1pPr>
            <a:lvl2pPr marL="742950" indent="-285750">
              <a:spcBef>
                <a:spcPct val="20000"/>
              </a:spcBef>
              <a:buFont typeface="Wingdings" charset="2"/>
              <a:buChar char="Ø"/>
              <a:defRPr sz="2800">
                <a:solidFill>
                  <a:schemeClr val="tx1"/>
                </a:solidFill>
                <a:latin typeface="Arial" charset="0"/>
                <a:ea typeface="Arial" charset="0"/>
                <a:cs typeface="Arial" charset="0"/>
              </a:defRPr>
            </a:lvl2pPr>
            <a:lvl3pPr marL="1143000" indent="-228600">
              <a:spcBef>
                <a:spcPct val="20000"/>
              </a:spcBef>
              <a:buFont typeface="Wingdings" charset="2"/>
              <a:buChar char="v"/>
              <a:defRPr sz="2400">
                <a:solidFill>
                  <a:schemeClr val="tx1"/>
                </a:solidFill>
                <a:latin typeface="Arial" charset="0"/>
                <a:ea typeface="Arial" charset="0"/>
                <a:cs typeface="Arial" charset="0"/>
              </a:defRPr>
            </a:lvl3pPr>
            <a:lvl4pPr marL="1600200" indent="-228600">
              <a:spcBef>
                <a:spcPct val="20000"/>
              </a:spcBef>
              <a:buChar char="–"/>
              <a:defRPr sz="2000">
                <a:solidFill>
                  <a:schemeClr val="tx1"/>
                </a:solidFill>
                <a:latin typeface="Arial" charset="0"/>
                <a:ea typeface="Arial" charset="0"/>
                <a:cs typeface="Arial" charset="0"/>
              </a:defRPr>
            </a:lvl4pPr>
            <a:lvl5pPr marL="2057400" indent="-228600">
              <a:spcBef>
                <a:spcPct val="20000"/>
              </a:spcBef>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ea typeface="Arial" charset="0"/>
                <a:cs typeface="Arial" charset="0"/>
              </a:defRPr>
            </a:lvl9pPr>
          </a:lstStyle>
          <a:p>
            <a:pPr>
              <a:spcBef>
                <a:spcPct val="0"/>
              </a:spcBef>
              <a:buFontTx/>
              <a:buNone/>
            </a:pPr>
            <a:fld id="{A125B380-2F9D-B049-8FDE-47E399403499}" type="slidenum">
              <a:rPr lang="en-US" altLang="en-US" sz="1400"/>
              <a:pPr>
                <a:spcBef>
                  <a:spcPct val="0"/>
                </a:spcBef>
                <a:buFontTx/>
                <a:buNone/>
              </a:pPr>
              <a:t>51</a:t>
            </a:fld>
            <a:endParaRPr lang="en-US" altLang="en-US" sz="1400"/>
          </a:p>
        </p:txBody>
      </p:sp>
      <p:sp>
        <p:nvSpPr>
          <p:cNvPr id="109572" name="Footer Placeholder 2"/>
          <p:cNvSpPr>
            <a:spLocks noGrp="1"/>
          </p:cNvSpPr>
          <p:nvPr>
            <p:ph type="ftr" sz="quarter" idx="10"/>
          </p:nvPr>
        </p:nvSpPr>
        <p:spPr>
          <a:xfrm>
            <a:off x="5867400" y="6245225"/>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charset="2"/>
              <a:buChar char="§"/>
              <a:defRPr sz="3200">
                <a:solidFill>
                  <a:schemeClr val="tx1"/>
                </a:solidFill>
                <a:latin typeface="Arial" charset="0"/>
                <a:ea typeface="Arial" charset="0"/>
                <a:cs typeface="Arial" charset="0"/>
              </a:defRPr>
            </a:lvl1pPr>
            <a:lvl2pPr marL="742950" indent="-285750">
              <a:spcBef>
                <a:spcPct val="20000"/>
              </a:spcBef>
              <a:buFont typeface="Wingdings" charset="2"/>
              <a:buChar char="Ø"/>
              <a:defRPr sz="2800">
                <a:solidFill>
                  <a:schemeClr val="tx1"/>
                </a:solidFill>
                <a:latin typeface="Arial" charset="0"/>
                <a:ea typeface="Arial" charset="0"/>
                <a:cs typeface="Arial" charset="0"/>
              </a:defRPr>
            </a:lvl2pPr>
            <a:lvl3pPr marL="1143000" indent="-228600">
              <a:spcBef>
                <a:spcPct val="20000"/>
              </a:spcBef>
              <a:buFont typeface="Wingdings" charset="2"/>
              <a:buChar char="v"/>
              <a:defRPr sz="2400">
                <a:solidFill>
                  <a:schemeClr val="tx1"/>
                </a:solidFill>
                <a:latin typeface="Arial" charset="0"/>
                <a:ea typeface="Arial" charset="0"/>
                <a:cs typeface="Arial" charset="0"/>
              </a:defRPr>
            </a:lvl3pPr>
            <a:lvl4pPr marL="1600200" indent="-228600">
              <a:spcBef>
                <a:spcPct val="20000"/>
              </a:spcBef>
              <a:buChar char="–"/>
              <a:defRPr sz="2000">
                <a:solidFill>
                  <a:schemeClr val="tx1"/>
                </a:solidFill>
                <a:latin typeface="Arial" charset="0"/>
                <a:ea typeface="Arial" charset="0"/>
                <a:cs typeface="Arial" charset="0"/>
              </a:defRPr>
            </a:lvl4pPr>
            <a:lvl5pPr marL="2057400" indent="-228600">
              <a:spcBef>
                <a:spcPct val="20000"/>
              </a:spcBef>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ea typeface="Arial" charset="0"/>
                <a:cs typeface="Arial" charset="0"/>
              </a:defRPr>
            </a:lvl9pPr>
          </a:lstStyle>
          <a:p>
            <a:pPr algn="r">
              <a:spcBef>
                <a:spcPct val="0"/>
              </a:spcBef>
              <a:buFontTx/>
              <a:buNone/>
            </a:pPr>
            <a:r>
              <a:rPr lang="en-US" altLang="zh-CN" sz="1400" b="0" i="0"/>
              <a:t>Distributed System(DS)</a:t>
            </a: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3" name="Slide Number Placeholder 3"/>
          <p:cNvSpPr>
            <a:spLocks noGrp="1"/>
          </p:cNvSpPr>
          <p:nvPr>
            <p:ph type="sldNum" sz="quarter" idx="11"/>
          </p:nvPr>
        </p:nvSpPr>
        <p:spPr>
          <a:xfrm>
            <a:off x="6553200" y="6245225"/>
            <a:ext cx="2289175"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charset="2"/>
              <a:buChar char="§"/>
              <a:defRPr sz="3200">
                <a:solidFill>
                  <a:schemeClr val="tx1"/>
                </a:solidFill>
                <a:latin typeface="Arial" charset="0"/>
                <a:ea typeface="Arial" charset="0"/>
                <a:cs typeface="Arial" charset="0"/>
              </a:defRPr>
            </a:lvl1pPr>
            <a:lvl2pPr marL="742950" indent="-285750">
              <a:spcBef>
                <a:spcPct val="20000"/>
              </a:spcBef>
              <a:buFont typeface="Wingdings" charset="2"/>
              <a:buChar char="Ø"/>
              <a:defRPr sz="2800">
                <a:solidFill>
                  <a:schemeClr val="tx1"/>
                </a:solidFill>
                <a:latin typeface="Arial" charset="0"/>
                <a:ea typeface="Arial" charset="0"/>
                <a:cs typeface="Arial" charset="0"/>
              </a:defRPr>
            </a:lvl2pPr>
            <a:lvl3pPr marL="1143000" indent="-228600">
              <a:spcBef>
                <a:spcPct val="20000"/>
              </a:spcBef>
              <a:buFont typeface="Wingdings" charset="2"/>
              <a:buChar char="v"/>
              <a:defRPr sz="2400">
                <a:solidFill>
                  <a:schemeClr val="tx1"/>
                </a:solidFill>
                <a:latin typeface="Arial" charset="0"/>
                <a:ea typeface="Arial" charset="0"/>
                <a:cs typeface="Arial" charset="0"/>
              </a:defRPr>
            </a:lvl3pPr>
            <a:lvl4pPr marL="1600200" indent="-228600">
              <a:spcBef>
                <a:spcPct val="20000"/>
              </a:spcBef>
              <a:buChar char="–"/>
              <a:defRPr sz="2000">
                <a:solidFill>
                  <a:schemeClr val="tx1"/>
                </a:solidFill>
                <a:latin typeface="Arial" charset="0"/>
                <a:ea typeface="Arial" charset="0"/>
                <a:cs typeface="Arial" charset="0"/>
              </a:defRPr>
            </a:lvl4pPr>
            <a:lvl5pPr marL="2057400" indent="-228600">
              <a:spcBef>
                <a:spcPct val="20000"/>
              </a:spcBef>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ea typeface="Arial" charset="0"/>
                <a:cs typeface="Arial" charset="0"/>
              </a:defRPr>
            </a:lvl9pPr>
          </a:lstStyle>
          <a:p>
            <a:pPr>
              <a:spcBef>
                <a:spcPct val="0"/>
              </a:spcBef>
              <a:buFontTx/>
              <a:buNone/>
            </a:pPr>
            <a:fld id="{D52352C1-0E13-C743-A1BC-1852BBA72C0B}" type="slidenum">
              <a:rPr lang="en-US" altLang="zh-CN" sz="1400"/>
              <a:pPr>
                <a:spcBef>
                  <a:spcPct val="0"/>
                </a:spcBef>
                <a:buFontTx/>
                <a:buNone/>
              </a:pPr>
              <a:t>52</a:t>
            </a:fld>
            <a:endParaRPr lang="en-US" altLang="zh-CN" sz="1400"/>
          </a:p>
        </p:txBody>
      </p:sp>
      <p:pic>
        <p:nvPicPr>
          <p:cNvPr id="110594" name="Picture 2"/>
          <p:cNvPicPr>
            <a:picLocks noChangeAspect="1" noChangeArrowheads="1"/>
          </p:cNvPicPr>
          <p:nvPr/>
        </p:nvPicPr>
        <p:blipFill>
          <a:blip r:embed="rId2">
            <a:extLst>
              <a:ext uri="{28A0092B-C50C-407E-A947-70E740481C1C}">
                <a14:useLocalDpi xmlns:a14="http://schemas.microsoft.com/office/drawing/2010/main" val="0"/>
              </a:ext>
            </a:extLst>
          </a:blip>
          <a:srcRect l="29930" t="43655" r="27579" b="38972"/>
          <a:stretch>
            <a:fillRect/>
          </a:stretch>
        </p:blipFill>
        <p:spPr bwMode="auto">
          <a:xfrm>
            <a:off x="1219200" y="1295400"/>
            <a:ext cx="6477000" cy="358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0595" name="Rectangle 3"/>
          <p:cNvSpPr>
            <a:spLocks noChangeArrowheads="1"/>
          </p:cNvSpPr>
          <p:nvPr/>
        </p:nvSpPr>
        <p:spPr bwMode="auto">
          <a:xfrm>
            <a:off x="1524000" y="533400"/>
            <a:ext cx="6248400" cy="533400"/>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Wingdings" charset="2"/>
              <a:buChar char="§"/>
              <a:defRPr sz="3200">
                <a:solidFill>
                  <a:schemeClr val="tx1"/>
                </a:solidFill>
                <a:latin typeface="Arial" charset="0"/>
                <a:ea typeface="Arial" charset="0"/>
                <a:cs typeface="Arial" charset="0"/>
              </a:defRPr>
            </a:lvl1pPr>
            <a:lvl2pPr marL="742950" indent="-285750">
              <a:spcBef>
                <a:spcPct val="20000"/>
              </a:spcBef>
              <a:buFont typeface="Wingdings" charset="2"/>
              <a:buChar char="Ø"/>
              <a:defRPr sz="2800">
                <a:solidFill>
                  <a:schemeClr val="tx1"/>
                </a:solidFill>
                <a:latin typeface="Arial" charset="0"/>
                <a:ea typeface="Arial" charset="0"/>
                <a:cs typeface="Arial" charset="0"/>
              </a:defRPr>
            </a:lvl2pPr>
            <a:lvl3pPr marL="1143000" indent="-228600">
              <a:spcBef>
                <a:spcPct val="20000"/>
              </a:spcBef>
              <a:buFont typeface="Wingdings" charset="2"/>
              <a:buChar char="v"/>
              <a:defRPr sz="2400">
                <a:solidFill>
                  <a:schemeClr val="tx1"/>
                </a:solidFill>
                <a:latin typeface="Arial" charset="0"/>
                <a:ea typeface="Arial" charset="0"/>
                <a:cs typeface="Arial" charset="0"/>
              </a:defRPr>
            </a:lvl3pPr>
            <a:lvl4pPr marL="1600200" indent="-228600">
              <a:spcBef>
                <a:spcPct val="20000"/>
              </a:spcBef>
              <a:buChar char="–"/>
              <a:defRPr sz="2000">
                <a:solidFill>
                  <a:schemeClr val="tx1"/>
                </a:solidFill>
                <a:latin typeface="Arial" charset="0"/>
                <a:ea typeface="Arial" charset="0"/>
                <a:cs typeface="Arial" charset="0"/>
              </a:defRPr>
            </a:lvl4pPr>
            <a:lvl5pPr marL="2057400" indent="-228600">
              <a:spcBef>
                <a:spcPct val="20000"/>
              </a:spcBef>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ea typeface="Arial" charset="0"/>
                <a:cs typeface="Arial" charset="0"/>
              </a:defRPr>
            </a:lvl9pPr>
          </a:lstStyle>
          <a:p>
            <a:pPr algn="ctr" eaLnBrk="1" hangingPunct="1">
              <a:spcBef>
                <a:spcPct val="0"/>
              </a:spcBef>
              <a:buFontTx/>
              <a:buNone/>
            </a:pPr>
            <a:r>
              <a:rPr kumimoji="1" lang="en-US" altLang="en-US">
                <a:solidFill>
                  <a:schemeClr val="tx2"/>
                </a:solidFill>
                <a:latin typeface="Times New Roman" charset="0"/>
              </a:rPr>
              <a:t>Network Operating System</a:t>
            </a:r>
          </a:p>
        </p:txBody>
      </p:sp>
      <p:sp>
        <p:nvSpPr>
          <p:cNvPr id="110596" name="Rectangle 4"/>
          <p:cNvSpPr>
            <a:spLocks noChangeArrowheads="1"/>
          </p:cNvSpPr>
          <p:nvPr/>
        </p:nvSpPr>
        <p:spPr bwMode="auto">
          <a:xfrm>
            <a:off x="1295400" y="5105400"/>
            <a:ext cx="6324600" cy="838200"/>
          </a:xfrm>
          <a:prstGeom prst="rect">
            <a:avLst/>
          </a:prstGeom>
          <a:solidFill>
            <a:srgbClr val="CC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Wingdings" charset="2"/>
              <a:buChar char="§"/>
              <a:defRPr sz="3200">
                <a:solidFill>
                  <a:schemeClr val="tx1"/>
                </a:solidFill>
                <a:latin typeface="Arial" charset="0"/>
                <a:ea typeface="Arial" charset="0"/>
                <a:cs typeface="Arial" charset="0"/>
              </a:defRPr>
            </a:lvl1pPr>
            <a:lvl2pPr marL="742950" indent="-285750">
              <a:spcBef>
                <a:spcPct val="20000"/>
              </a:spcBef>
              <a:buFont typeface="Wingdings" charset="2"/>
              <a:buChar char="Ø"/>
              <a:defRPr sz="2800">
                <a:solidFill>
                  <a:schemeClr val="tx1"/>
                </a:solidFill>
                <a:latin typeface="Arial" charset="0"/>
                <a:ea typeface="Arial" charset="0"/>
                <a:cs typeface="Arial" charset="0"/>
              </a:defRPr>
            </a:lvl2pPr>
            <a:lvl3pPr marL="1143000" indent="-228600">
              <a:spcBef>
                <a:spcPct val="20000"/>
              </a:spcBef>
              <a:buFont typeface="Wingdings" charset="2"/>
              <a:buChar char="v"/>
              <a:defRPr sz="2400">
                <a:solidFill>
                  <a:schemeClr val="tx1"/>
                </a:solidFill>
                <a:latin typeface="Arial" charset="0"/>
                <a:ea typeface="Arial" charset="0"/>
                <a:cs typeface="Arial" charset="0"/>
              </a:defRPr>
            </a:lvl3pPr>
            <a:lvl4pPr marL="1600200" indent="-228600">
              <a:spcBef>
                <a:spcPct val="20000"/>
              </a:spcBef>
              <a:buChar char="–"/>
              <a:defRPr sz="2000">
                <a:solidFill>
                  <a:schemeClr val="tx1"/>
                </a:solidFill>
                <a:latin typeface="Arial" charset="0"/>
                <a:ea typeface="Arial" charset="0"/>
                <a:cs typeface="Arial" charset="0"/>
              </a:defRPr>
            </a:lvl4pPr>
            <a:lvl5pPr marL="2057400" indent="-228600">
              <a:spcBef>
                <a:spcPct val="20000"/>
              </a:spcBef>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ea typeface="Arial" charset="0"/>
                <a:cs typeface="Arial" charset="0"/>
              </a:defRPr>
            </a:lvl9pPr>
          </a:lstStyle>
          <a:p>
            <a:pPr eaLnBrk="1" hangingPunct="1">
              <a:lnSpc>
                <a:spcPct val="90000"/>
              </a:lnSpc>
              <a:buClr>
                <a:schemeClr val="folHlink"/>
              </a:buClr>
              <a:buSzPct val="60000"/>
              <a:buFont typeface="Wingdings" charset="2"/>
              <a:buNone/>
            </a:pPr>
            <a:r>
              <a:rPr kumimoji="1" lang="en-US" altLang="en-US" sz="2400">
                <a:latin typeface="Times New Roman" charset="0"/>
              </a:rPr>
              <a:t> </a:t>
            </a:r>
            <a:r>
              <a:rPr kumimoji="1" lang="en-US" altLang="en-US" sz="1600" b="1">
                <a:latin typeface="Tahoma" charset="0"/>
              </a:rPr>
              <a:t>Loosely-coupled operating system for heterogeneous multi-computers (LAN and WAN). Weak transparency.</a:t>
            </a:r>
          </a:p>
        </p:txBody>
      </p:sp>
      <p:sp>
        <p:nvSpPr>
          <p:cNvPr id="110597" name="Footer Placeholder 1"/>
          <p:cNvSpPr>
            <a:spLocks noGrp="1"/>
          </p:cNvSpPr>
          <p:nvPr>
            <p:ph type="ftr" sz="quarter" idx="10"/>
          </p:nvPr>
        </p:nvSpPr>
        <p:spPr>
          <a:xfrm>
            <a:off x="6096000" y="6245225"/>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charset="2"/>
              <a:buChar char="§"/>
              <a:defRPr sz="3200">
                <a:solidFill>
                  <a:schemeClr val="tx1"/>
                </a:solidFill>
                <a:latin typeface="Arial" charset="0"/>
                <a:ea typeface="Arial" charset="0"/>
                <a:cs typeface="Arial" charset="0"/>
              </a:defRPr>
            </a:lvl1pPr>
            <a:lvl2pPr marL="742950" indent="-285750">
              <a:spcBef>
                <a:spcPct val="20000"/>
              </a:spcBef>
              <a:buFont typeface="Wingdings" charset="2"/>
              <a:buChar char="Ø"/>
              <a:defRPr sz="2800">
                <a:solidFill>
                  <a:schemeClr val="tx1"/>
                </a:solidFill>
                <a:latin typeface="Arial" charset="0"/>
                <a:ea typeface="Arial" charset="0"/>
                <a:cs typeface="Arial" charset="0"/>
              </a:defRPr>
            </a:lvl2pPr>
            <a:lvl3pPr marL="1143000" indent="-228600">
              <a:spcBef>
                <a:spcPct val="20000"/>
              </a:spcBef>
              <a:buFont typeface="Wingdings" charset="2"/>
              <a:buChar char="v"/>
              <a:defRPr sz="2400">
                <a:solidFill>
                  <a:schemeClr val="tx1"/>
                </a:solidFill>
                <a:latin typeface="Arial" charset="0"/>
                <a:ea typeface="Arial" charset="0"/>
                <a:cs typeface="Arial" charset="0"/>
              </a:defRPr>
            </a:lvl3pPr>
            <a:lvl4pPr marL="1600200" indent="-228600">
              <a:spcBef>
                <a:spcPct val="20000"/>
              </a:spcBef>
              <a:buChar char="–"/>
              <a:defRPr sz="2000">
                <a:solidFill>
                  <a:schemeClr val="tx1"/>
                </a:solidFill>
                <a:latin typeface="Arial" charset="0"/>
                <a:ea typeface="Arial" charset="0"/>
                <a:cs typeface="Arial" charset="0"/>
              </a:defRPr>
            </a:lvl4pPr>
            <a:lvl5pPr marL="2057400" indent="-228600">
              <a:spcBef>
                <a:spcPct val="20000"/>
              </a:spcBef>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ea typeface="Arial" charset="0"/>
                <a:cs typeface="Arial" charset="0"/>
              </a:defRPr>
            </a:lvl9pPr>
          </a:lstStyle>
          <a:p>
            <a:pPr algn="r">
              <a:spcBef>
                <a:spcPct val="0"/>
              </a:spcBef>
              <a:buFontTx/>
              <a:buNone/>
            </a:pPr>
            <a:r>
              <a:rPr lang="en-US" altLang="zh-CN" sz="1400" b="0" i="0"/>
              <a:t>Distributed System(DS)</a:t>
            </a: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7" name="Rectangle 3"/>
          <p:cNvSpPr>
            <a:spLocks noGrp="1" noRot="1" noChangeArrowheads="1"/>
          </p:cNvSpPr>
          <p:nvPr>
            <p:ph idx="1"/>
          </p:nvPr>
        </p:nvSpPr>
        <p:spPr/>
        <p:txBody>
          <a:bodyPr/>
          <a:lstStyle/>
          <a:p>
            <a:pPr>
              <a:lnSpc>
                <a:spcPct val="90000"/>
              </a:lnSpc>
            </a:pPr>
            <a:r>
              <a:rPr kumimoji="1" lang="en-US" altLang="zh-CN" b="1"/>
              <a:t>Network Operating System</a:t>
            </a:r>
            <a:endParaRPr kumimoji="1" lang="en-US" altLang="zh-CN"/>
          </a:p>
          <a:p>
            <a:pPr lvl="1">
              <a:lnSpc>
                <a:spcPct val="90000"/>
              </a:lnSpc>
            </a:pPr>
            <a:r>
              <a:rPr kumimoji="1" lang="en-US" altLang="zh-CN"/>
              <a:t>extension of centralized operating systems</a:t>
            </a:r>
          </a:p>
          <a:p>
            <a:pPr lvl="1">
              <a:lnSpc>
                <a:spcPct val="90000"/>
              </a:lnSpc>
            </a:pPr>
            <a:r>
              <a:rPr kumimoji="1" lang="en-US" altLang="zh-CN"/>
              <a:t>offer local services to remote clients</a:t>
            </a:r>
          </a:p>
          <a:p>
            <a:pPr lvl="1">
              <a:lnSpc>
                <a:spcPct val="90000"/>
              </a:lnSpc>
            </a:pPr>
            <a:r>
              <a:rPr kumimoji="1" lang="en-US" altLang="zh-CN"/>
              <a:t>each processor has own operating system</a:t>
            </a:r>
          </a:p>
          <a:p>
            <a:pPr lvl="1">
              <a:lnSpc>
                <a:spcPct val="90000"/>
              </a:lnSpc>
            </a:pPr>
            <a:r>
              <a:rPr kumimoji="1" lang="en-US" altLang="zh-CN"/>
              <a:t>user owns a machine, but can access others (e.g. rlogin, telnet)</a:t>
            </a:r>
          </a:p>
          <a:p>
            <a:pPr lvl="1">
              <a:lnSpc>
                <a:spcPct val="90000"/>
              </a:lnSpc>
            </a:pPr>
            <a:r>
              <a:rPr kumimoji="1" lang="en-US" altLang="zh-CN"/>
              <a:t>no global naming of resources</a:t>
            </a:r>
          </a:p>
          <a:p>
            <a:pPr lvl="1">
              <a:lnSpc>
                <a:spcPct val="90000"/>
              </a:lnSpc>
            </a:pPr>
            <a:r>
              <a:rPr kumimoji="1" lang="en-US" altLang="zh-CN"/>
              <a:t>system has little fault tolerance</a:t>
            </a:r>
          </a:p>
          <a:p>
            <a:pPr lvl="1">
              <a:lnSpc>
                <a:spcPct val="90000"/>
              </a:lnSpc>
            </a:pPr>
            <a:r>
              <a:rPr kumimoji="1" lang="en-US" altLang="zh-CN"/>
              <a:t>e.g. UNIX, Windows NT, 2000</a:t>
            </a:r>
          </a:p>
        </p:txBody>
      </p:sp>
      <p:sp>
        <p:nvSpPr>
          <p:cNvPr id="111618" name="Slide Number Placeholder 5"/>
          <p:cNvSpPr>
            <a:spLocks noGrp="1"/>
          </p:cNvSpPr>
          <p:nvPr>
            <p:ph type="sldNum" sz="quarter" idx="11"/>
          </p:nvPr>
        </p:nvSpPr>
        <p:spPr>
          <a:xfrm>
            <a:off x="6553200" y="6245225"/>
            <a:ext cx="2289175"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charset="2"/>
              <a:buChar char="§"/>
              <a:defRPr sz="3200">
                <a:solidFill>
                  <a:schemeClr val="tx1"/>
                </a:solidFill>
                <a:latin typeface="Arial" charset="0"/>
                <a:ea typeface="Arial" charset="0"/>
                <a:cs typeface="Arial" charset="0"/>
              </a:defRPr>
            </a:lvl1pPr>
            <a:lvl2pPr marL="742950" indent="-285750">
              <a:spcBef>
                <a:spcPct val="20000"/>
              </a:spcBef>
              <a:buFont typeface="Wingdings" charset="2"/>
              <a:buChar char="Ø"/>
              <a:defRPr sz="2800">
                <a:solidFill>
                  <a:schemeClr val="tx1"/>
                </a:solidFill>
                <a:latin typeface="Arial" charset="0"/>
                <a:ea typeface="Arial" charset="0"/>
                <a:cs typeface="Arial" charset="0"/>
              </a:defRPr>
            </a:lvl2pPr>
            <a:lvl3pPr marL="1143000" indent="-228600">
              <a:spcBef>
                <a:spcPct val="20000"/>
              </a:spcBef>
              <a:buFont typeface="Wingdings" charset="2"/>
              <a:buChar char="v"/>
              <a:defRPr sz="2400">
                <a:solidFill>
                  <a:schemeClr val="tx1"/>
                </a:solidFill>
                <a:latin typeface="Arial" charset="0"/>
                <a:ea typeface="Arial" charset="0"/>
                <a:cs typeface="Arial" charset="0"/>
              </a:defRPr>
            </a:lvl3pPr>
            <a:lvl4pPr marL="1600200" indent="-228600">
              <a:spcBef>
                <a:spcPct val="20000"/>
              </a:spcBef>
              <a:buChar char="–"/>
              <a:defRPr sz="2000">
                <a:solidFill>
                  <a:schemeClr val="tx1"/>
                </a:solidFill>
                <a:latin typeface="Arial" charset="0"/>
                <a:ea typeface="Arial" charset="0"/>
                <a:cs typeface="Arial" charset="0"/>
              </a:defRPr>
            </a:lvl4pPr>
            <a:lvl5pPr marL="2057400" indent="-228600">
              <a:spcBef>
                <a:spcPct val="20000"/>
              </a:spcBef>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ea typeface="Arial" charset="0"/>
                <a:cs typeface="Arial" charset="0"/>
              </a:defRPr>
            </a:lvl9pPr>
          </a:lstStyle>
          <a:p>
            <a:pPr>
              <a:spcBef>
                <a:spcPct val="0"/>
              </a:spcBef>
              <a:buFontTx/>
              <a:buNone/>
            </a:pPr>
            <a:fld id="{A86F88AF-B371-F743-A005-54A95C844360}" type="slidenum">
              <a:rPr lang="en-US" altLang="zh-CN" sz="1400"/>
              <a:pPr>
                <a:spcBef>
                  <a:spcPct val="0"/>
                </a:spcBef>
                <a:buFontTx/>
                <a:buNone/>
              </a:pPr>
              <a:t>53</a:t>
            </a:fld>
            <a:endParaRPr lang="en-US" altLang="zh-CN" sz="1400"/>
          </a:p>
        </p:txBody>
      </p:sp>
      <p:sp>
        <p:nvSpPr>
          <p:cNvPr id="111619" name="Rectangle 2"/>
          <p:cNvSpPr>
            <a:spLocks noGrp="1" noRot="1" noChangeArrowheads="1"/>
          </p:cNvSpPr>
          <p:nvPr>
            <p:ph type="title"/>
          </p:nvPr>
        </p:nvSpPr>
        <p:spPr/>
        <p:txBody>
          <a:bodyPr/>
          <a:lstStyle/>
          <a:p>
            <a:r>
              <a:rPr kumimoji="1" lang="en-US" altLang="zh-CN" b="1" u="sng"/>
              <a:t>NOS: characteristics</a:t>
            </a:r>
          </a:p>
        </p:txBody>
      </p:sp>
      <p:sp>
        <p:nvSpPr>
          <p:cNvPr id="111620" name="Footer Placeholder 1"/>
          <p:cNvSpPr>
            <a:spLocks noGrp="1"/>
          </p:cNvSpPr>
          <p:nvPr>
            <p:ph type="ftr" sz="quarter" idx="10"/>
          </p:nvPr>
        </p:nvSpPr>
        <p:spPr>
          <a:xfrm>
            <a:off x="6096000" y="6245225"/>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charset="2"/>
              <a:buChar char="§"/>
              <a:defRPr sz="3200">
                <a:solidFill>
                  <a:schemeClr val="tx1"/>
                </a:solidFill>
                <a:latin typeface="Arial" charset="0"/>
                <a:ea typeface="Arial" charset="0"/>
                <a:cs typeface="Arial" charset="0"/>
              </a:defRPr>
            </a:lvl1pPr>
            <a:lvl2pPr marL="742950" indent="-285750">
              <a:spcBef>
                <a:spcPct val="20000"/>
              </a:spcBef>
              <a:buFont typeface="Wingdings" charset="2"/>
              <a:buChar char="Ø"/>
              <a:defRPr sz="2800">
                <a:solidFill>
                  <a:schemeClr val="tx1"/>
                </a:solidFill>
                <a:latin typeface="Arial" charset="0"/>
                <a:ea typeface="Arial" charset="0"/>
                <a:cs typeface="Arial" charset="0"/>
              </a:defRPr>
            </a:lvl2pPr>
            <a:lvl3pPr marL="1143000" indent="-228600">
              <a:spcBef>
                <a:spcPct val="20000"/>
              </a:spcBef>
              <a:buFont typeface="Wingdings" charset="2"/>
              <a:buChar char="v"/>
              <a:defRPr sz="2400">
                <a:solidFill>
                  <a:schemeClr val="tx1"/>
                </a:solidFill>
                <a:latin typeface="Arial" charset="0"/>
                <a:ea typeface="Arial" charset="0"/>
                <a:cs typeface="Arial" charset="0"/>
              </a:defRPr>
            </a:lvl3pPr>
            <a:lvl4pPr marL="1600200" indent="-228600">
              <a:spcBef>
                <a:spcPct val="20000"/>
              </a:spcBef>
              <a:buChar char="–"/>
              <a:defRPr sz="2000">
                <a:solidFill>
                  <a:schemeClr val="tx1"/>
                </a:solidFill>
                <a:latin typeface="Arial" charset="0"/>
                <a:ea typeface="Arial" charset="0"/>
                <a:cs typeface="Arial" charset="0"/>
              </a:defRPr>
            </a:lvl4pPr>
            <a:lvl5pPr marL="2057400" indent="-228600">
              <a:spcBef>
                <a:spcPct val="20000"/>
              </a:spcBef>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ea typeface="Arial" charset="0"/>
                <a:cs typeface="Arial" charset="0"/>
              </a:defRPr>
            </a:lvl9pPr>
          </a:lstStyle>
          <a:p>
            <a:pPr algn="r">
              <a:spcBef>
                <a:spcPct val="0"/>
              </a:spcBef>
              <a:buFontTx/>
              <a:buNone/>
            </a:pPr>
            <a:r>
              <a:rPr lang="en-US" altLang="zh-CN" sz="1400" b="0" i="0"/>
              <a:t>Distributed System(DS)</a:t>
            </a: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1" name="Slide Number Placeholder 3"/>
          <p:cNvSpPr>
            <a:spLocks noGrp="1"/>
          </p:cNvSpPr>
          <p:nvPr>
            <p:ph type="sldNum" sz="quarter" idx="11"/>
          </p:nvPr>
        </p:nvSpPr>
        <p:spPr>
          <a:xfrm>
            <a:off x="6553200" y="6245225"/>
            <a:ext cx="2289175"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charset="2"/>
              <a:buChar char="§"/>
              <a:defRPr sz="3200">
                <a:solidFill>
                  <a:schemeClr val="tx1"/>
                </a:solidFill>
                <a:latin typeface="Arial" charset="0"/>
                <a:ea typeface="Arial" charset="0"/>
                <a:cs typeface="Arial" charset="0"/>
              </a:defRPr>
            </a:lvl1pPr>
            <a:lvl2pPr marL="742950" indent="-285750">
              <a:spcBef>
                <a:spcPct val="20000"/>
              </a:spcBef>
              <a:buFont typeface="Wingdings" charset="2"/>
              <a:buChar char="Ø"/>
              <a:defRPr sz="2800">
                <a:solidFill>
                  <a:schemeClr val="tx1"/>
                </a:solidFill>
                <a:latin typeface="Arial" charset="0"/>
                <a:ea typeface="Arial" charset="0"/>
                <a:cs typeface="Arial" charset="0"/>
              </a:defRPr>
            </a:lvl2pPr>
            <a:lvl3pPr marL="1143000" indent="-228600">
              <a:spcBef>
                <a:spcPct val="20000"/>
              </a:spcBef>
              <a:buFont typeface="Wingdings" charset="2"/>
              <a:buChar char="v"/>
              <a:defRPr sz="2400">
                <a:solidFill>
                  <a:schemeClr val="tx1"/>
                </a:solidFill>
                <a:latin typeface="Arial" charset="0"/>
                <a:ea typeface="Arial" charset="0"/>
                <a:cs typeface="Arial" charset="0"/>
              </a:defRPr>
            </a:lvl3pPr>
            <a:lvl4pPr marL="1600200" indent="-228600">
              <a:spcBef>
                <a:spcPct val="20000"/>
              </a:spcBef>
              <a:buChar char="–"/>
              <a:defRPr sz="2000">
                <a:solidFill>
                  <a:schemeClr val="tx1"/>
                </a:solidFill>
                <a:latin typeface="Arial" charset="0"/>
                <a:ea typeface="Arial" charset="0"/>
                <a:cs typeface="Arial" charset="0"/>
              </a:defRPr>
            </a:lvl4pPr>
            <a:lvl5pPr marL="2057400" indent="-228600">
              <a:spcBef>
                <a:spcPct val="20000"/>
              </a:spcBef>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ea typeface="Arial" charset="0"/>
                <a:cs typeface="Arial" charset="0"/>
              </a:defRPr>
            </a:lvl9pPr>
          </a:lstStyle>
          <a:p>
            <a:pPr>
              <a:spcBef>
                <a:spcPct val="0"/>
              </a:spcBef>
              <a:buFontTx/>
              <a:buNone/>
            </a:pPr>
            <a:fld id="{23B21C0B-53AF-134C-9A97-000EDC6EA3E6}" type="slidenum">
              <a:rPr lang="en-US" altLang="zh-CN" sz="1400"/>
              <a:pPr>
                <a:spcBef>
                  <a:spcPct val="0"/>
                </a:spcBef>
                <a:buFontTx/>
                <a:buNone/>
              </a:pPr>
              <a:t>54</a:t>
            </a:fld>
            <a:endParaRPr lang="en-US" altLang="zh-CN" sz="1400"/>
          </a:p>
        </p:txBody>
      </p:sp>
      <p:pic>
        <p:nvPicPr>
          <p:cNvPr id="112642" name="Picture 2"/>
          <p:cNvPicPr>
            <a:picLocks noChangeAspect="1" noChangeArrowheads="1"/>
          </p:cNvPicPr>
          <p:nvPr/>
        </p:nvPicPr>
        <p:blipFill>
          <a:blip r:embed="rId2">
            <a:extLst>
              <a:ext uri="{28A0092B-C50C-407E-A947-70E740481C1C}">
                <a14:useLocalDpi xmlns:a14="http://schemas.microsoft.com/office/drawing/2010/main" val="0"/>
              </a:ext>
            </a:extLst>
          </a:blip>
          <a:srcRect l="29076" t="42145" r="28006" b="36253"/>
          <a:stretch>
            <a:fillRect/>
          </a:stretch>
        </p:blipFill>
        <p:spPr bwMode="auto">
          <a:xfrm>
            <a:off x="1295400" y="1535113"/>
            <a:ext cx="6400800" cy="402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643" name="Rectangle 3"/>
          <p:cNvSpPr>
            <a:spLocks noChangeArrowheads="1"/>
          </p:cNvSpPr>
          <p:nvPr/>
        </p:nvSpPr>
        <p:spPr bwMode="auto">
          <a:xfrm>
            <a:off x="762000" y="533400"/>
            <a:ext cx="7772400" cy="990600"/>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Wingdings" charset="2"/>
              <a:buChar char="§"/>
              <a:defRPr sz="3200">
                <a:solidFill>
                  <a:schemeClr val="tx1"/>
                </a:solidFill>
                <a:latin typeface="Arial" charset="0"/>
                <a:ea typeface="Arial" charset="0"/>
                <a:cs typeface="Arial" charset="0"/>
              </a:defRPr>
            </a:lvl1pPr>
            <a:lvl2pPr marL="742950" indent="-285750">
              <a:spcBef>
                <a:spcPct val="20000"/>
              </a:spcBef>
              <a:buFont typeface="Wingdings" charset="2"/>
              <a:buChar char="Ø"/>
              <a:defRPr sz="2800">
                <a:solidFill>
                  <a:schemeClr val="tx1"/>
                </a:solidFill>
                <a:latin typeface="Arial" charset="0"/>
                <a:ea typeface="Arial" charset="0"/>
                <a:cs typeface="Arial" charset="0"/>
              </a:defRPr>
            </a:lvl2pPr>
            <a:lvl3pPr marL="1143000" indent="-228600">
              <a:spcBef>
                <a:spcPct val="20000"/>
              </a:spcBef>
              <a:buFont typeface="Wingdings" charset="2"/>
              <a:buChar char="v"/>
              <a:defRPr sz="2400">
                <a:solidFill>
                  <a:schemeClr val="tx1"/>
                </a:solidFill>
                <a:latin typeface="Arial" charset="0"/>
                <a:ea typeface="Arial" charset="0"/>
                <a:cs typeface="Arial" charset="0"/>
              </a:defRPr>
            </a:lvl3pPr>
            <a:lvl4pPr marL="1600200" indent="-228600">
              <a:spcBef>
                <a:spcPct val="20000"/>
              </a:spcBef>
              <a:buChar char="–"/>
              <a:defRPr sz="2000">
                <a:solidFill>
                  <a:schemeClr val="tx1"/>
                </a:solidFill>
                <a:latin typeface="Arial" charset="0"/>
                <a:ea typeface="Arial" charset="0"/>
                <a:cs typeface="Arial" charset="0"/>
              </a:defRPr>
            </a:lvl4pPr>
            <a:lvl5pPr marL="2057400" indent="-228600">
              <a:spcBef>
                <a:spcPct val="20000"/>
              </a:spcBef>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ea typeface="Arial" charset="0"/>
                <a:cs typeface="Arial" charset="0"/>
              </a:defRPr>
            </a:lvl9pPr>
          </a:lstStyle>
          <a:p>
            <a:pPr algn="ctr" eaLnBrk="1" hangingPunct="1">
              <a:spcBef>
                <a:spcPct val="0"/>
              </a:spcBef>
              <a:buFontTx/>
              <a:buNone/>
            </a:pPr>
            <a:r>
              <a:rPr kumimoji="1" lang="en-US" altLang="en-US">
                <a:solidFill>
                  <a:schemeClr val="tx2"/>
                </a:solidFill>
                <a:latin typeface="Times New Roman" charset="0"/>
              </a:rPr>
              <a:t>Distributed System as a Middleware Service</a:t>
            </a:r>
          </a:p>
        </p:txBody>
      </p:sp>
      <p:sp>
        <p:nvSpPr>
          <p:cNvPr id="112644" name="Rectangle 4"/>
          <p:cNvSpPr>
            <a:spLocks noChangeArrowheads="1"/>
          </p:cNvSpPr>
          <p:nvPr/>
        </p:nvSpPr>
        <p:spPr bwMode="auto">
          <a:xfrm>
            <a:off x="1371600" y="5334000"/>
            <a:ext cx="6324600" cy="762000"/>
          </a:xfrm>
          <a:prstGeom prst="rect">
            <a:avLst/>
          </a:prstGeom>
          <a:solidFill>
            <a:srgbClr val="CC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Wingdings" charset="2"/>
              <a:buChar char="§"/>
              <a:defRPr sz="3200">
                <a:solidFill>
                  <a:schemeClr val="tx1"/>
                </a:solidFill>
                <a:latin typeface="Arial" charset="0"/>
                <a:ea typeface="Arial" charset="0"/>
                <a:cs typeface="Arial" charset="0"/>
              </a:defRPr>
            </a:lvl1pPr>
            <a:lvl2pPr marL="742950" indent="-285750">
              <a:spcBef>
                <a:spcPct val="20000"/>
              </a:spcBef>
              <a:buFont typeface="Wingdings" charset="2"/>
              <a:buChar char="Ø"/>
              <a:defRPr sz="2800">
                <a:solidFill>
                  <a:schemeClr val="tx1"/>
                </a:solidFill>
                <a:latin typeface="Arial" charset="0"/>
                <a:ea typeface="Arial" charset="0"/>
                <a:cs typeface="Arial" charset="0"/>
              </a:defRPr>
            </a:lvl2pPr>
            <a:lvl3pPr marL="1143000" indent="-228600">
              <a:spcBef>
                <a:spcPct val="20000"/>
              </a:spcBef>
              <a:buFont typeface="Wingdings" charset="2"/>
              <a:buChar char="v"/>
              <a:defRPr sz="2400">
                <a:solidFill>
                  <a:schemeClr val="tx1"/>
                </a:solidFill>
                <a:latin typeface="Arial" charset="0"/>
                <a:ea typeface="Arial" charset="0"/>
                <a:cs typeface="Arial" charset="0"/>
              </a:defRPr>
            </a:lvl3pPr>
            <a:lvl4pPr marL="1600200" indent="-228600">
              <a:spcBef>
                <a:spcPct val="20000"/>
              </a:spcBef>
              <a:buChar char="–"/>
              <a:defRPr sz="2000">
                <a:solidFill>
                  <a:schemeClr val="tx1"/>
                </a:solidFill>
                <a:latin typeface="Arial" charset="0"/>
                <a:ea typeface="Arial" charset="0"/>
                <a:cs typeface="Arial" charset="0"/>
              </a:defRPr>
            </a:lvl4pPr>
            <a:lvl5pPr marL="2057400" indent="-228600">
              <a:spcBef>
                <a:spcPct val="20000"/>
              </a:spcBef>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ea typeface="Arial" charset="0"/>
                <a:cs typeface="Arial" charset="0"/>
              </a:defRPr>
            </a:lvl9pPr>
          </a:lstStyle>
          <a:p>
            <a:pPr eaLnBrk="1" hangingPunct="1">
              <a:lnSpc>
                <a:spcPct val="90000"/>
              </a:lnSpc>
              <a:buClr>
                <a:schemeClr val="folHlink"/>
              </a:buClr>
              <a:buSzPct val="60000"/>
              <a:buFont typeface="Wingdings" charset="2"/>
              <a:buNone/>
            </a:pPr>
            <a:r>
              <a:rPr kumimoji="1" lang="en-US" altLang="en-US" sz="2400">
                <a:latin typeface="Times New Roman" charset="0"/>
              </a:rPr>
              <a:t> </a:t>
            </a:r>
            <a:r>
              <a:rPr kumimoji="1" lang="en-US" altLang="en-US" sz="1600" b="1">
                <a:latin typeface="Tahoma" charset="0"/>
              </a:rPr>
              <a:t>Additional layer on the top of NOS implementing general-purpose services. Better transparency.</a:t>
            </a:r>
          </a:p>
        </p:txBody>
      </p:sp>
      <p:sp>
        <p:nvSpPr>
          <p:cNvPr id="112645" name="Footer Placeholder 1"/>
          <p:cNvSpPr>
            <a:spLocks noGrp="1"/>
          </p:cNvSpPr>
          <p:nvPr>
            <p:ph type="ftr" sz="quarter" idx="10"/>
          </p:nvPr>
        </p:nvSpPr>
        <p:spPr>
          <a:xfrm>
            <a:off x="6096000" y="6245225"/>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charset="2"/>
              <a:buChar char="§"/>
              <a:defRPr sz="3200">
                <a:solidFill>
                  <a:schemeClr val="tx1"/>
                </a:solidFill>
                <a:latin typeface="Arial" charset="0"/>
                <a:ea typeface="Arial" charset="0"/>
                <a:cs typeface="Arial" charset="0"/>
              </a:defRPr>
            </a:lvl1pPr>
            <a:lvl2pPr marL="742950" indent="-285750">
              <a:spcBef>
                <a:spcPct val="20000"/>
              </a:spcBef>
              <a:buFont typeface="Wingdings" charset="2"/>
              <a:buChar char="Ø"/>
              <a:defRPr sz="2800">
                <a:solidFill>
                  <a:schemeClr val="tx1"/>
                </a:solidFill>
                <a:latin typeface="Arial" charset="0"/>
                <a:ea typeface="Arial" charset="0"/>
                <a:cs typeface="Arial" charset="0"/>
              </a:defRPr>
            </a:lvl2pPr>
            <a:lvl3pPr marL="1143000" indent="-228600">
              <a:spcBef>
                <a:spcPct val="20000"/>
              </a:spcBef>
              <a:buFont typeface="Wingdings" charset="2"/>
              <a:buChar char="v"/>
              <a:defRPr sz="2400">
                <a:solidFill>
                  <a:schemeClr val="tx1"/>
                </a:solidFill>
                <a:latin typeface="Arial" charset="0"/>
                <a:ea typeface="Arial" charset="0"/>
                <a:cs typeface="Arial" charset="0"/>
              </a:defRPr>
            </a:lvl3pPr>
            <a:lvl4pPr marL="1600200" indent="-228600">
              <a:spcBef>
                <a:spcPct val="20000"/>
              </a:spcBef>
              <a:buChar char="–"/>
              <a:defRPr sz="2000">
                <a:solidFill>
                  <a:schemeClr val="tx1"/>
                </a:solidFill>
                <a:latin typeface="Arial" charset="0"/>
                <a:ea typeface="Arial" charset="0"/>
                <a:cs typeface="Arial" charset="0"/>
              </a:defRPr>
            </a:lvl4pPr>
            <a:lvl5pPr marL="2057400" indent="-228600">
              <a:spcBef>
                <a:spcPct val="20000"/>
              </a:spcBef>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ea typeface="Arial" charset="0"/>
                <a:cs typeface="Arial" charset="0"/>
              </a:defRPr>
            </a:lvl9pPr>
          </a:lstStyle>
          <a:p>
            <a:pPr algn="r">
              <a:spcBef>
                <a:spcPct val="0"/>
              </a:spcBef>
              <a:buFontTx/>
              <a:buNone/>
            </a:pPr>
            <a:r>
              <a:rPr lang="en-US" altLang="zh-CN" sz="1400" b="0" i="0"/>
              <a:t>Distributed System(DS)</a:t>
            </a: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5" name="Rectangle 3"/>
          <p:cNvSpPr>
            <a:spLocks noGrp="1" noRot="1" noChangeArrowheads="1"/>
          </p:cNvSpPr>
          <p:nvPr>
            <p:ph idx="1"/>
          </p:nvPr>
        </p:nvSpPr>
        <p:spPr/>
        <p:txBody>
          <a:bodyPr/>
          <a:lstStyle/>
          <a:p>
            <a:pPr>
              <a:lnSpc>
                <a:spcPct val="80000"/>
              </a:lnSpc>
            </a:pPr>
            <a:r>
              <a:rPr kumimoji="1" lang="en-US" altLang="zh-CN" sz="2000" b="1"/>
              <a:t>Examples: Sun RPC, CORBA, DCOM, Java RMI</a:t>
            </a:r>
            <a:r>
              <a:rPr kumimoji="1" lang="en-US" altLang="zh-CN" sz="2000"/>
              <a:t> (distributed object technology)</a:t>
            </a:r>
            <a:endParaRPr kumimoji="1" lang="en-US" altLang="zh-CN" sz="2000" b="1"/>
          </a:p>
          <a:p>
            <a:pPr>
              <a:lnSpc>
                <a:spcPct val="80000"/>
              </a:lnSpc>
            </a:pPr>
            <a:r>
              <a:rPr kumimoji="1" lang="en-US" altLang="zh-CN" sz="2000" b="1"/>
              <a:t>Built on top of transport layer</a:t>
            </a:r>
            <a:r>
              <a:rPr kumimoji="1" lang="en-US" altLang="zh-CN" sz="2000"/>
              <a:t> in the ISO/OSI 7 layer reference model: application (protocol), presentation (semantic), session (dialogue), transport (e.g. TCP or UDP), network (IP, ATM etc), data link (frames, checksum), physical (bits and bytes)</a:t>
            </a:r>
          </a:p>
          <a:p>
            <a:pPr>
              <a:lnSpc>
                <a:spcPct val="80000"/>
              </a:lnSpc>
            </a:pPr>
            <a:r>
              <a:rPr kumimoji="1" lang="en-US" altLang="zh-CN" sz="2000" b="1"/>
              <a:t>Most are implemented over the internet protocols</a:t>
            </a:r>
          </a:p>
          <a:p>
            <a:pPr>
              <a:lnSpc>
                <a:spcPct val="80000"/>
              </a:lnSpc>
            </a:pPr>
            <a:r>
              <a:rPr kumimoji="1" lang="en-US" altLang="zh-CN" sz="2000" b="1"/>
              <a:t>Masks heterogeneity of underlying networks, hardware, operating system and programming languages – so provides a uniform programming model with standard services</a:t>
            </a:r>
          </a:p>
          <a:p>
            <a:pPr>
              <a:lnSpc>
                <a:spcPct val="80000"/>
              </a:lnSpc>
            </a:pPr>
            <a:r>
              <a:rPr kumimoji="1" lang="en-US" altLang="zh-CN" sz="2000" b="1"/>
              <a:t>3 types of middleware:</a:t>
            </a:r>
          </a:p>
          <a:p>
            <a:pPr lvl="1">
              <a:lnSpc>
                <a:spcPct val="80000"/>
              </a:lnSpc>
            </a:pPr>
            <a:r>
              <a:rPr kumimoji="1" lang="en-US" altLang="zh-CN" sz="1800"/>
              <a:t>transaction oriented (for distributed database applications)</a:t>
            </a:r>
          </a:p>
          <a:p>
            <a:pPr lvl="1">
              <a:lnSpc>
                <a:spcPct val="80000"/>
              </a:lnSpc>
            </a:pPr>
            <a:r>
              <a:rPr kumimoji="1" lang="en-US" altLang="zh-CN" sz="1800"/>
              <a:t>message oriented (for reliable asynchronous communication)</a:t>
            </a:r>
          </a:p>
          <a:p>
            <a:pPr lvl="1">
              <a:lnSpc>
                <a:spcPct val="80000"/>
              </a:lnSpc>
            </a:pPr>
            <a:r>
              <a:rPr kumimoji="1" lang="en-US" altLang="zh-CN" sz="1800"/>
              <a:t>remote procedure calls (RPC) – the original OO middleware</a:t>
            </a:r>
          </a:p>
        </p:txBody>
      </p:sp>
      <p:sp>
        <p:nvSpPr>
          <p:cNvPr id="113666" name="Slide Number Placeholder 5"/>
          <p:cNvSpPr>
            <a:spLocks noGrp="1"/>
          </p:cNvSpPr>
          <p:nvPr>
            <p:ph type="sldNum" sz="quarter" idx="11"/>
          </p:nvPr>
        </p:nvSpPr>
        <p:spPr>
          <a:xfrm>
            <a:off x="6553200" y="6245225"/>
            <a:ext cx="2289175"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charset="2"/>
              <a:buChar char="§"/>
              <a:defRPr sz="3200">
                <a:solidFill>
                  <a:schemeClr val="tx1"/>
                </a:solidFill>
                <a:latin typeface="Arial" charset="0"/>
                <a:ea typeface="Arial" charset="0"/>
                <a:cs typeface="Arial" charset="0"/>
              </a:defRPr>
            </a:lvl1pPr>
            <a:lvl2pPr marL="742950" indent="-285750">
              <a:spcBef>
                <a:spcPct val="20000"/>
              </a:spcBef>
              <a:buFont typeface="Wingdings" charset="2"/>
              <a:buChar char="Ø"/>
              <a:defRPr sz="2800">
                <a:solidFill>
                  <a:schemeClr val="tx1"/>
                </a:solidFill>
                <a:latin typeface="Arial" charset="0"/>
                <a:ea typeface="Arial" charset="0"/>
                <a:cs typeface="Arial" charset="0"/>
              </a:defRPr>
            </a:lvl2pPr>
            <a:lvl3pPr marL="1143000" indent="-228600">
              <a:spcBef>
                <a:spcPct val="20000"/>
              </a:spcBef>
              <a:buFont typeface="Wingdings" charset="2"/>
              <a:buChar char="v"/>
              <a:defRPr sz="2400">
                <a:solidFill>
                  <a:schemeClr val="tx1"/>
                </a:solidFill>
                <a:latin typeface="Arial" charset="0"/>
                <a:ea typeface="Arial" charset="0"/>
                <a:cs typeface="Arial" charset="0"/>
              </a:defRPr>
            </a:lvl3pPr>
            <a:lvl4pPr marL="1600200" indent="-228600">
              <a:spcBef>
                <a:spcPct val="20000"/>
              </a:spcBef>
              <a:buChar char="–"/>
              <a:defRPr sz="2000">
                <a:solidFill>
                  <a:schemeClr val="tx1"/>
                </a:solidFill>
                <a:latin typeface="Arial" charset="0"/>
                <a:ea typeface="Arial" charset="0"/>
                <a:cs typeface="Arial" charset="0"/>
              </a:defRPr>
            </a:lvl4pPr>
            <a:lvl5pPr marL="2057400" indent="-228600">
              <a:spcBef>
                <a:spcPct val="20000"/>
              </a:spcBef>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ea typeface="Arial" charset="0"/>
                <a:cs typeface="Arial" charset="0"/>
              </a:defRPr>
            </a:lvl9pPr>
          </a:lstStyle>
          <a:p>
            <a:pPr>
              <a:spcBef>
                <a:spcPct val="0"/>
              </a:spcBef>
              <a:buFontTx/>
              <a:buNone/>
            </a:pPr>
            <a:fld id="{661F1E32-4183-B942-8A24-A8A04A2A0BB6}" type="slidenum">
              <a:rPr lang="en-US" altLang="zh-CN" sz="1400"/>
              <a:pPr>
                <a:spcBef>
                  <a:spcPct val="0"/>
                </a:spcBef>
                <a:buFontTx/>
                <a:buNone/>
              </a:pPr>
              <a:t>55</a:t>
            </a:fld>
            <a:endParaRPr lang="en-US" altLang="zh-CN" sz="1400"/>
          </a:p>
        </p:txBody>
      </p:sp>
      <p:sp>
        <p:nvSpPr>
          <p:cNvPr id="113667" name="Rectangle 2"/>
          <p:cNvSpPr>
            <a:spLocks noGrp="1" noRot="1" noChangeArrowheads="1"/>
          </p:cNvSpPr>
          <p:nvPr>
            <p:ph type="title"/>
          </p:nvPr>
        </p:nvSpPr>
        <p:spPr/>
        <p:txBody>
          <a:bodyPr/>
          <a:lstStyle/>
          <a:p>
            <a:r>
              <a:rPr kumimoji="1" lang="en-US" altLang="zh-CN" b="1" u="sng"/>
              <a:t>Middleware Examples</a:t>
            </a:r>
          </a:p>
        </p:txBody>
      </p:sp>
      <p:sp>
        <p:nvSpPr>
          <p:cNvPr id="113668" name="Footer Placeholder 1"/>
          <p:cNvSpPr>
            <a:spLocks noGrp="1"/>
          </p:cNvSpPr>
          <p:nvPr>
            <p:ph type="ftr" sz="quarter" idx="10"/>
          </p:nvPr>
        </p:nvSpPr>
        <p:spPr>
          <a:xfrm>
            <a:off x="6019800" y="6245225"/>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charset="2"/>
              <a:buChar char="§"/>
              <a:defRPr sz="3200">
                <a:solidFill>
                  <a:schemeClr val="tx1"/>
                </a:solidFill>
                <a:latin typeface="Arial" charset="0"/>
                <a:ea typeface="Arial" charset="0"/>
                <a:cs typeface="Arial" charset="0"/>
              </a:defRPr>
            </a:lvl1pPr>
            <a:lvl2pPr marL="742950" indent="-285750">
              <a:spcBef>
                <a:spcPct val="20000"/>
              </a:spcBef>
              <a:buFont typeface="Wingdings" charset="2"/>
              <a:buChar char="Ø"/>
              <a:defRPr sz="2800">
                <a:solidFill>
                  <a:schemeClr val="tx1"/>
                </a:solidFill>
                <a:latin typeface="Arial" charset="0"/>
                <a:ea typeface="Arial" charset="0"/>
                <a:cs typeface="Arial" charset="0"/>
              </a:defRPr>
            </a:lvl2pPr>
            <a:lvl3pPr marL="1143000" indent="-228600">
              <a:spcBef>
                <a:spcPct val="20000"/>
              </a:spcBef>
              <a:buFont typeface="Wingdings" charset="2"/>
              <a:buChar char="v"/>
              <a:defRPr sz="2400">
                <a:solidFill>
                  <a:schemeClr val="tx1"/>
                </a:solidFill>
                <a:latin typeface="Arial" charset="0"/>
                <a:ea typeface="Arial" charset="0"/>
                <a:cs typeface="Arial" charset="0"/>
              </a:defRPr>
            </a:lvl3pPr>
            <a:lvl4pPr marL="1600200" indent="-228600">
              <a:spcBef>
                <a:spcPct val="20000"/>
              </a:spcBef>
              <a:buChar char="–"/>
              <a:defRPr sz="2000">
                <a:solidFill>
                  <a:schemeClr val="tx1"/>
                </a:solidFill>
                <a:latin typeface="Arial" charset="0"/>
                <a:ea typeface="Arial" charset="0"/>
                <a:cs typeface="Arial" charset="0"/>
              </a:defRPr>
            </a:lvl4pPr>
            <a:lvl5pPr marL="2057400" indent="-228600">
              <a:spcBef>
                <a:spcPct val="20000"/>
              </a:spcBef>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ea typeface="Arial" charset="0"/>
                <a:cs typeface="Arial" charset="0"/>
              </a:defRPr>
            </a:lvl9pPr>
          </a:lstStyle>
          <a:p>
            <a:pPr algn="r">
              <a:spcBef>
                <a:spcPct val="0"/>
              </a:spcBef>
              <a:buFontTx/>
              <a:buNone/>
            </a:pPr>
            <a:r>
              <a:rPr lang="en-US" altLang="zh-CN" sz="1400" b="0" i="0"/>
              <a:t>Distributed System(DS)</a:t>
            </a: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89" name="Slide Number Placeholder 3"/>
          <p:cNvSpPr>
            <a:spLocks noGrp="1"/>
          </p:cNvSpPr>
          <p:nvPr>
            <p:ph type="sldNum" sz="quarter" idx="11"/>
          </p:nvPr>
        </p:nvSpPr>
        <p:spPr>
          <a:xfrm>
            <a:off x="6553200" y="6245225"/>
            <a:ext cx="2289175"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charset="2"/>
              <a:buChar char="§"/>
              <a:defRPr sz="3200">
                <a:solidFill>
                  <a:schemeClr val="tx1"/>
                </a:solidFill>
                <a:latin typeface="Arial" charset="0"/>
                <a:ea typeface="Arial" charset="0"/>
                <a:cs typeface="Arial" charset="0"/>
              </a:defRPr>
            </a:lvl1pPr>
            <a:lvl2pPr marL="742950" indent="-285750">
              <a:spcBef>
                <a:spcPct val="20000"/>
              </a:spcBef>
              <a:buFont typeface="Wingdings" charset="2"/>
              <a:buChar char="Ø"/>
              <a:defRPr sz="2800">
                <a:solidFill>
                  <a:schemeClr val="tx1"/>
                </a:solidFill>
                <a:latin typeface="Arial" charset="0"/>
                <a:ea typeface="Arial" charset="0"/>
                <a:cs typeface="Arial" charset="0"/>
              </a:defRPr>
            </a:lvl2pPr>
            <a:lvl3pPr marL="1143000" indent="-228600">
              <a:spcBef>
                <a:spcPct val="20000"/>
              </a:spcBef>
              <a:buFont typeface="Wingdings" charset="2"/>
              <a:buChar char="v"/>
              <a:defRPr sz="2400">
                <a:solidFill>
                  <a:schemeClr val="tx1"/>
                </a:solidFill>
                <a:latin typeface="Arial" charset="0"/>
                <a:ea typeface="Arial" charset="0"/>
                <a:cs typeface="Arial" charset="0"/>
              </a:defRPr>
            </a:lvl3pPr>
            <a:lvl4pPr marL="1600200" indent="-228600">
              <a:spcBef>
                <a:spcPct val="20000"/>
              </a:spcBef>
              <a:buChar char="–"/>
              <a:defRPr sz="2000">
                <a:solidFill>
                  <a:schemeClr val="tx1"/>
                </a:solidFill>
                <a:latin typeface="Arial" charset="0"/>
                <a:ea typeface="Arial" charset="0"/>
                <a:cs typeface="Arial" charset="0"/>
              </a:defRPr>
            </a:lvl4pPr>
            <a:lvl5pPr marL="2057400" indent="-228600">
              <a:spcBef>
                <a:spcPct val="20000"/>
              </a:spcBef>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ea typeface="Arial" charset="0"/>
                <a:cs typeface="Arial" charset="0"/>
              </a:defRPr>
            </a:lvl9pPr>
          </a:lstStyle>
          <a:p>
            <a:pPr>
              <a:spcBef>
                <a:spcPct val="0"/>
              </a:spcBef>
              <a:buFontTx/>
              <a:buNone/>
            </a:pPr>
            <a:fld id="{4E767764-53B0-9D46-8C75-C70049EF727D}" type="slidenum">
              <a:rPr lang="en-US" altLang="zh-CN" sz="1400"/>
              <a:pPr>
                <a:spcBef>
                  <a:spcPct val="0"/>
                </a:spcBef>
                <a:buFontTx/>
                <a:buNone/>
              </a:pPr>
              <a:t>56</a:t>
            </a:fld>
            <a:endParaRPr lang="en-US" altLang="zh-CN" sz="1400"/>
          </a:p>
        </p:txBody>
      </p:sp>
      <p:pic>
        <p:nvPicPr>
          <p:cNvPr id="114690" name="Picture 2"/>
          <p:cNvPicPr>
            <a:picLocks noChangeAspect="1" noChangeArrowheads="1"/>
          </p:cNvPicPr>
          <p:nvPr/>
        </p:nvPicPr>
        <p:blipFill>
          <a:blip r:embed="rId2">
            <a:extLst>
              <a:ext uri="{28A0092B-C50C-407E-A947-70E740481C1C}">
                <a14:useLocalDpi xmlns:a14="http://schemas.microsoft.com/office/drawing/2010/main" val="0"/>
              </a:ext>
            </a:extLst>
          </a:blip>
          <a:srcRect l="29930" t="44864" r="27579" b="37915"/>
          <a:stretch>
            <a:fillRect/>
          </a:stretch>
        </p:blipFill>
        <p:spPr bwMode="auto">
          <a:xfrm>
            <a:off x="1143000" y="1524000"/>
            <a:ext cx="6858000" cy="350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4691" name="Rectangle 3"/>
          <p:cNvSpPr>
            <a:spLocks noChangeArrowheads="1"/>
          </p:cNvSpPr>
          <p:nvPr/>
        </p:nvSpPr>
        <p:spPr bwMode="auto">
          <a:xfrm>
            <a:off x="1524000" y="533400"/>
            <a:ext cx="6248400" cy="533400"/>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Wingdings" charset="2"/>
              <a:buChar char="§"/>
              <a:defRPr sz="3200">
                <a:solidFill>
                  <a:schemeClr val="tx1"/>
                </a:solidFill>
                <a:latin typeface="Arial" charset="0"/>
                <a:ea typeface="Arial" charset="0"/>
                <a:cs typeface="Arial" charset="0"/>
              </a:defRPr>
            </a:lvl1pPr>
            <a:lvl2pPr marL="742950" indent="-285750">
              <a:spcBef>
                <a:spcPct val="20000"/>
              </a:spcBef>
              <a:buFont typeface="Wingdings" charset="2"/>
              <a:buChar char="Ø"/>
              <a:defRPr sz="2800">
                <a:solidFill>
                  <a:schemeClr val="tx1"/>
                </a:solidFill>
                <a:latin typeface="Arial" charset="0"/>
                <a:ea typeface="Arial" charset="0"/>
                <a:cs typeface="Arial" charset="0"/>
              </a:defRPr>
            </a:lvl2pPr>
            <a:lvl3pPr marL="1143000" indent="-228600">
              <a:spcBef>
                <a:spcPct val="20000"/>
              </a:spcBef>
              <a:buFont typeface="Wingdings" charset="2"/>
              <a:buChar char="v"/>
              <a:defRPr sz="2400">
                <a:solidFill>
                  <a:schemeClr val="tx1"/>
                </a:solidFill>
                <a:latin typeface="Arial" charset="0"/>
                <a:ea typeface="Arial" charset="0"/>
                <a:cs typeface="Arial" charset="0"/>
              </a:defRPr>
            </a:lvl3pPr>
            <a:lvl4pPr marL="1600200" indent="-228600">
              <a:spcBef>
                <a:spcPct val="20000"/>
              </a:spcBef>
              <a:buChar char="–"/>
              <a:defRPr sz="2000">
                <a:solidFill>
                  <a:schemeClr val="tx1"/>
                </a:solidFill>
                <a:latin typeface="Arial" charset="0"/>
                <a:ea typeface="Arial" charset="0"/>
                <a:cs typeface="Arial" charset="0"/>
              </a:defRPr>
            </a:lvl4pPr>
            <a:lvl5pPr marL="2057400" indent="-228600">
              <a:spcBef>
                <a:spcPct val="20000"/>
              </a:spcBef>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ea typeface="Arial" charset="0"/>
                <a:cs typeface="Arial" charset="0"/>
              </a:defRPr>
            </a:lvl9pPr>
          </a:lstStyle>
          <a:p>
            <a:pPr algn="ctr" eaLnBrk="1" hangingPunct="1">
              <a:spcBef>
                <a:spcPct val="0"/>
              </a:spcBef>
              <a:buFontTx/>
              <a:buNone/>
            </a:pPr>
            <a:r>
              <a:rPr kumimoji="1" lang="en-US" altLang="en-US">
                <a:solidFill>
                  <a:schemeClr val="tx2"/>
                </a:solidFill>
                <a:latin typeface="Times New Roman" charset="0"/>
              </a:rPr>
              <a:t>Distributed Operating System (1)</a:t>
            </a:r>
          </a:p>
        </p:txBody>
      </p:sp>
      <p:sp>
        <p:nvSpPr>
          <p:cNvPr id="114692" name="Rectangle 4"/>
          <p:cNvSpPr>
            <a:spLocks noChangeArrowheads="1"/>
          </p:cNvSpPr>
          <p:nvPr/>
        </p:nvSpPr>
        <p:spPr bwMode="auto">
          <a:xfrm>
            <a:off x="1447800" y="5105400"/>
            <a:ext cx="6324600" cy="838200"/>
          </a:xfrm>
          <a:prstGeom prst="rect">
            <a:avLst/>
          </a:prstGeom>
          <a:solidFill>
            <a:srgbClr val="CC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Wingdings" charset="2"/>
              <a:buChar char="§"/>
              <a:defRPr sz="3200">
                <a:solidFill>
                  <a:schemeClr val="tx1"/>
                </a:solidFill>
                <a:latin typeface="Arial" charset="0"/>
                <a:ea typeface="Arial" charset="0"/>
                <a:cs typeface="Arial" charset="0"/>
              </a:defRPr>
            </a:lvl1pPr>
            <a:lvl2pPr marL="742950" indent="-285750">
              <a:spcBef>
                <a:spcPct val="20000"/>
              </a:spcBef>
              <a:buFont typeface="Wingdings" charset="2"/>
              <a:buChar char="Ø"/>
              <a:defRPr sz="2800">
                <a:solidFill>
                  <a:schemeClr val="tx1"/>
                </a:solidFill>
                <a:latin typeface="Arial" charset="0"/>
                <a:ea typeface="Arial" charset="0"/>
                <a:cs typeface="Arial" charset="0"/>
              </a:defRPr>
            </a:lvl2pPr>
            <a:lvl3pPr marL="1143000" indent="-228600">
              <a:spcBef>
                <a:spcPct val="20000"/>
              </a:spcBef>
              <a:buFont typeface="Wingdings" charset="2"/>
              <a:buChar char="v"/>
              <a:defRPr sz="2400">
                <a:solidFill>
                  <a:schemeClr val="tx1"/>
                </a:solidFill>
                <a:latin typeface="Arial" charset="0"/>
                <a:ea typeface="Arial" charset="0"/>
                <a:cs typeface="Arial" charset="0"/>
              </a:defRPr>
            </a:lvl3pPr>
            <a:lvl4pPr marL="1600200" indent="-228600">
              <a:spcBef>
                <a:spcPct val="20000"/>
              </a:spcBef>
              <a:buChar char="–"/>
              <a:defRPr sz="2000">
                <a:solidFill>
                  <a:schemeClr val="tx1"/>
                </a:solidFill>
                <a:latin typeface="Arial" charset="0"/>
                <a:ea typeface="Arial" charset="0"/>
                <a:cs typeface="Arial" charset="0"/>
              </a:defRPr>
            </a:lvl4pPr>
            <a:lvl5pPr marL="2057400" indent="-228600">
              <a:spcBef>
                <a:spcPct val="20000"/>
              </a:spcBef>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ea typeface="Arial" charset="0"/>
                <a:cs typeface="Arial" charset="0"/>
              </a:defRPr>
            </a:lvl9pPr>
          </a:lstStyle>
          <a:p>
            <a:pPr eaLnBrk="1" hangingPunct="1">
              <a:lnSpc>
                <a:spcPct val="90000"/>
              </a:lnSpc>
              <a:buClr>
                <a:schemeClr val="folHlink"/>
              </a:buClr>
              <a:buSzPct val="60000"/>
              <a:buFont typeface="Wingdings" charset="2"/>
              <a:buNone/>
            </a:pPr>
            <a:r>
              <a:rPr kumimoji="1" lang="en-US" altLang="en-US" sz="2400">
                <a:latin typeface="Times New Roman" charset="0"/>
              </a:rPr>
              <a:t> </a:t>
            </a:r>
            <a:r>
              <a:rPr kumimoji="1" lang="en-US" altLang="en-US" sz="1600" b="1">
                <a:latin typeface="Tahoma" charset="0"/>
              </a:rPr>
              <a:t>Tightly-coupled operating system for multi-processors and homogeneous multi-computers</a:t>
            </a:r>
            <a:r>
              <a:rPr kumimoji="1" lang="en-US" altLang="en-US" sz="2400">
                <a:latin typeface="Times New Roman" charset="0"/>
              </a:rPr>
              <a:t>. </a:t>
            </a:r>
            <a:r>
              <a:rPr kumimoji="1" lang="en-US" altLang="en-US" sz="2000">
                <a:latin typeface="Times New Roman" charset="0"/>
              </a:rPr>
              <a:t>Strong transparency.</a:t>
            </a:r>
          </a:p>
        </p:txBody>
      </p:sp>
      <p:sp>
        <p:nvSpPr>
          <p:cNvPr id="114693" name="Footer Placeholder 1"/>
          <p:cNvSpPr>
            <a:spLocks noGrp="1"/>
          </p:cNvSpPr>
          <p:nvPr>
            <p:ph type="ftr" sz="quarter" idx="10"/>
          </p:nvPr>
        </p:nvSpPr>
        <p:spPr>
          <a:xfrm>
            <a:off x="6248400" y="6245225"/>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charset="2"/>
              <a:buChar char="§"/>
              <a:defRPr sz="3200">
                <a:solidFill>
                  <a:schemeClr val="tx1"/>
                </a:solidFill>
                <a:latin typeface="Arial" charset="0"/>
                <a:ea typeface="Arial" charset="0"/>
                <a:cs typeface="Arial" charset="0"/>
              </a:defRPr>
            </a:lvl1pPr>
            <a:lvl2pPr marL="742950" indent="-285750">
              <a:spcBef>
                <a:spcPct val="20000"/>
              </a:spcBef>
              <a:buFont typeface="Wingdings" charset="2"/>
              <a:buChar char="Ø"/>
              <a:defRPr sz="2800">
                <a:solidFill>
                  <a:schemeClr val="tx1"/>
                </a:solidFill>
                <a:latin typeface="Arial" charset="0"/>
                <a:ea typeface="Arial" charset="0"/>
                <a:cs typeface="Arial" charset="0"/>
              </a:defRPr>
            </a:lvl2pPr>
            <a:lvl3pPr marL="1143000" indent="-228600">
              <a:spcBef>
                <a:spcPct val="20000"/>
              </a:spcBef>
              <a:buFont typeface="Wingdings" charset="2"/>
              <a:buChar char="v"/>
              <a:defRPr sz="2400">
                <a:solidFill>
                  <a:schemeClr val="tx1"/>
                </a:solidFill>
                <a:latin typeface="Arial" charset="0"/>
                <a:ea typeface="Arial" charset="0"/>
                <a:cs typeface="Arial" charset="0"/>
              </a:defRPr>
            </a:lvl3pPr>
            <a:lvl4pPr marL="1600200" indent="-228600">
              <a:spcBef>
                <a:spcPct val="20000"/>
              </a:spcBef>
              <a:buChar char="–"/>
              <a:defRPr sz="2000">
                <a:solidFill>
                  <a:schemeClr val="tx1"/>
                </a:solidFill>
                <a:latin typeface="Arial" charset="0"/>
                <a:ea typeface="Arial" charset="0"/>
                <a:cs typeface="Arial" charset="0"/>
              </a:defRPr>
            </a:lvl4pPr>
            <a:lvl5pPr marL="2057400" indent="-228600">
              <a:spcBef>
                <a:spcPct val="20000"/>
              </a:spcBef>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ea typeface="Arial" charset="0"/>
                <a:cs typeface="Arial" charset="0"/>
              </a:defRPr>
            </a:lvl9pPr>
          </a:lstStyle>
          <a:p>
            <a:pPr algn="r">
              <a:spcBef>
                <a:spcPct val="0"/>
              </a:spcBef>
              <a:buFontTx/>
              <a:buNone/>
            </a:pPr>
            <a:r>
              <a:rPr lang="en-US" altLang="zh-CN" sz="1400" b="0" i="0"/>
              <a:t>Distributed System(DS)</a:t>
            </a: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3" name="Content Placeholder 4"/>
          <p:cNvSpPr>
            <a:spLocks noGrp="1"/>
          </p:cNvSpPr>
          <p:nvPr>
            <p:ph idx="1"/>
          </p:nvPr>
        </p:nvSpPr>
        <p:spPr/>
        <p:txBody>
          <a:bodyPr/>
          <a:lstStyle/>
          <a:p>
            <a:endParaRPr lang="en-US" altLang="en-US"/>
          </a:p>
        </p:txBody>
      </p:sp>
      <p:sp>
        <p:nvSpPr>
          <p:cNvPr id="4" name="Title 3"/>
          <p:cNvSpPr>
            <a:spLocks noGrp="1"/>
          </p:cNvSpPr>
          <p:nvPr>
            <p:ph type="title"/>
          </p:nvPr>
        </p:nvSpPr>
        <p:spPr/>
        <p:txBody>
          <a:bodyPr>
            <a:normAutofit fontScale="90000"/>
          </a:bodyPr>
          <a:lstStyle/>
          <a:p>
            <a:pPr>
              <a:defRPr/>
            </a:pPr>
            <a:r>
              <a:rPr lang="en-US" dirty="0" smtClean="0"/>
              <a:t>Distributed Operating System (2)</a:t>
            </a:r>
            <a:endParaRPr lang="en-US" dirty="0"/>
          </a:p>
        </p:txBody>
      </p:sp>
      <p:pic>
        <p:nvPicPr>
          <p:cNvPr id="115715" name="Picture 2"/>
          <p:cNvPicPr>
            <a:picLocks noChangeAspect="1" noChangeArrowheads="1"/>
          </p:cNvPicPr>
          <p:nvPr/>
        </p:nvPicPr>
        <p:blipFill>
          <a:blip r:embed="rId2">
            <a:extLst>
              <a:ext uri="{28A0092B-C50C-407E-A947-70E740481C1C}">
                <a14:useLocalDpi xmlns:a14="http://schemas.microsoft.com/office/drawing/2010/main" val="0"/>
              </a:ext>
            </a:extLst>
          </a:blip>
          <a:srcRect t="25974"/>
          <a:stretch>
            <a:fillRect/>
          </a:stretch>
        </p:blipFill>
        <p:spPr bwMode="auto">
          <a:xfrm>
            <a:off x="381000" y="1447800"/>
            <a:ext cx="8382000"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5716" name="Slide Number Placeholder 5"/>
          <p:cNvSpPr>
            <a:spLocks noGrp="1"/>
          </p:cNvSpPr>
          <p:nvPr>
            <p:ph type="sldNum" sz="quarter" idx="11"/>
          </p:nvPr>
        </p:nvSpPr>
        <p:spPr>
          <a:xfrm>
            <a:off x="6553200" y="6245225"/>
            <a:ext cx="2289175"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charset="2"/>
              <a:buChar char="§"/>
              <a:defRPr sz="3200">
                <a:solidFill>
                  <a:schemeClr val="tx1"/>
                </a:solidFill>
                <a:latin typeface="Arial" charset="0"/>
                <a:ea typeface="Arial" charset="0"/>
                <a:cs typeface="Arial" charset="0"/>
              </a:defRPr>
            </a:lvl1pPr>
            <a:lvl2pPr marL="742950" indent="-285750">
              <a:spcBef>
                <a:spcPct val="20000"/>
              </a:spcBef>
              <a:buFont typeface="Wingdings" charset="2"/>
              <a:buChar char="Ø"/>
              <a:defRPr sz="2800">
                <a:solidFill>
                  <a:schemeClr val="tx1"/>
                </a:solidFill>
                <a:latin typeface="Arial" charset="0"/>
                <a:ea typeface="Arial" charset="0"/>
                <a:cs typeface="Arial" charset="0"/>
              </a:defRPr>
            </a:lvl2pPr>
            <a:lvl3pPr marL="1143000" indent="-228600">
              <a:spcBef>
                <a:spcPct val="20000"/>
              </a:spcBef>
              <a:buFont typeface="Wingdings" charset="2"/>
              <a:buChar char="v"/>
              <a:defRPr sz="2400">
                <a:solidFill>
                  <a:schemeClr val="tx1"/>
                </a:solidFill>
                <a:latin typeface="Arial" charset="0"/>
                <a:ea typeface="Arial" charset="0"/>
                <a:cs typeface="Arial" charset="0"/>
              </a:defRPr>
            </a:lvl3pPr>
            <a:lvl4pPr marL="1600200" indent="-228600">
              <a:spcBef>
                <a:spcPct val="20000"/>
              </a:spcBef>
              <a:buChar char="–"/>
              <a:defRPr sz="2000">
                <a:solidFill>
                  <a:schemeClr val="tx1"/>
                </a:solidFill>
                <a:latin typeface="Arial" charset="0"/>
                <a:ea typeface="Arial" charset="0"/>
                <a:cs typeface="Arial" charset="0"/>
              </a:defRPr>
            </a:lvl4pPr>
            <a:lvl5pPr marL="2057400" indent="-228600">
              <a:spcBef>
                <a:spcPct val="20000"/>
              </a:spcBef>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ea typeface="Arial" charset="0"/>
                <a:cs typeface="Arial" charset="0"/>
              </a:defRPr>
            </a:lvl9pPr>
          </a:lstStyle>
          <a:p>
            <a:pPr>
              <a:spcBef>
                <a:spcPct val="0"/>
              </a:spcBef>
              <a:buFontTx/>
              <a:buNone/>
            </a:pPr>
            <a:fld id="{E707999C-4DCA-3049-9860-720D3F233BDC}" type="slidenum">
              <a:rPr lang="en-US" altLang="en-US" sz="1400"/>
              <a:pPr>
                <a:spcBef>
                  <a:spcPct val="0"/>
                </a:spcBef>
                <a:buFontTx/>
                <a:buNone/>
              </a:pPr>
              <a:t>57</a:t>
            </a:fld>
            <a:endParaRPr lang="en-US" altLang="en-US" sz="1400"/>
          </a:p>
        </p:txBody>
      </p:sp>
      <p:sp>
        <p:nvSpPr>
          <p:cNvPr id="115717" name="Footer Placeholder 1"/>
          <p:cNvSpPr>
            <a:spLocks noGrp="1"/>
          </p:cNvSpPr>
          <p:nvPr>
            <p:ph type="ftr" sz="quarter" idx="10"/>
          </p:nvPr>
        </p:nvSpPr>
        <p:spPr>
          <a:xfrm>
            <a:off x="6172200" y="6239552"/>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charset="2"/>
              <a:buChar char="§"/>
              <a:defRPr sz="3200">
                <a:solidFill>
                  <a:schemeClr val="tx1"/>
                </a:solidFill>
                <a:latin typeface="Arial" charset="0"/>
                <a:ea typeface="Arial" charset="0"/>
                <a:cs typeface="Arial" charset="0"/>
              </a:defRPr>
            </a:lvl1pPr>
            <a:lvl2pPr marL="742950" indent="-285750">
              <a:spcBef>
                <a:spcPct val="20000"/>
              </a:spcBef>
              <a:buFont typeface="Wingdings" charset="2"/>
              <a:buChar char="Ø"/>
              <a:defRPr sz="2800">
                <a:solidFill>
                  <a:schemeClr val="tx1"/>
                </a:solidFill>
                <a:latin typeface="Arial" charset="0"/>
                <a:ea typeface="Arial" charset="0"/>
                <a:cs typeface="Arial" charset="0"/>
              </a:defRPr>
            </a:lvl2pPr>
            <a:lvl3pPr marL="1143000" indent="-228600">
              <a:spcBef>
                <a:spcPct val="20000"/>
              </a:spcBef>
              <a:buFont typeface="Wingdings" charset="2"/>
              <a:buChar char="v"/>
              <a:defRPr sz="2400">
                <a:solidFill>
                  <a:schemeClr val="tx1"/>
                </a:solidFill>
                <a:latin typeface="Arial" charset="0"/>
                <a:ea typeface="Arial" charset="0"/>
                <a:cs typeface="Arial" charset="0"/>
              </a:defRPr>
            </a:lvl3pPr>
            <a:lvl4pPr marL="1600200" indent="-228600">
              <a:spcBef>
                <a:spcPct val="20000"/>
              </a:spcBef>
              <a:buChar char="–"/>
              <a:defRPr sz="2000">
                <a:solidFill>
                  <a:schemeClr val="tx1"/>
                </a:solidFill>
                <a:latin typeface="Arial" charset="0"/>
                <a:ea typeface="Arial" charset="0"/>
                <a:cs typeface="Arial" charset="0"/>
              </a:defRPr>
            </a:lvl4pPr>
            <a:lvl5pPr marL="2057400" indent="-228600">
              <a:spcBef>
                <a:spcPct val="20000"/>
              </a:spcBef>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ea typeface="Arial" charset="0"/>
                <a:cs typeface="Arial" charset="0"/>
              </a:defRPr>
            </a:lvl9pPr>
          </a:lstStyle>
          <a:p>
            <a:pPr algn="r">
              <a:spcBef>
                <a:spcPct val="0"/>
              </a:spcBef>
              <a:buFontTx/>
              <a:buNone/>
            </a:pPr>
            <a:r>
              <a:rPr lang="en-US" altLang="zh-CN" sz="1400" b="0" i="0"/>
              <a:t>Distributed System(DS)</a:t>
            </a: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7" name="Content Placeholder 4"/>
          <p:cNvSpPr>
            <a:spLocks noGrp="1"/>
          </p:cNvSpPr>
          <p:nvPr>
            <p:ph idx="1"/>
          </p:nvPr>
        </p:nvSpPr>
        <p:spPr/>
        <p:txBody>
          <a:bodyPr/>
          <a:lstStyle/>
          <a:p>
            <a:pPr>
              <a:lnSpc>
                <a:spcPct val="80000"/>
              </a:lnSpc>
            </a:pPr>
            <a:r>
              <a:rPr lang="en-US" altLang="en-US" sz="1900"/>
              <a:t>A </a:t>
            </a:r>
            <a:r>
              <a:rPr lang="en-US" altLang="en-US" sz="1900" b="1"/>
              <a:t>distributed operating system</a:t>
            </a:r>
            <a:r>
              <a:rPr lang="en-US" altLang="en-US" sz="1900"/>
              <a:t> is the logical aggregation of </a:t>
            </a:r>
            <a:r>
              <a:rPr lang="en-US" altLang="en-US" sz="1900">
                <a:hlinkClick r:id="rId2" tooltip="Operating system"/>
              </a:rPr>
              <a:t>operating system</a:t>
            </a:r>
            <a:r>
              <a:rPr lang="en-US" altLang="en-US" sz="1900"/>
              <a:t> software over a collection of independent, </a:t>
            </a:r>
            <a:r>
              <a:rPr lang="en-US" altLang="en-US" sz="1900">
                <a:hlinkClick r:id="rId3" tooltip="Computer network"/>
              </a:rPr>
              <a:t>networked</a:t>
            </a:r>
            <a:r>
              <a:rPr lang="en-US" altLang="en-US" sz="1900"/>
              <a:t>, </a:t>
            </a:r>
            <a:r>
              <a:rPr lang="en-US" altLang="en-US" sz="1900">
                <a:hlinkClick r:id="rId4" tooltip="Inter-process communication"/>
              </a:rPr>
              <a:t>communicating</a:t>
            </a:r>
            <a:r>
              <a:rPr lang="en-US" altLang="en-US" sz="1900"/>
              <a:t>, and physically separate computational nodes (a distributed system)</a:t>
            </a:r>
          </a:p>
          <a:p>
            <a:pPr>
              <a:lnSpc>
                <a:spcPct val="80000"/>
              </a:lnSpc>
            </a:pPr>
            <a:endParaRPr lang="en-US" altLang="en-US" sz="1900"/>
          </a:p>
          <a:p>
            <a:pPr>
              <a:lnSpc>
                <a:spcPct val="80000"/>
              </a:lnSpc>
            </a:pPr>
            <a:r>
              <a:rPr lang="en-US" altLang="en-US" sz="1900"/>
              <a:t>Individual nodes each hold a specific software subset of the global aggregate operating system. </a:t>
            </a:r>
          </a:p>
          <a:p>
            <a:pPr>
              <a:lnSpc>
                <a:spcPct val="80000"/>
              </a:lnSpc>
            </a:pPr>
            <a:endParaRPr lang="en-US" altLang="en-US" sz="1900"/>
          </a:p>
          <a:p>
            <a:pPr>
              <a:lnSpc>
                <a:spcPct val="80000"/>
              </a:lnSpc>
            </a:pPr>
            <a:r>
              <a:rPr lang="en-US" altLang="en-US" sz="1900"/>
              <a:t>Each subset is a composite of two distinct service provisioners. </a:t>
            </a:r>
          </a:p>
          <a:p>
            <a:pPr lvl="1">
              <a:lnSpc>
                <a:spcPct val="80000"/>
              </a:lnSpc>
              <a:buFont typeface="Arial" charset="0"/>
              <a:buChar char="•"/>
            </a:pPr>
            <a:r>
              <a:rPr lang="en-US" altLang="en-US" sz="1900" i="1">
                <a:solidFill>
                  <a:srgbClr val="C00000"/>
                </a:solidFill>
              </a:rPr>
              <a:t>Kernel </a:t>
            </a:r>
            <a:r>
              <a:rPr lang="en-US" altLang="en-US" sz="1900"/>
              <a:t>-  that directly controls that node’s hardware. </a:t>
            </a:r>
          </a:p>
          <a:p>
            <a:pPr lvl="1">
              <a:lnSpc>
                <a:spcPct val="80000"/>
              </a:lnSpc>
              <a:buFont typeface="Arial" charset="0"/>
              <a:buChar char="•"/>
            </a:pPr>
            <a:r>
              <a:rPr lang="en-US" altLang="en-US" sz="1900" i="1">
                <a:solidFill>
                  <a:srgbClr val="C00000"/>
                </a:solidFill>
              </a:rPr>
              <a:t>System management components</a:t>
            </a:r>
            <a:r>
              <a:rPr lang="en-US" altLang="en-US" sz="1900"/>
              <a:t> - that coordinate the node's individual and collaborative activities. These components abstract microkernel functions and support user applications.</a:t>
            </a:r>
          </a:p>
          <a:p>
            <a:pPr>
              <a:lnSpc>
                <a:spcPct val="80000"/>
              </a:lnSpc>
            </a:pPr>
            <a:endParaRPr lang="en-US" altLang="en-US" sz="1900"/>
          </a:p>
          <a:p>
            <a:pPr>
              <a:lnSpc>
                <a:spcPct val="80000"/>
              </a:lnSpc>
            </a:pPr>
            <a:r>
              <a:rPr lang="en-US" altLang="en-US" sz="1900"/>
              <a:t>The collection of kernel and system management components work together to make the distributed systems to appear as a single system image.</a:t>
            </a:r>
          </a:p>
          <a:p>
            <a:pPr>
              <a:lnSpc>
                <a:spcPct val="80000"/>
              </a:lnSpc>
            </a:pPr>
            <a:endParaRPr lang="en-US" altLang="en-US" sz="3000"/>
          </a:p>
        </p:txBody>
      </p:sp>
      <p:sp>
        <p:nvSpPr>
          <p:cNvPr id="4" name="Title 3"/>
          <p:cNvSpPr>
            <a:spLocks noGrp="1"/>
          </p:cNvSpPr>
          <p:nvPr>
            <p:ph type="title"/>
          </p:nvPr>
        </p:nvSpPr>
        <p:spPr/>
        <p:txBody>
          <a:bodyPr>
            <a:normAutofit fontScale="90000"/>
          </a:bodyPr>
          <a:lstStyle/>
          <a:p>
            <a:pPr>
              <a:defRPr/>
            </a:pPr>
            <a:r>
              <a:rPr lang="en-US" b="1" u="sng" dirty="0" smtClean="0"/>
              <a:t>Distributed Operating System (3)</a:t>
            </a:r>
            <a:endParaRPr lang="en-US" b="1" u="sng" dirty="0"/>
          </a:p>
        </p:txBody>
      </p:sp>
      <p:sp>
        <p:nvSpPr>
          <p:cNvPr id="116739" name="Slide Number Placeholder 5"/>
          <p:cNvSpPr>
            <a:spLocks noGrp="1"/>
          </p:cNvSpPr>
          <p:nvPr>
            <p:ph type="sldNum" sz="quarter" idx="11"/>
          </p:nvPr>
        </p:nvSpPr>
        <p:spPr>
          <a:xfrm>
            <a:off x="6553200" y="6245225"/>
            <a:ext cx="2289175"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charset="2"/>
              <a:buChar char="§"/>
              <a:defRPr sz="3200">
                <a:solidFill>
                  <a:schemeClr val="tx1"/>
                </a:solidFill>
                <a:latin typeface="Arial" charset="0"/>
                <a:ea typeface="Arial" charset="0"/>
                <a:cs typeface="Arial" charset="0"/>
              </a:defRPr>
            </a:lvl1pPr>
            <a:lvl2pPr marL="742950" indent="-285750">
              <a:spcBef>
                <a:spcPct val="20000"/>
              </a:spcBef>
              <a:buFont typeface="Wingdings" charset="2"/>
              <a:buChar char="Ø"/>
              <a:defRPr sz="2800">
                <a:solidFill>
                  <a:schemeClr val="tx1"/>
                </a:solidFill>
                <a:latin typeface="Arial" charset="0"/>
                <a:ea typeface="Arial" charset="0"/>
                <a:cs typeface="Arial" charset="0"/>
              </a:defRPr>
            </a:lvl2pPr>
            <a:lvl3pPr marL="1143000" indent="-228600">
              <a:spcBef>
                <a:spcPct val="20000"/>
              </a:spcBef>
              <a:buFont typeface="Wingdings" charset="2"/>
              <a:buChar char="v"/>
              <a:defRPr sz="2400">
                <a:solidFill>
                  <a:schemeClr val="tx1"/>
                </a:solidFill>
                <a:latin typeface="Arial" charset="0"/>
                <a:ea typeface="Arial" charset="0"/>
                <a:cs typeface="Arial" charset="0"/>
              </a:defRPr>
            </a:lvl3pPr>
            <a:lvl4pPr marL="1600200" indent="-228600">
              <a:spcBef>
                <a:spcPct val="20000"/>
              </a:spcBef>
              <a:buChar char="–"/>
              <a:defRPr sz="2000">
                <a:solidFill>
                  <a:schemeClr val="tx1"/>
                </a:solidFill>
                <a:latin typeface="Arial" charset="0"/>
                <a:ea typeface="Arial" charset="0"/>
                <a:cs typeface="Arial" charset="0"/>
              </a:defRPr>
            </a:lvl4pPr>
            <a:lvl5pPr marL="2057400" indent="-228600">
              <a:spcBef>
                <a:spcPct val="20000"/>
              </a:spcBef>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ea typeface="Arial" charset="0"/>
                <a:cs typeface="Arial" charset="0"/>
              </a:defRPr>
            </a:lvl9pPr>
          </a:lstStyle>
          <a:p>
            <a:pPr>
              <a:spcBef>
                <a:spcPct val="0"/>
              </a:spcBef>
              <a:buFontTx/>
              <a:buNone/>
            </a:pPr>
            <a:fld id="{B5AA9116-5AE1-4146-A526-4C947127171A}" type="slidenum">
              <a:rPr lang="en-US" altLang="en-US" sz="1400"/>
              <a:pPr>
                <a:spcBef>
                  <a:spcPct val="0"/>
                </a:spcBef>
                <a:buFontTx/>
                <a:buNone/>
              </a:pPr>
              <a:t>58</a:t>
            </a:fld>
            <a:endParaRPr lang="en-US" altLang="en-US" sz="1400"/>
          </a:p>
        </p:txBody>
      </p:sp>
      <p:sp>
        <p:nvSpPr>
          <p:cNvPr id="116740" name="Footer Placeholder 1"/>
          <p:cNvSpPr>
            <a:spLocks noGrp="1"/>
          </p:cNvSpPr>
          <p:nvPr>
            <p:ph type="ftr" sz="quarter" idx="10"/>
          </p:nvPr>
        </p:nvSpPr>
        <p:spPr>
          <a:xfrm>
            <a:off x="6248400" y="6245225"/>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charset="2"/>
              <a:buChar char="§"/>
              <a:defRPr sz="3200">
                <a:solidFill>
                  <a:schemeClr val="tx1"/>
                </a:solidFill>
                <a:latin typeface="Arial" charset="0"/>
                <a:ea typeface="Arial" charset="0"/>
                <a:cs typeface="Arial" charset="0"/>
              </a:defRPr>
            </a:lvl1pPr>
            <a:lvl2pPr marL="742950" indent="-285750">
              <a:spcBef>
                <a:spcPct val="20000"/>
              </a:spcBef>
              <a:buFont typeface="Wingdings" charset="2"/>
              <a:buChar char="Ø"/>
              <a:defRPr sz="2800">
                <a:solidFill>
                  <a:schemeClr val="tx1"/>
                </a:solidFill>
                <a:latin typeface="Arial" charset="0"/>
                <a:ea typeface="Arial" charset="0"/>
                <a:cs typeface="Arial" charset="0"/>
              </a:defRPr>
            </a:lvl2pPr>
            <a:lvl3pPr marL="1143000" indent="-228600">
              <a:spcBef>
                <a:spcPct val="20000"/>
              </a:spcBef>
              <a:buFont typeface="Wingdings" charset="2"/>
              <a:buChar char="v"/>
              <a:defRPr sz="2400">
                <a:solidFill>
                  <a:schemeClr val="tx1"/>
                </a:solidFill>
                <a:latin typeface="Arial" charset="0"/>
                <a:ea typeface="Arial" charset="0"/>
                <a:cs typeface="Arial" charset="0"/>
              </a:defRPr>
            </a:lvl3pPr>
            <a:lvl4pPr marL="1600200" indent="-228600">
              <a:spcBef>
                <a:spcPct val="20000"/>
              </a:spcBef>
              <a:buChar char="–"/>
              <a:defRPr sz="2000">
                <a:solidFill>
                  <a:schemeClr val="tx1"/>
                </a:solidFill>
                <a:latin typeface="Arial" charset="0"/>
                <a:ea typeface="Arial" charset="0"/>
                <a:cs typeface="Arial" charset="0"/>
              </a:defRPr>
            </a:lvl4pPr>
            <a:lvl5pPr marL="2057400" indent="-228600">
              <a:spcBef>
                <a:spcPct val="20000"/>
              </a:spcBef>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ea typeface="Arial" charset="0"/>
                <a:cs typeface="Arial" charset="0"/>
              </a:defRPr>
            </a:lvl9pPr>
          </a:lstStyle>
          <a:p>
            <a:pPr algn="r">
              <a:spcBef>
                <a:spcPct val="0"/>
              </a:spcBef>
              <a:buFontTx/>
              <a:buNone/>
            </a:pPr>
            <a:r>
              <a:rPr lang="en-US" altLang="zh-CN" sz="1400" b="0" i="0"/>
              <a:t>Distributed System(DS)</a:t>
            </a: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1" name="Rectangle 3"/>
          <p:cNvSpPr>
            <a:spLocks noGrp="1" noRot="1" noChangeArrowheads="1"/>
          </p:cNvSpPr>
          <p:nvPr>
            <p:ph idx="1"/>
          </p:nvPr>
        </p:nvSpPr>
        <p:spPr/>
        <p:txBody>
          <a:bodyPr/>
          <a:lstStyle/>
          <a:p>
            <a:r>
              <a:rPr kumimoji="1" lang="en-US" altLang="zh-CN" sz="2800"/>
              <a:t>Distributed Operating Systems</a:t>
            </a:r>
          </a:p>
          <a:p>
            <a:pPr lvl="1"/>
            <a:r>
              <a:rPr kumimoji="1" lang="en-US" altLang="zh-CN" sz="2400"/>
              <a:t>Allows a </a:t>
            </a:r>
            <a:r>
              <a:rPr kumimoji="1" lang="en-US" altLang="zh-CN" sz="2400" b="1"/>
              <a:t>multiprocessor</a:t>
            </a:r>
            <a:r>
              <a:rPr kumimoji="1" lang="en-US" altLang="zh-CN" sz="2400"/>
              <a:t> or </a:t>
            </a:r>
            <a:r>
              <a:rPr kumimoji="1" lang="en-US" altLang="zh-CN" sz="2400" b="1"/>
              <a:t>multicomputer</a:t>
            </a:r>
            <a:r>
              <a:rPr kumimoji="1" lang="en-US" altLang="zh-CN" sz="2400"/>
              <a:t> network  resources to be integrated as a single system image</a:t>
            </a:r>
          </a:p>
          <a:p>
            <a:pPr lvl="1"/>
            <a:r>
              <a:rPr kumimoji="1" lang="en-US" altLang="zh-CN" sz="2400"/>
              <a:t>Hide and manage hardware and software resources</a:t>
            </a:r>
          </a:p>
          <a:p>
            <a:pPr lvl="1"/>
            <a:r>
              <a:rPr kumimoji="1" lang="en-US" altLang="zh-CN" sz="2400"/>
              <a:t>provides transparency support</a:t>
            </a:r>
          </a:p>
          <a:p>
            <a:pPr lvl="1"/>
            <a:r>
              <a:rPr kumimoji="1" lang="en-US" altLang="zh-CN" sz="2400"/>
              <a:t>provide heterogeneity support</a:t>
            </a:r>
          </a:p>
          <a:p>
            <a:pPr lvl="1"/>
            <a:r>
              <a:rPr kumimoji="1" lang="en-US" altLang="zh-CN" sz="2400"/>
              <a:t>control network in most effective way</a:t>
            </a:r>
          </a:p>
          <a:p>
            <a:pPr lvl="1"/>
            <a:r>
              <a:rPr kumimoji="1" lang="en-US" altLang="zh-CN" sz="2400"/>
              <a:t>consists of low level commands + local operating systems + distributed features</a:t>
            </a:r>
          </a:p>
          <a:p>
            <a:pPr lvl="1"/>
            <a:r>
              <a:rPr kumimoji="1" lang="en-US" altLang="zh-CN" sz="2400"/>
              <a:t>Inter-process communication (IPC)</a:t>
            </a:r>
          </a:p>
        </p:txBody>
      </p:sp>
      <p:sp>
        <p:nvSpPr>
          <p:cNvPr id="117762" name="Slide Number Placeholder 5"/>
          <p:cNvSpPr>
            <a:spLocks noGrp="1"/>
          </p:cNvSpPr>
          <p:nvPr>
            <p:ph type="sldNum" sz="quarter" idx="11"/>
          </p:nvPr>
        </p:nvSpPr>
        <p:spPr>
          <a:xfrm>
            <a:off x="6553200" y="6245225"/>
            <a:ext cx="2289175"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charset="2"/>
              <a:buChar char="§"/>
              <a:defRPr sz="3200">
                <a:solidFill>
                  <a:schemeClr val="tx1"/>
                </a:solidFill>
                <a:latin typeface="Arial" charset="0"/>
                <a:ea typeface="Arial" charset="0"/>
                <a:cs typeface="Arial" charset="0"/>
              </a:defRPr>
            </a:lvl1pPr>
            <a:lvl2pPr marL="742950" indent="-285750">
              <a:spcBef>
                <a:spcPct val="20000"/>
              </a:spcBef>
              <a:buFont typeface="Wingdings" charset="2"/>
              <a:buChar char="Ø"/>
              <a:defRPr sz="2800">
                <a:solidFill>
                  <a:schemeClr val="tx1"/>
                </a:solidFill>
                <a:latin typeface="Arial" charset="0"/>
                <a:ea typeface="Arial" charset="0"/>
                <a:cs typeface="Arial" charset="0"/>
              </a:defRPr>
            </a:lvl2pPr>
            <a:lvl3pPr marL="1143000" indent="-228600">
              <a:spcBef>
                <a:spcPct val="20000"/>
              </a:spcBef>
              <a:buFont typeface="Wingdings" charset="2"/>
              <a:buChar char="v"/>
              <a:defRPr sz="2400">
                <a:solidFill>
                  <a:schemeClr val="tx1"/>
                </a:solidFill>
                <a:latin typeface="Arial" charset="0"/>
                <a:ea typeface="Arial" charset="0"/>
                <a:cs typeface="Arial" charset="0"/>
              </a:defRPr>
            </a:lvl3pPr>
            <a:lvl4pPr marL="1600200" indent="-228600">
              <a:spcBef>
                <a:spcPct val="20000"/>
              </a:spcBef>
              <a:buChar char="–"/>
              <a:defRPr sz="2000">
                <a:solidFill>
                  <a:schemeClr val="tx1"/>
                </a:solidFill>
                <a:latin typeface="Arial" charset="0"/>
                <a:ea typeface="Arial" charset="0"/>
                <a:cs typeface="Arial" charset="0"/>
              </a:defRPr>
            </a:lvl4pPr>
            <a:lvl5pPr marL="2057400" indent="-228600">
              <a:spcBef>
                <a:spcPct val="20000"/>
              </a:spcBef>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ea typeface="Arial" charset="0"/>
                <a:cs typeface="Arial" charset="0"/>
              </a:defRPr>
            </a:lvl9pPr>
          </a:lstStyle>
          <a:p>
            <a:pPr>
              <a:spcBef>
                <a:spcPct val="0"/>
              </a:spcBef>
              <a:buFontTx/>
              <a:buNone/>
            </a:pPr>
            <a:fld id="{8525B4D8-4282-9240-B27E-7D3E519AB004}" type="slidenum">
              <a:rPr lang="en-US" altLang="zh-CN" sz="1400"/>
              <a:pPr>
                <a:spcBef>
                  <a:spcPct val="0"/>
                </a:spcBef>
                <a:buFontTx/>
                <a:buNone/>
              </a:pPr>
              <a:t>59</a:t>
            </a:fld>
            <a:endParaRPr lang="en-US" altLang="zh-CN" sz="1400"/>
          </a:p>
        </p:txBody>
      </p:sp>
      <p:sp>
        <p:nvSpPr>
          <p:cNvPr id="117763" name="Rectangle 2"/>
          <p:cNvSpPr>
            <a:spLocks noGrp="1" noRot="1" noChangeArrowheads="1"/>
          </p:cNvSpPr>
          <p:nvPr>
            <p:ph type="title"/>
          </p:nvPr>
        </p:nvSpPr>
        <p:spPr/>
        <p:txBody>
          <a:bodyPr/>
          <a:lstStyle/>
          <a:p>
            <a:r>
              <a:rPr kumimoji="1" lang="en-US" altLang="zh-CN" b="1" u="sng"/>
              <a:t>DOS: characteristics (1) </a:t>
            </a:r>
          </a:p>
        </p:txBody>
      </p:sp>
      <p:sp>
        <p:nvSpPr>
          <p:cNvPr id="117764" name="Footer Placeholder 1"/>
          <p:cNvSpPr>
            <a:spLocks noGrp="1"/>
          </p:cNvSpPr>
          <p:nvPr>
            <p:ph type="ftr" sz="quarter" idx="10"/>
          </p:nvPr>
        </p:nvSpPr>
        <p:spPr>
          <a:xfrm>
            <a:off x="6172200" y="6239552"/>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charset="2"/>
              <a:buChar char="§"/>
              <a:defRPr sz="3200">
                <a:solidFill>
                  <a:schemeClr val="tx1"/>
                </a:solidFill>
                <a:latin typeface="Arial" charset="0"/>
                <a:ea typeface="Arial" charset="0"/>
                <a:cs typeface="Arial" charset="0"/>
              </a:defRPr>
            </a:lvl1pPr>
            <a:lvl2pPr marL="742950" indent="-285750">
              <a:spcBef>
                <a:spcPct val="20000"/>
              </a:spcBef>
              <a:buFont typeface="Wingdings" charset="2"/>
              <a:buChar char="Ø"/>
              <a:defRPr sz="2800">
                <a:solidFill>
                  <a:schemeClr val="tx1"/>
                </a:solidFill>
                <a:latin typeface="Arial" charset="0"/>
                <a:ea typeface="Arial" charset="0"/>
                <a:cs typeface="Arial" charset="0"/>
              </a:defRPr>
            </a:lvl2pPr>
            <a:lvl3pPr marL="1143000" indent="-228600">
              <a:spcBef>
                <a:spcPct val="20000"/>
              </a:spcBef>
              <a:buFont typeface="Wingdings" charset="2"/>
              <a:buChar char="v"/>
              <a:defRPr sz="2400">
                <a:solidFill>
                  <a:schemeClr val="tx1"/>
                </a:solidFill>
                <a:latin typeface="Arial" charset="0"/>
                <a:ea typeface="Arial" charset="0"/>
                <a:cs typeface="Arial" charset="0"/>
              </a:defRPr>
            </a:lvl3pPr>
            <a:lvl4pPr marL="1600200" indent="-228600">
              <a:spcBef>
                <a:spcPct val="20000"/>
              </a:spcBef>
              <a:buChar char="–"/>
              <a:defRPr sz="2000">
                <a:solidFill>
                  <a:schemeClr val="tx1"/>
                </a:solidFill>
                <a:latin typeface="Arial" charset="0"/>
                <a:ea typeface="Arial" charset="0"/>
                <a:cs typeface="Arial" charset="0"/>
              </a:defRPr>
            </a:lvl4pPr>
            <a:lvl5pPr marL="2057400" indent="-228600">
              <a:spcBef>
                <a:spcPct val="20000"/>
              </a:spcBef>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ea typeface="Arial" charset="0"/>
                <a:cs typeface="Arial" charset="0"/>
              </a:defRPr>
            </a:lvl9pPr>
          </a:lstStyle>
          <a:p>
            <a:pPr algn="r">
              <a:spcBef>
                <a:spcPct val="0"/>
              </a:spcBef>
              <a:buFontTx/>
              <a:buNone/>
            </a:pPr>
            <a:r>
              <a:rPr lang="en-US" altLang="zh-CN" sz="1400" b="0" i="0"/>
              <a:t>Distributed System(DS)</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charset="2"/>
              <a:buChar char="§"/>
              <a:defRPr sz="3200">
                <a:solidFill>
                  <a:schemeClr val="tx1"/>
                </a:solidFill>
                <a:latin typeface="Arial" charset="0"/>
                <a:ea typeface="Arial" charset="0"/>
                <a:cs typeface="Arial" charset="0"/>
              </a:defRPr>
            </a:lvl1pPr>
            <a:lvl2pPr marL="742950" indent="-285750">
              <a:spcBef>
                <a:spcPct val="20000"/>
              </a:spcBef>
              <a:buFont typeface="Wingdings" charset="2"/>
              <a:buChar char="Ø"/>
              <a:defRPr sz="2800">
                <a:solidFill>
                  <a:schemeClr val="tx1"/>
                </a:solidFill>
                <a:latin typeface="Arial" charset="0"/>
                <a:ea typeface="Arial" charset="0"/>
                <a:cs typeface="Arial" charset="0"/>
              </a:defRPr>
            </a:lvl2pPr>
            <a:lvl3pPr marL="1143000" indent="-228600">
              <a:spcBef>
                <a:spcPct val="20000"/>
              </a:spcBef>
              <a:buFont typeface="Wingdings" charset="2"/>
              <a:buChar char="v"/>
              <a:defRPr sz="2400">
                <a:solidFill>
                  <a:schemeClr val="tx1"/>
                </a:solidFill>
                <a:latin typeface="Arial" charset="0"/>
                <a:ea typeface="Arial" charset="0"/>
                <a:cs typeface="Arial" charset="0"/>
              </a:defRPr>
            </a:lvl3pPr>
            <a:lvl4pPr marL="1600200" indent="-228600">
              <a:spcBef>
                <a:spcPct val="20000"/>
              </a:spcBef>
              <a:buChar char="–"/>
              <a:defRPr sz="2000">
                <a:solidFill>
                  <a:schemeClr val="tx1"/>
                </a:solidFill>
                <a:latin typeface="Arial" charset="0"/>
                <a:ea typeface="Arial" charset="0"/>
                <a:cs typeface="Arial" charset="0"/>
              </a:defRPr>
            </a:lvl4pPr>
            <a:lvl5pPr marL="2057400" indent="-228600">
              <a:spcBef>
                <a:spcPct val="20000"/>
              </a:spcBef>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ea typeface="Arial" charset="0"/>
                <a:cs typeface="Arial" charset="0"/>
              </a:defRPr>
            </a:lvl9pPr>
          </a:lstStyle>
          <a:p>
            <a:pPr>
              <a:spcBef>
                <a:spcPct val="0"/>
              </a:spcBef>
              <a:buFontTx/>
              <a:buNone/>
            </a:pPr>
            <a:fld id="{28C683FF-AEC0-6640-BB8D-3E82E1E943F6}" type="slidenum">
              <a:rPr lang="en-US" altLang="en-US" sz="1400"/>
              <a:pPr>
                <a:spcBef>
                  <a:spcPct val="0"/>
                </a:spcBef>
                <a:buFontTx/>
                <a:buNone/>
              </a:pPr>
              <a:t>6</a:t>
            </a:fld>
            <a:endParaRPr lang="en-US" altLang="en-US" sz="1400"/>
          </a:p>
        </p:txBody>
      </p:sp>
      <p:sp>
        <p:nvSpPr>
          <p:cNvPr id="23554" name="Rectangle 2"/>
          <p:cNvSpPr>
            <a:spLocks noGrp="1" noChangeArrowheads="1"/>
          </p:cNvSpPr>
          <p:nvPr>
            <p:ph type="title"/>
          </p:nvPr>
        </p:nvSpPr>
        <p:spPr>
          <a:xfrm>
            <a:off x="457200" y="557213"/>
            <a:ext cx="8229600" cy="579437"/>
          </a:xfrm>
          <a:noFill/>
        </p:spPr>
        <p:txBody>
          <a:bodyPr anchorCtr="1">
            <a:spAutoFit/>
          </a:bodyPr>
          <a:lstStyle/>
          <a:p>
            <a:pPr eaLnBrk="1" hangingPunct="1"/>
            <a:r>
              <a:rPr lang="en-US" altLang="en-US" sz="3200" b="1">
                <a:solidFill>
                  <a:srgbClr val="669900"/>
                </a:solidFill>
              </a:rPr>
              <a:t>Defining Distributed Systems</a:t>
            </a:r>
          </a:p>
        </p:txBody>
      </p:sp>
      <p:graphicFrame>
        <p:nvGraphicFramePr>
          <p:cNvPr id="52255" name="Group 31"/>
          <p:cNvGraphicFramePr>
            <a:graphicFrameLocks noGrp="1"/>
          </p:cNvGraphicFramePr>
          <p:nvPr>
            <p:ph type="tbl" idx="1"/>
          </p:nvPr>
        </p:nvGraphicFramePr>
        <p:xfrm>
          <a:off x="533400" y="1219200"/>
          <a:ext cx="8229600" cy="4846638"/>
        </p:xfrm>
        <a:graphic>
          <a:graphicData uri="http://schemas.openxmlformats.org/drawingml/2006/table">
            <a:tbl>
              <a:tblPr rtl="1"/>
              <a:tblGrid>
                <a:gridCol w="8229600"/>
              </a:tblGrid>
              <a:tr h="4846638">
                <a:tc>
                  <a:txBody>
                    <a:bodyPr/>
                    <a:lstStyle/>
                    <a:p>
                      <a:pPr marL="338138" marR="0" lvl="0" indent="-338138" algn="l" defTabSz="914400" rtl="0" eaLnBrk="1" fontAlgn="base" latinLnBrk="0" hangingPunct="1">
                        <a:lnSpc>
                          <a:spcPct val="100000"/>
                        </a:lnSpc>
                        <a:spcBef>
                          <a:spcPct val="20000"/>
                        </a:spcBef>
                        <a:spcAft>
                          <a:spcPct val="0"/>
                        </a:spcAft>
                        <a:buClrTx/>
                        <a:buSzTx/>
                        <a:buFont typeface="Wingdings" pitchFamily="2" charset="2"/>
                        <a:buChar char="§"/>
                        <a:tabLst>
                          <a:tab pos="969963" algn="l"/>
                          <a:tab pos="1082675" algn="l"/>
                          <a:tab pos="1485900" algn="l"/>
                          <a:tab pos="1600200" algn="l"/>
                        </a:tabLst>
                      </a:pPr>
                      <a:r>
                        <a:rPr kumimoji="0" lang="en-US" sz="3200" b="0" i="0" u="none" strike="noStrike" cap="none" normalizeH="0" baseline="0" dirty="0" smtClean="0">
                          <a:ln>
                            <a:noFill/>
                          </a:ln>
                          <a:solidFill>
                            <a:schemeClr val="tx1"/>
                          </a:solidFill>
                          <a:effectLst/>
                          <a:latin typeface="Arial" charset="0"/>
                          <a:cs typeface="Arial" charset="0"/>
                        </a:rPr>
                        <a:t>We define distributed systems more precisely as :</a:t>
                      </a:r>
                    </a:p>
                    <a:p>
                      <a:pPr marL="1257300" marR="0" lvl="1" indent="-342900" algn="l" defTabSz="914400" rtl="0" eaLnBrk="1" fontAlgn="base" latinLnBrk="0" hangingPunct="1">
                        <a:lnSpc>
                          <a:spcPct val="10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US" sz="2800" b="0" i="0" u="none" strike="noStrike" cap="none" normalizeH="0" baseline="0" dirty="0" smtClean="0">
                          <a:ln>
                            <a:noFill/>
                          </a:ln>
                          <a:solidFill>
                            <a:schemeClr val="tx1"/>
                          </a:solidFill>
                          <a:effectLst/>
                          <a:latin typeface="Arial" charset="0"/>
                          <a:cs typeface="Arial" charset="0"/>
                        </a:rPr>
                        <a:t>A distributed system is one in which hardware or software components located at networked computers communicate and coordinate their actions only by </a:t>
                      </a:r>
                      <a:r>
                        <a:rPr kumimoji="0" lang="en-US" sz="2800" b="1" i="0" u="none" strike="noStrike" cap="none" normalizeH="0" baseline="0" dirty="0" smtClean="0">
                          <a:ln>
                            <a:noFill/>
                          </a:ln>
                          <a:solidFill>
                            <a:schemeClr val="tx1"/>
                          </a:solidFill>
                          <a:effectLst/>
                          <a:latin typeface="Arial" charset="0"/>
                          <a:cs typeface="Arial" charset="0"/>
                        </a:rPr>
                        <a:t>message passing</a:t>
                      </a:r>
                      <a:r>
                        <a:rPr kumimoji="0" lang="en-US" sz="2800" b="0" i="0" u="none" strike="noStrike" cap="none" normalizeH="0" baseline="0" dirty="0" smtClean="0">
                          <a:ln>
                            <a:noFill/>
                          </a:ln>
                          <a:solidFill>
                            <a:schemeClr val="tx1"/>
                          </a:solidFill>
                          <a:effectLst/>
                          <a:latin typeface="Arial" charset="0"/>
                          <a:cs typeface="Arial" charset="0"/>
                        </a:rPr>
                        <a:t>.</a:t>
                      </a:r>
                    </a:p>
                    <a:p>
                      <a:pPr marL="338138" marR="0" lvl="0" indent="-338138" algn="l" defTabSz="914400" rtl="0" eaLnBrk="1" fontAlgn="base" latinLnBrk="0" hangingPunct="1">
                        <a:lnSpc>
                          <a:spcPct val="100000"/>
                        </a:lnSpc>
                        <a:spcBef>
                          <a:spcPct val="20000"/>
                        </a:spcBef>
                        <a:spcAft>
                          <a:spcPct val="0"/>
                        </a:spcAft>
                        <a:buClrTx/>
                        <a:buSzTx/>
                        <a:buFont typeface="Wingdings" pitchFamily="2" charset="2"/>
                        <a:buChar char="§"/>
                        <a:tabLst>
                          <a:tab pos="969963" algn="l"/>
                          <a:tab pos="1082675" algn="l"/>
                          <a:tab pos="1485900" algn="l"/>
                          <a:tab pos="1600200" algn="l"/>
                        </a:tabLst>
                      </a:pPr>
                      <a:r>
                        <a:rPr kumimoji="0" lang="en-US" sz="3200" b="0" i="0" u="none" strike="noStrike" cap="none" normalizeH="0" baseline="0" dirty="0" smtClean="0">
                          <a:ln>
                            <a:noFill/>
                          </a:ln>
                          <a:solidFill>
                            <a:schemeClr val="tx1"/>
                          </a:solidFill>
                          <a:effectLst/>
                          <a:latin typeface="Arial" charset="0"/>
                          <a:cs typeface="Arial" charset="0"/>
                        </a:rPr>
                        <a:t>Definition above covers the entire range of distributed systems in which networked computers can usefully be deployed. </a:t>
                      </a:r>
                    </a:p>
                  </a:txBody>
                  <a:tcPr marT="45723" marB="45723"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sp>
        <p:nvSpPr>
          <p:cNvPr id="2" name="Footer Placeholder 1"/>
          <p:cNvSpPr>
            <a:spLocks noGrp="1"/>
          </p:cNvSpPr>
          <p:nvPr>
            <p:ph type="ftr" sz="quarter" idx="10"/>
          </p:nvPr>
        </p:nvSpPr>
        <p:spPr/>
        <p:txBody>
          <a:bodyPr/>
          <a:lstStyle/>
          <a:p>
            <a:pPr>
              <a:defRPr/>
            </a:pPr>
            <a:r>
              <a:rPr lang="en-US"/>
              <a:t>Distributed System(DS)</a:t>
            </a:r>
          </a:p>
        </p:txBody>
      </p:sp>
    </p:spTree>
  </p:cSld>
  <p:clrMapOvr>
    <a:masterClrMapping/>
  </p:clrMapOv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5" name="Rectangle 3"/>
          <p:cNvSpPr>
            <a:spLocks noGrp="1" noRot="1" noChangeArrowheads="1"/>
          </p:cNvSpPr>
          <p:nvPr>
            <p:ph idx="1"/>
          </p:nvPr>
        </p:nvSpPr>
        <p:spPr/>
        <p:txBody>
          <a:bodyPr/>
          <a:lstStyle/>
          <a:p>
            <a:pPr>
              <a:lnSpc>
                <a:spcPct val="90000"/>
              </a:lnSpc>
            </a:pPr>
            <a:r>
              <a:rPr kumimoji="1" lang="en-US" altLang="zh-CN" sz="2400"/>
              <a:t>remote file and device access</a:t>
            </a:r>
          </a:p>
          <a:p>
            <a:pPr>
              <a:lnSpc>
                <a:spcPct val="90000"/>
              </a:lnSpc>
            </a:pPr>
            <a:r>
              <a:rPr kumimoji="1" lang="en-US" altLang="zh-CN" sz="2400"/>
              <a:t>global addressing and naming</a:t>
            </a:r>
          </a:p>
          <a:p>
            <a:pPr>
              <a:lnSpc>
                <a:spcPct val="90000"/>
              </a:lnSpc>
            </a:pPr>
            <a:r>
              <a:rPr kumimoji="1" lang="en-US" altLang="zh-CN" sz="2400"/>
              <a:t>trading and naming services</a:t>
            </a:r>
          </a:p>
          <a:p>
            <a:pPr>
              <a:lnSpc>
                <a:spcPct val="90000"/>
              </a:lnSpc>
            </a:pPr>
            <a:r>
              <a:rPr kumimoji="1" lang="en-US" altLang="zh-CN" sz="2400"/>
              <a:t>synchronization and deadlock avoidance</a:t>
            </a:r>
          </a:p>
          <a:p>
            <a:pPr>
              <a:lnSpc>
                <a:spcPct val="90000"/>
              </a:lnSpc>
            </a:pPr>
            <a:r>
              <a:rPr kumimoji="1" lang="en-US" altLang="zh-CN" sz="2400"/>
              <a:t>resource allocation and protection</a:t>
            </a:r>
          </a:p>
          <a:p>
            <a:pPr>
              <a:lnSpc>
                <a:spcPct val="90000"/>
              </a:lnSpc>
            </a:pPr>
            <a:r>
              <a:rPr kumimoji="1" lang="en-US" altLang="zh-CN" sz="2400"/>
              <a:t>global resource sharing</a:t>
            </a:r>
          </a:p>
          <a:p>
            <a:pPr>
              <a:lnSpc>
                <a:spcPct val="90000"/>
              </a:lnSpc>
            </a:pPr>
            <a:r>
              <a:rPr kumimoji="1" lang="en-US" altLang="zh-CN" sz="2400"/>
              <a:t>deadlock avoidance</a:t>
            </a:r>
          </a:p>
          <a:p>
            <a:pPr>
              <a:lnSpc>
                <a:spcPct val="90000"/>
              </a:lnSpc>
            </a:pPr>
            <a:r>
              <a:rPr kumimoji="1" lang="en-US" altLang="zh-CN" sz="2400"/>
              <a:t>communication security</a:t>
            </a:r>
          </a:p>
          <a:p>
            <a:pPr>
              <a:lnSpc>
                <a:spcPct val="90000"/>
              </a:lnSpc>
            </a:pPr>
            <a:r>
              <a:rPr kumimoji="1" lang="en-US" altLang="zh-CN" sz="2400"/>
              <a:t>no examples in general use but many research systems: Amoeba, Chorus etc. see Google “distributed systems research”</a:t>
            </a:r>
          </a:p>
        </p:txBody>
      </p:sp>
      <p:sp>
        <p:nvSpPr>
          <p:cNvPr id="118786" name="Slide Number Placeholder 5"/>
          <p:cNvSpPr>
            <a:spLocks noGrp="1"/>
          </p:cNvSpPr>
          <p:nvPr>
            <p:ph type="sldNum" sz="quarter" idx="11"/>
          </p:nvPr>
        </p:nvSpPr>
        <p:spPr>
          <a:xfrm>
            <a:off x="6553200" y="6245225"/>
            <a:ext cx="2289175"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charset="2"/>
              <a:buChar char="§"/>
              <a:defRPr sz="3200">
                <a:solidFill>
                  <a:schemeClr val="tx1"/>
                </a:solidFill>
                <a:latin typeface="Arial" charset="0"/>
                <a:ea typeface="Arial" charset="0"/>
                <a:cs typeface="Arial" charset="0"/>
              </a:defRPr>
            </a:lvl1pPr>
            <a:lvl2pPr marL="742950" indent="-285750">
              <a:spcBef>
                <a:spcPct val="20000"/>
              </a:spcBef>
              <a:buFont typeface="Wingdings" charset="2"/>
              <a:buChar char="Ø"/>
              <a:defRPr sz="2800">
                <a:solidFill>
                  <a:schemeClr val="tx1"/>
                </a:solidFill>
                <a:latin typeface="Arial" charset="0"/>
                <a:ea typeface="Arial" charset="0"/>
                <a:cs typeface="Arial" charset="0"/>
              </a:defRPr>
            </a:lvl2pPr>
            <a:lvl3pPr marL="1143000" indent="-228600">
              <a:spcBef>
                <a:spcPct val="20000"/>
              </a:spcBef>
              <a:buFont typeface="Wingdings" charset="2"/>
              <a:buChar char="v"/>
              <a:defRPr sz="2400">
                <a:solidFill>
                  <a:schemeClr val="tx1"/>
                </a:solidFill>
                <a:latin typeface="Arial" charset="0"/>
                <a:ea typeface="Arial" charset="0"/>
                <a:cs typeface="Arial" charset="0"/>
              </a:defRPr>
            </a:lvl3pPr>
            <a:lvl4pPr marL="1600200" indent="-228600">
              <a:spcBef>
                <a:spcPct val="20000"/>
              </a:spcBef>
              <a:buChar char="–"/>
              <a:defRPr sz="2000">
                <a:solidFill>
                  <a:schemeClr val="tx1"/>
                </a:solidFill>
                <a:latin typeface="Arial" charset="0"/>
                <a:ea typeface="Arial" charset="0"/>
                <a:cs typeface="Arial" charset="0"/>
              </a:defRPr>
            </a:lvl4pPr>
            <a:lvl5pPr marL="2057400" indent="-228600">
              <a:spcBef>
                <a:spcPct val="20000"/>
              </a:spcBef>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ea typeface="Arial" charset="0"/>
                <a:cs typeface="Arial" charset="0"/>
              </a:defRPr>
            </a:lvl9pPr>
          </a:lstStyle>
          <a:p>
            <a:pPr>
              <a:spcBef>
                <a:spcPct val="0"/>
              </a:spcBef>
              <a:buFontTx/>
              <a:buNone/>
            </a:pPr>
            <a:fld id="{10C3AF05-059C-794A-BCA9-D40AE9377125}" type="slidenum">
              <a:rPr lang="en-US" altLang="zh-CN" sz="1400"/>
              <a:pPr>
                <a:spcBef>
                  <a:spcPct val="0"/>
                </a:spcBef>
                <a:buFontTx/>
                <a:buNone/>
              </a:pPr>
              <a:t>60</a:t>
            </a:fld>
            <a:endParaRPr lang="en-US" altLang="zh-CN" sz="1400"/>
          </a:p>
        </p:txBody>
      </p:sp>
      <p:sp>
        <p:nvSpPr>
          <p:cNvPr id="118787" name="Rectangle 2"/>
          <p:cNvSpPr>
            <a:spLocks noGrp="1" noRot="1" noChangeArrowheads="1"/>
          </p:cNvSpPr>
          <p:nvPr>
            <p:ph type="title"/>
          </p:nvPr>
        </p:nvSpPr>
        <p:spPr/>
        <p:txBody>
          <a:bodyPr/>
          <a:lstStyle/>
          <a:p>
            <a:r>
              <a:rPr kumimoji="1" lang="en-US" altLang="zh-CN" b="1" u="sng"/>
              <a:t>DOS: characteristics (2) </a:t>
            </a:r>
          </a:p>
        </p:txBody>
      </p:sp>
      <p:sp>
        <p:nvSpPr>
          <p:cNvPr id="118788" name="Footer Placeholder 1"/>
          <p:cNvSpPr>
            <a:spLocks noGrp="1"/>
          </p:cNvSpPr>
          <p:nvPr>
            <p:ph type="ftr" sz="quarter" idx="10"/>
          </p:nvPr>
        </p:nvSpPr>
        <p:spPr>
          <a:xfrm>
            <a:off x="5867400" y="6245225"/>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charset="2"/>
              <a:buChar char="§"/>
              <a:defRPr sz="3200">
                <a:solidFill>
                  <a:schemeClr val="tx1"/>
                </a:solidFill>
                <a:latin typeface="Arial" charset="0"/>
                <a:ea typeface="Arial" charset="0"/>
                <a:cs typeface="Arial" charset="0"/>
              </a:defRPr>
            </a:lvl1pPr>
            <a:lvl2pPr marL="742950" indent="-285750">
              <a:spcBef>
                <a:spcPct val="20000"/>
              </a:spcBef>
              <a:buFont typeface="Wingdings" charset="2"/>
              <a:buChar char="Ø"/>
              <a:defRPr sz="2800">
                <a:solidFill>
                  <a:schemeClr val="tx1"/>
                </a:solidFill>
                <a:latin typeface="Arial" charset="0"/>
                <a:ea typeface="Arial" charset="0"/>
                <a:cs typeface="Arial" charset="0"/>
              </a:defRPr>
            </a:lvl2pPr>
            <a:lvl3pPr marL="1143000" indent="-228600">
              <a:spcBef>
                <a:spcPct val="20000"/>
              </a:spcBef>
              <a:buFont typeface="Wingdings" charset="2"/>
              <a:buChar char="v"/>
              <a:defRPr sz="2400">
                <a:solidFill>
                  <a:schemeClr val="tx1"/>
                </a:solidFill>
                <a:latin typeface="Arial" charset="0"/>
                <a:ea typeface="Arial" charset="0"/>
                <a:cs typeface="Arial" charset="0"/>
              </a:defRPr>
            </a:lvl3pPr>
            <a:lvl4pPr marL="1600200" indent="-228600">
              <a:spcBef>
                <a:spcPct val="20000"/>
              </a:spcBef>
              <a:buChar char="–"/>
              <a:defRPr sz="2000">
                <a:solidFill>
                  <a:schemeClr val="tx1"/>
                </a:solidFill>
                <a:latin typeface="Arial" charset="0"/>
                <a:ea typeface="Arial" charset="0"/>
                <a:cs typeface="Arial" charset="0"/>
              </a:defRPr>
            </a:lvl4pPr>
            <a:lvl5pPr marL="2057400" indent="-228600">
              <a:spcBef>
                <a:spcPct val="20000"/>
              </a:spcBef>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ea typeface="Arial" charset="0"/>
                <a:cs typeface="Arial" charset="0"/>
              </a:defRPr>
            </a:lvl9pPr>
          </a:lstStyle>
          <a:p>
            <a:pPr algn="r">
              <a:spcBef>
                <a:spcPct val="0"/>
              </a:spcBef>
              <a:buFontTx/>
              <a:buNone/>
            </a:pPr>
            <a:r>
              <a:rPr lang="en-US" altLang="zh-CN" sz="1400" b="0" i="0"/>
              <a:t>Distributed System(DS)</a:t>
            </a: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09" name="Title 4"/>
          <p:cNvSpPr>
            <a:spLocks noGrp="1"/>
          </p:cNvSpPr>
          <p:nvPr>
            <p:ph type="title"/>
          </p:nvPr>
        </p:nvSpPr>
        <p:spPr/>
        <p:txBody>
          <a:bodyPr/>
          <a:lstStyle/>
          <a:p>
            <a:r>
              <a:rPr lang="en-US" altLang="en-US"/>
              <a:t>OS vs DOS</a:t>
            </a:r>
          </a:p>
        </p:txBody>
      </p:sp>
      <p:sp>
        <p:nvSpPr>
          <p:cNvPr id="119810" name="Text Placeholder 5"/>
          <p:cNvSpPr>
            <a:spLocks noGrp="1"/>
          </p:cNvSpPr>
          <p:nvPr>
            <p:ph type="body" idx="1"/>
          </p:nvPr>
        </p:nvSpPr>
        <p:spPr/>
        <p:txBody>
          <a:bodyPr/>
          <a:lstStyle/>
          <a:p>
            <a:pPr algn="ctr"/>
            <a:r>
              <a:rPr lang="en-US" altLang="en-US"/>
              <a:t>OS</a:t>
            </a:r>
          </a:p>
        </p:txBody>
      </p:sp>
      <p:sp>
        <p:nvSpPr>
          <p:cNvPr id="119811" name="Text Placeholder 7"/>
          <p:cNvSpPr>
            <a:spLocks noGrp="1"/>
          </p:cNvSpPr>
          <p:nvPr>
            <p:ph type="body" sz="half" idx="3"/>
          </p:nvPr>
        </p:nvSpPr>
        <p:spPr/>
        <p:txBody>
          <a:bodyPr/>
          <a:lstStyle/>
          <a:p>
            <a:pPr algn="ctr"/>
            <a:r>
              <a:rPr lang="en-US" altLang="en-US"/>
              <a:t>DOS</a:t>
            </a:r>
          </a:p>
        </p:txBody>
      </p:sp>
      <p:sp>
        <p:nvSpPr>
          <p:cNvPr id="119812" name="Content Placeholder 6"/>
          <p:cNvSpPr>
            <a:spLocks noGrp="1"/>
          </p:cNvSpPr>
          <p:nvPr>
            <p:ph sz="quarter" idx="2"/>
          </p:nvPr>
        </p:nvSpPr>
        <p:spPr/>
        <p:txBody>
          <a:bodyPr/>
          <a:lstStyle/>
          <a:p>
            <a:r>
              <a:rPr lang="en-US" altLang="en-US"/>
              <a:t>Manages the local resources to serve the local user</a:t>
            </a:r>
          </a:p>
        </p:txBody>
      </p:sp>
      <p:sp>
        <p:nvSpPr>
          <p:cNvPr id="119813" name="Content Placeholder 8"/>
          <p:cNvSpPr>
            <a:spLocks noGrp="1"/>
          </p:cNvSpPr>
          <p:nvPr>
            <p:ph sz="quarter" idx="4"/>
          </p:nvPr>
        </p:nvSpPr>
        <p:spPr/>
        <p:txBody>
          <a:bodyPr/>
          <a:lstStyle/>
          <a:p>
            <a:r>
              <a:rPr lang="en-US" altLang="en-US"/>
              <a:t>Manages the global resources (systems connected in a distributed network) and integrates them in such a way that all the systems acts as a single coherent system.</a:t>
            </a:r>
          </a:p>
        </p:txBody>
      </p:sp>
      <p:sp>
        <p:nvSpPr>
          <p:cNvPr id="119814" name="Slide Number Placeholder 9"/>
          <p:cNvSpPr>
            <a:spLocks noGrp="1"/>
          </p:cNvSpPr>
          <p:nvPr>
            <p:ph type="sldNum" sz="quarter" idx="11"/>
          </p:nvPr>
        </p:nvSpPr>
        <p:spPr>
          <a:xfrm>
            <a:off x="6553200" y="6245225"/>
            <a:ext cx="2289175"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charset="2"/>
              <a:buChar char="§"/>
              <a:defRPr sz="3200">
                <a:solidFill>
                  <a:schemeClr val="tx1"/>
                </a:solidFill>
                <a:latin typeface="Arial" charset="0"/>
                <a:ea typeface="Arial" charset="0"/>
                <a:cs typeface="Arial" charset="0"/>
              </a:defRPr>
            </a:lvl1pPr>
            <a:lvl2pPr marL="742950" indent="-285750">
              <a:spcBef>
                <a:spcPct val="20000"/>
              </a:spcBef>
              <a:buFont typeface="Wingdings" charset="2"/>
              <a:buChar char="Ø"/>
              <a:defRPr sz="2800">
                <a:solidFill>
                  <a:schemeClr val="tx1"/>
                </a:solidFill>
                <a:latin typeface="Arial" charset="0"/>
                <a:ea typeface="Arial" charset="0"/>
                <a:cs typeface="Arial" charset="0"/>
              </a:defRPr>
            </a:lvl2pPr>
            <a:lvl3pPr marL="1143000" indent="-228600">
              <a:spcBef>
                <a:spcPct val="20000"/>
              </a:spcBef>
              <a:buFont typeface="Wingdings" charset="2"/>
              <a:buChar char="v"/>
              <a:defRPr sz="2400">
                <a:solidFill>
                  <a:schemeClr val="tx1"/>
                </a:solidFill>
                <a:latin typeface="Arial" charset="0"/>
                <a:ea typeface="Arial" charset="0"/>
                <a:cs typeface="Arial" charset="0"/>
              </a:defRPr>
            </a:lvl3pPr>
            <a:lvl4pPr marL="1600200" indent="-228600">
              <a:spcBef>
                <a:spcPct val="20000"/>
              </a:spcBef>
              <a:buChar char="–"/>
              <a:defRPr sz="2000">
                <a:solidFill>
                  <a:schemeClr val="tx1"/>
                </a:solidFill>
                <a:latin typeface="Arial" charset="0"/>
                <a:ea typeface="Arial" charset="0"/>
                <a:cs typeface="Arial" charset="0"/>
              </a:defRPr>
            </a:lvl4pPr>
            <a:lvl5pPr marL="2057400" indent="-228600">
              <a:spcBef>
                <a:spcPct val="20000"/>
              </a:spcBef>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ea typeface="Arial" charset="0"/>
                <a:cs typeface="Arial" charset="0"/>
              </a:defRPr>
            </a:lvl9pPr>
          </a:lstStyle>
          <a:p>
            <a:pPr>
              <a:spcBef>
                <a:spcPct val="0"/>
              </a:spcBef>
              <a:buFontTx/>
              <a:buNone/>
            </a:pPr>
            <a:fld id="{F9D9AB79-BBE3-424C-B1AB-B68D992DA747}" type="slidenum">
              <a:rPr lang="en-US" altLang="en-US" sz="1400"/>
              <a:pPr>
                <a:spcBef>
                  <a:spcPct val="0"/>
                </a:spcBef>
                <a:buFontTx/>
                <a:buNone/>
              </a:pPr>
              <a:t>61</a:t>
            </a:fld>
            <a:endParaRPr lang="en-US" altLang="en-US" sz="1400"/>
          </a:p>
        </p:txBody>
      </p:sp>
      <p:sp>
        <p:nvSpPr>
          <p:cNvPr id="119815" name="Footer Placeholder 1"/>
          <p:cNvSpPr>
            <a:spLocks noGrp="1"/>
          </p:cNvSpPr>
          <p:nvPr>
            <p:ph type="ftr" sz="quarter" idx="10"/>
          </p:nvPr>
        </p:nvSpPr>
        <p:spPr>
          <a:xfrm>
            <a:off x="5791200" y="6245225"/>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charset="2"/>
              <a:buChar char="§"/>
              <a:defRPr sz="3200">
                <a:solidFill>
                  <a:schemeClr val="tx1"/>
                </a:solidFill>
                <a:latin typeface="Arial" charset="0"/>
                <a:ea typeface="Arial" charset="0"/>
                <a:cs typeface="Arial" charset="0"/>
              </a:defRPr>
            </a:lvl1pPr>
            <a:lvl2pPr marL="742950" indent="-285750">
              <a:spcBef>
                <a:spcPct val="20000"/>
              </a:spcBef>
              <a:buFont typeface="Wingdings" charset="2"/>
              <a:buChar char="Ø"/>
              <a:defRPr sz="2800">
                <a:solidFill>
                  <a:schemeClr val="tx1"/>
                </a:solidFill>
                <a:latin typeface="Arial" charset="0"/>
                <a:ea typeface="Arial" charset="0"/>
                <a:cs typeface="Arial" charset="0"/>
              </a:defRPr>
            </a:lvl2pPr>
            <a:lvl3pPr marL="1143000" indent="-228600">
              <a:spcBef>
                <a:spcPct val="20000"/>
              </a:spcBef>
              <a:buFont typeface="Wingdings" charset="2"/>
              <a:buChar char="v"/>
              <a:defRPr sz="2400">
                <a:solidFill>
                  <a:schemeClr val="tx1"/>
                </a:solidFill>
                <a:latin typeface="Arial" charset="0"/>
                <a:ea typeface="Arial" charset="0"/>
                <a:cs typeface="Arial" charset="0"/>
              </a:defRPr>
            </a:lvl3pPr>
            <a:lvl4pPr marL="1600200" indent="-228600">
              <a:spcBef>
                <a:spcPct val="20000"/>
              </a:spcBef>
              <a:buChar char="–"/>
              <a:defRPr sz="2000">
                <a:solidFill>
                  <a:schemeClr val="tx1"/>
                </a:solidFill>
                <a:latin typeface="Arial" charset="0"/>
                <a:ea typeface="Arial" charset="0"/>
                <a:cs typeface="Arial" charset="0"/>
              </a:defRPr>
            </a:lvl4pPr>
            <a:lvl5pPr marL="2057400" indent="-228600">
              <a:spcBef>
                <a:spcPct val="20000"/>
              </a:spcBef>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ea typeface="Arial" charset="0"/>
                <a:cs typeface="Arial" charset="0"/>
              </a:defRPr>
            </a:lvl9pPr>
          </a:lstStyle>
          <a:p>
            <a:pPr algn="r">
              <a:spcBef>
                <a:spcPct val="0"/>
              </a:spcBef>
              <a:buFontTx/>
              <a:buNone/>
            </a:pPr>
            <a:r>
              <a:rPr lang="en-US" altLang="zh-CN" sz="1400" b="0" i="0"/>
              <a:t>Distributed System(DS)</a:t>
            </a: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3" name="Title 1"/>
          <p:cNvSpPr>
            <a:spLocks noGrp="1"/>
          </p:cNvSpPr>
          <p:nvPr>
            <p:ph type="title"/>
          </p:nvPr>
        </p:nvSpPr>
        <p:spPr/>
        <p:txBody>
          <a:bodyPr/>
          <a:lstStyle/>
          <a:p>
            <a:r>
              <a:rPr lang="en-US" altLang="en-US"/>
              <a:t>NOS vs DOS</a:t>
            </a:r>
          </a:p>
        </p:txBody>
      </p:sp>
      <p:sp>
        <p:nvSpPr>
          <p:cNvPr id="120834" name="Text Placeholder 2"/>
          <p:cNvSpPr>
            <a:spLocks noGrp="1"/>
          </p:cNvSpPr>
          <p:nvPr>
            <p:ph type="body" idx="1"/>
          </p:nvPr>
        </p:nvSpPr>
        <p:spPr>
          <a:xfrm>
            <a:off x="457200" y="5715000"/>
            <a:ext cx="4040188" cy="762000"/>
          </a:xfrm>
        </p:spPr>
        <p:txBody>
          <a:bodyPr/>
          <a:lstStyle/>
          <a:p>
            <a:pPr algn="ctr"/>
            <a:r>
              <a:rPr lang="en-US" altLang="en-US"/>
              <a:t>NOS</a:t>
            </a:r>
          </a:p>
        </p:txBody>
      </p:sp>
      <p:sp>
        <p:nvSpPr>
          <p:cNvPr id="120835" name="Text Placeholder 4"/>
          <p:cNvSpPr>
            <a:spLocks noGrp="1"/>
          </p:cNvSpPr>
          <p:nvPr>
            <p:ph type="body" sz="half" idx="3"/>
          </p:nvPr>
        </p:nvSpPr>
        <p:spPr>
          <a:xfrm>
            <a:off x="4645025" y="5715000"/>
            <a:ext cx="4041775" cy="762000"/>
          </a:xfrm>
        </p:spPr>
        <p:txBody>
          <a:bodyPr/>
          <a:lstStyle/>
          <a:p>
            <a:pPr algn="ctr"/>
            <a:r>
              <a:rPr lang="en-US" altLang="en-US"/>
              <a:t>DOS</a:t>
            </a:r>
          </a:p>
        </p:txBody>
      </p:sp>
      <p:sp>
        <p:nvSpPr>
          <p:cNvPr id="120836" name="Content Placeholder 3"/>
          <p:cNvSpPr>
            <a:spLocks noGrp="1"/>
          </p:cNvSpPr>
          <p:nvPr>
            <p:ph sz="quarter" idx="2"/>
          </p:nvPr>
        </p:nvSpPr>
        <p:spPr>
          <a:xfrm>
            <a:off x="457200" y="1444625"/>
            <a:ext cx="4040188" cy="4556125"/>
          </a:xfrm>
        </p:spPr>
        <p:txBody>
          <a:bodyPr/>
          <a:lstStyle/>
          <a:p>
            <a:pPr>
              <a:buFont typeface="Arial" charset="0"/>
              <a:buAutoNum type="arabicPeriod"/>
            </a:pPr>
            <a:r>
              <a:rPr lang="en-US" altLang="en-US" sz="1600" dirty="0"/>
              <a:t>Networking operating system (NOS) also referred to as the Dialogue.</a:t>
            </a:r>
          </a:p>
          <a:p>
            <a:pPr>
              <a:buFont typeface="Arial" charset="0"/>
              <a:buAutoNum type="arabicPeriod"/>
            </a:pPr>
            <a:r>
              <a:rPr lang="en-US" altLang="en-US" sz="1600" dirty="0"/>
              <a:t>Network OS does not reside on every computer, the client only has enough software to boot the hardware and contact the server. All the subsequent operations are done on the server, and the only role of the client is to relay the input and output between the server and the user. Thus, network OS cannot handle computation intensive programs due to the stress it puts in the server.</a:t>
            </a:r>
          </a:p>
          <a:p>
            <a:pPr>
              <a:buFont typeface="Arial" charset="0"/>
              <a:buAutoNum type="arabicPeriod"/>
            </a:pPr>
            <a:r>
              <a:rPr lang="en-US" altLang="en-US" sz="1600" dirty="0"/>
              <a:t>NOS are loosely coupled operating system for heterogeneous multi-computers (LAN &amp; WAN) whose main goal is offer the local services to remote client. </a:t>
            </a:r>
          </a:p>
        </p:txBody>
      </p:sp>
      <p:sp>
        <p:nvSpPr>
          <p:cNvPr id="120837" name="Content Placeholder 5"/>
          <p:cNvSpPr>
            <a:spLocks noGrp="1"/>
          </p:cNvSpPr>
          <p:nvPr>
            <p:ph sz="quarter" idx="4"/>
          </p:nvPr>
        </p:nvSpPr>
        <p:spPr>
          <a:xfrm>
            <a:off x="4645025" y="1444625"/>
            <a:ext cx="4041775" cy="4556125"/>
          </a:xfrm>
        </p:spPr>
        <p:txBody>
          <a:bodyPr/>
          <a:lstStyle/>
          <a:p>
            <a:pPr>
              <a:buFont typeface="Arial" charset="0"/>
              <a:buAutoNum type="arabicPeriod"/>
            </a:pPr>
            <a:r>
              <a:rPr lang="en-US" altLang="en-US" sz="1600" dirty="0"/>
              <a:t>Distributed operating system (DOS) also referred to as the Middleware. </a:t>
            </a:r>
          </a:p>
          <a:p>
            <a:pPr>
              <a:buFont typeface="Arial" charset="0"/>
              <a:buAutoNum type="arabicPeriod"/>
            </a:pPr>
            <a:r>
              <a:rPr lang="en-US" altLang="en-US" sz="1600" dirty="0"/>
              <a:t>DOS is a middleware shared on all system that knows which computers are overloaded and which ones are idle. It would then balance the tasks available so that each computer in the group is sharing equal load. Relatively less hardware and the software resources are required on the user terminals.</a:t>
            </a:r>
          </a:p>
          <a:p>
            <a:pPr>
              <a:buFont typeface="Arial" charset="0"/>
              <a:buAutoNum type="arabicPeriod"/>
            </a:pPr>
            <a:r>
              <a:rPr lang="en-US" altLang="en-US" sz="1600" dirty="0"/>
              <a:t>DOS is tightly-coupled operating system for multi-processors and homogenous multi-computers whose main goal is hide &amp; manage hardware resources. </a:t>
            </a:r>
          </a:p>
        </p:txBody>
      </p:sp>
      <p:sp>
        <p:nvSpPr>
          <p:cNvPr id="120838" name="Slide Number Placeholder 7"/>
          <p:cNvSpPr>
            <a:spLocks noGrp="1"/>
          </p:cNvSpPr>
          <p:nvPr>
            <p:ph type="sldNum" sz="quarter" idx="11"/>
          </p:nvPr>
        </p:nvSpPr>
        <p:spPr>
          <a:xfrm>
            <a:off x="6553200" y="6245225"/>
            <a:ext cx="2289175"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charset="2"/>
              <a:buChar char="§"/>
              <a:defRPr sz="3200">
                <a:solidFill>
                  <a:schemeClr val="tx1"/>
                </a:solidFill>
                <a:latin typeface="Arial" charset="0"/>
                <a:ea typeface="Arial" charset="0"/>
                <a:cs typeface="Arial" charset="0"/>
              </a:defRPr>
            </a:lvl1pPr>
            <a:lvl2pPr marL="742950" indent="-285750">
              <a:spcBef>
                <a:spcPct val="20000"/>
              </a:spcBef>
              <a:buFont typeface="Wingdings" charset="2"/>
              <a:buChar char="Ø"/>
              <a:defRPr sz="2800">
                <a:solidFill>
                  <a:schemeClr val="tx1"/>
                </a:solidFill>
                <a:latin typeface="Arial" charset="0"/>
                <a:ea typeface="Arial" charset="0"/>
                <a:cs typeface="Arial" charset="0"/>
              </a:defRPr>
            </a:lvl2pPr>
            <a:lvl3pPr marL="1143000" indent="-228600">
              <a:spcBef>
                <a:spcPct val="20000"/>
              </a:spcBef>
              <a:buFont typeface="Wingdings" charset="2"/>
              <a:buChar char="v"/>
              <a:defRPr sz="2400">
                <a:solidFill>
                  <a:schemeClr val="tx1"/>
                </a:solidFill>
                <a:latin typeface="Arial" charset="0"/>
                <a:ea typeface="Arial" charset="0"/>
                <a:cs typeface="Arial" charset="0"/>
              </a:defRPr>
            </a:lvl3pPr>
            <a:lvl4pPr marL="1600200" indent="-228600">
              <a:spcBef>
                <a:spcPct val="20000"/>
              </a:spcBef>
              <a:buChar char="–"/>
              <a:defRPr sz="2000">
                <a:solidFill>
                  <a:schemeClr val="tx1"/>
                </a:solidFill>
                <a:latin typeface="Arial" charset="0"/>
                <a:ea typeface="Arial" charset="0"/>
                <a:cs typeface="Arial" charset="0"/>
              </a:defRPr>
            </a:lvl4pPr>
            <a:lvl5pPr marL="2057400" indent="-228600">
              <a:spcBef>
                <a:spcPct val="20000"/>
              </a:spcBef>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ea typeface="Arial" charset="0"/>
                <a:cs typeface="Arial" charset="0"/>
              </a:defRPr>
            </a:lvl9pPr>
          </a:lstStyle>
          <a:p>
            <a:pPr>
              <a:spcBef>
                <a:spcPct val="0"/>
              </a:spcBef>
              <a:buFontTx/>
              <a:buNone/>
            </a:pPr>
            <a:fld id="{095E140D-529E-B34B-8BC7-557B9FF3BB7E}" type="slidenum">
              <a:rPr lang="en-US" altLang="en-US" sz="1400"/>
              <a:pPr>
                <a:spcBef>
                  <a:spcPct val="0"/>
                </a:spcBef>
                <a:buFontTx/>
                <a:buNone/>
              </a:pPr>
              <a:t>62</a:t>
            </a:fld>
            <a:endParaRPr lang="en-US" altLang="en-US" sz="1400"/>
          </a:p>
        </p:txBody>
      </p:sp>
      <p:sp>
        <p:nvSpPr>
          <p:cNvPr id="120839" name="Footer Placeholder 6"/>
          <p:cNvSpPr>
            <a:spLocks noGrp="1"/>
          </p:cNvSpPr>
          <p:nvPr>
            <p:ph type="ftr" sz="quarter" idx="10"/>
          </p:nvPr>
        </p:nvSpPr>
        <p:spPr>
          <a:xfrm>
            <a:off x="4191000" y="6361113"/>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charset="2"/>
              <a:buChar char="§"/>
              <a:defRPr sz="3200">
                <a:solidFill>
                  <a:schemeClr val="tx1"/>
                </a:solidFill>
                <a:latin typeface="Arial" charset="0"/>
                <a:ea typeface="Arial" charset="0"/>
                <a:cs typeface="Arial" charset="0"/>
              </a:defRPr>
            </a:lvl1pPr>
            <a:lvl2pPr marL="742950" indent="-285750">
              <a:spcBef>
                <a:spcPct val="20000"/>
              </a:spcBef>
              <a:buFont typeface="Wingdings" charset="2"/>
              <a:buChar char="Ø"/>
              <a:defRPr sz="2800">
                <a:solidFill>
                  <a:schemeClr val="tx1"/>
                </a:solidFill>
                <a:latin typeface="Arial" charset="0"/>
                <a:ea typeface="Arial" charset="0"/>
                <a:cs typeface="Arial" charset="0"/>
              </a:defRPr>
            </a:lvl2pPr>
            <a:lvl3pPr marL="1143000" indent="-228600">
              <a:spcBef>
                <a:spcPct val="20000"/>
              </a:spcBef>
              <a:buFont typeface="Wingdings" charset="2"/>
              <a:buChar char="v"/>
              <a:defRPr sz="2400">
                <a:solidFill>
                  <a:schemeClr val="tx1"/>
                </a:solidFill>
                <a:latin typeface="Arial" charset="0"/>
                <a:ea typeface="Arial" charset="0"/>
                <a:cs typeface="Arial" charset="0"/>
              </a:defRPr>
            </a:lvl3pPr>
            <a:lvl4pPr marL="1600200" indent="-228600">
              <a:spcBef>
                <a:spcPct val="20000"/>
              </a:spcBef>
              <a:buChar char="–"/>
              <a:defRPr sz="2000">
                <a:solidFill>
                  <a:schemeClr val="tx1"/>
                </a:solidFill>
                <a:latin typeface="Arial" charset="0"/>
                <a:ea typeface="Arial" charset="0"/>
                <a:cs typeface="Arial" charset="0"/>
              </a:defRPr>
            </a:lvl4pPr>
            <a:lvl5pPr marL="2057400" indent="-228600">
              <a:spcBef>
                <a:spcPct val="20000"/>
              </a:spcBef>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ea typeface="Arial" charset="0"/>
                <a:cs typeface="Arial" charset="0"/>
              </a:defRPr>
            </a:lvl9pPr>
          </a:lstStyle>
          <a:p>
            <a:pPr algn="r">
              <a:spcBef>
                <a:spcPct val="0"/>
              </a:spcBef>
              <a:buFontTx/>
              <a:buNone/>
            </a:pPr>
            <a:r>
              <a:rPr lang="en-US" altLang="zh-CN" sz="1400" b="0" i="0"/>
              <a:t>Distributed System(DS)</a:t>
            </a: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7" name="Title 1"/>
          <p:cNvSpPr>
            <a:spLocks noGrp="1"/>
          </p:cNvSpPr>
          <p:nvPr>
            <p:ph type="ctrTitle"/>
          </p:nvPr>
        </p:nvSpPr>
        <p:spPr>
          <a:xfrm>
            <a:off x="685800" y="2492375"/>
            <a:ext cx="7772400" cy="1470025"/>
          </a:xfrm>
        </p:spPr>
        <p:txBody>
          <a:bodyPr/>
          <a:lstStyle/>
          <a:p>
            <a:r>
              <a:rPr lang="en-US" altLang="en-US"/>
              <a:t>Hardware Concepts</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txBox="1">
            <a:spLocks/>
          </p:cNvSpPr>
          <p:nvPr/>
        </p:nvSpPr>
        <p:spPr bwMode="auto">
          <a:xfrm>
            <a:off x="3124200" y="6245225"/>
            <a:ext cx="2895600" cy="476250"/>
          </a:xfrm>
          <a:prstGeom prst="rect">
            <a:avLst/>
          </a:prstGeom>
          <a:noFill/>
          <a:ln>
            <a:noFill/>
          </a:ln>
          <a:effectLst/>
          <a:extLst>
            <a:ext uri="{909E8E84-426E-40dd-AFC4-6F175D3DCCD1}"/>
            <a:ext uri="{91240B29-F687-4f45-9708-019B960494DF}"/>
            <a:ext uri="{AF507438-7753-43e0-B8FC-AC1667EBCBE1}"/>
          </a:extLst>
        </p:spPr>
        <p:txBody>
          <a:bodyPr/>
          <a:lstStyle/>
          <a:p>
            <a:pPr algn="ctr" eaLnBrk="1" hangingPunct="1">
              <a:defRPr/>
            </a:pPr>
            <a:r>
              <a:rPr lang="en-US" altLang="zh-CN" sz="1400" dirty="0">
                <a:ea typeface="宋体" pitchFamily="2" charset="-122"/>
                <a:cs typeface="+mn-cs"/>
              </a:rPr>
              <a:t>Distributed Systems</a:t>
            </a:r>
          </a:p>
        </p:txBody>
      </p:sp>
      <p:sp>
        <p:nvSpPr>
          <p:cNvPr id="122882" name="Rectangle 2"/>
          <p:cNvSpPr txBox="1">
            <a:spLocks noRot="1" noChangeArrowheads="1"/>
          </p:cNvSpPr>
          <p:nvPr/>
        </p:nvSpPr>
        <p:spPr bwMode="auto">
          <a:xfrm>
            <a:off x="301625" y="228600"/>
            <a:ext cx="85407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charset="2"/>
              <a:buChar char="§"/>
              <a:defRPr sz="3200">
                <a:solidFill>
                  <a:schemeClr val="tx1"/>
                </a:solidFill>
                <a:latin typeface="Arial" charset="0"/>
                <a:ea typeface="Arial" charset="0"/>
                <a:cs typeface="Arial" charset="0"/>
              </a:defRPr>
            </a:lvl1pPr>
            <a:lvl2pPr marL="742950" indent="-285750">
              <a:spcBef>
                <a:spcPct val="20000"/>
              </a:spcBef>
              <a:buFont typeface="Wingdings" charset="2"/>
              <a:buChar char="Ø"/>
              <a:defRPr sz="2800">
                <a:solidFill>
                  <a:schemeClr val="tx1"/>
                </a:solidFill>
                <a:latin typeface="Arial" charset="0"/>
                <a:ea typeface="Arial" charset="0"/>
                <a:cs typeface="Arial" charset="0"/>
              </a:defRPr>
            </a:lvl2pPr>
            <a:lvl3pPr marL="1143000" indent="-228600">
              <a:spcBef>
                <a:spcPct val="20000"/>
              </a:spcBef>
              <a:buFont typeface="Wingdings" charset="2"/>
              <a:buChar char="v"/>
              <a:defRPr sz="2400">
                <a:solidFill>
                  <a:schemeClr val="tx1"/>
                </a:solidFill>
                <a:latin typeface="Arial" charset="0"/>
                <a:ea typeface="Arial" charset="0"/>
                <a:cs typeface="Arial" charset="0"/>
              </a:defRPr>
            </a:lvl3pPr>
            <a:lvl4pPr marL="1600200" indent="-228600">
              <a:spcBef>
                <a:spcPct val="20000"/>
              </a:spcBef>
              <a:buChar char="–"/>
              <a:defRPr sz="2000">
                <a:solidFill>
                  <a:schemeClr val="tx1"/>
                </a:solidFill>
                <a:latin typeface="Arial" charset="0"/>
                <a:ea typeface="Arial" charset="0"/>
                <a:cs typeface="Arial" charset="0"/>
              </a:defRPr>
            </a:lvl4pPr>
            <a:lvl5pPr marL="2057400" indent="-228600">
              <a:spcBef>
                <a:spcPct val="20000"/>
              </a:spcBef>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ea typeface="Arial" charset="0"/>
                <a:cs typeface="Arial" charset="0"/>
              </a:defRPr>
            </a:lvl9pPr>
          </a:lstStyle>
          <a:p>
            <a:pPr algn="ctr" eaLnBrk="1" hangingPunct="1">
              <a:spcBef>
                <a:spcPct val="0"/>
              </a:spcBef>
              <a:buFontTx/>
              <a:buNone/>
            </a:pPr>
            <a:r>
              <a:rPr kumimoji="1" lang="en-US" altLang="zh-CN" sz="4000" b="1" u="sng">
                <a:solidFill>
                  <a:schemeClr val="tx2"/>
                </a:solidFill>
              </a:rPr>
              <a:t>Multiprocessors</a:t>
            </a:r>
            <a:endParaRPr kumimoji="1" lang="en-US" altLang="zh-CN" sz="4000" u="sng">
              <a:solidFill>
                <a:schemeClr val="tx2"/>
              </a:solidFill>
            </a:endParaRPr>
          </a:p>
        </p:txBody>
      </p:sp>
      <p:sp>
        <p:nvSpPr>
          <p:cNvPr id="122883" name="Rectangle 3"/>
          <p:cNvSpPr txBox="1">
            <a:spLocks noRot="1" noChangeArrowheads="1"/>
          </p:cNvSpPr>
          <p:nvPr/>
        </p:nvSpPr>
        <p:spPr bwMode="auto">
          <a:xfrm>
            <a:off x="381000" y="1371600"/>
            <a:ext cx="8540750" cy="449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Wingdings" charset="2"/>
              <a:buChar char="§"/>
              <a:defRPr sz="3200">
                <a:solidFill>
                  <a:schemeClr val="tx1"/>
                </a:solidFill>
                <a:latin typeface="Arial" charset="0"/>
                <a:ea typeface="Arial" charset="0"/>
                <a:cs typeface="Arial" charset="0"/>
              </a:defRPr>
            </a:lvl1pPr>
            <a:lvl2pPr marL="742950" indent="-285750">
              <a:spcBef>
                <a:spcPct val="20000"/>
              </a:spcBef>
              <a:buFont typeface="Wingdings" charset="2"/>
              <a:buChar char="Ø"/>
              <a:defRPr sz="2800">
                <a:solidFill>
                  <a:schemeClr val="tx1"/>
                </a:solidFill>
                <a:latin typeface="Arial" charset="0"/>
                <a:ea typeface="Arial" charset="0"/>
                <a:cs typeface="Arial" charset="0"/>
              </a:defRPr>
            </a:lvl2pPr>
            <a:lvl3pPr marL="1143000" indent="-228600">
              <a:spcBef>
                <a:spcPct val="20000"/>
              </a:spcBef>
              <a:buFont typeface="Wingdings" charset="2"/>
              <a:buChar char="v"/>
              <a:defRPr sz="2400">
                <a:solidFill>
                  <a:schemeClr val="tx1"/>
                </a:solidFill>
                <a:latin typeface="Arial" charset="0"/>
                <a:ea typeface="Arial" charset="0"/>
                <a:cs typeface="Arial" charset="0"/>
              </a:defRPr>
            </a:lvl3pPr>
            <a:lvl4pPr marL="1600200" indent="-228600">
              <a:spcBef>
                <a:spcPct val="20000"/>
              </a:spcBef>
              <a:buChar char="–"/>
              <a:defRPr sz="2000">
                <a:solidFill>
                  <a:schemeClr val="tx1"/>
                </a:solidFill>
                <a:latin typeface="Arial" charset="0"/>
                <a:ea typeface="Arial" charset="0"/>
                <a:cs typeface="Arial" charset="0"/>
              </a:defRPr>
            </a:lvl4pPr>
            <a:lvl5pPr marL="2057400" indent="-228600">
              <a:spcBef>
                <a:spcPct val="20000"/>
              </a:spcBef>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ea typeface="Arial" charset="0"/>
                <a:cs typeface="Arial" charset="0"/>
              </a:defRPr>
            </a:lvl9pPr>
          </a:lstStyle>
          <a:p>
            <a:pPr eaLnBrk="1" hangingPunct="1">
              <a:lnSpc>
                <a:spcPct val="90000"/>
              </a:lnSpc>
              <a:buClr>
                <a:schemeClr val="folHlink"/>
              </a:buClr>
              <a:buSzPct val="85000"/>
              <a:buFont typeface="Wingdings 2" charset="2"/>
              <a:buChar char="¡"/>
            </a:pPr>
            <a:r>
              <a:rPr lang="en-US" altLang="en-US" sz="2600" b="1"/>
              <a:t>Multiprocessor</a:t>
            </a:r>
            <a:r>
              <a:rPr lang="en-US" altLang="en-US" sz="2600"/>
              <a:t> is the use of two or more </a:t>
            </a:r>
            <a:r>
              <a:rPr lang="en-US" altLang="en-US" sz="2600">
                <a:hlinkClick r:id="rId2" tooltip="CPU"/>
              </a:rPr>
              <a:t>central processing units</a:t>
            </a:r>
            <a:r>
              <a:rPr lang="en-US" altLang="en-US" sz="2600"/>
              <a:t> (CPUs) within a single computer system – </a:t>
            </a:r>
            <a:r>
              <a:rPr lang="en-US" altLang="en-US" sz="2600" b="1" i="1"/>
              <a:t>MIMD</a:t>
            </a:r>
          </a:p>
          <a:p>
            <a:pPr eaLnBrk="1" hangingPunct="1">
              <a:lnSpc>
                <a:spcPct val="90000"/>
              </a:lnSpc>
              <a:buClr>
                <a:schemeClr val="folHlink"/>
              </a:buClr>
              <a:buSzPct val="85000"/>
              <a:buFont typeface="Wingdings 2" charset="2"/>
              <a:buChar char="¡"/>
            </a:pPr>
            <a:endParaRPr lang="en-US" altLang="en-US" sz="2600" b="1" i="1"/>
          </a:p>
          <a:p>
            <a:pPr eaLnBrk="1" hangingPunct="1">
              <a:lnSpc>
                <a:spcPct val="90000"/>
              </a:lnSpc>
              <a:buClr>
                <a:schemeClr val="folHlink"/>
              </a:buClr>
              <a:buSzPct val="85000"/>
              <a:buFont typeface="Wingdings 2" charset="2"/>
              <a:buChar char="¡"/>
            </a:pPr>
            <a:r>
              <a:rPr lang="en-US" altLang="en-US" sz="2600"/>
              <a:t>The term also refers to the ability of a system to support more than one processor and/or the ability to allocate tasks between them</a:t>
            </a:r>
          </a:p>
          <a:p>
            <a:pPr eaLnBrk="1" hangingPunct="1">
              <a:lnSpc>
                <a:spcPct val="90000"/>
              </a:lnSpc>
              <a:buClr>
                <a:schemeClr val="folHlink"/>
              </a:buClr>
              <a:buSzPct val="85000"/>
              <a:buFont typeface="Wingdings 2" charset="2"/>
              <a:buChar char="¡"/>
            </a:pPr>
            <a:endParaRPr lang="en-US" altLang="en-US" sz="2600"/>
          </a:p>
          <a:p>
            <a:pPr eaLnBrk="1" hangingPunct="1">
              <a:lnSpc>
                <a:spcPct val="90000"/>
              </a:lnSpc>
              <a:buClr>
                <a:schemeClr val="folHlink"/>
              </a:buClr>
              <a:buSzPct val="85000"/>
              <a:buFont typeface="Wingdings 2" charset="2"/>
              <a:buChar char="¡"/>
            </a:pPr>
            <a:r>
              <a:rPr lang="en-US" altLang="zh-CN" sz="2600"/>
              <a:t>The term </a:t>
            </a:r>
            <a:r>
              <a:rPr lang="en-US" altLang="zh-CN" sz="2600" b="1"/>
              <a:t>multiprocessing </a:t>
            </a:r>
            <a:r>
              <a:rPr lang="en-US" altLang="zh-CN" sz="2600"/>
              <a:t>may be sometimes used an analogous to </a:t>
            </a:r>
            <a:r>
              <a:rPr lang="en-US" altLang="zh-CN" sz="2600" i="1"/>
              <a:t>multitasking</a:t>
            </a:r>
            <a:r>
              <a:rPr lang="en-US" altLang="zh-CN" sz="2600"/>
              <a:t>, or </a:t>
            </a:r>
            <a:r>
              <a:rPr lang="en-US" altLang="zh-CN" sz="2600" i="1"/>
              <a:t>multiprogramming</a:t>
            </a:r>
          </a:p>
        </p:txBody>
      </p:sp>
      <p:sp>
        <p:nvSpPr>
          <p:cNvPr id="122884" name="Slide Number Placeholder 8"/>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charset="2"/>
              <a:buChar char="§"/>
              <a:defRPr sz="3200">
                <a:solidFill>
                  <a:schemeClr val="tx1"/>
                </a:solidFill>
                <a:latin typeface="Arial" charset="0"/>
                <a:ea typeface="Arial" charset="0"/>
                <a:cs typeface="Arial" charset="0"/>
              </a:defRPr>
            </a:lvl1pPr>
            <a:lvl2pPr marL="742950" indent="-285750">
              <a:spcBef>
                <a:spcPct val="20000"/>
              </a:spcBef>
              <a:buFont typeface="Wingdings" charset="2"/>
              <a:buChar char="Ø"/>
              <a:defRPr sz="2800">
                <a:solidFill>
                  <a:schemeClr val="tx1"/>
                </a:solidFill>
                <a:latin typeface="Arial" charset="0"/>
                <a:ea typeface="Arial" charset="0"/>
                <a:cs typeface="Arial" charset="0"/>
              </a:defRPr>
            </a:lvl2pPr>
            <a:lvl3pPr marL="1143000" indent="-228600">
              <a:spcBef>
                <a:spcPct val="20000"/>
              </a:spcBef>
              <a:buFont typeface="Wingdings" charset="2"/>
              <a:buChar char="v"/>
              <a:defRPr sz="2400">
                <a:solidFill>
                  <a:schemeClr val="tx1"/>
                </a:solidFill>
                <a:latin typeface="Arial" charset="0"/>
                <a:ea typeface="Arial" charset="0"/>
                <a:cs typeface="Arial" charset="0"/>
              </a:defRPr>
            </a:lvl3pPr>
            <a:lvl4pPr marL="1600200" indent="-228600">
              <a:spcBef>
                <a:spcPct val="20000"/>
              </a:spcBef>
              <a:buChar char="–"/>
              <a:defRPr sz="2000">
                <a:solidFill>
                  <a:schemeClr val="tx1"/>
                </a:solidFill>
                <a:latin typeface="Arial" charset="0"/>
                <a:ea typeface="Arial" charset="0"/>
                <a:cs typeface="Arial" charset="0"/>
              </a:defRPr>
            </a:lvl4pPr>
            <a:lvl5pPr marL="2057400" indent="-228600">
              <a:spcBef>
                <a:spcPct val="20000"/>
              </a:spcBef>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ea typeface="Arial" charset="0"/>
                <a:cs typeface="Arial" charset="0"/>
              </a:defRPr>
            </a:lvl9pPr>
          </a:lstStyle>
          <a:p>
            <a:pPr>
              <a:spcBef>
                <a:spcPct val="0"/>
              </a:spcBef>
              <a:buFontTx/>
              <a:buNone/>
            </a:pPr>
            <a:fld id="{22BA93A3-977B-D545-84E4-7DA5776B37AF}" type="slidenum">
              <a:rPr lang="en-US" altLang="en-US" sz="1400"/>
              <a:pPr>
                <a:spcBef>
                  <a:spcPct val="0"/>
                </a:spcBef>
                <a:buFontTx/>
                <a:buNone/>
              </a:pPr>
              <a:t>64</a:t>
            </a:fld>
            <a:endParaRPr lang="en-US" altLang="en-US" sz="1400"/>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5" name="Slide Number Placeholder 1"/>
          <p:cNvSpPr>
            <a:spLocks noGrp="1"/>
          </p:cNvSpPr>
          <p:nvPr>
            <p:ph type="sldNum" sz="quarter" idx="11"/>
          </p:nvPr>
        </p:nvSpPr>
        <p:spPr>
          <a:xfrm>
            <a:off x="6553200" y="6245225"/>
            <a:ext cx="2289175"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charset="2"/>
              <a:buChar char="§"/>
              <a:defRPr sz="3200">
                <a:solidFill>
                  <a:schemeClr val="tx1"/>
                </a:solidFill>
                <a:latin typeface="Arial" charset="0"/>
                <a:ea typeface="Arial" charset="0"/>
                <a:cs typeface="Arial" charset="0"/>
              </a:defRPr>
            </a:lvl1pPr>
            <a:lvl2pPr marL="742950" indent="-285750">
              <a:spcBef>
                <a:spcPct val="20000"/>
              </a:spcBef>
              <a:buFont typeface="Wingdings" charset="2"/>
              <a:buChar char="Ø"/>
              <a:defRPr sz="2800">
                <a:solidFill>
                  <a:schemeClr val="tx1"/>
                </a:solidFill>
                <a:latin typeface="Arial" charset="0"/>
                <a:ea typeface="Arial" charset="0"/>
                <a:cs typeface="Arial" charset="0"/>
              </a:defRPr>
            </a:lvl2pPr>
            <a:lvl3pPr marL="1143000" indent="-228600">
              <a:spcBef>
                <a:spcPct val="20000"/>
              </a:spcBef>
              <a:buFont typeface="Wingdings" charset="2"/>
              <a:buChar char="v"/>
              <a:defRPr sz="2400">
                <a:solidFill>
                  <a:schemeClr val="tx1"/>
                </a:solidFill>
                <a:latin typeface="Arial" charset="0"/>
                <a:ea typeface="Arial" charset="0"/>
                <a:cs typeface="Arial" charset="0"/>
              </a:defRPr>
            </a:lvl3pPr>
            <a:lvl4pPr marL="1600200" indent="-228600">
              <a:spcBef>
                <a:spcPct val="20000"/>
              </a:spcBef>
              <a:buChar char="–"/>
              <a:defRPr sz="2000">
                <a:solidFill>
                  <a:schemeClr val="tx1"/>
                </a:solidFill>
                <a:latin typeface="Arial" charset="0"/>
                <a:ea typeface="Arial" charset="0"/>
                <a:cs typeface="Arial" charset="0"/>
              </a:defRPr>
            </a:lvl4pPr>
            <a:lvl5pPr marL="2057400" indent="-228600">
              <a:spcBef>
                <a:spcPct val="20000"/>
              </a:spcBef>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ea typeface="Arial" charset="0"/>
                <a:cs typeface="Arial" charset="0"/>
              </a:defRPr>
            </a:lvl9pPr>
          </a:lstStyle>
          <a:p>
            <a:pPr>
              <a:spcBef>
                <a:spcPct val="0"/>
              </a:spcBef>
              <a:buFontTx/>
              <a:buNone/>
            </a:pPr>
            <a:fld id="{13A770D9-9054-244D-A62C-FE5AC7BEC85F}" type="slidenum">
              <a:rPr lang="en-US" altLang="zh-CN" sz="1400"/>
              <a:pPr>
                <a:spcBef>
                  <a:spcPct val="0"/>
                </a:spcBef>
                <a:buFontTx/>
                <a:buNone/>
              </a:pPr>
              <a:t>65</a:t>
            </a:fld>
            <a:endParaRPr lang="en-US" altLang="zh-CN" sz="1400"/>
          </a:p>
        </p:txBody>
      </p:sp>
      <p:sp>
        <p:nvSpPr>
          <p:cNvPr id="123906" name="TextBox 2"/>
          <p:cNvSpPr txBox="1">
            <a:spLocks noChangeArrowheads="1"/>
          </p:cNvSpPr>
          <p:nvPr/>
        </p:nvSpPr>
        <p:spPr bwMode="auto">
          <a:xfrm>
            <a:off x="1038225" y="1689100"/>
            <a:ext cx="1841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Wingdings" charset="2"/>
              <a:buChar char="§"/>
              <a:defRPr sz="3200">
                <a:solidFill>
                  <a:schemeClr val="tx1"/>
                </a:solidFill>
                <a:latin typeface="Arial" charset="0"/>
                <a:ea typeface="Arial" charset="0"/>
                <a:cs typeface="Arial" charset="0"/>
              </a:defRPr>
            </a:lvl1pPr>
            <a:lvl2pPr marL="742950" indent="-285750">
              <a:spcBef>
                <a:spcPct val="20000"/>
              </a:spcBef>
              <a:buFont typeface="Wingdings" charset="2"/>
              <a:buChar char="Ø"/>
              <a:defRPr sz="2800">
                <a:solidFill>
                  <a:schemeClr val="tx1"/>
                </a:solidFill>
                <a:latin typeface="Arial" charset="0"/>
                <a:ea typeface="Arial" charset="0"/>
                <a:cs typeface="Arial" charset="0"/>
              </a:defRPr>
            </a:lvl2pPr>
            <a:lvl3pPr marL="1143000" indent="-228600">
              <a:spcBef>
                <a:spcPct val="20000"/>
              </a:spcBef>
              <a:buFont typeface="Wingdings" charset="2"/>
              <a:buChar char="v"/>
              <a:defRPr sz="2400">
                <a:solidFill>
                  <a:schemeClr val="tx1"/>
                </a:solidFill>
                <a:latin typeface="Arial" charset="0"/>
                <a:ea typeface="Arial" charset="0"/>
                <a:cs typeface="Arial" charset="0"/>
              </a:defRPr>
            </a:lvl3pPr>
            <a:lvl4pPr marL="1600200" indent="-228600">
              <a:spcBef>
                <a:spcPct val="20000"/>
              </a:spcBef>
              <a:buChar char="–"/>
              <a:defRPr sz="2000">
                <a:solidFill>
                  <a:schemeClr val="tx1"/>
                </a:solidFill>
                <a:latin typeface="Arial" charset="0"/>
                <a:ea typeface="Arial" charset="0"/>
                <a:cs typeface="Arial" charset="0"/>
              </a:defRPr>
            </a:lvl4pPr>
            <a:lvl5pPr marL="2057400" indent="-228600">
              <a:spcBef>
                <a:spcPct val="20000"/>
              </a:spcBef>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ea typeface="Arial" charset="0"/>
                <a:cs typeface="Arial" charset="0"/>
              </a:defRPr>
            </a:lvl9pPr>
          </a:lstStyle>
          <a:p>
            <a:pPr eaLnBrk="1" hangingPunct="1">
              <a:spcBef>
                <a:spcPct val="0"/>
              </a:spcBef>
              <a:buFontTx/>
              <a:buNone/>
            </a:pPr>
            <a:endParaRPr lang="en-US" altLang="en-US" sz="1800"/>
          </a:p>
        </p:txBody>
      </p:sp>
      <p:sp>
        <p:nvSpPr>
          <p:cNvPr id="123907" name="TextBox 3"/>
          <p:cNvSpPr txBox="1">
            <a:spLocks noChangeArrowheads="1"/>
          </p:cNvSpPr>
          <p:nvPr/>
        </p:nvSpPr>
        <p:spPr bwMode="auto">
          <a:xfrm>
            <a:off x="936625" y="619125"/>
            <a:ext cx="6370638"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Wingdings" charset="2"/>
              <a:buChar char="§"/>
              <a:defRPr sz="3200">
                <a:solidFill>
                  <a:schemeClr val="tx1"/>
                </a:solidFill>
                <a:latin typeface="Arial" charset="0"/>
                <a:ea typeface="Arial" charset="0"/>
                <a:cs typeface="Arial" charset="0"/>
              </a:defRPr>
            </a:lvl1pPr>
            <a:lvl2pPr marL="742950" indent="-285750">
              <a:spcBef>
                <a:spcPct val="20000"/>
              </a:spcBef>
              <a:buFont typeface="Wingdings" charset="2"/>
              <a:buChar char="Ø"/>
              <a:defRPr sz="2800">
                <a:solidFill>
                  <a:schemeClr val="tx1"/>
                </a:solidFill>
                <a:latin typeface="Arial" charset="0"/>
                <a:ea typeface="Arial" charset="0"/>
                <a:cs typeface="Arial" charset="0"/>
              </a:defRPr>
            </a:lvl2pPr>
            <a:lvl3pPr marL="1143000" indent="-228600">
              <a:spcBef>
                <a:spcPct val="20000"/>
              </a:spcBef>
              <a:buFont typeface="Wingdings" charset="2"/>
              <a:buChar char="v"/>
              <a:defRPr sz="2400">
                <a:solidFill>
                  <a:schemeClr val="tx1"/>
                </a:solidFill>
                <a:latin typeface="Arial" charset="0"/>
                <a:ea typeface="Arial" charset="0"/>
                <a:cs typeface="Arial" charset="0"/>
              </a:defRPr>
            </a:lvl3pPr>
            <a:lvl4pPr marL="1600200" indent="-228600">
              <a:spcBef>
                <a:spcPct val="20000"/>
              </a:spcBef>
              <a:buChar char="–"/>
              <a:defRPr sz="2000">
                <a:solidFill>
                  <a:schemeClr val="tx1"/>
                </a:solidFill>
                <a:latin typeface="Arial" charset="0"/>
                <a:ea typeface="Arial" charset="0"/>
                <a:cs typeface="Arial" charset="0"/>
              </a:defRPr>
            </a:lvl4pPr>
            <a:lvl5pPr marL="2057400" indent="-228600">
              <a:spcBef>
                <a:spcPct val="20000"/>
              </a:spcBef>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ea typeface="Arial" charset="0"/>
                <a:cs typeface="Arial" charset="0"/>
              </a:defRPr>
            </a:lvl9pPr>
          </a:lstStyle>
          <a:p>
            <a:pPr eaLnBrk="1" hangingPunct="1">
              <a:spcBef>
                <a:spcPct val="0"/>
              </a:spcBef>
              <a:buFontTx/>
              <a:buNone/>
            </a:pPr>
            <a:r>
              <a:rPr lang="en-US" altLang="en-US" sz="4000" b="1" u="sng">
                <a:solidFill>
                  <a:srgbClr val="000090"/>
                </a:solidFill>
              </a:rPr>
              <a:t>Multiprocessing Systems</a:t>
            </a:r>
          </a:p>
        </p:txBody>
      </p:sp>
      <p:sp>
        <p:nvSpPr>
          <p:cNvPr id="5" name="TextBox 4"/>
          <p:cNvSpPr txBox="1"/>
          <p:nvPr/>
        </p:nvSpPr>
        <p:spPr>
          <a:xfrm>
            <a:off x="609600" y="1444625"/>
            <a:ext cx="7848600" cy="3170238"/>
          </a:xfrm>
          <a:prstGeom prst="rect">
            <a:avLst/>
          </a:prstGeom>
          <a:noFill/>
        </p:spPr>
        <p:txBody>
          <a:bodyPr>
            <a:spAutoFit/>
          </a:bodyPr>
          <a:lstStyle/>
          <a:p>
            <a:pPr marL="285750" indent="-285750" eaLnBrk="1" hangingPunct="1">
              <a:buFont typeface="Arial"/>
              <a:buChar char="•"/>
              <a:defRPr/>
            </a:pPr>
            <a:r>
              <a:rPr lang="en-US" sz="2800" dirty="0"/>
              <a:t>Generally accepted definition of a </a:t>
            </a:r>
          </a:p>
          <a:p>
            <a:pPr eaLnBrk="1" hangingPunct="1">
              <a:defRPr/>
            </a:pPr>
            <a:r>
              <a:rPr lang="en-US" sz="2800" dirty="0"/>
              <a:t>   multiprocessing/multicomputer system:</a:t>
            </a:r>
          </a:p>
          <a:p>
            <a:pPr marL="742950" lvl="1" indent="-285750" eaLnBrk="1" hangingPunct="1">
              <a:buFont typeface="Arial"/>
              <a:buChar char="•"/>
              <a:defRPr/>
            </a:pPr>
            <a:r>
              <a:rPr lang="en-US" sz="2400" dirty="0"/>
              <a:t>Multiple processors, each with its own CPU </a:t>
            </a:r>
          </a:p>
          <a:p>
            <a:pPr lvl="1" eaLnBrk="1" hangingPunct="1">
              <a:defRPr/>
            </a:pPr>
            <a:r>
              <a:rPr lang="en-US" sz="2400" dirty="0"/>
              <a:t>   and Memory.</a:t>
            </a:r>
          </a:p>
          <a:p>
            <a:pPr marL="742950" lvl="1" indent="-285750" eaLnBrk="1" hangingPunct="1">
              <a:buFont typeface="Arial"/>
              <a:buChar char="•"/>
              <a:defRPr/>
            </a:pPr>
            <a:r>
              <a:rPr lang="en-US" sz="2400" dirty="0"/>
              <a:t>Interconnection hardware</a:t>
            </a:r>
          </a:p>
          <a:p>
            <a:pPr marL="742950" lvl="1" indent="-285750" eaLnBrk="1" hangingPunct="1">
              <a:buFont typeface="Arial"/>
              <a:buChar char="•"/>
              <a:defRPr/>
            </a:pPr>
            <a:r>
              <a:rPr lang="en-US" sz="2400" dirty="0"/>
              <a:t>Processors fail independently</a:t>
            </a:r>
          </a:p>
          <a:p>
            <a:pPr marL="742950" lvl="1" indent="-285750" eaLnBrk="1" hangingPunct="1">
              <a:buFont typeface="Arial"/>
              <a:buChar char="•"/>
              <a:defRPr/>
            </a:pPr>
            <a:r>
              <a:rPr lang="en-US" sz="2400" dirty="0"/>
              <a:t>There exists a shared state</a:t>
            </a:r>
          </a:p>
          <a:p>
            <a:pPr marL="742950" lvl="1" indent="-285750" eaLnBrk="1" hangingPunct="1">
              <a:buFont typeface="Arial"/>
              <a:buChar char="•"/>
              <a:defRPr/>
            </a:pPr>
            <a:r>
              <a:rPr lang="en-US" sz="2400" dirty="0"/>
              <a:t>Appears to users as single system</a:t>
            </a:r>
          </a:p>
        </p:txBody>
      </p:sp>
      <p:sp>
        <p:nvSpPr>
          <p:cNvPr id="123909" name="Footer Placeholder 5"/>
          <p:cNvSpPr>
            <a:spLocks noGrp="1"/>
          </p:cNvSpPr>
          <p:nvPr>
            <p:ph type="ftr" sz="quarter" idx="10"/>
          </p:nvPr>
        </p:nvSpPr>
        <p:spPr>
          <a:xfrm>
            <a:off x="5196148" y="6209571"/>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charset="2"/>
              <a:buChar char="§"/>
              <a:defRPr sz="3200">
                <a:solidFill>
                  <a:schemeClr val="tx1"/>
                </a:solidFill>
                <a:latin typeface="Arial" charset="0"/>
                <a:ea typeface="Arial" charset="0"/>
                <a:cs typeface="Arial" charset="0"/>
              </a:defRPr>
            </a:lvl1pPr>
            <a:lvl2pPr marL="742950" indent="-285750">
              <a:spcBef>
                <a:spcPct val="20000"/>
              </a:spcBef>
              <a:buFont typeface="Wingdings" charset="2"/>
              <a:buChar char="Ø"/>
              <a:defRPr sz="2800">
                <a:solidFill>
                  <a:schemeClr val="tx1"/>
                </a:solidFill>
                <a:latin typeface="Arial" charset="0"/>
                <a:ea typeface="Arial" charset="0"/>
                <a:cs typeface="Arial" charset="0"/>
              </a:defRPr>
            </a:lvl2pPr>
            <a:lvl3pPr marL="1143000" indent="-228600">
              <a:spcBef>
                <a:spcPct val="20000"/>
              </a:spcBef>
              <a:buFont typeface="Wingdings" charset="2"/>
              <a:buChar char="v"/>
              <a:defRPr sz="2400">
                <a:solidFill>
                  <a:schemeClr val="tx1"/>
                </a:solidFill>
                <a:latin typeface="Arial" charset="0"/>
                <a:ea typeface="Arial" charset="0"/>
                <a:cs typeface="Arial" charset="0"/>
              </a:defRPr>
            </a:lvl3pPr>
            <a:lvl4pPr marL="1600200" indent="-228600">
              <a:spcBef>
                <a:spcPct val="20000"/>
              </a:spcBef>
              <a:buChar char="–"/>
              <a:defRPr sz="2000">
                <a:solidFill>
                  <a:schemeClr val="tx1"/>
                </a:solidFill>
                <a:latin typeface="Arial" charset="0"/>
                <a:ea typeface="Arial" charset="0"/>
                <a:cs typeface="Arial" charset="0"/>
              </a:defRPr>
            </a:lvl4pPr>
            <a:lvl5pPr marL="2057400" indent="-228600">
              <a:spcBef>
                <a:spcPct val="20000"/>
              </a:spcBef>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ea typeface="Arial" charset="0"/>
                <a:cs typeface="Arial" charset="0"/>
              </a:defRPr>
            </a:lvl9pPr>
          </a:lstStyle>
          <a:p>
            <a:pPr algn="r">
              <a:spcBef>
                <a:spcPct val="0"/>
              </a:spcBef>
              <a:buFontTx/>
              <a:buNone/>
            </a:pPr>
            <a:r>
              <a:rPr lang="en-US" altLang="zh-CN" sz="1400" b="0" i="0"/>
              <a:t>Distributed System(DS)</a:t>
            </a: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29" name="Slide Number Placeholder 2"/>
          <p:cNvSpPr>
            <a:spLocks noGrp="1"/>
          </p:cNvSpPr>
          <p:nvPr>
            <p:ph type="sldNum" sz="quarter" idx="11"/>
          </p:nvPr>
        </p:nvSpPr>
        <p:spPr>
          <a:xfrm>
            <a:off x="6553200" y="6245225"/>
            <a:ext cx="2289175"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charset="2"/>
              <a:buChar char="§"/>
              <a:defRPr sz="3200">
                <a:solidFill>
                  <a:schemeClr val="tx1"/>
                </a:solidFill>
                <a:latin typeface="Arial" charset="0"/>
                <a:ea typeface="Arial" charset="0"/>
                <a:cs typeface="Arial" charset="0"/>
              </a:defRPr>
            </a:lvl1pPr>
            <a:lvl2pPr marL="742950" indent="-285750">
              <a:spcBef>
                <a:spcPct val="20000"/>
              </a:spcBef>
              <a:buFont typeface="Wingdings" charset="2"/>
              <a:buChar char="Ø"/>
              <a:defRPr sz="2800">
                <a:solidFill>
                  <a:schemeClr val="tx1"/>
                </a:solidFill>
                <a:latin typeface="Arial" charset="0"/>
                <a:ea typeface="Arial" charset="0"/>
                <a:cs typeface="Arial" charset="0"/>
              </a:defRPr>
            </a:lvl2pPr>
            <a:lvl3pPr marL="1143000" indent="-228600">
              <a:spcBef>
                <a:spcPct val="20000"/>
              </a:spcBef>
              <a:buFont typeface="Wingdings" charset="2"/>
              <a:buChar char="v"/>
              <a:defRPr sz="2400">
                <a:solidFill>
                  <a:schemeClr val="tx1"/>
                </a:solidFill>
                <a:latin typeface="Arial" charset="0"/>
                <a:ea typeface="Arial" charset="0"/>
                <a:cs typeface="Arial" charset="0"/>
              </a:defRPr>
            </a:lvl3pPr>
            <a:lvl4pPr marL="1600200" indent="-228600">
              <a:spcBef>
                <a:spcPct val="20000"/>
              </a:spcBef>
              <a:buChar char="–"/>
              <a:defRPr sz="2000">
                <a:solidFill>
                  <a:schemeClr val="tx1"/>
                </a:solidFill>
                <a:latin typeface="Arial" charset="0"/>
                <a:ea typeface="Arial" charset="0"/>
                <a:cs typeface="Arial" charset="0"/>
              </a:defRPr>
            </a:lvl4pPr>
            <a:lvl5pPr marL="2057400" indent="-228600">
              <a:spcBef>
                <a:spcPct val="20000"/>
              </a:spcBef>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ea typeface="Arial" charset="0"/>
                <a:cs typeface="Arial" charset="0"/>
              </a:defRPr>
            </a:lvl9pPr>
          </a:lstStyle>
          <a:p>
            <a:pPr>
              <a:spcBef>
                <a:spcPct val="0"/>
              </a:spcBef>
              <a:buFontTx/>
              <a:buNone/>
            </a:pPr>
            <a:fld id="{6103D87C-67F8-9948-A33B-C4D1AFBF0536}" type="slidenum">
              <a:rPr lang="en-US" altLang="zh-CN" sz="1400"/>
              <a:pPr>
                <a:spcBef>
                  <a:spcPct val="0"/>
                </a:spcBef>
                <a:buFontTx/>
                <a:buNone/>
              </a:pPr>
              <a:t>66</a:t>
            </a:fld>
            <a:endParaRPr lang="en-US" altLang="zh-CN" sz="1400"/>
          </a:p>
        </p:txBody>
      </p:sp>
      <p:sp>
        <p:nvSpPr>
          <p:cNvPr id="124930" name="Rectangle 2"/>
          <p:cNvSpPr txBox="1">
            <a:spLocks noRot="1" noChangeArrowheads="1"/>
          </p:cNvSpPr>
          <p:nvPr/>
        </p:nvSpPr>
        <p:spPr bwMode="auto">
          <a:xfrm>
            <a:off x="301625" y="76200"/>
            <a:ext cx="854075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charset="2"/>
              <a:buChar char="§"/>
              <a:defRPr sz="3200">
                <a:solidFill>
                  <a:schemeClr val="tx1"/>
                </a:solidFill>
                <a:latin typeface="Arial" charset="0"/>
                <a:ea typeface="Arial" charset="0"/>
                <a:cs typeface="Arial" charset="0"/>
              </a:defRPr>
            </a:lvl1pPr>
            <a:lvl2pPr marL="742950" indent="-285750">
              <a:spcBef>
                <a:spcPct val="20000"/>
              </a:spcBef>
              <a:buFont typeface="Wingdings" charset="2"/>
              <a:buChar char="Ø"/>
              <a:defRPr sz="2800">
                <a:solidFill>
                  <a:schemeClr val="tx1"/>
                </a:solidFill>
                <a:latin typeface="Arial" charset="0"/>
                <a:ea typeface="Arial" charset="0"/>
                <a:cs typeface="Arial" charset="0"/>
              </a:defRPr>
            </a:lvl2pPr>
            <a:lvl3pPr marL="1143000" indent="-228600">
              <a:spcBef>
                <a:spcPct val="20000"/>
              </a:spcBef>
              <a:buFont typeface="Wingdings" charset="2"/>
              <a:buChar char="v"/>
              <a:defRPr sz="2400">
                <a:solidFill>
                  <a:schemeClr val="tx1"/>
                </a:solidFill>
                <a:latin typeface="Arial" charset="0"/>
                <a:ea typeface="Arial" charset="0"/>
                <a:cs typeface="Arial" charset="0"/>
              </a:defRPr>
            </a:lvl3pPr>
            <a:lvl4pPr marL="1600200" indent="-228600">
              <a:spcBef>
                <a:spcPct val="20000"/>
              </a:spcBef>
              <a:buChar char="–"/>
              <a:defRPr sz="2000">
                <a:solidFill>
                  <a:schemeClr val="tx1"/>
                </a:solidFill>
                <a:latin typeface="Arial" charset="0"/>
                <a:ea typeface="Arial" charset="0"/>
                <a:cs typeface="Arial" charset="0"/>
              </a:defRPr>
            </a:lvl4pPr>
            <a:lvl5pPr marL="2057400" indent="-228600">
              <a:spcBef>
                <a:spcPct val="20000"/>
              </a:spcBef>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ea typeface="Arial" charset="0"/>
                <a:cs typeface="Arial" charset="0"/>
              </a:defRPr>
            </a:lvl9pPr>
          </a:lstStyle>
          <a:p>
            <a:pPr algn="ctr" eaLnBrk="1" hangingPunct="1">
              <a:spcBef>
                <a:spcPct val="0"/>
              </a:spcBef>
              <a:buFontTx/>
              <a:buNone/>
            </a:pPr>
            <a:r>
              <a:rPr kumimoji="1" lang="en-US" altLang="zh-CN" b="1" u="sng">
                <a:solidFill>
                  <a:schemeClr val="tx2"/>
                </a:solidFill>
              </a:rPr>
              <a:t>Multicomputer</a:t>
            </a:r>
            <a:endParaRPr kumimoji="1" lang="en-US" altLang="zh-CN" u="sng">
              <a:solidFill>
                <a:schemeClr val="tx2"/>
              </a:solidFill>
            </a:endParaRPr>
          </a:p>
        </p:txBody>
      </p:sp>
      <p:sp>
        <p:nvSpPr>
          <p:cNvPr id="124931" name="Rectangle 3"/>
          <p:cNvSpPr txBox="1">
            <a:spLocks noRot="1" noChangeArrowheads="1"/>
          </p:cNvSpPr>
          <p:nvPr/>
        </p:nvSpPr>
        <p:spPr bwMode="auto">
          <a:xfrm>
            <a:off x="381000" y="762000"/>
            <a:ext cx="8540750" cy="586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charset="2"/>
              <a:buChar char="§"/>
              <a:defRPr sz="3200">
                <a:solidFill>
                  <a:schemeClr val="tx1"/>
                </a:solidFill>
                <a:latin typeface="Arial" charset="0"/>
                <a:ea typeface="Arial" charset="0"/>
                <a:cs typeface="Arial" charset="0"/>
              </a:defRPr>
            </a:lvl1pPr>
            <a:lvl2pPr marL="742950" indent="-285750">
              <a:spcBef>
                <a:spcPct val="20000"/>
              </a:spcBef>
              <a:buFont typeface="Wingdings" charset="2"/>
              <a:buChar char="Ø"/>
              <a:defRPr sz="2800">
                <a:solidFill>
                  <a:schemeClr val="tx1"/>
                </a:solidFill>
                <a:latin typeface="Arial" charset="0"/>
                <a:ea typeface="Arial" charset="0"/>
                <a:cs typeface="Arial" charset="0"/>
              </a:defRPr>
            </a:lvl2pPr>
            <a:lvl3pPr>
              <a:spcBef>
                <a:spcPct val="20000"/>
              </a:spcBef>
              <a:buFont typeface="Wingdings" charset="2"/>
              <a:buChar char="v"/>
              <a:defRPr sz="2400">
                <a:solidFill>
                  <a:schemeClr val="tx1"/>
                </a:solidFill>
                <a:latin typeface="Arial" charset="0"/>
                <a:ea typeface="Arial" charset="0"/>
                <a:cs typeface="Arial" charset="0"/>
              </a:defRPr>
            </a:lvl3pPr>
            <a:lvl4pPr marL="1600200" indent="-228600">
              <a:spcBef>
                <a:spcPct val="20000"/>
              </a:spcBef>
              <a:buChar char="–"/>
              <a:defRPr sz="2000">
                <a:solidFill>
                  <a:schemeClr val="tx1"/>
                </a:solidFill>
                <a:latin typeface="Arial" charset="0"/>
                <a:ea typeface="Arial" charset="0"/>
                <a:cs typeface="Arial" charset="0"/>
              </a:defRPr>
            </a:lvl4pPr>
            <a:lvl5pPr marL="2057400" indent="-228600">
              <a:spcBef>
                <a:spcPct val="20000"/>
              </a:spcBef>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ea typeface="Arial" charset="0"/>
                <a:cs typeface="Arial" charset="0"/>
              </a:defRPr>
            </a:lvl9pPr>
          </a:lstStyle>
          <a:p>
            <a:pPr eaLnBrk="1" hangingPunct="1">
              <a:spcBef>
                <a:spcPct val="0"/>
              </a:spcBef>
              <a:buFont typeface="Arial" charset="0"/>
              <a:buChar char="•"/>
            </a:pPr>
            <a:r>
              <a:rPr lang="en-US" altLang="en-US" sz="2800"/>
              <a:t>A </a:t>
            </a:r>
            <a:r>
              <a:rPr lang="en-US" altLang="en-US" sz="2800" i="1"/>
              <a:t>multicomputer consists of separate computing nodes connected to each other over a network</a:t>
            </a:r>
          </a:p>
          <a:p>
            <a:pPr eaLnBrk="1" hangingPunct="1">
              <a:spcBef>
                <a:spcPct val="0"/>
              </a:spcBef>
              <a:buFont typeface="Arial" charset="0"/>
              <a:buChar char="•"/>
            </a:pPr>
            <a:endParaRPr lang="en-US" altLang="en-US" sz="2800" i="1"/>
          </a:p>
          <a:p>
            <a:pPr eaLnBrk="1" hangingPunct="1">
              <a:spcBef>
                <a:spcPct val="0"/>
              </a:spcBef>
              <a:buFont typeface="Arial" charset="0"/>
              <a:buChar char="•"/>
            </a:pPr>
            <a:endParaRPr lang="en-US" altLang="en-US" sz="2800" i="1"/>
          </a:p>
          <a:p>
            <a:pPr eaLnBrk="1" hangingPunct="1">
              <a:spcBef>
                <a:spcPct val="0"/>
              </a:spcBef>
              <a:buFont typeface="Arial" charset="0"/>
              <a:buChar char="•"/>
            </a:pPr>
            <a:endParaRPr lang="en-US" altLang="en-US" sz="2800" i="1"/>
          </a:p>
          <a:p>
            <a:pPr eaLnBrk="1" hangingPunct="1">
              <a:spcBef>
                <a:spcPct val="0"/>
              </a:spcBef>
              <a:buFont typeface="Arial" charset="0"/>
              <a:buChar char="•"/>
            </a:pPr>
            <a:endParaRPr lang="en-US" altLang="en-US" sz="2800" i="1"/>
          </a:p>
          <a:p>
            <a:pPr eaLnBrk="1" hangingPunct="1">
              <a:spcBef>
                <a:spcPct val="0"/>
              </a:spcBef>
              <a:buFontTx/>
              <a:buNone/>
            </a:pPr>
            <a:endParaRPr lang="en-US" altLang="en-US" sz="2800" i="1"/>
          </a:p>
          <a:p>
            <a:pPr eaLnBrk="1" hangingPunct="1">
              <a:spcBef>
                <a:spcPct val="0"/>
              </a:spcBef>
              <a:buFont typeface="Arial" charset="0"/>
              <a:buChar char="•"/>
            </a:pPr>
            <a:endParaRPr lang="en-US" altLang="en-US" sz="2800" i="1"/>
          </a:p>
          <a:p>
            <a:pPr eaLnBrk="1" hangingPunct="1">
              <a:spcBef>
                <a:spcPct val="0"/>
              </a:spcBef>
              <a:buFont typeface="Arial" charset="0"/>
              <a:buChar char="•"/>
            </a:pPr>
            <a:r>
              <a:rPr lang="en-US" altLang="en-US" sz="2800"/>
              <a:t>Multicomputer generally differ from each other in three ways:</a:t>
            </a:r>
          </a:p>
          <a:p>
            <a:pPr lvl="2" eaLnBrk="1" hangingPunct="1">
              <a:spcBef>
                <a:spcPct val="0"/>
              </a:spcBef>
              <a:buFont typeface="Arial" charset="0"/>
              <a:buChar char="•"/>
            </a:pPr>
            <a:r>
              <a:rPr lang="en-US" altLang="en-US" sz="2000"/>
              <a:t>Node resources: processor, memory</a:t>
            </a:r>
          </a:p>
          <a:p>
            <a:pPr lvl="2" eaLnBrk="1" hangingPunct="1">
              <a:spcBef>
                <a:spcPct val="0"/>
              </a:spcBef>
              <a:buFont typeface="Arial" charset="0"/>
              <a:buChar char="•"/>
            </a:pPr>
            <a:r>
              <a:rPr lang="en-US" altLang="en-US" sz="2000"/>
              <a:t>Network connection: star, ring etc.</a:t>
            </a:r>
          </a:p>
          <a:p>
            <a:pPr lvl="2" eaLnBrk="1" hangingPunct="1">
              <a:spcBef>
                <a:spcPct val="0"/>
              </a:spcBef>
              <a:buFont typeface="Arial" charset="0"/>
              <a:buChar char="•"/>
            </a:pPr>
            <a:r>
              <a:rPr lang="en-US" altLang="en-US" sz="2000"/>
              <a:t>Homogeneity: same nodes with same physical architecture (processor, system bus, memory)</a:t>
            </a:r>
            <a:endParaRPr lang="en-US" altLang="en-US" sz="2800"/>
          </a:p>
        </p:txBody>
      </p:sp>
      <p:pic>
        <p:nvPicPr>
          <p:cNvPr id="12493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76488" y="1905000"/>
            <a:ext cx="4391025" cy="2352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Footer Placeholder 3"/>
          <p:cNvSpPr>
            <a:spLocks noGrp="1"/>
          </p:cNvSpPr>
          <p:nvPr>
            <p:ph type="ftr" sz="quarter" idx="10"/>
          </p:nvPr>
        </p:nvSpPr>
        <p:spPr/>
        <p:txBody>
          <a:bodyPr/>
          <a:lstStyle/>
          <a:p>
            <a:pPr>
              <a:defRPr/>
            </a:pPr>
            <a:r>
              <a:rPr lang="en-US"/>
              <a:t>Distributed System(DS)</a:t>
            </a: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3" name="Slide Number Placeholder 5"/>
          <p:cNvSpPr>
            <a:spLocks noGrp="1"/>
          </p:cNvSpPr>
          <p:nvPr>
            <p:ph type="sldNum" sz="quarter" idx="11"/>
          </p:nvPr>
        </p:nvSpPr>
        <p:spPr>
          <a:xfrm>
            <a:off x="6553200" y="6245225"/>
            <a:ext cx="2289175"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charset="2"/>
              <a:buChar char="§"/>
              <a:defRPr sz="3200">
                <a:solidFill>
                  <a:schemeClr val="tx1"/>
                </a:solidFill>
                <a:latin typeface="Arial" charset="0"/>
                <a:ea typeface="Arial" charset="0"/>
                <a:cs typeface="Arial" charset="0"/>
              </a:defRPr>
            </a:lvl1pPr>
            <a:lvl2pPr marL="742950" indent="-285750">
              <a:spcBef>
                <a:spcPct val="20000"/>
              </a:spcBef>
              <a:buFont typeface="Wingdings" charset="2"/>
              <a:buChar char="Ø"/>
              <a:defRPr sz="2800">
                <a:solidFill>
                  <a:schemeClr val="tx1"/>
                </a:solidFill>
                <a:latin typeface="Arial" charset="0"/>
                <a:ea typeface="Arial" charset="0"/>
                <a:cs typeface="Arial" charset="0"/>
              </a:defRPr>
            </a:lvl2pPr>
            <a:lvl3pPr marL="1143000" indent="-228600">
              <a:spcBef>
                <a:spcPct val="20000"/>
              </a:spcBef>
              <a:buFont typeface="Wingdings" charset="2"/>
              <a:buChar char="v"/>
              <a:defRPr sz="2400">
                <a:solidFill>
                  <a:schemeClr val="tx1"/>
                </a:solidFill>
                <a:latin typeface="Arial" charset="0"/>
                <a:ea typeface="Arial" charset="0"/>
                <a:cs typeface="Arial" charset="0"/>
              </a:defRPr>
            </a:lvl3pPr>
            <a:lvl4pPr marL="1600200" indent="-228600">
              <a:spcBef>
                <a:spcPct val="20000"/>
              </a:spcBef>
              <a:buChar char="–"/>
              <a:defRPr sz="2000">
                <a:solidFill>
                  <a:schemeClr val="tx1"/>
                </a:solidFill>
                <a:latin typeface="Arial" charset="0"/>
                <a:ea typeface="Arial" charset="0"/>
                <a:cs typeface="Arial" charset="0"/>
              </a:defRPr>
            </a:lvl4pPr>
            <a:lvl5pPr marL="2057400" indent="-228600">
              <a:spcBef>
                <a:spcPct val="20000"/>
              </a:spcBef>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ea typeface="Arial" charset="0"/>
                <a:cs typeface="Arial" charset="0"/>
              </a:defRPr>
            </a:lvl9pPr>
          </a:lstStyle>
          <a:p>
            <a:pPr>
              <a:spcBef>
                <a:spcPct val="0"/>
              </a:spcBef>
              <a:buFontTx/>
              <a:buNone/>
            </a:pPr>
            <a:fld id="{14C3896F-96AE-DF48-8259-D926B09A8DA7}" type="slidenum">
              <a:rPr lang="en-US" altLang="zh-CN" sz="1400"/>
              <a:pPr>
                <a:spcBef>
                  <a:spcPct val="0"/>
                </a:spcBef>
                <a:buFontTx/>
                <a:buNone/>
              </a:pPr>
              <a:t>67</a:t>
            </a:fld>
            <a:endParaRPr lang="en-US" altLang="zh-CN" sz="1400"/>
          </a:p>
        </p:txBody>
      </p:sp>
      <p:sp>
        <p:nvSpPr>
          <p:cNvPr id="125954" name="Rectangle 2"/>
          <p:cNvSpPr>
            <a:spLocks noGrp="1" noRot="1" noChangeArrowheads="1"/>
          </p:cNvSpPr>
          <p:nvPr>
            <p:ph type="title"/>
          </p:nvPr>
        </p:nvSpPr>
        <p:spPr/>
        <p:txBody>
          <a:bodyPr/>
          <a:lstStyle/>
          <a:p>
            <a:r>
              <a:rPr kumimoji="1" lang="en-US" altLang="zh-CN" sz="4000" b="1"/>
              <a:t>Flynn’s Classification – Processor architectures</a:t>
            </a:r>
            <a:r>
              <a:rPr kumimoji="1" lang="en-GB" altLang="zh-CN" sz="4000"/>
              <a:t> </a:t>
            </a:r>
            <a:endParaRPr kumimoji="1" lang="en-US" altLang="zh-CN" sz="4000"/>
          </a:p>
        </p:txBody>
      </p:sp>
      <p:sp>
        <p:nvSpPr>
          <p:cNvPr id="125955" name="Rectangle 3"/>
          <p:cNvSpPr>
            <a:spLocks noGrp="1" noRot="1" noChangeArrowheads="1"/>
          </p:cNvSpPr>
          <p:nvPr>
            <p:ph type="body" idx="1"/>
          </p:nvPr>
        </p:nvSpPr>
        <p:spPr/>
        <p:txBody>
          <a:bodyPr/>
          <a:lstStyle/>
          <a:p>
            <a:pPr>
              <a:lnSpc>
                <a:spcPct val="90000"/>
              </a:lnSpc>
            </a:pPr>
            <a:r>
              <a:rPr kumimoji="1" lang="en-US" altLang="zh-CN" sz="2800"/>
              <a:t>Flynn, 1966+1972 classification of computer systems in terms of instruction and data stream organizations</a:t>
            </a:r>
            <a:r>
              <a:rPr kumimoji="1" lang="en-GB" altLang="zh-CN" sz="2800"/>
              <a:t> </a:t>
            </a:r>
          </a:p>
          <a:p>
            <a:pPr>
              <a:lnSpc>
                <a:spcPct val="90000"/>
              </a:lnSpc>
            </a:pPr>
            <a:r>
              <a:rPr kumimoji="1" lang="en-US" altLang="zh-CN" sz="2800"/>
              <a:t>Based on Von-Neumann model (separate processor and memory units</a:t>
            </a:r>
          </a:p>
          <a:p>
            <a:pPr>
              <a:lnSpc>
                <a:spcPct val="90000"/>
              </a:lnSpc>
            </a:pPr>
            <a:r>
              <a:rPr kumimoji="1" lang="en-US" altLang="zh-CN" sz="2800"/>
              <a:t>4 machine organizations</a:t>
            </a:r>
          </a:p>
          <a:p>
            <a:pPr lvl="1">
              <a:lnSpc>
                <a:spcPct val="90000"/>
              </a:lnSpc>
            </a:pPr>
            <a:r>
              <a:rPr kumimoji="1" lang="en-US" altLang="zh-CN" sz="2400"/>
              <a:t>SISD - Single Instruction, Single Data</a:t>
            </a:r>
          </a:p>
          <a:p>
            <a:pPr lvl="1">
              <a:lnSpc>
                <a:spcPct val="90000"/>
              </a:lnSpc>
            </a:pPr>
            <a:r>
              <a:rPr kumimoji="1" lang="en-US" altLang="zh-CN" sz="2400"/>
              <a:t>SIMD - Single Instruction, Multiple Data</a:t>
            </a:r>
          </a:p>
          <a:p>
            <a:pPr lvl="1">
              <a:lnSpc>
                <a:spcPct val="90000"/>
              </a:lnSpc>
            </a:pPr>
            <a:r>
              <a:rPr kumimoji="1" lang="en-US" altLang="zh-CN" sz="2400"/>
              <a:t>MISD - Multiple Instruction, Single Data</a:t>
            </a:r>
          </a:p>
          <a:p>
            <a:pPr lvl="1">
              <a:lnSpc>
                <a:spcPct val="90000"/>
              </a:lnSpc>
            </a:pPr>
            <a:r>
              <a:rPr kumimoji="1" lang="en-US" altLang="zh-CN" sz="2400"/>
              <a:t>MIMD - Multiple Instruction, Multiple Data</a:t>
            </a:r>
            <a:r>
              <a:rPr kumimoji="1" lang="en-GB" altLang="zh-CN" sz="2400"/>
              <a:t>  </a:t>
            </a:r>
          </a:p>
          <a:p>
            <a:pPr>
              <a:lnSpc>
                <a:spcPct val="90000"/>
              </a:lnSpc>
            </a:pPr>
            <a:endParaRPr lang="en-US" altLang="zh-CN" sz="2800"/>
          </a:p>
        </p:txBody>
      </p:sp>
      <p:sp>
        <p:nvSpPr>
          <p:cNvPr id="125956" name="Footer Placeholder 1"/>
          <p:cNvSpPr>
            <a:spLocks noGrp="1"/>
          </p:cNvSpPr>
          <p:nvPr>
            <p:ph type="ftr" sz="quarter" idx="10"/>
          </p:nvPr>
        </p:nvSpPr>
        <p:spPr>
          <a:xfrm>
            <a:off x="5486400" y="6245225"/>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charset="2"/>
              <a:buChar char="§"/>
              <a:defRPr sz="3200">
                <a:solidFill>
                  <a:schemeClr val="tx1"/>
                </a:solidFill>
                <a:latin typeface="Arial" charset="0"/>
                <a:ea typeface="Arial" charset="0"/>
                <a:cs typeface="Arial" charset="0"/>
              </a:defRPr>
            </a:lvl1pPr>
            <a:lvl2pPr marL="742950" indent="-285750">
              <a:spcBef>
                <a:spcPct val="20000"/>
              </a:spcBef>
              <a:buFont typeface="Wingdings" charset="2"/>
              <a:buChar char="Ø"/>
              <a:defRPr sz="2800">
                <a:solidFill>
                  <a:schemeClr val="tx1"/>
                </a:solidFill>
                <a:latin typeface="Arial" charset="0"/>
                <a:ea typeface="Arial" charset="0"/>
                <a:cs typeface="Arial" charset="0"/>
              </a:defRPr>
            </a:lvl2pPr>
            <a:lvl3pPr marL="1143000" indent="-228600">
              <a:spcBef>
                <a:spcPct val="20000"/>
              </a:spcBef>
              <a:buFont typeface="Wingdings" charset="2"/>
              <a:buChar char="v"/>
              <a:defRPr sz="2400">
                <a:solidFill>
                  <a:schemeClr val="tx1"/>
                </a:solidFill>
                <a:latin typeface="Arial" charset="0"/>
                <a:ea typeface="Arial" charset="0"/>
                <a:cs typeface="Arial" charset="0"/>
              </a:defRPr>
            </a:lvl3pPr>
            <a:lvl4pPr marL="1600200" indent="-228600">
              <a:spcBef>
                <a:spcPct val="20000"/>
              </a:spcBef>
              <a:buChar char="–"/>
              <a:defRPr sz="2000">
                <a:solidFill>
                  <a:schemeClr val="tx1"/>
                </a:solidFill>
                <a:latin typeface="Arial" charset="0"/>
                <a:ea typeface="Arial" charset="0"/>
                <a:cs typeface="Arial" charset="0"/>
              </a:defRPr>
            </a:lvl4pPr>
            <a:lvl5pPr marL="2057400" indent="-228600">
              <a:spcBef>
                <a:spcPct val="20000"/>
              </a:spcBef>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ea typeface="Arial" charset="0"/>
                <a:cs typeface="Arial" charset="0"/>
              </a:defRPr>
            </a:lvl9pPr>
          </a:lstStyle>
          <a:p>
            <a:pPr algn="r">
              <a:spcBef>
                <a:spcPct val="0"/>
              </a:spcBef>
              <a:buFontTx/>
              <a:buNone/>
            </a:pPr>
            <a:r>
              <a:rPr lang="en-US" altLang="zh-CN" sz="1400" b="0" i="0"/>
              <a:t>Distributed System(DS)</a:t>
            </a: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7" name="Slide Number Placeholder 5"/>
          <p:cNvSpPr>
            <a:spLocks noGrp="1"/>
          </p:cNvSpPr>
          <p:nvPr>
            <p:ph type="sldNum" sz="quarter" idx="11"/>
          </p:nvPr>
        </p:nvSpPr>
        <p:spPr>
          <a:xfrm>
            <a:off x="6553200" y="6245225"/>
            <a:ext cx="2289175"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charset="2"/>
              <a:buChar char="§"/>
              <a:defRPr sz="3200">
                <a:solidFill>
                  <a:schemeClr val="tx1"/>
                </a:solidFill>
                <a:latin typeface="Arial" charset="0"/>
                <a:ea typeface="Arial" charset="0"/>
                <a:cs typeface="Arial" charset="0"/>
              </a:defRPr>
            </a:lvl1pPr>
            <a:lvl2pPr marL="742950" indent="-285750">
              <a:spcBef>
                <a:spcPct val="20000"/>
              </a:spcBef>
              <a:buFont typeface="Wingdings" charset="2"/>
              <a:buChar char="Ø"/>
              <a:defRPr sz="2800">
                <a:solidFill>
                  <a:schemeClr val="tx1"/>
                </a:solidFill>
                <a:latin typeface="Arial" charset="0"/>
                <a:ea typeface="Arial" charset="0"/>
                <a:cs typeface="Arial" charset="0"/>
              </a:defRPr>
            </a:lvl2pPr>
            <a:lvl3pPr marL="1143000" indent="-228600">
              <a:spcBef>
                <a:spcPct val="20000"/>
              </a:spcBef>
              <a:buFont typeface="Wingdings" charset="2"/>
              <a:buChar char="v"/>
              <a:defRPr sz="2400">
                <a:solidFill>
                  <a:schemeClr val="tx1"/>
                </a:solidFill>
                <a:latin typeface="Arial" charset="0"/>
                <a:ea typeface="Arial" charset="0"/>
                <a:cs typeface="Arial" charset="0"/>
              </a:defRPr>
            </a:lvl3pPr>
            <a:lvl4pPr marL="1600200" indent="-228600">
              <a:spcBef>
                <a:spcPct val="20000"/>
              </a:spcBef>
              <a:buChar char="–"/>
              <a:defRPr sz="2000">
                <a:solidFill>
                  <a:schemeClr val="tx1"/>
                </a:solidFill>
                <a:latin typeface="Arial" charset="0"/>
                <a:ea typeface="Arial" charset="0"/>
                <a:cs typeface="Arial" charset="0"/>
              </a:defRPr>
            </a:lvl4pPr>
            <a:lvl5pPr marL="2057400" indent="-228600">
              <a:spcBef>
                <a:spcPct val="20000"/>
              </a:spcBef>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ea typeface="Arial" charset="0"/>
                <a:cs typeface="Arial" charset="0"/>
              </a:defRPr>
            </a:lvl9pPr>
          </a:lstStyle>
          <a:p>
            <a:pPr>
              <a:spcBef>
                <a:spcPct val="0"/>
              </a:spcBef>
              <a:buFontTx/>
              <a:buNone/>
            </a:pPr>
            <a:fld id="{3596A52C-047B-B84A-ACBF-986A27C6DC4F}" type="slidenum">
              <a:rPr lang="en-US" altLang="zh-CN" sz="1400"/>
              <a:pPr>
                <a:spcBef>
                  <a:spcPct val="0"/>
                </a:spcBef>
                <a:buFontTx/>
                <a:buNone/>
              </a:pPr>
              <a:t>68</a:t>
            </a:fld>
            <a:endParaRPr lang="en-US" altLang="zh-CN" sz="1400"/>
          </a:p>
        </p:txBody>
      </p:sp>
      <p:sp>
        <p:nvSpPr>
          <p:cNvPr id="126978" name="Rectangle 2"/>
          <p:cNvSpPr>
            <a:spLocks noGrp="1" noRot="1" noChangeArrowheads="1"/>
          </p:cNvSpPr>
          <p:nvPr>
            <p:ph type="title"/>
          </p:nvPr>
        </p:nvSpPr>
        <p:spPr/>
        <p:txBody>
          <a:bodyPr/>
          <a:lstStyle/>
          <a:p>
            <a:r>
              <a:rPr kumimoji="1" lang="en-US" altLang="zh-CN" b="1"/>
              <a:t>Flynn Architectures </a:t>
            </a:r>
            <a:r>
              <a:rPr kumimoji="1" lang="en-GB" altLang="zh-CN"/>
              <a:t>(1)</a:t>
            </a:r>
            <a:endParaRPr kumimoji="1" lang="en-US" altLang="zh-CN"/>
          </a:p>
        </p:txBody>
      </p:sp>
      <p:grpSp>
        <p:nvGrpSpPr>
          <p:cNvPr id="126979" name="Group 28"/>
          <p:cNvGrpSpPr>
            <a:grpSpLocks/>
          </p:cNvGrpSpPr>
          <p:nvPr/>
        </p:nvGrpSpPr>
        <p:grpSpPr bwMode="auto">
          <a:xfrm>
            <a:off x="1258888" y="1557338"/>
            <a:ext cx="7427912" cy="4346575"/>
            <a:chOff x="1018" y="976"/>
            <a:chExt cx="4679" cy="2738"/>
          </a:xfrm>
        </p:grpSpPr>
        <p:sp>
          <p:nvSpPr>
            <p:cNvPr id="126981" name="Text Box 4"/>
            <p:cNvSpPr txBox="1">
              <a:spLocks noChangeArrowheads="1"/>
            </p:cNvSpPr>
            <p:nvPr/>
          </p:nvSpPr>
          <p:spPr bwMode="auto">
            <a:xfrm>
              <a:off x="3274" y="1867"/>
              <a:ext cx="2375" cy="76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charset="2"/>
                <a:buChar char="§"/>
                <a:defRPr sz="3200">
                  <a:solidFill>
                    <a:schemeClr val="tx1"/>
                  </a:solidFill>
                  <a:latin typeface="Arial" charset="0"/>
                  <a:ea typeface="Arial" charset="0"/>
                  <a:cs typeface="Arial" charset="0"/>
                </a:defRPr>
              </a:lvl1pPr>
              <a:lvl2pPr marL="742950" indent="-285750">
                <a:spcBef>
                  <a:spcPct val="20000"/>
                </a:spcBef>
                <a:buFont typeface="Wingdings" charset="2"/>
                <a:buChar char="Ø"/>
                <a:defRPr sz="2800">
                  <a:solidFill>
                    <a:schemeClr val="tx1"/>
                  </a:solidFill>
                  <a:latin typeface="Arial" charset="0"/>
                  <a:ea typeface="Arial" charset="0"/>
                  <a:cs typeface="Arial" charset="0"/>
                </a:defRPr>
              </a:lvl2pPr>
              <a:lvl3pPr marL="1143000" indent="-228600">
                <a:spcBef>
                  <a:spcPct val="20000"/>
                </a:spcBef>
                <a:buFont typeface="Wingdings" charset="2"/>
                <a:buChar char="v"/>
                <a:defRPr sz="2400">
                  <a:solidFill>
                    <a:schemeClr val="tx1"/>
                  </a:solidFill>
                  <a:latin typeface="Arial" charset="0"/>
                  <a:ea typeface="Arial" charset="0"/>
                  <a:cs typeface="Arial" charset="0"/>
                </a:defRPr>
              </a:lvl3pPr>
              <a:lvl4pPr marL="1600200" indent="-228600">
                <a:spcBef>
                  <a:spcPct val="20000"/>
                </a:spcBef>
                <a:buChar char="–"/>
                <a:defRPr sz="2000">
                  <a:solidFill>
                    <a:schemeClr val="tx1"/>
                  </a:solidFill>
                  <a:latin typeface="Arial" charset="0"/>
                  <a:ea typeface="Arial" charset="0"/>
                  <a:cs typeface="Arial" charset="0"/>
                </a:defRPr>
              </a:lvl4pPr>
              <a:lvl5pPr marL="2057400" indent="-228600">
                <a:spcBef>
                  <a:spcPct val="20000"/>
                </a:spcBef>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ea typeface="Arial" charset="0"/>
                  <a:cs typeface="Arial" charset="0"/>
                </a:defRPr>
              </a:lvl9pPr>
            </a:lstStyle>
            <a:p>
              <a:pPr eaLnBrk="1" hangingPunct="1">
                <a:spcBef>
                  <a:spcPct val="0"/>
                </a:spcBef>
                <a:buFontTx/>
                <a:buNone/>
              </a:pPr>
              <a:r>
                <a:rPr lang="en-GB" altLang="zh-CN" sz="2000">
                  <a:latin typeface="Times" charset="0"/>
                </a:rPr>
                <a:t>Array Processor (Supercomputers, ICL DAP, Thinking Machine CM-1 and CM-2) </a:t>
              </a:r>
              <a:endParaRPr lang="en-US" altLang="zh-CN" sz="1800"/>
            </a:p>
          </p:txBody>
        </p:sp>
        <p:sp>
          <p:nvSpPr>
            <p:cNvPr id="126982" name="Text Box 5"/>
            <p:cNvSpPr txBox="1">
              <a:spLocks noChangeArrowheads="1"/>
            </p:cNvSpPr>
            <p:nvPr/>
          </p:nvSpPr>
          <p:spPr bwMode="auto">
            <a:xfrm>
              <a:off x="3105" y="1074"/>
              <a:ext cx="2592" cy="313"/>
            </a:xfrm>
            <a:prstGeom prst="rect">
              <a:avLst/>
            </a:prstGeom>
            <a:solidFill>
              <a:srgbClr val="FFFFFF"/>
            </a:solidFill>
            <a:ln w="0">
              <a:solidFill>
                <a:srgbClr val="FFFFFF"/>
              </a:solidFill>
              <a:miter lim="800000"/>
              <a:headEnd/>
              <a:tailEnd/>
            </a:ln>
          </p:spPr>
          <p:txBody>
            <a:bodyPr/>
            <a:lstStyle>
              <a:lvl1pPr>
                <a:spcBef>
                  <a:spcPct val="20000"/>
                </a:spcBef>
                <a:buFont typeface="Wingdings" charset="2"/>
                <a:buChar char="§"/>
                <a:defRPr sz="3200">
                  <a:solidFill>
                    <a:schemeClr val="tx1"/>
                  </a:solidFill>
                  <a:latin typeface="Arial" charset="0"/>
                  <a:ea typeface="Arial" charset="0"/>
                  <a:cs typeface="Arial" charset="0"/>
                </a:defRPr>
              </a:lvl1pPr>
              <a:lvl2pPr marL="742950" indent="-285750">
                <a:spcBef>
                  <a:spcPct val="20000"/>
                </a:spcBef>
                <a:buFont typeface="Wingdings" charset="2"/>
                <a:buChar char="Ø"/>
                <a:defRPr sz="2800">
                  <a:solidFill>
                    <a:schemeClr val="tx1"/>
                  </a:solidFill>
                  <a:latin typeface="Arial" charset="0"/>
                  <a:ea typeface="Arial" charset="0"/>
                  <a:cs typeface="Arial" charset="0"/>
                </a:defRPr>
              </a:lvl2pPr>
              <a:lvl3pPr marL="1143000" indent="-228600">
                <a:spcBef>
                  <a:spcPct val="20000"/>
                </a:spcBef>
                <a:buFont typeface="Wingdings" charset="2"/>
                <a:buChar char="v"/>
                <a:defRPr sz="2400">
                  <a:solidFill>
                    <a:schemeClr val="tx1"/>
                  </a:solidFill>
                  <a:latin typeface="Arial" charset="0"/>
                  <a:ea typeface="Arial" charset="0"/>
                  <a:cs typeface="Arial" charset="0"/>
                </a:defRPr>
              </a:lvl3pPr>
              <a:lvl4pPr marL="1600200" indent="-228600">
                <a:spcBef>
                  <a:spcPct val="20000"/>
                </a:spcBef>
                <a:buChar char="–"/>
                <a:defRPr sz="2000">
                  <a:solidFill>
                    <a:schemeClr val="tx1"/>
                  </a:solidFill>
                  <a:latin typeface="Arial" charset="0"/>
                  <a:ea typeface="Arial" charset="0"/>
                  <a:cs typeface="Arial" charset="0"/>
                </a:defRPr>
              </a:lvl4pPr>
              <a:lvl5pPr marL="2057400" indent="-228600">
                <a:spcBef>
                  <a:spcPct val="20000"/>
                </a:spcBef>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ea typeface="Arial" charset="0"/>
                  <a:cs typeface="Arial" charset="0"/>
                </a:defRPr>
              </a:lvl9pPr>
            </a:lstStyle>
            <a:p>
              <a:pPr eaLnBrk="1" hangingPunct="1">
                <a:spcBef>
                  <a:spcPct val="0"/>
                </a:spcBef>
                <a:buFontTx/>
                <a:buNone/>
              </a:pPr>
              <a:r>
                <a:rPr lang="en-GB" altLang="zh-CN" sz="2000">
                  <a:latin typeface="Times" charset="0"/>
                </a:rPr>
                <a:t>Serial Processor (8080,M6800,i8080)</a:t>
              </a:r>
              <a:endParaRPr lang="en-US" altLang="zh-CN" sz="1800"/>
            </a:p>
          </p:txBody>
        </p:sp>
        <p:sp>
          <p:nvSpPr>
            <p:cNvPr id="126983" name="Text Box 6"/>
            <p:cNvSpPr txBox="1">
              <a:spLocks noChangeArrowheads="1"/>
            </p:cNvSpPr>
            <p:nvPr/>
          </p:nvSpPr>
          <p:spPr bwMode="auto">
            <a:xfrm>
              <a:off x="1066" y="1026"/>
              <a:ext cx="384" cy="288"/>
            </a:xfrm>
            <a:prstGeom prst="rect">
              <a:avLst/>
            </a:prstGeom>
            <a:solidFill>
              <a:srgbClr val="FFFFFF"/>
            </a:solidFill>
            <a:ln w="28575">
              <a:solidFill>
                <a:srgbClr val="000000"/>
              </a:solidFill>
              <a:miter lim="800000"/>
              <a:headEnd/>
              <a:tailEnd/>
            </a:ln>
          </p:spPr>
          <p:txBody>
            <a:bodyPr/>
            <a:lstStyle>
              <a:lvl1pPr>
                <a:spcBef>
                  <a:spcPct val="20000"/>
                </a:spcBef>
                <a:buFont typeface="Wingdings" charset="2"/>
                <a:buChar char="§"/>
                <a:defRPr sz="3200">
                  <a:solidFill>
                    <a:schemeClr val="tx1"/>
                  </a:solidFill>
                  <a:latin typeface="Arial" charset="0"/>
                  <a:ea typeface="Arial" charset="0"/>
                  <a:cs typeface="Arial" charset="0"/>
                </a:defRPr>
              </a:lvl1pPr>
              <a:lvl2pPr marL="742950" indent="-285750">
                <a:spcBef>
                  <a:spcPct val="20000"/>
                </a:spcBef>
                <a:buFont typeface="Wingdings" charset="2"/>
                <a:buChar char="Ø"/>
                <a:defRPr sz="2800">
                  <a:solidFill>
                    <a:schemeClr val="tx1"/>
                  </a:solidFill>
                  <a:latin typeface="Arial" charset="0"/>
                  <a:ea typeface="Arial" charset="0"/>
                  <a:cs typeface="Arial" charset="0"/>
                </a:defRPr>
              </a:lvl2pPr>
              <a:lvl3pPr marL="1143000" indent="-228600">
                <a:spcBef>
                  <a:spcPct val="20000"/>
                </a:spcBef>
                <a:buFont typeface="Wingdings" charset="2"/>
                <a:buChar char="v"/>
                <a:defRPr sz="2400">
                  <a:solidFill>
                    <a:schemeClr val="tx1"/>
                  </a:solidFill>
                  <a:latin typeface="Arial" charset="0"/>
                  <a:ea typeface="Arial" charset="0"/>
                  <a:cs typeface="Arial" charset="0"/>
                </a:defRPr>
              </a:lvl3pPr>
              <a:lvl4pPr marL="1600200" indent="-228600">
                <a:spcBef>
                  <a:spcPct val="20000"/>
                </a:spcBef>
                <a:buChar char="–"/>
                <a:defRPr sz="2000">
                  <a:solidFill>
                    <a:schemeClr val="tx1"/>
                  </a:solidFill>
                  <a:latin typeface="Arial" charset="0"/>
                  <a:ea typeface="Arial" charset="0"/>
                  <a:cs typeface="Arial" charset="0"/>
                </a:defRPr>
              </a:lvl4pPr>
              <a:lvl5pPr marL="2057400" indent="-228600">
                <a:spcBef>
                  <a:spcPct val="20000"/>
                </a:spcBef>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ea typeface="Arial" charset="0"/>
                  <a:cs typeface="Arial" charset="0"/>
                </a:defRPr>
              </a:lvl9pPr>
            </a:lstStyle>
            <a:p>
              <a:pPr eaLnBrk="1" hangingPunct="1">
                <a:spcBef>
                  <a:spcPct val="0"/>
                </a:spcBef>
                <a:buFontTx/>
                <a:buNone/>
              </a:pPr>
              <a:r>
                <a:rPr lang="en-US" altLang="zh-CN" sz="1200" b="1">
                  <a:latin typeface="Times" charset="0"/>
                </a:rPr>
                <a:t>CU</a:t>
              </a:r>
              <a:endParaRPr lang="en-US" altLang="zh-CN" sz="1800"/>
            </a:p>
          </p:txBody>
        </p:sp>
        <p:sp>
          <p:nvSpPr>
            <p:cNvPr id="126984" name="Text Box 7"/>
            <p:cNvSpPr txBox="1">
              <a:spLocks noChangeArrowheads="1"/>
            </p:cNvSpPr>
            <p:nvPr/>
          </p:nvSpPr>
          <p:spPr bwMode="auto">
            <a:xfrm>
              <a:off x="1834" y="1026"/>
              <a:ext cx="384" cy="288"/>
            </a:xfrm>
            <a:prstGeom prst="rect">
              <a:avLst/>
            </a:prstGeom>
            <a:solidFill>
              <a:srgbClr val="FFFFFF"/>
            </a:solidFill>
            <a:ln w="28575">
              <a:solidFill>
                <a:srgbClr val="000000"/>
              </a:solidFill>
              <a:miter lim="800000"/>
              <a:headEnd/>
              <a:tailEnd/>
            </a:ln>
          </p:spPr>
          <p:txBody>
            <a:bodyPr/>
            <a:lstStyle>
              <a:lvl1pPr>
                <a:spcBef>
                  <a:spcPct val="20000"/>
                </a:spcBef>
                <a:buFont typeface="Wingdings" charset="2"/>
                <a:buChar char="§"/>
                <a:defRPr sz="3200">
                  <a:solidFill>
                    <a:schemeClr val="tx1"/>
                  </a:solidFill>
                  <a:latin typeface="Arial" charset="0"/>
                  <a:ea typeface="Arial" charset="0"/>
                  <a:cs typeface="Arial" charset="0"/>
                </a:defRPr>
              </a:lvl1pPr>
              <a:lvl2pPr marL="742950" indent="-285750">
                <a:spcBef>
                  <a:spcPct val="20000"/>
                </a:spcBef>
                <a:buFont typeface="Wingdings" charset="2"/>
                <a:buChar char="Ø"/>
                <a:defRPr sz="2800">
                  <a:solidFill>
                    <a:schemeClr val="tx1"/>
                  </a:solidFill>
                  <a:latin typeface="Arial" charset="0"/>
                  <a:ea typeface="Arial" charset="0"/>
                  <a:cs typeface="Arial" charset="0"/>
                </a:defRPr>
              </a:lvl2pPr>
              <a:lvl3pPr marL="1143000" indent="-228600">
                <a:spcBef>
                  <a:spcPct val="20000"/>
                </a:spcBef>
                <a:buFont typeface="Wingdings" charset="2"/>
                <a:buChar char="v"/>
                <a:defRPr sz="2400">
                  <a:solidFill>
                    <a:schemeClr val="tx1"/>
                  </a:solidFill>
                  <a:latin typeface="Arial" charset="0"/>
                  <a:ea typeface="Arial" charset="0"/>
                  <a:cs typeface="Arial" charset="0"/>
                </a:defRPr>
              </a:lvl3pPr>
              <a:lvl4pPr marL="1600200" indent="-228600">
                <a:spcBef>
                  <a:spcPct val="20000"/>
                </a:spcBef>
                <a:buChar char="–"/>
                <a:defRPr sz="2000">
                  <a:solidFill>
                    <a:schemeClr val="tx1"/>
                  </a:solidFill>
                  <a:latin typeface="Arial" charset="0"/>
                  <a:ea typeface="Arial" charset="0"/>
                  <a:cs typeface="Arial" charset="0"/>
                </a:defRPr>
              </a:lvl4pPr>
              <a:lvl5pPr marL="2057400" indent="-228600">
                <a:spcBef>
                  <a:spcPct val="20000"/>
                </a:spcBef>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ea typeface="Arial" charset="0"/>
                  <a:cs typeface="Arial" charset="0"/>
                </a:defRPr>
              </a:lvl9pPr>
            </a:lstStyle>
            <a:p>
              <a:pPr eaLnBrk="1" hangingPunct="1">
                <a:spcBef>
                  <a:spcPct val="0"/>
                </a:spcBef>
                <a:buFontTx/>
                <a:buNone/>
              </a:pPr>
              <a:r>
                <a:rPr lang="en-US" altLang="zh-CN" sz="1200" b="1">
                  <a:latin typeface="Times" charset="0"/>
                </a:rPr>
                <a:t>PU</a:t>
              </a:r>
              <a:endParaRPr lang="en-US" altLang="zh-CN" sz="1800"/>
            </a:p>
          </p:txBody>
        </p:sp>
        <p:sp>
          <p:nvSpPr>
            <p:cNvPr id="126985" name="Line 8"/>
            <p:cNvSpPr>
              <a:spLocks noChangeShapeType="1"/>
            </p:cNvSpPr>
            <p:nvPr/>
          </p:nvSpPr>
          <p:spPr bwMode="auto">
            <a:xfrm>
              <a:off x="1450" y="1170"/>
              <a:ext cx="384" cy="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26986" name="Text Box 9"/>
            <p:cNvSpPr txBox="1">
              <a:spLocks noChangeArrowheads="1"/>
            </p:cNvSpPr>
            <p:nvPr/>
          </p:nvSpPr>
          <p:spPr bwMode="auto">
            <a:xfrm>
              <a:off x="1502" y="976"/>
              <a:ext cx="192" cy="19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charset="2"/>
                <a:buChar char="§"/>
                <a:defRPr sz="3200">
                  <a:solidFill>
                    <a:schemeClr val="tx1"/>
                  </a:solidFill>
                  <a:latin typeface="Arial" charset="0"/>
                  <a:ea typeface="Arial" charset="0"/>
                  <a:cs typeface="Arial" charset="0"/>
                </a:defRPr>
              </a:lvl1pPr>
              <a:lvl2pPr marL="742950" indent="-285750">
                <a:spcBef>
                  <a:spcPct val="20000"/>
                </a:spcBef>
                <a:buFont typeface="Wingdings" charset="2"/>
                <a:buChar char="Ø"/>
                <a:defRPr sz="2800">
                  <a:solidFill>
                    <a:schemeClr val="tx1"/>
                  </a:solidFill>
                  <a:latin typeface="Arial" charset="0"/>
                  <a:ea typeface="Arial" charset="0"/>
                  <a:cs typeface="Arial" charset="0"/>
                </a:defRPr>
              </a:lvl2pPr>
              <a:lvl3pPr marL="1143000" indent="-228600">
                <a:spcBef>
                  <a:spcPct val="20000"/>
                </a:spcBef>
                <a:buFont typeface="Wingdings" charset="2"/>
                <a:buChar char="v"/>
                <a:defRPr sz="2400">
                  <a:solidFill>
                    <a:schemeClr val="tx1"/>
                  </a:solidFill>
                  <a:latin typeface="Arial" charset="0"/>
                  <a:ea typeface="Arial" charset="0"/>
                  <a:cs typeface="Arial" charset="0"/>
                </a:defRPr>
              </a:lvl3pPr>
              <a:lvl4pPr marL="1600200" indent="-228600">
                <a:spcBef>
                  <a:spcPct val="20000"/>
                </a:spcBef>
                <a:buChar char="–"/>
                <a:defRPr sz="2000">
                  <a:solidFill>
                    <a:schemeClr val="tx1"/>
                  </a:solidFill>
                  <a:latin typeface="Arial" charset="0"/>
                  <a:ea typeface="Arial" charset="0"/>
                  <a:cs typeface="Arial" charset="0"/>
                </a:defRPr>
              </a:lvl4pPr>
              <a:lvl5pPr marL="2057400" indent="-228600">
                <a:spcBef>
                  <a:spcPct val="20000"/>
                </a:spcBef>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ea typeface="Arial" charset="0"/>
                  <a:cs typeface="Arial" charset="0"/>
                </a:defRPr>
              </a:lvl9pPr>
            </a:lstStyle>
            <a:p>
              <a:pPr eaLnBrk="1" hangingPunct="1">
                <a:spcBef>
                  <a:spcPct val="0"/>
                </a:spcBef>
                <a:buFontTx/>
                <a:buNone/>
              </a:pPr>
              <a:r>
                <a:rPr lang="en-US" altLang="zh-CN" sz="1200" b="1">
                  <a:latin typeface="Times" charset="0"/>
                </a:rPr>
                <a:t>I</a:t>
              </a:r>
              <a:endParaRPr lang="en-US" altLang="zh-CN" sz="1800"/>
            </a:p>
          </p:txBody>
        </p:sp>
        <p:sp>
          <p:nvSpPr>
            <p:cNvPr id="126987" name="Line 10"/>
            <p:cNvSpPr>
              <a:spLocks noChangeShapeType="1"/>
            </p:cNvSpPr>
            <p:nvPr/>
          </p:nvSpPr>
          <p:spPr bwMode="auto">
            <a:xfrm flipH="1">
              <a:off x="2218" y="1171"/>
              <a:ext cx="480" cy="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26988" name="Text Box 11"/>
            <p:cNvSpPr txBox="1">
              <a:spLocks noChangeArrowheads="1"/>
            </p:cNvSpPr>
            <p:nvPr/>
          </p:nvSpPr>
          <p:spPr bwMode="auto">
            <a:xfrm>
              <a:off x="2074" y="1986"/>
              <a:ext cx="384" cy="288"/>
            </a:xfrm>
            <a:prstGeom prst="rect">
              <a:avLst/>
            </a:prstGeom>
            <a:solidFill>
              <a:srgbClr val="FFFFFF"/>
            </a:solidFill>
            <a:ln w="25400">
              <a:solidFill>
                <a:srgbClr val="000000"/>
              </a:solidFill>
              <a:miter lim="800000"/>
              <a:headEnd/>
              <a:tailEnd/>
            </a:ln>
          </p:spPr>
          <p:txBody>
            <a:bodyPr/>
            <a:lstStyle>
              <a:lvl1pPr>
                <a:spcBef>
                  <a:spcPct val="20000"/>
                </a:spcBef>
                <a:buFont typeface="Wingdings" charset="2"/>
                <a:buChar char="§"/>
                <a:defRPr sz="3200">
                  <a:solidFill>
                    <a:schemeClr val="tx1"/>
                  </a:solidFill>
                  <a:latin typeface="Arial" charset="0"/>
                  <a:ea typeface="Arial" charset="0"/>
                  <a:cs typeface="Arial" charset="0"/>
                </a:defRPr>
              </a:lvl1pPr>
              <a:lvl2pPr marL="742950" indent="-285750">
                <a:spcBef>
                  <a:spcPct val="20000"/>
                </a:spcBef>
                <a:buFont typeface="Wingdings" charset="2"/>
                <a:buChar char="Ø"/>
                <a:defRPr sz="2800">
                  <a:solidFill>
                    <a:schemeClr val="tx1"/>
                  </a:solidFill>
                  <a:latin typeface="Arial" charset="0"/>
                  <a:ea typeface="Arial" charset="0"/>
                  <a:cs typeface="Arial" charset="0"/>
                </a:defRPr>
              </a:lvl2pPr>
              <a:lvl3pPr marL="1143000" indent="-228600">
                <a:spcBef>
                  <a:spcPct val="20000"/>
                </a:spcBef>
                <a:buFont typeface="Wingdings" charset="2"/>
                <a:buChar char="v"/>
                <a:defRPr sz="2400">
                  <a:solidFill>
                    <a:schemeClr val="tx1"/>
                  </a:solidFill>
                  <a:latin typeface="Arial" charset="0"/>
                  <a:ea typeface="Arial" charset="0"/>
                  <a:cs typeface="Arial" charset="0"/>
                </a:defRPr>
              </a:lvl3pPr>
              <a:lvl4pPr marL="1600200" indent="-228600">
                <a:spcBef>
                  <a:spcPct val="20000"/>
                </a:spcBef>
                <a:buChar char="–"/>
                <a:defRPr sz="2000">
                  <a:solidFill>
                    <a:schemeClr val="tx1"/>
                  </a:solidFill>
                  <a:latin typeface="Arial" charset="0"/>
                  <a:ea typeface="Arial" charset="0"/>
                  <a:cs typeface="Arial" charset="0"/>
                </a:defRPr>
              </a:lvl4pPr>
              <a:lvl5pPr marL="2057400" indent="-228600">
                <a:spcBef>
                  <a:spcPct val="20000"/>
                </a:spcBef>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ea typeface="Arial" charset="0"/>
                  <a:cs typeface="Arial" charset="0"/>
                </a:defRPr>
              </a:lvl9pPr>
            </a:lstStyle>
            <a:p>
              <a:pPr eaLnBrk="1" hangingPunct="1">
                <a:spcBef>
                  <a:spcPct val="0"/>
                </a:spcBef>
                <a:buFontTx/>
                <a:buNone/>
              </a:pPr>
              <a:r>
                <a:rPr lang="en-US" altLang="zh-CN" sz="1200" b="1">
                  <a:latin typeface="Times" charset="0"/>
                </a:rPr>
                <a:t>PU</a:t>
              </a:r>
              <a:r>
                <a:rPr lang="en-US" altLang="zh-CN" sz="1200" b="1" baseline="-25000">
                  <a:latin typeface="Times" charset="0"/>
                </a:rPr>
                <a:t>1</a:t>
              </a:r>
              <a:endParaRPr lang="en-US" altLang="zh-CN" sz="1800"/>
            </a:p>
          </p:txBody>
        </p:sp>
        <p:sp>
          <p:nvSpPr>
            <p:cNvPr id="126989" name="Text Box 12"/>
            <p:cNvSpPr txBox="1">
              <a:spLocks noChangeArrowheads="1"/>
            </p:cNvSpPr>
            <p:nvPr/>
          </p:nvSpPr>
          <p:spPr bwMode="auto">
            <a:xfrm>
              <a:off x="2074" y="2421"/>
              <a:ext cx="384" cy="288"/>
            </a:xfrm>
            <a:prstGeom prst="rect">
              <a:avLst/>
            </a:prstGeom>
            <a:solidFill>
              <a:srgbClr val="FFFFFF"/>
            </a:solidFill>
            <a:ln w="25400">
              <a:solidFill>
                <a:srgbClr val="000000"/>
              </a:solidFill>
              <a:miter lim="800000"/>
              <a:headEnd/>
              <a:tailEnd/>
            </a:ln>
          </p:spPr>
          <p:txBody>
            <a:bodyPr/>
            <a:lstStyle>
              <a:lvl1pPr>
                <a:spcBef>
                  <a:spcPct val="20000"/>
                </a:spcBef>
                <a:buFont typeface="Wingdings" charset="2"/>
                <a:buChar char="§"/>
                <a:defRPr sz="3200">
                  <a:solidFill>
                    <a:schemeClr val="tx1"/>
                  </a:solidFill>
                  <a:latin typeface="Arial" charset="0"/>
                  <a:ea typeface="Arial" charset="0"/>
                  <a:cs typeface="Arial" charset="0"/>
                </a:defRPr>
              </a:lvl1pPr>
              <a:lvl2pPr marL="742950" indent="-285750">
                <a:spcBef>
                  <a:spcPct val="20000"/>
                </a:spcBef>
                <a:buFont typeface="Wingdings" charset="2"/>
                <a:buChar char="Ø"/>
                <a:defRPr sz="2800">
                  <a:solidFill>
                    <a:schemeClr val="tx1"/>
                  </a:solidFill>
                  <a:latin typeface="Arial" charset="0"/>
                  <a:ea typeface="Arial" charset="0"/>
                  <a:cs typeface="Arial" charset="0"/>
                </a:defRPr>
              </a:lvl2pPr>
              <a:lvl3pPr marL="1143000" indent="-228600">
                <a:spcBef>
                  <a:spcPct val="20000"/>
                </a:spcBef>
                <a:buFont typeface="Wingdings" charset="2"/>
                <a:buChar char="v"/>
                <a:defRPr sz="2400">
                  <a:solidFill>
                    <a:schemeClr val="tx1"/>
                  </a:solidFill>
                  <a:latin typeface="Arial" charset="0"/>
                  <a:ea typeface="Arial" charset="0"/>
                  <a:cs typeface="Arial" charset="0"/>
                </a:defRPr>
              </a:lvl3pPr>
              <a:lvl4pPr marL="1600200" indent="-228600">
                <a:spcBef>
                  <a:spcPct val="20000"/>
                </a:spcBef>
                <a:buChar char="–"/>
                <a:defRPr sz="2000">
                  <a:solidFill>
                    <a:schemeClr val="tx1"/>
                  </a:solidFill>
                  <a:latin typeface="Arial" charset="0"/>
                  <a:ea typeface="Arial" charset="0"/>
                  <a:cs typeface="Arial" charset="0"/>
                </a:defRPr>
              </a:lvl4pPr>
              <a:lvl5pPr marL="2057400" indent="-228600">
                <a:spcBef>
                  <a:spcPct val="20000"/>
                </a:spcBef>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ea typeface="Arial" charset="0"/>
                  <a:cs typeface="Arial" charset="0"/>
                </a:defRPr>
              </a:lvl9pPr>
            </a:lstStyle>
            <a:p>
              <a:pPr eaLnBrk="1" hangingPunct="1">
                <a:spcBef>
                  <a:spcPct val="0"/>
                </a:spcBef>
                <a:buFontTx/>
                <a:buNone/>
              </a:pPr>
              <a:r>
                <a:rPr lang="en-US" altLang="zh-CN" sz="1200" b="1">
                  <a:latin typeface="Times" charset="0"/>
                </a:rPr>
                <a:t>PU</a:t>
              </a:r>
              <a:r>
                <a:rPr lang="en-US" altLang="zh-CN" sz="1200" b="1" baseline="-25000">
                  <a:latin typeface="Times" charset="0"/>
                </a:rPr>
                <a:t>n</a:t>
              </a:r>
              <a:endParaRPr lang="en-US" altLang="zh-CN" sz="1800"/>
            </a:p>
          </p:txBody>
        </p:sp>
        <p:sp>
          <p:nvSpPr>
            <p:cNvPr id="126990" name="Line 13"/>
            <p:cNvSpPr>
              <a:spLocks noChangeShapeType="1"/>
            </p:cNvSpPr>
            <p:nvPr/>
          </p:nvSpPr>
          <p:spPr bwMode="auto">
            <a:xfrm>
              <a:off x="1498" y="2324"/>
              <a:ext cx="240"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6991" name="Line 14"/>
            <p:cNvSpPr>
              <a:spLocks noChangeShapeType="1"/>
            </p:cNvSpPr>
            <p:nvPr/>
          </p:nvSpPr>
          <p:spPr bwMode="auto">
            <a:xfrm>
              <a:off x="1738" y="2131"/>
              <a:ext cx="0" cy="432"/>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6992" name="Line 15"/>
            <p:cNvSpPr>
              <a:spLocks noChangeShapeType="1"/>
            </p:cNvSpPr>
            <p:nvPr/>
          </p:nvSpPr>
          <p:spPr bwMode="auto">
            <a:xfrm>
              <a:off x="1738" y="2131"/>
              <a:ext cx="336" cy="0"/>
            </a:xfrm>
            <a:prstGeom prst="line">
              <a:avLst/>
            </a:prstGeom>
            <a:noFill/>
            <a:ln w="254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26993" name="Line 16"/>
            <p:cNvSpPr>
              <a:spLocks noChangeShapeType="1"/>
            </p:cNvSpPr>
            <p:nvPr/>
          </p:nvSpPr>
          <p:spPr bwMode="auto">
            <a:xfrm>
              <a:off x="1738" y="2565"/>
              <a:ext cx="336" cy="0"/>
            </a:xfrm>
            <a:prstGeom prst="line">
              <a:avLst/>
            </a:prstGeom>
            <a:noFill/>
            <a:ln w="254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26994" name="Line 17"/>
            <p:cNvSpPr>
              <a:spLocks noChangeShapeType="1"/>
            </p:cNvSpPr>
            <p:nvPr/>
          </p:nvSpPr>
          <p:spPr bwMode="auto">
            <a:xfrm flipH="1">
              <a:off x="2458" y="2083"/>
              <a:ext cx="480" cy="0"/>
            </a:xfrm>
            <a:prstGeom prst="line">
              <a:avLst/>
            </a:prstGeom>
            <a:noFill/>
            <a:ln w="254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26995" name="Line 18"/>
            <p:cNvSpPr>
              <a:spLocks noChangeShapeType="1"/>
            </p:cNvSpPr>
            <p:nvPr/>
          </p:nvSpPr>
          <p:spPr bwMode="auto">
            <a:xfrm flipH="1">
              <a:off x="2458" y="2565"/>
              <a:ext cx="480" cy="0"/>
            </a:xfrm>
            <a:prstGeom prst="line">
              <a:avLst/>
            </a:prstGeom>
            <a:noFill/>
            <a:ln w="254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26996" name="Text Box 19"/>
            <p:cNvSpPr txBox="1">
              <a:spLocks noChangeArrowheads="1"/>
            </p:cNvSpPr>
            <p:nvPr/>
          </p:nvSpPr>
          <p:spPr bwMode="auto">
            <a:xfrm>
              <a:off x="2457" y="977"/>
              <a:ext cx="240" cy="19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charset="2"/>
                <a:buChar char="§"/>
                <a:defRPr sz="3200">
                  <a:solidFill>
                    <a:schemeClr val="tx1"/>
                  </a:solidFill>
                  <a:latin typeface="Arial" charset="0"/>
                  <a:ea typeface="Arial" charset="0"/>
                  <a:cs typeface="Arial" charset="0"/>
                </a:defRPr>
              </a:lvl1pPr>
              <a:lvl2pPr marL="742950" indent="-285750">
                <a:spcBef>
                  <a:spcPct val="20000"/>
                </a:spcBef>
                <a:buFont typeface="Wingdings" charset="2"/>
                <a:buChar char="Ø"/>
                <a:defRPr sz="2800">
                  <a:solidFill>
                    <a:schemeClr val="tx1"/>
                  </a:solidFill>
                  <a:latin typeface="Arial" charset="0"/>
                  <a:ea typeface="Arial" charset="0"/>
                  <a:cs typeface="Arial" charset="0"/>
                </a:defRPr>
              </a:lvl2pPr>
              <a:lvl3pPr marL="1143000" indent="-228600">
                <a:spcBef>
                  <a:spcPct val="20000"/>
                </a:spcBef>
                <a:buFont typeface="Wingdings" charset="2"/>
                <a:buChar char="v"/>
                <a:defRPr sz="2400">
                  <a:solidFill>
                    <a:schemeClr val="tx1"/>
                  </a:solidFill>
                  <a:latin typeface="Arial" charset="0"/>
                  <a:ea typeface="Arial" charset="0"/>
                  <a:cs typeface="Arial" charset="0"/>
                </a:defRPr>
              </a:lvl3pPr>
              <a:lvl4pPr marL="1600200" indent="-228600">
                <a:spcBef>
                  <a:spcPct val="20000"/>
                </a:spcBef>
                <a:buChar char="–"/>
                <a:defRPr sz="2000">
                  <a:solidFill>
                    <a:schemeClr val="tx1"/>
                  </a:solidFill>
                  <a:latin typeface="Arial" charset="0"/>
                  <a:ea typeface="Arial" charset="0"/>
                  <a:cs typeface="Arial" charset="0"/>
                </a:defRPr>
              </a:lvl4pPr>
              <a:lvl5pPr marL="2057400" indent="-228600">
                <a:spcBef>
                  <a:spcPct val="20000"/>
                </a:spcBef>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ea typeface="Arial" charset="0"/>
                  <a:cs typeface="Arial" charset="0"/>
                </a:defRPr>
              </a:lvl9pPr>
            </a:lstStyle>
            <a:p>
              <a:pPr eaLnBrk="1" hangingPunct="1">
                <a:spcBef>
                  <a:spcPct val="0"/>
                </a:spcBef>
                <a:buFontTx/>
                <a:buNone/>
              </a:pPr>
              <a:r>
                <a:rPr lang="en-GB" altLang="zh-CN" sz="1200" b="1">
                  <a:latin typeface="Times" charset="0"/>
                </a:rPr>
                <a:t>D</a:t>
              </a:r>
              <a:endParaRPr lang="en-US" altLang="zh-CN" sz="1800"/>
            </a:p>
          </p:txBody>
        </p:sp>
        <p:sp>
          <p:nvSpPr>
            <p:cNvPr id="126997" name="Text Box 20"/>
            <p:cNvSpPr txBox="1">
              <a:spLocks noChangeArrowheads="1"/>
            </p:cNvSpPr>
            <p:nvPr/>
          </p:nvSpPr>
          <p:spPr bwMode="auto">
            <a:xfrm>
              <a:off x="1498" y="2131"/>
              <a:ext cx="240" cy="14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charset="2"/>
                <a:buChar char="§"/>
                <a:defRPr sz="3200">
                  <a:solidFill>
                    <a:schemeClr val="tx1"/>
                  </a:solidFill>
                  <a:latin typeface="Arial" charset="0"/>
                  <a:ea typeface="Arial" charset="0"/>
                  <a:cs typeface="Arial" charset="0"/>
                </a:defRPr>
              </a:lvl1pPr>
              <a:lvl2pPr marL="742950" indent="-285750">
                <a:spcBef>
                  <a:spcPct val="20000"/>
                </a:spcBef>
                <a:buFont typeface="Wingdings" charset="2"/>
                <a:buChar char="Ø"/>
                <a:defRPr sz="2800">
                  <a:solidFill>
                    <a:schemeClr val="tx1"/>
                  </a:solidFill>
                  <a:latin typeface="Arial" charset="0"/>
                  <a:ea typeface="Arial" charset="0"/>
                  <a:cs typeface="Arial" charset="0"/>
                </a:defRPr>
              </a:lvl2pPr>
              <a:lvl3pPr marL="1143000" indent="-228600">
                <a:spcBef>
                  <a:spcPct val="20000"/>
                </a:spcBef>
                <a:buFont typeface="Wingdings" charset="2"/>
                <a:buChar char="v"/>
                <a:defRPr sz="2400">
                  <a:solidFill>
                    <a:schemeClr val="tx1"/>
                  </a:solidFill>
                  <a:latin typeface="Arial" charset="0"/>
                  <a:ea typeface="Arial" charset="0"/>
                  <a:cs typeface="Arial" charset="0"/>
                </a:defRPr>
              </a:lvl3pPr>
              <a:lvl4pPr marL="1600200" indent="-228600">
                <a:spcBef>
                  <a:spcPct val="20000"/>
                </a:spcBef>
                <a:buChar char="–"/>
                <a:defRPr sz="2000">
                  <a:solidFill>
                    <a:schemeClr val="tx1"/>
                  </a:solidFill>
                  <a:latin typeface="Arial" charset="0"/>
                  <a:ea typeface="Arial" charset="0"/>
                  <a:cs typeface="Arial" charset="0"/>
                </a:defRPr>
              </a:lvl4pPr>
              <a:lvl5pPr marL="2057400" indent="-228600">
                <a:spcBef>
                  <a:spcPct val="20000"/>
                </a:spcBef>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ea typeface="Arial" charset="0"/>
                  <a:cs typeface="Arial" charset="0"/>
                </a:defRPr>
              </a:lvl9pPr>
            </a:lstStyle>
            <a:p>
              <a:pPr eaLnBrk="1" hangingPunct="1">
                <a:spcBef>
                  <a:spcPct val="0"/>
                </a:spcBef>
                <a:buFontTx/>
                <a:buNone/>
              </a:pPr>
              <a:r>
                <a:rPr lang="en-US" altLang="zh-CN" sz="1200" b="1">
                  <a:latin typeface="Times" charset="0"/>
                </a:rPr>
                <a:t>I</a:t>
              </a:r>
              <a:endParaRPr lang="en-US" altLang="zh-CN" sz="1800"/>
            </a:p>
          </p:txBody>
        </p:sp>
        <p:sp>
          <p:nvSpPr>
            <p:cNvPr id="126998" name="Text Box 21"/>
            <p:cNvSpPr txBox="1">
              <a:spLocks noChangeArrowheads="1"/>
            </p:cNvSpPr>
            <p:nvPr/>
          </p:nvSpPr>
          <p:spPr bwMode="auto">
            <a:xfrm>
              <a:off x="2602" y="1842"/>
              <a:ext cx="240" cy="19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charset="2"/>
                <a:buChar char="§"/>
                <a:defRPr sz="3200">
                  <a:solidFill>
                    <a:schemeClr val="tx1"/>
                  </a:solidFill>
                  <a:latin typeface="Arial" charset="0"/>
                  <a:ea typeface="Arial" charset="0"/>
                  <a:cs typeface="Arial" charset="0"/>
                </a:defRPr>
              </a:lvl1pPr>
              <a:lvl2pPr marL="742950" indent="-285750">
                <a:spcBef>
                  <a:spcPct val="20000"/>
                </a:spcBef>
                <a:buFont typeface="Wingdings" charset="2"/>
                <a:buChar char="Ø"/>
                <a:defRPr sz="2800">
                  <a:solidFill>
                    <a:schemeClr val="tx1"/>
                  </a:solidFill>
                  <a:latin typeface="Arial" charset="0"/>
                  <a:ea typeface="Arial" charset="0"/>
                  <a:cs typeface="Arial" charset="0"/>
                </a:defRPr>
              </a:lvl2pPr>
              <a:lvl3pPr marL="1143000" indent="-228600">
                <a:spcBef>
                  <a:spcPct val="20000"/>
                </a:spcBef>
                <a:buFont typeface="Wingdings" charset="2"/>
                <a:buChar char="v"/>
                <a:defRPr sz="2400">
                  <a:solidFill>
                    <a:schemeClr val="tx1"/>
                  </a:solidFill>
                  <a:latin typeface="Arial" charset="0"/>
                  <a:ea typeface="Arial" charset="0"/>
                  <a:cs typeface="Arial" charset="0"/>
                </a:defRPr>
              </a:lvl3pPr>
              <a:lvl4pPr marL="1600200" indent="-228600">
                <a:spcBef>
                  <a:spcPct val="20000"/>
                </a:spcBef>
                <a:buChar char="–"/>
                <a:defRPr sz="2000">
                  <a:solidFill>
                    <a:schemeClr val="tx1"/>
                  </a:solidFill>
                  <a:latin typeface="Arial" charset="0"/>
                  <a:ea typeface="Arial" charset="0"/>
                  <a:cs typeface="Arial" charset="0"/>
                </a:defRPr>
              </a:lvl4pPr>
              <a:lvl5pPr marL="2057400" indent="-228600">
                <a:spcBef>
                  <a:spcPct val="20000"/>
                </a:spcBef>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ea typeface="Arial" charset="0"/>
                  <a:cs typeface="Arial" charset="0"/>
                </a:defRPr>
              </a:lvl9pPr>
            </a:lstStyle>
            <a:p>
              <a:pPr eaLnBrk="1" hangingPunct="1">
                <a:spcBef>
                  <a:spcPct val="0"/>
                </a:spcBef>
                <a:buFontTx/>
                <a:buNone/>
              </a:pPr>
              <a:r>
                <a:rPr lang="en-US" altLang="zh-CN" sz="1200" b="1">
                  <a:latin typeface="Times" charset="0"/>
                </a:rPr>
                <a:t>D</a:t>
              </a:r>
              <a:r>
                <a:rPr lang="en-US" altLang="zh-CN" sz="1200" b="1" baseline="-25000">
                  <a:latin typeface="Times" charset="0"/>
                </a:rPr>
                <a:t>1</a:t>
              </a:r>
              <a:endParaRPr lang="en-US" altLang="zh-CN" sz="1800"/>
            </a:p>
          </p:txBody>
        </p:sp>
        <p:sp>
          <p:nvSpPr>
            <p:cNvPr id="126999" name="Text Box 22"/>
            <p:cNvSpPr txBox="1">
              <a:spLocks noChangeArrowheads="1"/>
            </p:cNvSpPr>
            <p:nvPr/>
          </p:nvSpPr>
          <p:spPr bwMode="auto">
            <a:xfrm>
              <a:off x="2606" y="2328"/>
              <a:ext cx="244" cy="19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charset="2"/>
                <a:buChar char="§"/>
                <a:defRPr sz="3200">
                  <a:solidFill>
                    <a:schemeClr val="tx1"/>
                  </a:solidFill>
                  <a:latin typeface="Arial" charset="0"/>
                  <a:ea typeface="Arial" charset="0"/>
                  <a:cs typeface="Arial" charset="0"/>
                </a:defRPr>
              </a:lvl1pPr>
              <a:lvl2pPr marL="742950" indent="-285750">
                <a:spcBef>
                  <a:spcPct val="20000"/>
                </a:spcBef>
                <a:buFont typeface="Wingdings" charset="2"/>
                <a:buChar char="Ø"/>
                <a:defRPr sz="2800">
                  <a:solidFill>
                    <a:schemeClr val="tx1"/>
                  </a:solidFill>
                  <a:latin typeface="Arial" charset="0"/>
                  <a:ea typeface="Arial" charset="0"/>
                  <a:cs typeface="Arial" charset="0"/>
                </a:defRPr>
              </a:lvl2pPr>
              <a:lvl3pPr marL="1143000" indent="-228600">
                <a:spcBef>
                  <a:spcPct val="20000"/>
                </a:spcBef>
                <a:buFont typeface="Wingdings" charset="2"/>
                <a:buChar char="v"/>
                <a:defRPr sz="2400">
                  <a:solidFill>
                    <a:schemeClr val="tx1"/>
                  </a:solidFill>
                  <a:latin typeface="Arial" charset="0"/>
                  <a:ea typeface="Arial" charset="0"/>
                  <a:cs typeface="Arial" charset="0"/>
                </a:defRPr>
              </a:lvl3pPr>
              <a:lvl4pPr marL="1600200" indent="-228600">
                <a:spcBef>
                  <a:spcPct val="20000"/>
                </a:spcBef>
                <a:buChar char="–"/>
                <a:defRPr sz="2000">
                  <a:solidFill>
                    <a:schemeClr val="tx1"/>
                  </a:solidFill>
                  <a:latin typeface="Arial" charset="0"/>
                  <a:ea typeface="Arial" charset="0"/>
                  <a:cs typeface="Arial" charset="0"/>
                </a:defRPr>
              </a:lvl4pPr>
              <a:lvl5pPr marL="2057400" indent="-228600">
                <a:spcBef>
                  <a:spcPct val="20000"/>
                </a:spcBef>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ea typeface="Arial" charset="0"/>
                  <a:cs typeface="Arial" charset="0"/>
                </a:defRPr>
              </a:lvl9pPr>
            </a:lstStyle>
            <a:p>
              <a:pPr eaLnBrk="1" hangingPunct="1">
                <a:spcBef>
                  <a:spcPct val="0"/>
                </a:spcBef>
                <a:buFontTx/>
                <a:buNone/>
              </a:pPr>
              <a:r>
                <a:rPr lang="en-US" altLang="zh-CN" sz="1200" b="1">
                  <a:latin typeface="Times" charset="0"/>
                </a:rPr>
                <a:t>D</a:t>
              </a:r>
              <a:r>
                <a:rPr lang="en-US" altLang="zh-CN" sz="1200" b="1" baseline="-25000">
                  <a:latin typeface="Times" charset="0"/>
                </a:rPr>
                <a:t>n</a:t>
              </a:r>
              <a:endParaRPr lang="en-US" altLang="zh-CN" sz="1800"/>
            </a:p>
          </p:txBody>
        </p:sp>
        <p:sp>
          <p:nvSpPr>
            <p:cNvPr id="127000" name="Text Box 23"/>
            <p:cNvSpPr txBox="1">
              <a:spLocks noChangeArrowheads="1"/>
            </p:cNvSpPr>
            <p:nvPr/>
          </p:nvSpPr>
          <p:spPr bwMode="auto">
            <a:xfrm>
              <a:off x="1114" y="2227"/>
              <a:ext cx="384" cy="288"/>
            </a:xfrm>
            <a:prstGeom prst="rect">
              <a:avLst/>
            </a:prstGeom>
            <a:solidFill>
              <a:srgbClr val="FFFFFF"/>
            </a:solidFill>
            <a:ln w="25400">
              <a:solidFill>
                <a:srgbClr val="000000"/>
              </a:solidFill>
              <a:miter lim="800000"/>
              <a:headEnd/>
              <a:tailEnd/>
            </a:ln>
          </p:spPr>
          <p:txBody>
            <a:bodyPr/>
            <a:lstStyle>
              <a:lvl1pPr>
                <a:spcBef>
                  <a:spcPct val="20000"/>
                </a:spcBef>
                <a:buFont typeface="Wingdings" charset="2"/>
                <a:buChar char="§"/>
                <a:defRPr sz="3200">
                  <a:solidFill>
                    <a:schemeClr val="tx1"/>
                  </a:solidFill>
                  <a:latin typeface="Arial" charset="0"/>
                  <a:ea typeface="Arial" charset="0"/>
                  <a:cs typeface="Arial" charset="0"/>
                </a:defRPr>
              </a:lvl1pPr>
              <a:lvl2pPr marL="742950" indent="-285750">
                <a:spcBef>
                  <a:spcPct val="20000"/>
                </a:spcBef>
                <a:buFont typeface="Wingdings" charset="2"/>
                <a:buChar char="Ø"/>
                <a:defRPr sz="2800">
                  <a:solidFill>
                    <a:schemeClr val="tx1"/>
                  </a:solidFill>
                  <a:latin typeface="Arial" charset="0"/>
                  <a:ea typeface="Arial" charset="0"/>
                  <a:cs typeface="Arial" charset="0"/>
                </a:defRPr>
              </a:lvl2pPr>
              <a:lvl3pPr marL="1143000" indent="-228600">
                <a:spcBef>
                  <a:spcPct val="20000"/>
                </a:spcBef>
                <a:buFont typeface="Wingdings" charset="2"/>
                <a:buChar char="v"/>
                <a:defRPr sz="2400">
                  <a:solidFill>
                    <a:schemeClr val="tx1"/>
                  </a:solidFill>
                  <a:latin typeface="Arial" charset="0"/>
                  <a:ea typeface="Arial" charset="0"/>
                  <a:cs typeface="Arial" charset="0"/>
                </a:defRPr>
              </a:lvl3pPr>
              <a:lvl4pPr marL="1600200" indent="-228600">
                <a:spcBef>
                  <a:spcPct val="20000"/>
                </a:spcBef>
                <a:buChar char="–"/>
                <a:defRPr sz="2000">
                  <a:solidFill>
                    <a:schemeClr val="tx1"/>
                  </a:solidFill>
                  <a:latin typeface="Arial" charset="0"/>
                  <a:ea typeface="Arial" charset="0"/>
                  <a:cs typeface="Arial" charset="0"/>
                </a:defRPr>
              </a:lvl4pPr>
              <a:lvl5pPr marL="2057400" indent="-228600">
                <a:spcBef>
                  <a:spcPct val="20000"/>
                </a:spcBef>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ea typeface="Arial" charset="0"/>
                  <a:cs typeface="Arial" charset="0"/>
                </a:defRPr>
              </a:lvl9pPr>
            </a:lstStyle>
            <a:p>
              <a:pPr eaLnBrk="1" hangingPunct="1">
                <a:spcBef>
                  <a:spcPct val="0"/>
                </a:spcBef>
                <a:buFontTx/>
                <a:buNone/>
              </a:pPr>
              <a:r>
                <a:rPr lang="en-US" altLang="zh-CN" sz="1200" b="1">
                  <a:latin typeface="Times" charset="0"/>
                </a:rPr>
                <a:t>CU</a:t>
              </a:r>
              <a:endParaRPr lang="en-US" altLang="zh-CN" sz="1800"/>
            </a:p>
          </p:txBody>
        </p:sp>
        <p:sp>
          <p:nvSpPr>
            <p:cNvPr id="127001" name="Line 24"/>
            <p:cNvSpPr>
              <a:spLocks noChangeShapeType="1"/>
            </p:cNvSpPr>
            <p:nvPr/>
          </p:nvSpPr>
          <p:spPr bwMode="auto">
            <a:xfrm>
              <a:off x="2217" y="2270"/>
              <a:ext cx="0" cy="144"/>
            </a:xfrm>
            <a:prstGeom prst="line">
              <a:avLst/>
            </a:prstGeom>
            <a:noFill/>
            <a:ln w="25400">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127002" name="Text Box 25"/>
            <p:cNvSpPr txBox="1">
              <a:spLocks noChangeArrowheads="1"/>
            </p:cNvSpPr>
            <p:nvPr/>
          </p:nvSpPr>
          <p:spPr bwMode="auto">
            <a:xfrm>
              <a:off x="3178" y="2946"/>
              <a:ext cx="1440" cy="768"/>
            </a:xfrm>
            <a:prstGeom prst="rect">
              <a:avLst/>
            </a:prstGeom>
            <a:solidFill>
              <a:srgbClr val="CCECFF"/>
            </a:solidFill>
            <a:ln w="9525">
              <a:solidFill>
                <a:srgbClr val="000000"/>
              </a:solidFill>
              <a:miter lim="800000"/>
              <a:headEnd/>
              <a:tailEnd/>
            </a:ln>
          </p:spPr>
          <p:txBody>
            <a:bodyPr/>
            <a:lstStyle>
              <a:lvl1pPr>
                <a:spcBef>
                  <a:spcPct val="20000"/>
                </a:spcBef>
                <a:buFont typeface="Wingdings" charset="2"/>
                <a:buChar char="§"/>
                <a:defRPr sz="3200">
                  <a:solidFill>
                    <a:schemeClr val="tx1"/>
                  </a:solidFill>
                  <a:latin typeface="Arial" charset="0"/>
                  <a:ea typeface="Arial" charset="0"/>
                  <a:cs typeface="Arial" charset="0"/>
                </a:defRPr>
              </a:lvl1pPr>
              <a:lvl2pPr marL="742950" indent="-285750">
                <a:spcBef>
                  <a:spcPct val="20000"/>
                </a:spcBef>
                <a:buFont typeface="Wingdings" charset="2"/>
                <a:buChar char="Ø"/>
                <a:defRPr sz="2800">
                  <a:solidFill>
                    <a:schemeClr val="tx1"/>
                  </a:solidFill>
                  <a:latin typeface="Arial" charset="0"/>
                  <a:ea typeface="Arial" charset="0"/>
                  <a:cs typeface="Arial" charset="0"/>
                </a:defRPr>
              </a:lvl2pPr>
              <a:lvl3pPr marL="1143000" indent="-228600">
                <a:spcBef>
                  <a:spcPct val="20000"/>
                </a:spcBef>
                <a:buFont typeface="Wingdings" charset="2"/>
                <a:buChar char="v"/>
                <a:defRPr sz="2400">
                  <a:solidFill>
                    <a:schemeClr val="tx1"/>
                  </a:solidFill>
                  <a:latin typeface="Arial" charset="0"/>
                  <a:ea typeface="Arial" charset="0"/>
                  <a:cs typeface="Arial" charset="0"/>
                </a:defRPr>
              </a:lvl3pPr>
              <a:lvl4pPr marL="1600200" indent="-228600">
                <a:spcBef>
                  <a:spcPct val="20000"/>
                </a:spcBef>
                <a:buChar char="–"/>
                <a:defRPr sz="2000">
                  <a:solidFill>
                    <a:schemeClr val="tx1"/>
                  </a:solidFill>
                  <a:latin typeface="Arial" charset="0"/>
                  <a:ea typeface="Arial" charset="0"/>
                  <a:cs typeface="Arial" charset="0"/>
                </a:defRPr>
              </a:lvl4pPr>
              <a:lvl5pPr marL="2057400" indent="-228600">
                <a:spcBef>
                  <a:spcPct val="20000"/>
                </a:spcBef>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ea typeface="Arial" charset="0"/>
                  <a:cs typeface="Arial" charset="0"/>
                </a:defRPr>
              </a:lvl9pPr>
            </a:lstStyle>
            <a:p>
              <a:pPr eaLnBrk="1" hangingPunct="1">
                <a:spcBef>
                  <a:spcPct val="0"/>
                </a:spcBef>
                <a:buFontTx/>
                <a:buNone/>
              </a:pPr>
              <a:r>
                <a:rPr lang="en-GB" altLang="zh-CN" sz="1800" b="1">
                  <a:latin typeface="Times" charset="0"/>
                </a:rPr>
                <a:t>CU</a:t>
              </a:r>
              <a:r>
                <a:rPr lang="en-GB" altLang="zh-CN" sz="1800">
                  <a:latin typeface="Times" charset="0"/>
                </a:rPr>
                <a:t> – control unit</a:t>
              </a:r>
            </a:p>
            <a:p>
              <a:pPr eaLnBrk="1" hangingPunct="1">
                <a:spcBef>
                  <a:spcPct val="0"/>
                </a:spcBef>
                <a:buFontTx/>
                <a:buNone/>
              </a:pPr>
              <a:r>
                <a:rPr lang="en-GB" altLang="zh-CN" sz="1800" b="1">
                  <a:latin typeface="Times" charset="0"/>
                </a:rPr>
                <a:t>PU</a:t>
              </a:r>
              <a:r>
                <a:rPr lang="en-GB" altLang="zh-CN" sz="1800">
                  <a:latin typeface="Times" charset="0"/>
                </a:rPr>
                <a:t> – processor unit</a:t>
              </a:r>
            </a:p>
            <a:p>
              <a:pPr eaLnBrk="1" hangingPunct="1">
                <a:spcBef>
                  <a:spcPct val="0"/>
                </a:spcBef>
                <a:buFontTx/>
                <a:buNone/>
              </a:pPr>
              <a:r>
                <a:rPr lang="en-GB" altLang="zh-CN" sz="1800" b="1">
                  <a:latin typeface="Times" charset="0"/>
                </a:rPr>
                <a:t>I</a:t>
              </a:r>
              <a:r>
                <a:rPr lang="en-GB" altLang="zh-CN" sz="1800">
                  <a:latin typeface="Times" charset="0"/>
                </a:rPr>
                <a:t> – instruction stream</a:t>
              </a:r>
            </a:p>
            <a:p>
              <a:pPr eaLnBrk="1" hangingPunct="1">
                <a:spcBef>
                  <a:spcPct val="0"/>
                </a:spcBef>
                <a:buFontTx/>
                <a:buNone/>
              </a:pPr>
              <a:r>
                <a:rPr lang="en-GB" altLang="zh-CN" sz="1800" b="1">
                  <a:latin typeface="Times" charset="0"/>
                </a:rPr>
                <a:t>D</a:t>
              </a:r>
              <a:r>
                <a:rPr lang="en-GB" altLang="zh-CN" sz="1800">
                  <a:latin typeface="Times" charset="0"/>
                </a:rPr>
                <a:t> – data stream</a:t>
              </a:r>
              <a:endParaRPr lang="en-US" altLang="zh-CN" sz="1800"/>
            </a:p>
          </p:txBody>
        </p:sp>
        <p:sp>
          <p:nvSpPr>
            <p:cNvPr id="127003" name="Text Box 26"/>
            <p:cNvSpPr txBox="1">
              <a:spLocks noChangeArrowheads="1"/>
            </p:cNvSpPr>
            <p:nvPr/>
          </p:nvSpPr>
          <p:spPr bwMode="auto">
            <a:xfrm>
              <a:off x="1018" y="1410"/>
              <a:ext cx="589" cy="250"/>
            </a:xfrm>
            <a:prstGeom prst="rect">
              <a:avLst/>
            </a:prstGeom>
            <a:solidFill>
              <a:srgbClr val="CC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Wingdings" charset="2"/>
                <a:buChar char="§"/>
                <a:defRPr sz="3200">
                  <a:solidFill>
                    <a:schemeClr val="tx1"/>
                  </a:solidFill>
                  <a:latin typeface="Arial" charset="0"/>
                  <a:ea typeface="Arial" charset="0"/>
                  <a:cs typeface="Arial" charset="0"/>
                </a:defRPr>
              </a:lvl1pPr>
              <a:lvl2pPr marL="742950" indent="-285750">
                <a:spcBef>
                  <a:spcPct val="20000"/>
                </a:spcBef>
                <a:buFont typeface="Wingdings" charset="2"/>
                <a:buChar char="Ø"/>
                <a:defRPr sz="2800">
                  <a:solidFill>
                    <a:schemeClr val="tx1"/>
                  </a:solidFill>
                  <a:latin typeface="Arial" charset="0"/>
                  <a:ea typeface="Arial" charset="0"/>
                  <a:cs typeface="Arial" charset="0"/>
                </a:defRPr>
              </a:lvl2pPr>
              <a:lvl3pPr marL="1143000" indent="-228600">
                <a:spcBef>
                  <a:spcPct val="20000"/>
                </a:spcBef>
                <a:buFont typeface="Wingdings" charset="2"/>
                <a:buChar char="v"/>
                <a:defRPr sz="2400">
                  <a:solidFill>
                    <a:schemeClr val="tx1"/>
                  </a:solidFill>
                  <a:latin typeface="Arial" charset="0"/>
                  <a:ea typeface="Arial" charset="0"/>
                  <a:cs typeface="Arial" charset="0"/>
                </a:defRPr>
              </a:lvl3pPr>
              <a:lvl4pPr marL="1600200" indent="-228600">
                <a:spcBef>
                  <a:spcPct val="20000"/>
                </a:spcBef>
                <a:buChar char="–"/>
                <a:defRPr sz="2000">
                  <a:solidFill>
                    <a:schemeClr val="tx1"/>
                  </a:solidFill>
                  <a:latin typeface="Arial" charset="0"/>
                  <a:ea typeface="Arial" charset="0"/>
                  <a:cs typeface="Arial" charset="0"/>
                </a:defRPr>
              </a:lvl4pPr>
              <a:lvl5pPr marL="2057400" indent="-228600">
                <a:spcBef>
                  <a:spcPct val="20000"/>
                </a:spcBef>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ea typeface="Arial" charset="0"/>
                  <a:cs typeface="Arial" charset="0"/>
                </a:defRPr>
              </a:lvl9pPr>
            </a:lstStyle>
            <a:p>
              <a:pPr eaLnBrk="1" hangingPunct="1">
                <a:spcBef>
                  <a:spcPct val="0"/>
                </a:spcBef>
                <a:buFontTx/>
                <a:buNone/>
              </a:pPr>
              <a:r>
                <a:rPr lang="en-GB" altLang="zh-CN" sz="2000">
                  <a:latin typeface="Times" charset="0"/>
                </a:rPr>
                <a:t>SISD</a:t>
              </a:r>
              <a:endParaRPr lang="en-US" altLang="zh-CN" sz="1800"/>
            </a:p>
          </p:txBody>
        </p:sp>
        <p:sp>
          <p:nvSpPr>
            <p:cNvPr id="127004" name="Text Box 27"/>
            <p:cNvSpPr txBox="1">
              <a:spLocks noChangeArrowheads="1"/>
            </p:cNvSpPr>
            <p:nvPr/>
          </p:nvSpPr>
          <p:spPr bwMode="auto">
            <a:xfrm>
              <a:off x="1018" y="2610"/>
              <a:ext cx="589" cy="250"/>
            </a:xfrm>
            <a:prstGeom prst="rect">
              <a:avLst/>
            </a:prstGeom>
            <a:solidFill>
              <a:srgbClr val="CC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Wingdings" charset="2"/>
                <a:buChar char="§"/>
                <a:defRPr sz="3200">
                  <a:solidFill>
                    <a:schemeClr val="tx1"/>
                  </a:solidFill>
                  <a:latin typeface="Arial" charset="0"/>
                  <a:ea typeface="Arial" charset="0"/>
                  <a:cs typeface="Arial" charset="0"/>
                </a:defRPr>
              </a:lvl1pPr>
              <a:lvl2pPr marL="742950" indent="-285750">
                <a:spcBef>
                  <a:spcPct val="20000"/>
                </a:spcBef>
                <a:buFont typeface="Wingdings" charset="2"/>
                <a:buChar char="Ø"/>
                <a:defRPr sz="2800">
                  <a:solidFill>
                    <a:schemeClr val="tx1"/>
                  </a:solidFill>
                  <a:latin typeface="Arial" charset="0"/>
                  <a:ea typeface="Arial" charset="0"/>
                  <a:cs typeface="Arial" charset="0"/>
                </a:defRPr>
              </a:lvl2pPr>
              <a:lvl3pPr marL="1143000" indent="-228600">
                <a:spcBef>
                  <a:spcPct val="20000"/>
                </a:spcBef>
                <a:buFont typeface="Wingdings" charset="2"/>
                <a:buChar char="v"/>
                <a:defRPr sz="2400">
                  <a:solidFill>
                    <a:schemeClr val="tx1"/>
                  </a:solidFill>
                  <a:latin typeface="Arial" charset="0"/>
                  <a:ea typeface="Arial" charset="0"/>
                  <a:cs typeface="Arial" charset="0"/>
                </a:defRPr>
              </a:lvl3pPr>
              <a:lvl4pPr marL="1600200" indent="-228600">
                <a:spcBef>
                  <a:spcPct val="20000"/>
                </a:spcBef>
                <a:buChar char="–"/>
                <a:defRPr sz="2000">
                  <a:solidFill>
                    <a:schemeClr val="tx1"/>
                  </a:solidFill>
                  <a:latin typeface="Arial" charset="0"/>
                  <a:ea typeface="Arial" charset="0"/>
                  <a:cs typeface="Arial" charset="0"/>
                </a:defRPr>
              </a:lvl4pPr>
              <a:lvl5pPr marL="2057400" indent="-228600">
                <a:spcBef>
                  <a:spcPct val="20000"/>
                </a:spcBef>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ea typeface="Arial" charset="0"/>
                  <a:cs typeface="Arial" charset="0"/>
                </a:defRPr>
              </a:lvl9pPr>
            </a:lstStyle>
            <a:p>
              <a:pPr eaLnBrk="1" hangingPunct="1">
                <a:spcBef>
                  <a:spcPct val="0"/>
                </a:spcBef>
                <a:buFontTx/>
                <a:buNone/>
              </a:pPr>
              <a:r>
                <a:rPr lang="en-GB" altLang="zh-CN" sz="2000">
                  <a:latin typeface="Times" charset="0"/>
                </a:rPr>
                <a:t>SIMD</a:t>
              </a:r>
              <a:endParaRPr lang="en-US" altLang="zh-CN" sz="1800"/>
            </a:p>
          </p:txBody>
        </p:sp>
      </p:grpSp>
      <p:sp>
        <p:nvSpPr>
          <p:cNvPr id="126980" name="Footer Placeholder 1"/>
          <p:cNvSpPr>
            <a:spLocks noGrp="1"/>
          </p:cNvSpPr>
          <p:nvPr>
            <p:ph type="ftr" sz="quarter" idx="10"/>
          </p:nvPr>
        </p:nvSpPr>
        <p:spPr>
          <a:xfrm>
            <a:off x="5907088" y="6254542"/>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charset="2"/>
              <a:buChar char="§"/>
              <a:defRPr sz="3200">
                <a:solidFill>
                  <a:schemeClr val="tx1"/>
                </a:solidFill>
                <a:latin typeface="Arial" charset="0"/>
                <a:ea typeface="Arial" charset="0"/>
                <a:cs typeface="Arial" charset="0"/>
              </a:defRPr>
            </a:lvl1pPr>
            <a:lvl2pPr marL="742950" indent="-285750">
              <a:spcBef>
                <a:spcPct val="20000"/>
              </a:spcBef>
              <a:buFont typeface="Wingdings" charset="2"/>
              <a:buChar char="Ø"/>
              <a:defRPr sz="2800">
                <a:solidFill>
                  <a:schemeClr val="tx1"/>
                </a:solidFill>
                <a:latin typeface="Arial" charset="0"/>
                <a:ea typeface="Arial" charset="0"/>
                <a:cs typeface="Arial" charset="0"/>
              </a:defRPr>
            </a:lvl2pPr>
            <a:lvl3pPr marL="1143000" indent="-228600">
              <a:spcBef>
                <a:spcPct val="20000"/>
              </a:spcBef>
              <a:buFont typeface="Wingdings" charset="2"/>
              <a:buChar char="v"/>
              <a:defRPr sz="2400">
                <a:solidFill>
                  <a:schemeClr val="tx1"/>
                </a:solidFill>
                <a:latin typeface="Arial" charset="0"/>
                <a:ea typeface="Arial" charset="0"/>
                <a:cs typeface="Arial" charset="0"/>
              </a:defRPr>
            </a:lvl3pPr>
            <a:lvl4pPr marL="1600200" indent="-228600">
              <a:spcBef>
                <a:spcPct val="20000"/>
              </a:spcBef>
              <a:buChar char="–"/>
              <a:defRPr sz="2000">
                <a:solidFill>
                  <a:schemeClr val="tx1"/>
                </a:solidFill>
                <a:latin typeface="Arial" charset="0"/>
                <a:ea typeface="Arial" charset="0"/>
                <a:cs typeface="Arial" charset="0"/>
              </a:defRPr>
            </a:lvl4pPr>
            <a:lvl5pPr marL="2057400" indent="-228600">
              <a:spcBef>
                <a:spcPct val="20000"/>
              </a:spcBef>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ea typeface="Arial" charset="0"/>
                <a:cs typeface="Arial" charset="0"/>
              </a:defRPr>
            </a:lvl9pPr>
          </a:lstStyle>
          <a:p>
            <a:pPr algn="r">
              <a:spcBef>
                <a:spcPct val="0"/>
              </a:spcBef>
              <a:buFontTx/>
              <a:buNone/>
            </a:pPr>
            <a:r>
              <a:rPr lang="en-US" altLang="zh-CN" sz="1400" b="0" i="0"/>
              <a:t>Distributed System(DS)</a:t>
            </a: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1" name="Slide Number Placeholder 5"/>
          <p:cNvSpPr>
            <a:spLocks noGrp="1"/>
          </p:cNvSpPr>
          <p:nvPr>
            <p:ph type="sldNum" sz="quarter" idx="11"/>
          </p:nvPr>
        </p:nvSpPr>
        <p:spPr>
          <a:xfrm>
            <a:off x="6553200" y="6245225"/>
            <a:ext cx="2289175"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charset="2"/>
              <a:buChar char="§"/>
              <a:defRPr sz="3200">
                <a:solidFill>
                  <a:schemeClr val="tx1"/>
                </a:solidFill>
                <a:latin typeface="Arial" charset="0"/>
                <a:ea typeface="Arial" charset="0"/>
                <a:cs typeface="Arial" charset="0"/>
              </a:defRPr>
            </a:lvl1pPr>
            <a:lvl2pPr marL="742950" indent="-285750">
              <a:spcBef>
                <a:spcPct val="20000"/>
              </a:spcBef>
              <a:buFont typeface="Wingdings" charset="2"/>
              <a:buChar char="Ø"/>
              <a:defRPr sz="2800">
                <a:solidFill>
                  <a:schemeClr val="tx1"/>
                </a:solidFill>
                <a:latin typeface="Arial" charset="0"/>
                <a:ea typeface="Arial" charset="0"/>
                <a:cs typeface="Arial" charset="0"/>
              </a:defRPr>
            </a:lvl2pPr>
            <a:lvl3pPr marL="1143000" indent="-228600">
              <a:spcBef>
                <a:spcPct val="20000"/>
              </a:spcBef>
              <a:buFont typeface="Wingdings" charset="2"/>
              <a:buChar char="v"/>
              <a:defRPr sz="2400">
                <a:solidFill>
                  <a:schemeClr val="tx1"/>
                </a:solidFill>
                <a:latin typeface="Arial" charset="0"/>
                <a:ea typeface="Arial" charset="0"/>
                <a:cs typeface="Arial" charset="0"/>
              </a:defRPr>
            </a:lvl3pPr>
            <a:lvl4pPr marL="1600200" indent="-228600">
              <a:spcBef>
                <a:spcPct val="20000"/>
              </a:spcBef>
              <a:buChar char="–"/>
              <a:defRPr sz="2000">
                <a:solidFill>
                  <a:schemeClr val="tx1"/>
                </a:solidFill>
                <a:latin typeface="Arial" charset="0"/>
                <a:ea typeface="Arial" charset="0"/>
                <a:cs typeface="Arial" charset="0"/>
              </a:defRPr>
            </a:lvl4pPr>
            <a:lvl5pPr marL="2057400" indent="-228600">
              <a:spcBef>
                <a:spcPct val="20000"/>
              </a:spcBef>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ea typeface="Arial" charset="0"/>
                <a:cs typeface="Arial" charset="0"/>
              </a:defRPr>
            </a:lvl9pPr>
          </a:lstStyle>
          <a:p>
            <a:pPr>
              <a:spcBef>
                <a:spcPct val="0"/>
              </a:spcBef>
              <a:buFontTx/>
              <a:buNone/>
            </a:pPr>
            <a:fld id="{97BE5337-F83A-C64F-95E7-AE257030837E}" type="slidenum">
              <a:rPr lang="en-US" altLang="zh-CN" sz="1400"/>
              <a:pPr>
                <a:spcBef>
                  <a:spcPct val="0"/>
                </a:spcBef>
                <a:buFontTx/>
                <a:buNone/>
              </a:pPr>
              <a:t>69</a:t>
            </a:fld>
            <a:endParaRPr lang="en-US" altLang="zh-CN" sz="1400"/>
          </a:p>
        </p:txBody>
      </p:sp>
      <p:sp>
        <p:nvSpPr>
          <p:cNvPr id="128002" name="Rectangle 2"/>
          <p:cNvSpPr>
            <a:spLocks noGrp="1" noRot="1" noChangeArrowheads="1"/>
          </p:cNvSpPr>
          <p:nvPr>
            <p:ph type="title"/>
          </p:nvPr>
        </p:nvSpPr>
        <p:spPr/>
        <p:txBody>
          <a:bodyPr/>
          <a:lstStyle/>
          <a:p>
            <a:r>
              <a:rPr kumimoji="1" lang="en-US" altLang="zh-CN" b="1"/>
              <a:t>Flynn Architectures </a:t>
            </a:r>
            <a:r>
              <a:rPr kumimoji="1" lang="en-GB" altLang="zh-CN"/>
              <a:t>(2)</a:t>
            </a:r>
            <a:endParaRPr kumimoji="1" lang="en-US" altLang="zh-CN"/>
          </a:p>
        </p:txBody>
      </p:sp>
      <p:grpSp>
        <p:nvGrpSpPr>
          <p:cNvPr id="128003" name="Group 4"/>
          <p:cNvGrpSpPr>
            <a:grpSpLocks/>
          </p:cNvGrpSpPr>
          <p:nvPr/>
        </p:nvGrpSpPr>
        <p:grpSpPr bwMode="auto">
          <a:xfrm>
            <a:off x="1817688" y="1414463"/>
            <a:ext cx="7326312" cy="4316412"/>
            <a:chOff x="1145" y="891"/>
            <a:chExt cx="4615" cy="2719"/>
          </a:xfrm>
        </p:grpSpPr>
        <p:sp>
          <p:nvSpPr>
            <p:cNvPr id="128005" name="Text Box 5"/>
            <p:cNvSpPr txBox="1">
              <a:spLocks noChangeArrowheads="1"/>
            </p:cNvSpPr>
            <p:nvPr/>
          </p:nvSpPr>
          <p:spPr bwMode="auto">
            <a:xfrm>
              <a:off x="1145" y="988"/>
              <a:ext cx="384" cy="288"/>
            </a:xfrm>
            <a:prstGeom prst="rect">
              <a:avLst/>
            </a:prstGeom>
            <a:solidFill>
              <a:srgbClr val="FFFFFF"/>
            </a:solidFill>
            <a:ln w="28575">
              <a:solidFill>
                <a:srgbClr val="000000"/>
              </a:solidFill>
              <a:miter lim="800000"/>
              <a:headEnd/>
              <a:tailEnd/>
            </a:ln>
          </p:spPr>
          <p:txBody>
            <a:bodyPr/>
            <a:lstStyle>
              <a:lvl1pPr>
                <a:spcBef>
                  <a:spcPct val="20000"/>
                </a:spcBef>
                <a:buFont typeface="Wingdings" charset="2"/>
                <a:buChar char="§"/>
                <a:defRPr sz="3200">
                  <a:solidFill>
                    <a:schemeClr val="tx1"/>
                  </a:solidFill>
                  <a:latin typeface="Arial" charset="0"/>
                  <a:ea typeface="Arial" charset="0"/>
                  <a:cs typeface="Arial" charset="0"/>
                </a:defRPr>
              </a:lvl1pPr>
              <a:lvl2pPr marL="742950" indent="-285750">
                <a:spcBef>
                  <a:spcPct val="20000"/>
                </a:spcBef>
                <a:buFont typeface="Wingdings" charset="2"/>
                <a:buChar char="Ø"/>
                <a:defRPr sz="2800">
                  <a:solidFill>
                    <a:schemeClr val="tx1"/>
                  </a:solidFill>
                  <a:latin typeface="Arial" charset="0"/>
                  <a:ea typeface="Arial" charset="0"/>
                  <a:cs typeface="Arial" charset="0"/>
                </a:defRPr>
              </a:lvl2pPr>
              <a:lvl3pPr marL="1143000" indent="-228600">
                <a:spcBef>
                  <a:spcPct val="20000"/>
                </a:spcBef>
                <a:buFont typeface="Wingdings" charset="2"/>
                <a:buChar char="v"/>
                <a:defRPr sz="2400">
                  <a:solidFill>
                    <a:schemeClr val="tx1"/>
                  </a:solidFill>
                  <a:latin typeface="Arial" charset="0"/>
                  <a:ea typeface="Arial" charset="0"/>
                  <a:cs typeface="Arial" charset="0"/>
                </a:defRPr>
              </a:lvl3pPr>
              <a:lvl4pPr marL="1600200" indent="-228600">
                <a:spcBef>
                  <a:spcPct val="20000"/>
                </a:spcBef>
                <a:buChar char="–"/>
                <a:defRPr sz="2000">
                  <a:solidFill>
                    <a:schemeClr val="tx1"/>
                  </a:solidFill>
                  <a:latin typeface="Arial" charset="0"/>
                  <a:ea typeface="Arial" charset="0"/>
                  <a:cs typeface="Arial" charset="0"/>
                </a:defRPr>
              </a:lvl4pPr>
              <a:lvl5pPr marL="2057400" indent="-228600">
                <a:spcBef>
                  <a:spcPct val="20000"/>
                </a:spcBef>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ea typeface="Arial" charset="0"/>
                  <a:cs typeface="Arial" charset="0"/>
                </a:defRPr>
              </a:lvl9pPr>
            </a:lstStyle>
            <a:p>
              <a:pPr eaLnBrk="1" hangingPunct="1">
                <a:spcBef>
                  <a:spcPct val="0"/>
                </a:spcBef>
                <a:buFontTx/>
                <a:buNone/>
              </a:pPr>
              <a:r>
                <a:rPr lang="en-US" altLang="zh-CN" sz="1200" b="1">
                  <a:latin typeface="Times" charset="0"/>
                </a:rPr>
                <a:t>CU</a:t>
              </a:r>
              <a:r>
                <a:rPr lang="en-US" altLang="zh-CN" sz="1200" b="1" baseline="-25000">
                  <a:latin typeface="Times" charset="0"/>
                </a:rPr>
                <a:t>1</a:t>
              </a:r>
              <a:endParaRPr lang="en-US" altLang="zh-CN" sz="1800"/>
            </a:p>
          </p:txBody>
        </p:sp>
        <p:sp>
          <p:nvSpPr>
            <p:cNvPr id="128006" name="Text Box 6"/>
            <p:cNvSpPr txBox="1">
              <a:spLocks noChangeArrowheads="1"/>
            </p:cNvSpPr>
            <p:nvPr/>
          </p:nvSpPr>
          <p:spPr bwMode="auto">
            <a:xfrm>
              <a:off x="1913" y="988"/>
              <a:ext cx="384" cy="288"/>
            </a:xfrm>
            <a:prstGeom prst="rect">
              <a:avLst/>
            </a:prstGeom>
            <a:solidFill>
              <a:srgbClr val="FFFFFF"/>
            </a:solidFill>
            <a:ln w="28575">
              <a:solidFill>
                <a:srgbClr val="000000"/>
              </a:solidFill>
              <a:miter lim="800000"/>
              <a:headEnd/>
              <a:tailEnd/>
            </a:ln>
          </p:spPr>
          <p:txBody>
            <a:bodyPr/>
            <a:lstStyle>
              <a:lvl1pPr>
                <a:spcBef>
                  <a:spcPct val="20000"/>
                </a:spcBef>
                <a:buFont typeface="Wingdings" charset="2"/>
                <a:buChar char="§"/>
                <a:defRPr sz="3200">
                  <a:solidFill>
                    <a:schemeClr val="tx1"/>
                  </a:solidFill>
                  <a:latin typeface="Arial" charset="0"/>
                  <a:ea typeface="Arial" charset="0"/>
                  <a:cs typeface="Arial" charset="0"/>
                </a:defRPr>
              </a:lvl1pPr>
              <a:lvl2pPr marL="742950" indent="-285750">
                <a:spcBef>
                  <a:spcPct val="20000"/>
                </a:spcBef>
                <a:buFont typeface="Wingdings" charset="2"/>
                <a:buChar char="Ø"/>
                <a:defRPr sz="2800">
                  <a:solidFill>
                    <a:schemeClr val="tx1"/>
                  </a:solidFill>
                  <a:latin typeface="Arial" charset="0"/>
                  <a:ea typeface="Arial" charset="0"/>
                  <a:cs typeface="Arial" charset="0"/>
                </a:defRPr>
              </a:lvl2pPr>
              <a:lvl3pPr marL="1143000" indent="-228600">
                <a:spcBef>
                  <a:spcPct val="20000"/>
                </a:spcBef>
                <a:buFont typeface="Wingdings" charset="2"/>
                <a:buChar char="v"/>
                <a:defRPr sz="2400">
                  <a:solidFill>
                    <a:schemeClr val="tx1"/>
                  </a:solidFill>
                  <a:latin typeface="Arial" charset="0"/>
                  <a:ea typeface="Arial" charset="0"/>
                  <a:cs typeface="Arial" charset="0"/>
                </a:defRPr>
              </a:lvl3pPr>
              <a:lvl4pPr marL="1600200" indent="-228600">
                <a:spcBef>
                  <a:spcPct val="20000"/>
                </a:spcBef>
                <a:buChar char="–"/>
                <a:defRPr sz="2000">
                  <a:solidFill>
                    <a:schemeClr val="tx1"/>
                  </a:solidFill>
                  <a:latin typeface="Arial" charset="0"/>
                  <a:ea typeface="Arial" charset="0"/>
                  <a:cs typeface="Arial" charset="0"/>
                </a:defRPr>
              </a:lvl4pPr>
              <a:lvl5pPr marL="2057400" indent="-228600">
                <a:spcBef>
                  <a:spcPct val="20000"/>
                </a:spcBef>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ea typeface="Arial" charset="0"/>
                  <a:cs typeface="Arial" charset="0"/>
                </a:defRPr>
              </a:lvl9pPr>
            </a:lstStyle>
            <a:p>
              <a:pPr eaLnBrk="1" hangingPunct="1">
                <a:spcBef>
                  <a:spcPct val="0"/>
                </a:spcBef>
                <a:buFontTx/>
                <a:buNone/>
              </a:pPr>
              <a:r>
                <a:rPr lang="en-US" altLang="zh-CN" sz="1200" b="1">
                  <a:latin typeface="Times" charset="0"/>
                </a:rPr>
                <a:t>PU</a:t>
              </a:r>
              <a:r>
                <a:rPr lang="en-US" altLang="zh-CN" sz="1200" b="1" baseline="-25000">
                  <a:latin typeface="Times" charset="0"/>
                </a:rPr>
                <a:t>1</a:t>
              </a:r>
              <a:endParaRPr lang="en-US" altLang="zh-CN" sz="1800"/>
            </a:p>
          </p:txBody>
        </p:sp>
        <p:sp>
          <p:nvSpPr>
            <p:cNvPr id="128007" name="Line 7"/>
            <p:cNvSpPr>
              <a:spLocks noChangeShapeType="1"/>
            </p:cNvSpPr>
            <p:nvPr/>
          </p:nvSpPr>
          <p:spPr bwMode="auto">
            <a:xfrm>
              <a:off x="1529" y="1132"/>
              <a:ext cx="384" cy="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28008" name="Line 8"/>
            <p:cNvSpPr>
              <a:spLocks noChangeShapeType="1"/>
            </p:cNvSpPr>
            <p:nvPr/>
          </p:nvSpPr>
          <p:spPr bwMode="auto">
            <a:xfrm flipH="1">
              <a:off x="2297" y="1132"/>
              <a:ext cx="480" cy="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28009" name="Text Box 9"/>
            <p:cNvSpPr txBox="1">
              <a:spLocks noChangeArrowheads="1"/>
            </p:cNvSpPr>
            <p:nvPr/>
          </p:nvSpPr>
          <p:spPr bwMode="auto">
            <a:xfrm>
              <a:off x="1625" y="891"/>
              <a:ext cx="240" cy="14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charset="2"/>
                <a:buChar char="§"/>
                <a:defRPr sz="3200">
                  <a:solidFill>
                    <a:schemeClr val="tx1"/>
                  </a:solidFill>
                  <a:latin typeface="Arial" charset="0"/>
                  <a:ea typeface="Arial" charset="0"/>
                  <a:cs typeface="Arial" charset="0"/>
                </a:defRPr>
              </a:lvl1pPr>
              <a:lvl2pPr marL="742950" indent="-285750">
                <a:spcBef>
                  <a:spcPct val="20000"/>
                </a:spcBef>
                <a:buFont typeface="Wingdings" charset="2"/>
                <a:buChar char="Ø"/>
                <a:defRPr sz="2800">
                  <a:solidFill>
                    <a:schemeClr val="tx1"/>
                  </a:solidFill>
                  <a:latin typeface="Arial" charset="0"/>
                  <a:ea typeface="Arial" charset="0"/>
                  <a:cs typeface="Arial" charset="0"/>
                </a:defRPr>
              </a:lvl2pPr>
              <a:lvl3pPr marL="1143000" indent="-228600">
                <a:spcBef>
                  <a:spcPct val="20000"/>
                </a:spcBef>
                <a:buFont typeface="Wingdings" charset="2"/>
                <a:buChar char="v"/>
                <a:defRPr sz="2400">
                  <a:solidFill>
                    <a:schemeClr val="tx1"/>
                  </a:solidFill>
                  <a:latin typeface="Arial" charset="0"/>
                  <a:ea typeface="Arial" charset="0"/>
                  <a:cs typeface="Arial" charset="0"/>
                </a:defRPr>
              </a:lvl3pPr>
              <a:lvl4pPr marL="1600200" indent="-228600">
                <a:spcBef>
                  <a:spcPct val="20000"/>
                </a:spcBef>
                <a:buChar char="–"/>
                <a:defRPr sz="2000">
                  <a:solidFill>
                    <a:schemeClr val="tx1"/>
                  </a:solidFill>
                  <a:latin typeface="Arial" charset="0"/>
                  <a:ea typeface="Arial" charset="0"/>
                  <a:cs typeface="Arial" charset="0"/>
                </a:defRPr>
              </a:lvl4pPr>
              <a:lvl5pPr marL="2057400" indent="-228600">
                <a:spcBef>
                  <a:spcPct val="20000"/>
                </a:spcBef>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ea typeface="Arial" charset="0"/>
                  <a:cs typeface="Arial" charset="0"/>
                </a:defRPr>
              </a:lvl9pPr>
            </a:lstStyle>
            <a:p>
              <a:pPr eaLnBrk="1" hangingPunct="1">
                <a:spcBef>
                  <a:spcPct val="0"/>
                </a:spcBef>
                <a:buFontTx/>
                <a:buNone/>
              </a:pPr>
              <a:r>
                <a:rPr lang="en-GB" altLang="zh-CN" sz="1200" b="1">
                  <a:latin typeface="Times" charset="0"/>
                </a:rPr>
                <a:t>I</a:t>
              </a:r>
              <a:r>
                <a:rPr lang="en-GB" altLang="zh-CN" sz="700">
                  <a:latin typeface="Times" charset="0"/>
                </a:rPr>
                <a:t>1</a:t>
              </a:r>
              <a:endParaRPr lang="en-US" altLang="zh-CN" sz="1800"/>
            </a:p>
          </p:txBody>
        </p:sp>
        <p:sp>
          <p:nvSpPr>
            <p:cNvPr id="128010" name="Text Box 10"/>
            <p:cNvSpPr txBox="1">
              <a:spLocks noChangeArrowheads="1"/>
            </p:cNvSpPr>
            <p:nvPr/>
          </p:nvSpPr>
          <p:spPr bwMode="auto">
            <a:xfrm>
              <a:off x="2544" y="912"/>
              <a:ext cx="240" cy="19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charset="2"/>
                <a:buChar char="§"/>
                <a:defRPr sz="3200">
                  <a:solidFill>
                    <a:schemeClr val="tx1"/>
                  </a:solidFill>
                  <a:latin typeface="Arial" charset="0"/>
                  <a:ea typeface="Arial" charset="0"/>
                  <a:cs typeface="Arial" charset="0"/>
                </a:defRPr>
              </a:lvl1pPr>
              <a:lvl2pPr marL="742950" indent="-285750">
                <a:spcBef>
                  <a:spcPct val="20000"/>
                </a:spcBef>
                <a:buFont typeface="Wingdings" charset="2"/>
                <a:buChar char="Ø"/>
                <a:defRPr sz="2800">
                  <a:solidFill>
                    <a:schemeClr val="tx1"/>
                  </a:solidFill>
                  <a:latin typeface="Arial" charset="0"/>
                  <a:ea typeface="Arial" charset="0"/>
                  <a:cs typeface="Arial" charset="0"/>
                </a:defRPr>
              </a:lvl2pPr>
              <a:lvl3pPr marL="1143000" indent="-228600">
                <a:spcBef>
                  <a:spcPct val="20000"/>
                </a:spcBef>
                <a:buFont typeface="Wingdings" charset="2"/>
                <a:buChar char="v"/>
                <a:defRPr sz="2400">
                  <a:solidFill>
                    <a:schemeClr val="tx1"/>
                  </a:solidFill>
                  <a:latin typeface="Arial" charset="0"/>
                  <a:ea typeface="Arial" charset="0"/>
                  <a:cs typeface="Arial" charset="0"/>
                </a:defRPr>
              </a:lvl3pPr>
              <a:lvl4pPr marL="1600200" indent="-228600">
                <a:spcBef>
                  <a:spcPct val="20000"/>
                </a:spcBef>
                <a:buChar char="–"/>
                <a:defRPr sz="2000">
                  <a:solidFill>
                    <a:schemeClr val="tx1"/>
                  </a:solidFill>
                  <a:latin typeface="Arial" charset="0"/>
                  <a:ea typeface="Arial" charset="0"/>
                  <a:cs typeface="Arial" charset="0"/>
                </a:defRPr>
              </a:lvl4pPr>
              <a:lvl5pPr marL="2057400" indent="-228600">
                <a:spcBef>
                  <a:spcPct val="20000"/>
                </a:spcBef>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ea typeface="Arial" charset="0"/>
                  <a:cs typeface="Arial" charset="0"/>
                </a:defRPr>
              </a:lvl9pPr>
            </a:lstStyle>
            <a:p>
              <a:pPr eaLnBrk="1" hangingPunct="1">
                <a:spcBef>
                  <a:spcPct val="0"/>
                </a:spcBef>
                <a:buFontTx/>
                <a:buNone/>
              </a:pPr>
              <a:r>
                <a:rPr lang="en-GB" altLang="zh-CN" sz="1200" b="1">
                  <a:latin typeface="Times" charset="0"/>
                </a:rPr>
                <a:t>D</a:t>
              </a:r>
              <a:r>
                <a:rPr lang="en-GB" altLang="zh-CN" sz="1200" b="1" baseline="-25000">
                  <a:latin typeface="Times" charset="0"/>
                </a:rPr>
                <a:t>1</a:t>
              </a:r>
              <a:endParaRPr lang="en-US" altLang="zh-CN" sz="1800"/>
            </a:p>
          </p:txBody>
        </p:sp>
        <p:sp>
          <p:nvSpPr>
            <p:cNvPr id="128011" name="Text Box 11"/>
            <p:cNvSpPr txBox="1">
              <a:spLocks noChangeArrowheads="1"/>
            </p:cNvSpPr>
            <p:nvPr/>
          </p:nvSpPr>
          <p:spPr bwMode="auto">
            <a:xfrm>
              <a:off x="1145" y="1660"/>
              <a:ext cx="384" cy="288"/>
            </a:xfrm>
            <a:prstGeom prst="rect">
              <a:avLst/>
            </a:prstGeom>
            <a:solidFill>
              <a:srgbClr val="FFFFFF"/>
            </a:solidFill>
            <a:ln w="28575">
              <a:solidFill>
                <a:srgbClr val="000000"/>
              </a:solidFill>
              <a:miter lim="800000"/>
              <a:headEnd/>
              <a:tailEnd/>
            </a:ln>
          </p:spPr>
          <p:txBody>
            <a:bodyPr/>
            <a:lstStyle>
              <a:lvl1pPr>
                <a:spcBef>
                  <a:spcPct val="20000"/>
                </a:spcBef>
                <a:buFont typeface="Wingdings" charset="2"/>
                <a:buChar char="§"/>
                <a:defRPr sz="3200">
                  <a:solidFill>
                    <a:schemeClr val="tx1"/>
                  </a:solidFill>
                  <a:latin typeface="Arial" charset="0"/>
                  <a:ea typeface="Arial" charset="0"/>
                  <a:cs typeface="Arial" charset="0"/>
                </a:defRPr>
              </a:lvl1pPr>
              <a:lvl2pPr marL="742950" indent="-285750">
                <a:spcBef>
                  <a:spcPct val="20000"/>
                </a:spcBef>
                <a:buFont typeface="Wingdings" charset="2"/>
                <a:buChar char="Ø"/>
                <a:defRPr sz="2800">
                  <a:solidFill>
                    <a:schemeClr val="tx1"/>
                  </a:solidFill>
                  <a:latin typeface="Arial" charset="0"/>
                  <a:ea typeface="Arial" charset="0"/>
                  <a:cs typeface="Arial" charset="0"/>
                </a:defRPr>
              </a:lvl2pPr>
              <a:lvl3pPr marL="1143000" indent="-228600">
                <a:spcBef>
                  <a:spcPct val="20000"/>
                </a:spcBef>
                <a:buFont typeface="Wingdings" charset="2"/>
                <a:buChar char="v"/>
                <a:defRPr sz="2400">
                  <a:solidFill>
                    <a:schemeClr val="tx1"/>
                  </a:solidFill>
                  <a:latin typeface="Arial" charset="0"/>
                  <a:ea typeface="Arial" charset="0"/>
                  <a:cs typeface="Arial" charset="0"/>
                </a:defRPr>
              </a:lvl3pPr>
              <a:lvl4pPr marL="1600200" indent="-228600">
                <a:spcBef>
                  <a:spcPct val="20000"/>
                </a:spcBef>
                <a:buChar char="–"/>
                <a:defRPr sz="2000">
                  <a:solidFill>
                    <a:schemeClr val="tx1"/>
                  </a:solidFill>
                  <a:latin typeface="Arial" charset="0"/>
                  <a:ea typeface="Arial" charset="0"/>
                  <a:cs typeface="Arial" charset="0"/>
                </a:defRPr>
              </a:lvl4pPr>
              <a:lvl5pPr marL="2057400" indent="-228600">
                <a:spcBef>
                  <a:spcPct val="20000"/>
                </a:spcBef>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ea typeface="Arial" charset="0"/>
                  <a:cs typeface="Arial" charset="0"/>
                </a:defRPr>
              </a:lvl9pPr>
            </a:lstStyle>
            <a:p>
              <a:pPr eaLnBrk="1" hangingPunct="1">
                <a:spcBef>
                  <a:spcPct val="0"/>
                </a:spcBef>
                <a:buFontTx/>
                <a:buNone/>
              </a:pPr>
              <a:r>
                <a:rPr lang="en-US" altLang="zh-CN" sz="1200" b="1">
                  <a:latin typeface="Times" charset="0"/>
                </a:rPr>
                <a:t>CU</a:t>
              </a:r>
              <a:r>
                <a:rPr lang="en-US" altLang="zh-CN" sz="1200" b="1" baseline="-25000">
                  <a:latin typeface="Times" charset="0"/>
                </a:rPr>
                <a:t>n</a:t>
              </a:r>
              <a:endParaRPr lang="en-US" altLang="zh-CN" sz="1800"/>
            </a:p>
          </p:txBody>
        </p:sp>
        <p:sp>
          <p:nvSpPr>
            <p:cNvPr id="128012" name="Text Box 12"/>
            <p:cNvSpPr txBox="1">
              <a:spLocks noChangeArrowheads="1"/>
            </p:cNvSpPr>
            <p:nvPr/>
          </p:nvSpPr>
          <p:spPr bwMode="auto">
            <a:xfrm>
              <a:off x="1913" y="1660"/>
              <a:ext cx="384" cy="288"/>
            </a:xfrm>
            <a:prstGeom prst="rect">
              <a:avLst/>
            </a:prstGeom>
            <a:solidFill>
              <a:srgbClr val="FFFFFF"/>
            </a:solidFill>
            <a:ln w="28575">
              <a:solidFill>
                <a:srgbClr val="000000"/>
              </a:solidFill>
              <a:miter lim="800000"/>
              <a:headEnd/>
              <a:tailEnd/>
            </a:ln>
          </p:spPr>
          <p:txBody>
            <a:bodyPr/>
            <a:lstStyle>
              <a:lvl1pPr>
                <a:spcBef>
                  <a:spcPct val="20000"/>
                </a:spcBef>
                <a:buFont typeface="Wingdings" charset="2"/>
                <a:buChar char="§"/>
                <a:defRPr sz="3200">
                  <a:solidFill>
                    <a:schemeClr val="tx1"/>
                  </a:solidFill>
                  <a:latin typeface="Arial" charset="0"/>
                  <a:ea typeface="Arial" charset="0"/>
                  <a:cs typeface="Arial" charset="0"/>
                </a:defRPr>
              </a:lvl1pPr>
              <a:lvl2pPr marL="742950" indent="-285750">
                <a:spcBef>
                  <a:spcPct val="20000"/>
                </a:spcBef>
                <a:buFont typeface="Wingdings" charset="2"/>
                <a:buChar char="Ø"/>
                <a:defRPr sz="2800">
                  <a:solidFill>
                    <a:schemeClr val="tx1"/>
                  </a:solidFill>
                  <a:latin typeface="Arial" charset="0"/>
                  <a:ea typeface="Arial" charset="0"/>
                  <a:cs typeface="Arial" charset="0"/>
                </a:defRPr>
              </a:lvl2pPr>
              <a:lvl3pPr marL="1143000" indent="-228600">
                <a:spcBef>
                  <a:spcPct val="20000"/>
                </a:spcBef>
                <a:buFont typeface="Wingdings" charset="2"/>
                <a:buChar char="v"/>
                <a:defRPr sz="2400">
                  <a:solidFill>
                    <a:schemeClr val="tx1"/>
                  </a:solidFill>
                  <a:latin typeface="Arial" charset="0"/>
                  <a:ea typeface="Arial" charset="0"/>
                  <a:cs typeface="Arial" charset="0"/>
                </a:defRPr>
              </a:lvl3pPr>
              <a:lvl4pPr marL="1600200" indent="-228600">
                <a:spcBef>
                  <a:spcPct val="20000"/>
                </a:spcBef>
                <a:buChar char="–"/>
                <a:defRPr sz="2000">
                  <a:solidFill>
                    <a:schemeClr val="tx1"/>
                  </a:solidFill>
                  <a:latin typeface="Arial" charset="0"/>
                  <a:ea typeface="Arial" charset="0"/>
                  <a:cs typeface="Arial" charset="0"/>
                </a:defRPr>
              </a:lvl4pPr>
              <a:lvl5pPr marL="2057400" indent="-228600">
                <a:spcBef>
                  <a:spcPct val="20000"/>
                </a:spcBef>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ea typeface="Arial" charset="0"/>
                  <a:cs typeface="Arial" charset="0"/>
                </a:defRPr>
              </a:lvl9pPr>
            </a:lstStyle>
            <a:p>
              <a:pPr eaLnBrk="1" hangingPunct="1">
                <a:spcBef>
                  <a:spcPct val="0"/>
                </a:spcBef>
                <a:buFontTx/>
                <a:buNone/>
              </a:pPr>
              <a:r>
                <a:rPr lang="en-US" altLang="zh-CN" sz="1200" b="1">
                  <a:latin typeface="Times" charset="0"/>
                </a:rPr>
                <a:t>PU</a:t>
              </a:r>
              <a:r>
                <a:rPr lang="en-US" altLang="zh-CN" sz="1200" b="1" baseline="-25000">
                  <a:latin typeface="Times" charset="0"/>
                </a:rPr>
                <a:t>n</a:t>
              </a:r>
              <a:endParaRPr lang="en-US" altLang="zh-CN" sz="1800"/>
            </a:p>
          </p:txBody>
        </p:sp>
        <p:sp>
          <p:nvSpPr>
            <p:cNvPr id="128013" name="Line 13"/>
            <p:cNvSpPr>
              <a:spLocks noChangeShapeType="1"/>
            </p:cNvSpPr>
            <p:nvPr/>
          </p:nvSpPr>
          <p:spPr bwMode="auto">
            <a:xfrm>
              <a:off x="1529" y="1804"/>
              <a:ext cx="384" cy="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28014" name="Line 14"/>
            <p:cNvSpPr>
              <a:spLocks noChangeShapeType="1"/>
            </p:cNvSpPr>
            <p:nvPr/>
          </p:nvSpPr>
          <p:spPr bwMode="auto">
            <a:xfrm flipH="1">
              <a:off x="2297" y="1804"/>
              <a:ext cx="480" cy="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28015" name="Text Box 15"/>
            <p:cNvSpPr txBox="1">
              <a:spLocks noChangeArrowheads="1"/>
            </p:cNvSpPr>
            <p:nvPr/>
          </p:nvSpPr>
          <p:spPr bwMode="auto">
            <a:xfrm>
              <a:off x="1625" y="1564"/>
              <a:ext cx="240" cy="19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charset="2"/>
                <a:buChar char="§"/>
                <a:defRPr sz="3200">
                  <a:solidFill>
                    <a:schemeClr val="tx1"/>
                  </a:solidFill>
                  <a:latin typeface="Arial" charset="0"/>
                  <a:ea typeface="Arial" charset="0"/>
                  <a:cs typeface="Arial" charset="0"/>
                </a:defRPr>
              </a:lvl1pPr>
              <a:lvl2pPr marL="742950" indent="-285750">
                <a:spcBef>
                  <a:spcPct val="20000"/>
                </a:spcBef>
                <a:buFont typeface="Wingdings" charset="2"/>
                <a:buChar char="Ø"/>
                <a:defRPr sz="2800">
                  <a:solidFill>
                    <a:schemeClr val="tx1"/>
                  </a:solidFill>
                  <a:latin typeface="Arial" charset="0"/>
                  <a:ea typeface="Arial" charset="0"/>
                  <a:cs typeface="Arial" charset="0"/>
                </a:defRPr>
              </a:lvl2pPr>
              <a:lvl3pPr marL="1143000" indent="-228600">
                <a:spcBef>
                  <a:spcPct val="20000"/>
                </a:spcBef>
                <a:buFont typeface="Wingdings" charset="2"/>
                <a:buChar char="v"/>
                <a:defRPr sz="2400">
                  <a:solidFill>
                    <a:schemeClr val="tx1"/>
                  </a:solidFill>
                  <a:latin typeface="Arial" charset="0"/>
                  <a:ea typeface="Arial" charset="0"/>
                  <a:cs typeface="Arial" charset="0"/>
                </a:defRPr>
              </a:lvl3pPr>
              <a:lvl4pPr marL="1600200" indent="-228600">
                <a:spcBef>
                  <a:spcPct val="20000"/>
                </a:spcBef>
                <a:buChar char="–"/>
                <a:defRPr sz="2000">
                  <a:solidFill>
                    <a:schemeClr val="tx1"/>
                  </a:solidFill>
                  <a:latin typeface="Arial" charset="0"/>
                  <a:ea typeface="Arial" charset="0"/>
                  <a:cs typeface="Arial" charset="0"/>
                </a:defRPr>
              </a:lvl4pPr>
              <a:lvl5pPr marL="2057400" indent="-228600">
                <a:spcBef>
                  <a:spcPct val="20000"/>
                </a:spcBef>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ea typeface="Arial" charset="0"/>
                  <a:cs typeface="Arial" charset="0"/>
                </a:defRPr>
              </a:lvl9pPr>
            </a:lstStyle>
            <a:p>
              <a:pPr eaLnBrk="1" hangingPunct="1">
                <a:spcBef>
                  <a:spcPct val="0"/>
                </a:spcBef>
                <a:buFontTx/>
                <a:buNone/>
              </a:pPr>
              <a:r>
                <a:rPr lang="en-GB" altLang="zh-CN" sz="1200" b="1">
                  <a:latin typeface="Times" charset="0"/>
                </a:rPr>
                <a:t>I</a:t>
              </a:r>
              <a:r>
                <a:rPr lang="en-GB" altLang="zh-CN" sz="900">
                  <a:latin typeface="Times" charset="0"/>
                </a:rPr>
                <a:t>n</a:t>
              </a:r>
              <a:endParaRPr lang="en-US" altLang="zh-CN" sz="1800"/>
            </a:p>
          </p:txBody>
        </p:sp>
        <p:sp>
          <p:nvSpPr>
            <p:cNvPr id="128016" name="Text Box 16"/>
            <p:cNvSpPr txBox="1">
              <a:spLocks noChangeArrowheads="1"/>
            </p:cNvSpPr>
            <p:nvPr/>
          </p:nvSpPr>
          <p:spPr bwMode="auto">
            <a:xfrm>
              <a:off x="2537" y="1612"/>
              <a:ext cx="240" cy="19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charset="2"/>
                <a:buChar char="§"/>
                <a:defRPr sz="3200">
                  <a:solidFill>
                    <a:schemeClr val="tx1"/>
                  </a:solidFill>
                  <a:latin typeface="Arial" charset="0"/>
                  <a:ea typeface="Arial" charset="0"/>
                  <a:cs typeface="Arial" charset="0"/>
                </a:defRPr>
              </a:lvl1pPr>
              <a:lvl2pPr marL="742950" indent="-285750">
                <a:spcBef>
                  <a:spcPct val="20000"/>
                </a:spcBef>
                <a:buFont typeface="Wingdings" charset="2"/>
                <a:buChar char="Ø"/>
                <a:defRPr sz="2800">
                  <a:solidFill>
                    <a:schemeClr val="tx1"/>
                  </a:solidFill>
                  <a:latin typeface="Arial" charset="0"/>
                  <a:ea typeface="Arial" charset="0"/>
                  <a:cs typeface="Arial" charset="0"/>
                </a:defRPr>
              </a:lvl2pPr>
              <a:lvl3pPr marL="1143000" indent="-228600">
                <a:spcBef>
                  <a:spcPct val="20000"/>
                </a:spcBef>
                <a:buFont typeface="Wingdings" charset="2"/>
                <a:buChar char="v"/>
                <a:defRPr sz="2400">
                  <a:solidFill>
                    <a:schemeClr val="tx1"/>
                  </a:solidFill>
                  <a:latin typeface="Arial" charset="0"/>
                  <a:ea typeface="Arial" charset="0"/>
                  <a:cs typeface="Arial" charset="0"/>
                </a:defRPr>
              </a:lvl3pPr>
              <a:lvl4pPr marL="1600200" indent="-228600">
                <a:spcBef>
                  <a:spcPct val="20000"/>
                </a:spcBef>
                <a:buChar char="–"/>
                <a:defRPr sz="2000">
                  <a:solidFill>
                    <a:schemeClr val="tx1"/>
                  </a:solidFill>
                  <a:latin typeface="Arial" charset="0"/>
                  <a:ea typeface="Arial" charset="0"/>
                  <a:cs typeface="Arial" charset="0"/>
                </a:defRPr>
              </a:lvl4pPr>
              <a:lvl5pPr marL="2057400" indent="-228600">
                <a:spcBef>
                  <a:spcPct val="20000"/>
                </a:spcBef>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ea typeface="Arial" charset="0"/>
                  <a:cs typeface="Arial" charset="0"/>
                </a:defRPr>
              </a:lvl9pPr>
            </a:lstStyle>
            <a:p>
              <a:pPr eaLnBrk="1" hangingPunct="1">
                <a:spcBef>
                  <a:spcPct val="0"/>
                </a:spcBef>
                <a:buFontTx/>
                <a:buNone/>
              </a:pPr>
              <a:r>
                <a:rPr lang="en-GB" altLang="zh-CN" sz="1200" b="1">
                  <a:latin typeface="Times" charset="0"/>
                </a:rPr>
                <a:t>D</a:t>
              </a:r>
              <a:r>
                <a:rPr lang="en-GB" altLang="zh-CN" sz="1200" b="1" baseline="-25000">
                  <a:latin typeface="Times" charset="0"/>
                </a:rPr>
                <a:t>n</a:t>
              </a:r>
              <a:endParaRPr lang="en-US" altLang="zh-CN" sz="1800"/>
            </a:p>
          </p:txBody>
        </p:sp>
        <p:sp>
          <p:nvSpPr>
            <p:cNvPr id="128017" name="Line 17"/>
            <p:cNvSpPr>
              <a:spLocks noChangeShapeType="1"/>
            </p:cNvSpPr>
            <p:nvPr/>
          </p:nvSpPr>
          <p:spPr bwMode="auto">
            <a:xfrm>
              <a:off x="1337" y="1276"/>
              <a:ext cx="0" cy="384"/>
            </a:xfrm>
            <a:prstGeom prst="line">
              <a:avLst/>
            </a:prstGeom>
            <a:noFill/>
            <a:ln w="25400">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128018" name="Line 18"/>
            <p:cNvSpPr>
              <a:spLocks noChangeShapeType="1"/>
            </p:cNvSpPr>
            <p:nvPr/>
          </p:nvSpPr>
          <p:spPr bwMode="auto">
            <a:xfrm>
              <a:off x="2105" y="1276"/>
              <a:ext cx="0" cy="384"/>
            </a:xfrm>
            <a:prstGeom prst="line">
              <a:avLst/>
            </a:prstGeom>
            <a:noFill/>
            <a:ln w="25400">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128019" name="Text Box 19"/>
            <p:cNvSpPr txBox="1">
              <a:spLocks noChangeArrowheads="1"/>
            </p:cNvSpPr>
            <p:nvPr/>
          </p:nvSpPr>
          <p:spPr bwMode="auto">
            <a:xfrm>
              <a:off x="3168" y="1200"/>
              <a:ext cx="1728" cy="528"/>
            </a:xfrm>
            <a:prstGeom prst="rect">
              <a:avLst/>
            </a:prstGeom>
            <a:solidFill>
              <a:srgbClr val="FFFFFF"/>
            </a:solidFill>
            <a:ln w="9525">
              <a:solidFill>
                <a:srgbClr val="FFFFFF"/>
              </a:solidFill>
              <a:miter lim="800000"/>
              <a:headEnd/>
              <a:tailEnd/>
            </a:ln>
          </p:spPr>
          <p:txBody>
            <a:bodyPr/>
            <a:lstStyle>
              <a:lvl1pPr>
                <a:spcBef>
                  <a:spcPct val="20000"/>
                </a:spcBef>
                <a:buFont typeface="Wingdings" charset="2"/>
                <a:buChar char="§"/>
                <a:defRPr sz="3200">
                  <a:solidFill>
                    <a:schemeClr val="tx1"/>
                  </a:solidFill>
                  <a:latin typeface="Arial" charset="0"/>
                  <a:ea typeface="Arial" charset="0"/>
                  <a:cs typeface="Arial" charset="0"/>
                </a:defRPr>
              </a:lvl1pPr>
              <a:lvl2pPr marL="742950" indent="-285750">
                <a:spcBef>
                  <a:spcPct val="20000"/>
                </a:spcBef>
                <a:buFont typeface="Wingdings" charset="2"/>
                <a:buChar char="Ø"/>
                <a:defRPr sz="2800">
                  <a:solidFill>
                    <a:schemeClr val="tx1"/>
                  </a:solidFill>
                  <a:latin typeface="Arial" charset="0"/>
                  <a:ea typeface="Arial" charset="0"/>
                  <a:cs typeface="Arial" charset="0"/>
                </a:defRPr>
              </a:lvl2pPr>
              <a:lvl3pPr marL="1143000" indent="-228600">
                <a:spcBef>
                  <a:spcPct val="20000"/>
                </a:spcBef>
                <a:buFont typeface="Wingdings" charset="2"/>
                <a:buChar char="v"/>
                <a:defRPr sz="2400">
                  <a:solidFill>
                    <a:schemeClr val="tx1"/>
                  </a:solidFill>
                  <a:latin typeface="Arial" charset="0"/>
                  <a:ea typeface="Arial" charset="0"/>
                  <a:cs typeface="Arial" charset="0"/>
                </a:defRPr>
              </a:lvl3pPr>
              <a:lvl4pPr marL="1600200" indent="-228600">
                <a:spcBef>
                  <a:spcPct val="20000"/>
                </a:spcBef>
                <a:buChar char="–"/>
                <a:defRPr sz="2000">
                  <a:solidFill>
                    <a:schemeClr val="tx1"/>
                  </a:solidFill>
                  <a:latin typeface="Arial" charset="0"/>
                  <a:ea typeface="Arial" charset="0"/>
                  <a:cs typeface="Arial" charset="0"/>
                </a:defRPr>
              </a:lvl4pPr>
              <a:lvl5pPr marL="2057400" indent="-228600">
                <a:spcBef>
                  <a:spcPct val="20000"/>
                </a:spcBef>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ea typeface="Arial" charset="0"/>
                  <a:cs typeface="Arial" charset="0"/>
                </a:defRPr>
              </a:lvl9pPr>
            </a:lstStyle>
            <a:p>
              <a:pPr eaLnBrk="1" hangingPunct="1">
                <a:spcBef>
                  <a:spcPct val="0"/>
                </a:spcBef>
                <a:buFontTx/>
                <a:buNone/>
              </a:pPr>
              <a:r>
                <a:rPr lang="en-GB" altLang="zh-CN" sz="2000">
                  <a:latin typeface="Times" charset="0"/>
                </a:rPr>
                <a:t>Multiprocesor (All Distributed systems)</a:t>
              </a:r>
            </a:p>
          </p:txBody>
        </p:sp>
        <p:sp>
          <p:nvSpPr>
            <p:cNvPr id="128020" name="Text Box 20"/>
            <p:cNvSpPr txBox="1">
              <a:spLocks noChangeArrowheads="1"/>
            </p:cNvSpPr>
            <p:nvPr/>
          </p:nvSpPr>
          <p:spPr bwMode="auto">
            <a:xfrm>
              <a:off x="1200" y="2016"/>
              <a:ext cx="589" cy="250"/>
            </a:xfrm>
            <a:prstGeom prst="rect">
              <a:avLst/>
            </a:prstGeom>
            <a:solidFill>
              <a:srgbClr val="CC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Wingdings" charset="2"/>
                <a:buChar char="§"/>
                <a:defRPr sz="3200">
                  <a:solidFill>
                    <a:schemeClr val="tx1"/>
                  </a:solidFill>
                  <a:latin typeface="Arial" charset="0"/>
                  <a:ea typeface="Arial" charset="0"/>
                  <a:cs typeface="Arial" charset="0"/>
                </a:defRPr>
              </a:lvl1pPr>
              <a:lvl2pPr marL="742950" indent="-285750">
                <a:spcBef>
                  <a:spcPct val="20000"/>
                </a:spcBef>
                <a:buFont typeface="Wingdings" charset="2"/>
                <a:buChar char="Ø"/>
                <a:defRPr sz="2800">
                  <a:solidFill>
                    <a:schemeClr val="tx1"/>
                  </a:solidFill>
                  <a:latin typeface="Arial" charset="0"/>
                  <a:ea typeface="Arial" charset="0"/>
                  <a:cs typeface="Arial" charset="0"/>
                </a:defRPr>
              </a:lvl2pPr>
              <a:lvl3pPr marL="1143000" indent="-228600">
                <a:spcBef>
                  <a:spcPct val="20000"/>
                </a:spcBef>
                <a:buFont typeface="Wingdings" charset="2"/>
                <a:buChar char="v"/>
                <a:defRPr sz="2400">
                  <a:solidFill>
                    <a:schemeClr val="tx1"/>
                  </a:solidFill>
                  <a:latin typeface="Arial" charset="0"/>
                  <a:ea typeface="Arial" charset="0"/>
                  <a:cs typeface="Arial" charset="0"/>
                </a:defRPr>
              </a:lvl3pPr>
              <a:lvl4pPr marL="1600200" indent="-228600">
                <a:spcBef>
                  <a:spcPct val="20000"/>
                </a:spcBef>
                <a:buChar char="–"/>
                <a:defRPr sz="2000">
                  <a:solidFill>
                    <a:schemeClr val="tx1"/>
                  </a:solidFill>
                  <a:latin typeface="Arial" charset="0"/>
                  <a:ea typeface="Arial" charset="0"/>
                  <a:cs typeface="Arial" charset="0"/>
                </a:defRPr>
              </a:lvl4pPr>
              <a:lvl5pPr marL="2057400" indent="-228600">
                <a:spcBef>
                  <a:spcPct val="20000"/>
                </a:spcBef>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ea typeface="Arial" charset="0"/>
                  <a:cs typeface="Arial" charset="0"/>
                </a:defRPr>
              </a:lvl9pPr>
            </a:lstStyle>
            <a:p>
              <a:pPr eaLnBrk="1" hangingPunct="1">
                <a:spcBef>
                  <a:spcPct val="0"/>
                </a:spcBef>
                <a:buFontTx/>
                <a:buNone/>
              </a:pPr>
              <a:r>
                <a:rPr lang="en-GB" altLang="zh-CN" sz="2000">
                  <a:latin typeface="Times" charset="0"/>
                </a:rPr>
                <a:t>MIMD</a:t>
              </a:r>
              <a:endParaRPr lang="en-US" altLang="zh-CN" sz="1800"/>
            </a:p>
          </p:txBody>
        </p:sp>
        <p:sp>
          <p:nvSpPr>
            <p:cNvPr id="128021" name="Text Box 21"/>
            <p:cNvSpPr txBox="1">
              <a:spLocks noChangeArrowheads="1"/>
            </p:cNvSpPr>
            <p:nvPr/>
          </p:nvSpPr>
          <p:spPr bwMode="auto">
            <a:xfrm>
              <a:off x="1154" y="2496"/>
              <a:ext cx="336" cy="240"/>
            </a:xfrm>
            <a:prstGeom prst="rect">
              <a:avLst/>
            </a:prstGeom>
            <a:solidFill>
              <a:srgbClr val="FFFFFF"/>
            </a:solidFill>
            <a:ln w="25400">
              <a:solidFill>
                <a:srgbClr val="000000"/>
              </a:solidFill>
              <a:miter lim="800000"/>
              <a:headEnd/>
              <a:tailEnd/>
            </a:ln>
          </p:spPr>
          <p:txBody>
            <a:bodyPr/>
            <a:lstStyle>
              <a:lvl1pPr>
                <a:spcBef>
                  <a:spcPct val="20000"/>
                </a:spcBef>
                <a:buFont typeface="Wingdings" charset="2"/>
                <a:buChar char="§"/>
                <a:defRPr sz="3200">
                  <a:solidFill>
                    <a:schemeClr val="tx1"/>
                  </a:solidFill>
                  <a:latin typeface="Arial" charset="0"/>
                  <a:ea typeface="Arial" charset="0"/>
                  <a:cs typeface="Arial" charset="0"/>
                </a:defRPr>
              </a:lvl1pPr>
              <a:lvl2pPr marL="742950" indent="-285750">
                <a:spcBef>
                  <a:spcPct val="20000"/>
                </a:spcBef>
                <a:buFont typeface="Wingdings" charset="2"/>
                <a:buChar char="Ø"/>
                <a:defRPr sz="2800">
                  <a:solidFill>
                    <a:schemeClr val="tx1"/>
                  </a:solidFill>
                  <a:latin typeface="Arial" charset="0"/>
                  <a:ea typeface="Arial" charset="0"/>
                  <a:cs typeface="Arial" charset="0"/>
                </a:defRPr>
              </a:lvl2pPr>
              <a:lvl3pPr marL="1143000" indent="-228600">
                <a:spcBef>
                  <a:spcPct val="20000"/>
                </a:spcBef>
                <a:buFont typeface="Wingdings" charset="2"/>
                <a:buChar char="v"/>
                <a:defRPr sz="2400">
                  <a:solidFill>
                    <a:schemeClr val="tx1"/>
                  </a:solidFill>
                  <a:latin typeface="Arial" charset="0"/>
                  <a:ea typeface="Arial" charset="0"/>
                  <a:cs typeface="Arial" charset="0"/>
                </a:defRPr>
              </a:lvl3pPr>
              <a:lvl4pPr marL="1600200" indent="-228600">
                <a:spcBef>
                  <a:spcPct val="20000"/>
                </a:spcBef>
                <a:buChar char="–"/>
                <a:defRPr sz="2000">
                  <a:solidFill>
                    <a:schemeClr val="tx1"/>
                  </a:solidFill>
                  <a:latin typeface="Arial" charset="0"/>
                  <a:ea typeface="Arial" charset="0"/>
                  <a:cs typeface="Arial" charset="0"/>
                </a:defRPr>
              </a:lvl4pPr>
              <a:lvl5pPr marL="2057400" indent="-228600">
                <a:spcBef>
                  <a:spcPct val="20000"/>
                </a:spcBef>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ea typeface="Arial" charset="0"/>
                  <a:cs typeface="Arial" charset="0"/>
                </a:defRPr>
              </a:lvl9pPr>
            </a:lstStyle>
            <a:p>
              <a:pPr eaLnBrk="1" hangingPunct="1">
                <a:spcBef>
                  <a:spcPct val="0"/>
                </a:spcBef>
                <a:buFontTx/>
                <a:buNone/>
              </a:pPr>
              <a:r>
                <a:rPr lang="en-US" altLang="zh-CN" sz="1200" b="1">
                  <a:latin typeface="Times" charset="0"/>
                </a:rPr>
                <a:t>CU</a:t>
              </a:r>
              <a:r>
                <a:rPr lang="en-US" altLang="zh-CN" sz="1200" b="1" baseline="-25000">
                  <a:latin typeface="Times" charset="0"/>
                </a:rPr>
                <a:t>1</a:t>
              </a:r>
              <a:endParaRPr lang="en-US" altLang="zh-CN" sz="1800"/>
            </a:p>
          </p:txBody>
        </p:sp>
        <p:sp>
          <p:nvSpPr>
            <p:cNvPr id="128022" name="Text Box 22"/>
            <p:cNvSpPr txBox="1">
              <a:spLocks noChangeArrowheads="1"/>
            </p:cNvSpPr>
            <p:nvPr/>
          </p:nvSpPr>
          <p:spPr bwMode="auto">
            <a:xfrm>
              <a:off x="1968" y="2496"/>
              <a:ext cx="336" cy="240"/>
            </a:xfrm>
            <a:prstGeom prst="rect">
              <a:avLst/>
            </a:prstGeom>
            <a:solidFill>
              <a:srgbClr val="FFFFFF"/>
            </a:solidFill>
            <a:ln w="25400">
              <a:solidFill>
                <a:srgbClr val="000000"/>
              </a:solidFill>
              <a:miter lim="800000"/>
              <a:headEnd/>
              <a:tailEnd/>
            </a:ln>
          </p:spPr>
          <p:txBody>
            <a:bodyPr/>
            <a:lstStyle>
              <a:lvl1pPr>
                <a:spcBef>
                  <a:spcPct val="20000"/>
                </a:spcBef>
                <a:buFont typeface="Wingdings" charset="2"/>
                <a:buChar char="§"/>
                <a:defRPr sz="3200">
                  <a:solidFill>
                    <a:schemeClr val="tx1"/>
                  </a:solidFill>
                  <a:latin typeface="Arial" charset="0"/>
                  <a:ea typeface="Arial" charset="0"/>
                  <a:cs typeface="Arial" charset="0"/>
                </a:defRPr>
              </a:lvl1pPr>
              <a:lvl2pPr marL="742950" indent="-285750">
                <a:spcBef>
                  <a:spcPct val="20000"/>
                </a:spcBef>
                <a:buFont typeface="Wingdings" charset="2"/>
                <a:buChar char="Ø"/>
                <a:defRPr sz="2800">
                  <a:solidFill>
                    <a:schemeClr val="tx1"/>
                  </a:solidFill>
                  <a:latin typeface="Arial" charset="0"/>
                  <a:ea typeface="Arial" charset="0"/>
                  <a:cs typeface="Arial" charset="0"/>
                </a:defRPr>
              </a:lvl2pPr>
              <a:lvl3pPr marL="1143000" indent="-228600">
                <a:spcBef>
                  <a:spcPct val="20000"/>
                </a:spcBef>
                <a:buFont typeface="Wingdings" charset="2"/>
                <a:buChar char="v"/>
                <a:defRPr sz="2400">
                  <a:solidFill>
                    <a:schemeClr val="tx1"/>
                  </a:solidFill>
                  <a:latin typeface="Arial" charset="0"/>
                  <a:ea typeface="Arial" charset="0"/>
                  <a:cs typeface="Arial" charset="0"/>
                </a:defRPr>
              </a:lvl3pPr>
              <a:lvl4pPr marL="1600200" indent="-228600">
                <a:spcBef>
                  <a:spcPct val="20000"/>
                </a:spcBef>
                <a:buChar char="–"/>
                <a:defRPr sz="2000">
                  <a:solidFill>
                    <a:schemeClr val="tx1"/>
                  </a:solidFill>
                  <a:latin typeface="Arial" charset="0"/>
                  <a:ea typeface="Arial" charset="0"/>
                  <a:cs typeface="Arial" charset="0"/>
                </a:defRPr>
              </a:lvl4pPr>
              <a:lvl5pPr marL="2057400" indent="-228600">
                <a:spcBef>
                  <a:spcPct val="20000"/>
                </a:spcBef>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ea typeface="Arial" charset="0"/>
                  <a:cs typeface="Arial" charset="0"/>
                </a:defRPr>
              </a:lvl9pPr>
            </a:lstStyle>
            <a:p>
              <a:pPr eaLnBrk="1" hangingPunct="1">
                <a:spcBef>
                  <a:spcPct val="0"/>
                </a:spcBef>
                <a:buFontTx/>
                <a:buNone/>
              </a:pPr>
              <a:r>
                <a:rPr lang="en-GB" altLang="zh-CN" sz="1200" b="1">
                  <a:latin typeface="Times" charset="0"/>
                </a:rPr>
                <a:t>PU</a:t>
              </a:r>
              <a:r>
                <a:rPr lang="en-GB" altLang="zh-CN" sz="1200" b="1" baseline="-25000">
                  <a:latin typeface="Times" charset="0"/>
                </a:rPr>
                <a:t>1</a:t>
              </a:r>
              <a:endParaRPr lang="en-US" altLang="zh-CN" sz="1800"/>
            </a:p>
          </p:txBody>
        </p:sp>
        <p:sp>
          <p:nvSpPr>
            <p:cNvPr id="128023" name="Line 23"/>
            <p:cNvSpPr>
              <a:spLocks noChangeShapeType="1"/>
            </p:cNvSpPr>
            <p:nvPr/>
          </p:nvSpPr>
          <p:spPr bwMode="auto">
            <a:xfrm>
              <a:off x="1488" y="2593"/>
              <a:ext cx="480" cy="0"/>
            </a:xfrm>
            <a:prstGeom prst="line">
              <a:avLst/>
            </a:prstGeom>
            <a:noFill/>
            <a:ln w="254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28024" name="Text Box 24"/>
            <p:cNvSpPr txBox="1">
              <a:spLocks noChangeArrowheads="1"/>
            </p:cNvSpPr>
            <p:nvPr/>
          </p:nvSpPr>
          <p:spPr bwMode="auto">
            <a:xfrm>
              <a:off x="1590" y="2402"/>
              <a:ext cx="288" cy="19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charset="2"/>
                <a:buChar char="§"/>
                <a:defRPr sz="3200">
                  <a:solidFill>
                    <a:schemeClr val="tx1"/>
                  </a:solidFill>
                  <a:latin typeface="Arial" charset="0"/>
                  <a:ea typeface="Arial" charset="0"/>
                  <a:cs typeface="Arial" charset="0"/>
                </a:defRPr>
              </a:lvl1pPr>
              <a:lvl2pPr marL="742950" indent="-285750">
                <a:spcBef>
                  <a:spcPct val="20000"/>
                </a:spcBef>
                <a:buFont typeface="Wingdings" charset="2"/>
                <a:buChar char="Ø"/>
                <a:defRPr sz="2800">
                  <a:solidFill>
                    <a:schemeClr val="tx1"/>
                  </a:solidFill>
                  <a:latin typeface="Arial" charset="0"/>
                  <a:ea typeface="Arial" charset="0"/>
                  <a:cs typeface="Arial" charset="0"/>
                </a:defRPr>
              </a:lvl2pPr>
              <a:lvl3pPr marL="1143000" indent="-228600">
                <a:spcBef>
                  <a:spcPct val="20000"/>
                </a:spcBef>
                <a:buFont typeface="Wingdings" charset="2"/>
                <a:buChar char="v"/>
                <a:defRPr sz="2400">
                  <a:solidFill>
                    <a:schemeClr val="tx1"/>
                  </a:solidFill>
                  <a:latin typeface="Arial" charset="0"/>
                  <a:ea typeface="Arial" charset="0"/>
                  <a:cs typeface="Arial" charset="0"/>
                </a:defRPr>
              </a:lvl3pPr>
              <a:lvl4pPr marL="1600200" indent="-228600">
                <a:spcBef>
                  <a:spcPct val="20000"/>
                </a:spcBef>
                <a:buChar char="–"/>
                <a:defRPr sz="2000">
                  <a:solidFill>
                    <a:schemeClr val="tx1"/>
                  </a:solidFill>
                  <a:latin typeface="Arial" charset="0"/>
                  <a:ea typeface="Arial" charset="0"/>
                  <a:cs typeface="Arial" charset="0"/>
                </a:defRPr>
              </a:lvl4pPr>
              <a:lvl5pPr marL="2057400" indent="-228600">
                <a:spcBef>
                  <a:spcPct val="20000"/>
                </a:spcBef>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ea typeface="Arial" charset="0"/>
                  <a:cs typeface="Arial" charset="0"/>
                </a:defRPr>
              </a:lvl9pPr>
            </a:lstStyle>
            <a:p>
              <a:pPr eaLnBrk="1" hangingPunct="1">
                <a:spcBef>
                  <a:spcPct val="0"/>
                </a:spcBef>
                <a:buFontTx/>
                <a:buNone/>
              </a:pPr>
              <a:r>
                <a:rPr lang="en-US" altLang="zh-CN" sz="1200" b="1">
                  <a:latin typeface="Times" charset="0"/>
                </a:rPr>
                <a:t>I</a:t>
              </a:r>
              <a:r>
                <a:rPr lang="en-US" altLang="zh-CN" sz="1200" b="1" baseline="-25000">
                  <a:latin typeface="Times" charset="0"/>
                </a:rPr>
                <a:t>1</a:t>
              </a:r>
              <a:endParaRPr lang="en-US" altLang="zh-CN" sz="1800"/>
            </a:p>
          </p:txBody>
        </p:sp>
        <p:sp>
          <p:nvSpPr>
            <p:cNvPr id="128025" name="Line 25"/>
            <p:cNvSpPr>
              <a:spLocks noChangeShapeType="1"/>
            </p:cNvSpPr>
            <p:nvPr/>
          </p:nvSpPr>
          <p:spPr bwMode="auto">
            <a:xfrm flipH="1">
              <a:off x="2303" y="2593"/>
              <a:ext cx="288" cy="0"/>
            </a:xfrm>
            <a:prstGeom prst="line">
              <a:avLst/>
            </a:prstGeom>
            <a:noFill/>
            <a:ln w="254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28026" name="Text Box 26"/>
            <p:cNvSpPr txBox="1">
              <a:spLocks noChangeArrowheads="1"/>
            </p:cNvSpPr>
            <p:nvPr/>
          </p:nvSpPr>
          <p:spPr bwMode="auto">
            <a:xfrm>
              <a:off x="2640" y="2641"/>
              <a:ext cx="236" cy="16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charset="2"/>
                <a:buChar char="§"/>
                <a:defRPr sz="3200">
                  <a:solidFill>
                    <a:schemeClr val="tx1"/>
                  </a:solidFill>
                  <a:latin typeface="Arial" charset="0"/>
                  <a:ea typeface="Arial" charset="0"/>
                  <a:cs typeface="Arial" charset="0"/>
                </a:defRPr>
              </a:lvl1pPr>
              <a:lvl2pPr marL="742950" indent="-285750">
                <a:spcBef>
                  <a:spcPct val="20000"/>
                </a:spcBef>
                <a:buFont typeface="Wingdings" charset="2"/>
                <a:buChar char="Ø"/>
                <a:defRPr sz="2800">
                  <a:solidFill>
                    <a:schemeClr val="tx1"/>
                  </a:solidFill>
                  <a:latin typeface="Arial" charset="0"/>
                  <a:ea typeface="Arial" charset="0"/>
                  <a:cs typeface="Arial" charset="0"/>
                </a:defRPr>
              </a:lvl2pPr>
              <a:lvl3pPr marL="1143000" indent="-228600">
                <a:spcBef>
                  <a:spcPct val="20000"/>
                </a:spcBef>
                <a:buFont typeface="Wingdings" charset="2"/>
                <a:buChar char="v"/>
                <a:defRPr sz="2400">
                  <a:solidFill>
                    <a:schemeClr val="tx1"/>
                  </a:solidFill>
                  <a:latin typeface="Arial" charset="0"/>
                  <a:ea typeface="Arial" charset="0"/>
                  <a:cs typeface="Arial" charset="0"/>
                </a:defRPr>
              </a:lvl3pPr>
              <a:lvl4pPr marL="1600200" indent="-228600">
                <a:spcBef>
                  <a:spcPct val="20000"/>
                </a:spcBef>
                <a:buChar char="–"/>
                <a:defRPr sz="2000">
                  <a:solidFill>
                    <a:schemeClr val="tx1"/>
                  </a:solidFill>
                  <a:latin typeface="Arial" charset="0"/>
                  <a:ea typeface="Arial" charset="0"/>
                  <a:cs typeface="Arial" charset="0"/>
                </a:defRPr>
              </a:lvl4pPr>
              <a:lvl5pPr marL="2057400" indent="-228600">
                <a:spcBef>
                  <a:spcPct val="20000"/>
                </a:spcBef>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ea typeface="Arial" charset="0"/>
                  <a:cs typeface="Arial" charset="0"/>
                </a:defRPr>
              </a:lvl9pPr>
            </a:lstStyle>
            <a:p>
              <a:pPr eaLnBrk="1" hangingPunct="1">
                <a:spcBef>
                  <a:spcPct val="0"/>
                </a:spcBef>
                <a:buFontTx/>
                <a:buNone/>
              </a:pPr>
              <a:r>
                <a:rPr lang="en-US" altLang="zh-CN" sz="1200" b="1">
                  <a:latin typeface="Times" charset="0"/>
                </a:rPr>
                <a:t>D</a:t>
              </a:r>
              <a:endParaRPr lang="en-US" altLang="zh-CN" sz="1800"/>
            </a:p>
          </p:txBody>
        </p:sp>
        <p:sp>
          <p:nvSpPr>
            <p:cNvPr id="128027" name="Text Box 27"/>
            <p:cNvSpPr txBox="1">
              <a:spLocks noChangeArrowheads="1"/>
            </p:cNvSpPr>
            <p:nvPr/>
          </p:nvSpPr>
          <p:spPr bwMode="auto">
            <a:xfrm>
              <a:off x="1152" y="2979"/>
              <a:ext cx="336" cy="240"/>
            </a:xfrm>
            <a:prstGeom prst="rect">
              <a:avLst/>
            </a:prstGeom>
            <a:solidFill>
              <a:srgbClr val="FFFFFF"/>
            </a:solidFill>
            <a:ln w="25400">
              <a:solidFill>
                <a:srgbClr val="000000"/>
              </a:solidFill>
              <a:miter lim="800000"/>
              <a:headEnd/>
              <a:tailEnd/>
            </a:ln>
          </p:spPr>
          <p:txBody>
            <a:bodyPr/>
            <a:lstStyle>
              <a:lvl1pPr>
                <a:spcBef>
                  <a:spcPct val="20000"/>
                </a:spcBef>
                <a:buFont typeface="Wingdings" charset="2"/>
                <a:buChar char="§"/>
                <a:defRPr sz="3200">
                  <a:solidFill>
                    <a:schemeClr val="tx1"/>
                  </a:solidFill>
                  <a:latin typeface="Arial" charset="0"/>
                  <a:ea typeface="Arial" charset="0"/>
                  <a:cs typeface="Arial" charset="0"/>
                </a:defRPr>
              </a:lvl1pPr>
              <a:lvl2pPr marL="742950" indent="-285750">
                <a:spcBef>
                  <a:spcPct val="20000"/>
                </a:spcBef>
                <a:buFont typeface="Wingdings" charset="2"/>
                <a:buChar char="Ø"/>
                <a:defRPr sz="2800">
                  <a:solidFill>
                    <a:schemeClr val="tx1"/>
                  </a:solidFill>
                  <a:latin typeface="Arial" charset="0"/>
                  <a:ea typeface="Arial" charset="0"/>
                  <a:cs typeface="Arial" charset="0"/>
                </a:defRPr>
              </a:lvl2pPr>
              <a:lvl3pPr marL="1143000" indent="-228600">
                <a:spcBef>
                  <a:spcPct val="20000"/>
                </a:spcBef>
                <a:buFont typeface="Wingdings" charset="2"/>
                <a:buChar char="v"/>
                <a:defRPr sz="2400">
                  <a:solidFill>
                    <a:schemeClr val="tx1"/>
                  </a:solidFill>
                  <a:latin typeface="Arial" charset="0"/>
                  <a:ea typeface="Arial" charset="0"/>
                  <a:cs typeface="Arial" charset="0"/>
                </a:defRPr>
              </a:lvl3pPr>
              <a:lvl4pPr marL="1600200" indent="-228600">
                <a:spcBef>
                  <a:spcPct val="20000"/>
                </a:spcBef>
                <a:buChar char="–"/>
                <a:defRPr sz="2000">
                  <a:solidFill>
                    <a:schemeClr val="tx1"/>
                  </a:solidFill>
                  <a:latin typeface="Arial" charset="0"/>
                  <a:ea typeface="Arial" charset="0"/>
                  <a:cs typeface="Arial" charset="0"/>
                </a:defRPr>
              </a:lvl4pPr>
              <a:lvl5pPr marL="2057400" indent="-228600">
                <a:spcBef>
                  <a:spcPct val="20000"/>
                </a:spcBef>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ea typeface="Arial" charset="0"/>
                  <a:cs typeface="Arial" charset="0"/>
                </a:defRPr>
              </a:lvl9pPr>
            </a:lstStyle>
            <a:p>
              <a:pPr eaLnBrk="1" hangingPunct="1">
                <a:spcBef>
                  <a:spcPct val="0"/>
                </a:spcBef>
                <a:buFontTx/>
                <a:buNone/>
              </a:pPr>
              <a:r>
                <a:rPr lang="en-US" altLang="zh-CN" sz="1200" b="1">
                  <a:latin typeface="Times" charset="0"/>
                </a:rPr>
                <a:t>CU</a:t>
              </a:r>
              <a:r>
                <a:rPr lang="en-US" altLang="zh-CN" sz="1200" b="1" baseline="-25000">
                  <a:latin typeface="Times" charset="0"/>
                </a:rPr>
                <a:t>n</a:t>
              </a:r>
              <a:endParaRPr lang="en-US" altLang="zh-CN" sz="1800"/>
            </a:p>
          </p:txBody>
        </p:sp>
        <p:sp>
          <p:nvSpPr>
            <p:cNvPr id="128028" name="Text Box 28"/>
            <p:cNvSpPr txBox="1">
              <a:spLocks noChangeArrowheads="1"/>
            </p:cNvSpPr>
            <p:nvPr/>
          </p:nvSpPr>
          <p:spPr bwMode="auto">
            <a:xfrm>
              <a:off x="1967" y="2979"/>
              <a:ext cx="336" cy="240"/>
            </a:xfrm>
            <a:prstGeom prst="rect">
              <a:avLst/>
            </a:prstGeom>
            <a:solidFill>
              <a:srgbClr val="FFFFFF"/>
            </a:solidFill>
            <a:ln w="25400">
              <a:solidFill>
                <a:srgbClr val="000000"/>
              </a:solidFill>
              <a:miter lim="800000"/>
              <a:headEnd/>
              <a:tailEnd/>
            </a:ln>
          </p:spPr>
          <p:txBody>
            <a:bodyPr/>
            <a:lstStyle>
              <a:lvl1pPr>
                <a:spcBef>
                  <a:spcPct val="20000"/>
                </a:spcBef>
                <a:buFont typeface="Wingdings" charset="2"/>
                <a:buChar char="§"/>
                <a:defRPr sz="3200">
                  <a:solidFill>
                    <a:schemeClr val="tx1"/>
                  </a:solidFill>
                  <a:latin typeface="Arial" charset="0"/>
                  <a:ea typeface="Arial" charset="0"/>
                  <a:cs typeface="Arial" charset="0"/>
                </a:defRPr>
              </a:lvl1pPr>
              <a:lvl2pPr marL="742950" indent="-285750">
                <a:spcBef>
                  <a:spcPct val="20000"/>
                </a:spcBef>
                <a:buFont typeface="Wingdings" charset="2"/>
                <a:buChar char="Ø"/>
                <a:defRPr sz="2800">
                  <a:solidFill>
                    <a:schemeClr val="tx1"/>
                  </a:solidFill>
                  <a:latin typeface="Arial" charset="0"/>
                  <a:ea typeface="Arial" charset="0"/>
                  <a:cs typeface="Arial" charset="0"/>
                </a:defRPr>
              </a:lvl2pPr>
              <a:lvl3pPr marL="1143000" indent="-228600">
                <a:spcBef>
                  <a:spcPct val="20000"/>
                </a:spcBef>
                <a:buFont typeface="Wingdings" charset="2"/>
                <a:buChar char="v"/>
                <a:defRPr sz="2400">
                  <a:solidFill>
                    <a:schemeClr val="tx1"/>
                  </a:solidFill>
                  <a:latin typeface="Arial" charset="0"/>
                  <a:ea typeface="Arial" charset="0"/>
                  <a:cs typeface="Arial" charset="0"/>
                </a:defRPr>
              </a:lvl3pPr>
              <a:lvl4pPr marL="1600200" indent="-228600">
                <a:spcBef>
                  <a:spcPct val="20000"/>
                </a:spcBef>
                <a:buChar char="–"/>
                <a:defRPr sz="2000">
                  <a:solidFill>
                    <a:schemeClr val="tx1"/>
                  </a:solidFill>
                  <a:latin typeface="Arial" charset="0"/>
                  <a:ea typeface="Arial" charset="0"/>
                  <a:cs typeface="Arial" charset="0"/>
                </a:defRPr>
              </a:lvl4pPr>
              <a:lvl5pPr marL="2057400" indent="-228600">
                <a:spcBef>
                  <a:spcPct val="20000"/>
                </a:spcBef>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ea typeface="Arial" charset="0"/>
                  <a:cs typeface="Arial" charset="0"/>
                </a:defRPr>
              </a:lvl9pPr>
            </a:lstStyle>
            <a:p>
              <a:pPr eaLnBrk="1" hangingPunct="1">
                <a:spcBef>
                  <a:spcPct val="0"/>
                </a:spcBef>
                <a:buFontTx/>
                <a:buNone/>
              </a:pPr>
              <a:r>
                <a:rPr lang="en-GB" altLang="zh-CN" sz="1200" b="1">
                  <a:latin typeface="Times" charset="0"/>
                </a:rPr>
                <a:t>PU</a:t>
              </a:r>
              <a:r>
                <a:rPr lang="en-GB" altLang="zh-CN" sz="1200" b="1" baseline="-25000">
                  <a:latin typeface="Times" charset="0"/>
                </a:rPr>
                <a:t>n</a:t>
              </a:r>
              <a:endParaRPr lang="en-US" altLang="zh-CN" sz="1800"/>
            </a:p>
          </p:txBody>
        </p:sp>
        <p:sp>
          <p:nvSpPr>
            <p:cNvPr id="128029" name="Line 29"/>
            <p:cNvSpPr>
              <a:spLocks noChangeShapeType="1"/>
            </p:cNvSpPr>
            <p:nvPr/>
          </p:nvSpPr>
          <p:spPr bwMode="auto">
            <a:xfrm>
              <a:off x="1487" y="3075"/>
              <a:ext cx="480" cy="0"/>
            </a:xfrm>
            <a:prstGeom prst="line">
              <a:avLst/>
            </a:prstGeom>
            <a:noFill/>
            <a:ln w="254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28030" name="Text Box 30"/>
            <p:cNvSpPr txBox="1">
              <a:spLocks noChangeArrowheads="1"/>
            </p:cNvSpPr>
            <p:nvPr/>
          </p:nvSpPr>
          <p:spPr bwMode="auto">
            <a:xfrm>
              <a:off x="1583" y="2883"/>
              <a:ext cx="288" cy="19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charset="2"/>
                <a:buChar char="§"/>
                <a:defRPr sz="3200">
                  <a:solidFill>
                    <a:schemeClr val="tx1"/>
                  </a:solidFill>
                  <a:latin typeface="Arial" charset="0"/>
                  <a:ea typeface="Arial" charset="0"/>
                  <a:cs typeface="Arial" charset="0"/>
                </a:defRPr>
              </a:lvl1pPr>
              <a:lvl2pPr marL="742950" indent="-285750">
                <a:spcBef>
                  <a:spcPct val="20000"/>
                </a:spcBef>
                <a:buFont typeface="Wingdings" charset="2"/>
                <a:buChar char="Ø"/>
                <a:defRPr sz="2800">
                  <a:solidFill>
                    <a:schemeClr val="tx1"/>
                  </a:solidFill>
                  <a:latin typeface="Arial" charset="0"/>
                  <a:ea typeface="Arial" charset="0"/>
                  <a:cs typeface="Arial" charset="0"/>
                </a:defRPr>
              </a:lvl2pPr>
              <a:lvl3pPr marL="1143000" indent="-228600">
                <a:spcBef>
                  <a:spcPct val="20000"/>
                </a:spcBef>
                <a:buFont typeface="Wingdings" charset="2"/>
                <a:buChar char="v"/>
                <a:defRPr sz="2400">
                  <a:solidFill>
                    <a:schemeClr val="tx1"/>
                  </a:solidFill>
                  <a:latin typeface="Arial" charset="0"/>
                  <a:ea typeface="Arial" charset="0"/>
                  <a:cs typeface="Arial" charset="0"/>
                </a:defRPr>
              </a:lvl3pPr>
              <a:lvl4pPr marL="1600200" indent="-228600">
                <a:spcBef>
                  <a:spcPct val="20000"/>
                </a:spcBef>
                <a:buChar char="–"/>
                <a:defRPr sz="2000">
                  <a:solidFill>
                    <a:schemeClr val="tx1"/>
                  </a:solidFill>
                  <a:latin typeface="Arial" charset="0"/>
                  <a:ea typeface="Arial" charset="0"/>
                  <a:cs typeface="Arial" charset="0"/>
                </a:defRPr>
              </a:lvl4pPr>
              <a:lvl5pPr marL="2057400" indent="-228600">
                <a:spcBef>
                  <a:spcPct val="20000"/>
                </a:spcBef>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ea typeface="Arial" charset="0"/>
                  <a:cs typeface="Arial" charset="0"/>
                </a:defRPr>
              </a:lvl9pPr>
            </a:lstStyle>
            <a:p>
              <a:pPr eaLnBrk="1" hangingPunct="1">
                <a:spcBef>
                  <a:spcPct val="0"/>
                </a:spcBef>
                <a:buFontTx/>
                <a:buNone/>
              </a:pPr>
              <a:r>
                <a:rPr lang="en-US" altLang="zh-CN" sz="1200" b="1">
                  <a:latin typeface="Times" charset="0"/>
                </a:rPr>
                <a:t>I</a:t>
              </a:r>
              <a:r>
                <a:rPr lang="en-US" altLang="zh-CN" sz="1200" b="1" baseline="-25000">
                  <a:latin typeface="Times" charset="0"/>
                </a:rPr>
                <a:t>n</a:t>
              </a:r>
              <a:endParaRPr lang="en-US" altLang="zh-CN" sz="1800"/>
            </a:p>
          </p:txBody>
        </p:sp>
        <p:sp>
          <p:nvSpPr>
            <p:cNvPr id="128031" name="Line 31"/>
            <p:cNvSpPr>
              <a:spLocks noChangeShapeType="1"/>
            </p:cNvSpPr>
            <p:nvPr/>
          </p:nvSpPr>
          <p:spPr bwMode="auto">
            <a:xfrm flipH="1">
              <a:off x="2302" y="3075"/>
              <a:ext cx="288" cy="0"/>
            </a:xfrm>
            <a:prstGeom prst="line">
              <a:avLst/>
            </a:prstGeom>
            <a:noFill/>
            <a:ln w="254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28032" name="Line 32"/>
            <p:cNvSpPr>
              <a:spLocks noChangeShapeType="1"/>
            </p:cNvSpPr>
            <p:nvPr/>
          </p:nvSpPr>
          <p:spPr bwMode="auto">
            <a:xfrm>
              <a:off x="2592" y="2600"/>
              <a:ext cx="0" cy="480"/>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8033" name="Line 33"/>
            <p:cNvSpPr>
              <a:spLocks noChangeShapeType="1"/>
            </p:cNvSpPr>
            <p:nvPr/>
          </p:nvSpPr>
          <p:spPr bwMode="auto">
            <a:xfrm>
              <a:off x="2591" y="2834"/>
              <a:ext cx="384"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8034" name="Line 34"/>
            <p:cNvSpPr>
              <a:spLocks noChangeShapeType="1"/>
            </p:cNvSpPr>
            <p:nvPr/>
          </p:nvSpPr>
          <p:spPr bwMode="auto">
            <a:xfrm>
              <a:off x="2112" y="2731"/>
              <a:ext cx="0" cy="240"/>
            </a:xfrm>
            <a:prstGeom prst="line">
              <a:avLst/>
            </a:prstGeom>
            <a:noFill/>
            <a:ln w="25400">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128035" name="Line 35"/>
            <p:cNvSpPr>
              <a:spLocks noChangeShapeType="1"/>
            </p:cNvSpPr>
            <p:nvPr/>
          </p:nvSpPr>
          <p:spPr bwMode="auto">
            <a:xfrm>
              <a:off x="1296" y="2731"/>
              <a:ext cx="0" cy="240"/>
            </a:xfrm>
            <a:prstGeom prst="line">
              <a:avLst/>
            </a:prstGeom>
            <a:noFill/>
            <a:ln w="25400">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128036" name="Text Box 36"/>
            <p:cNvSpPr txBox="1">
              <a:spLocks noChangeArrowheads="1"/>
            </p:cNvSpPr>
            <p:nvPr/>
          </p:nvSpPr>
          <p:spPr bwMode="auto">
            <a:xfrm>
              <a:off x="1152" y="3360"/>
              <a:ext cx="589" cy="250"/>
            </a:xfrm>
            <a:prstGeom prst="rect">
              <a:avLst/>
            </a:prstGeom>
            <a:solidFill>
              <a:srgbClr val="CC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Wingdings" charset="2"/>
                <a:buChar char="§"/>
                <a:defRPr sz="3200">
                  <a:solidFill>
                    <a:schemeClr val="tx1"/>
                  </a:solidFill>
                  <a:latin typeface="Arial" charset="0"/>
                  <a:ea typeface="Arial" charset="0"/>
                  <a:cs typeface="Arial" charset="0"/>
                </a:defRPr>
              </a:lvl1pPr>
              <a:lvl2pPr marL="742950" indent="-285750">
                <a:spcBef>
                  <a:spcPct val="20000"/>
                </a:spcBef>
                <a:buFont typeface="Wingdings" charset="2"/>
                <a:buChar char="Ø"/>
                <a:defRPr sz="2800">
                  <a:solidFill>
                    <a:schemeClr val="tx1"/>
                  </a:solidFill>
                  <a:latin typeface="Arial" charset="0"/>
                  <a:ea typeface="Arial" charset="0"/>
                  <a:cs typeface="Arial" charset="0"/>
                </a:defRPr>
              </a:lvl2pPr>
              <a:lvl3pPr marL="1143000" indent="-228600">
                <a:spcBef>
                  <a:spcPct val="20000"/>
                </a:spcBef>
                <a:buFont typeface="Wingdings" charset="2"/>
                <a:buChar char="v"/>
                <a:defRPr sz="2400">
                  <a:solidFill>
                    <a:schemeClr val="tx1"/>
                  </a:solidFill>
                  <a:latin typeface="Arial" charset="0"/>
                  <a:ea typeface="Arial" charset="0"/>
                  <a:cs typeface="Arial" charset="0"/>
                </a:defRPr>
              </a:lvl3pPr>
              <a:lvl4pPr marL="1600200" indent="-228600">
                <a:spcBef>
                  <a:spcPct val="20000"/>
                </a:spcBef>
                <a:buChar char="–"/>
                <a:defRPr sz="2000">
                  <a:solidFill>
                    <a:schemeClr val="tx1"/>
                  </a:solidFill>
                  <a:latin typeface="Arial" charset="0"/>
                  <a:ea typeface="Arial" charset="0"/>
                  <a:cs typeface="Arial" charset="0"/>
                </a:defRPr>
              </a:lvl4pPr>
              <a:lvl5pPr marL="2057400" indent="-228600">
                <a:spcBef>
                  <a:spcPct val="20000"/>
                </a:spcBef>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ea typeface="Arial" charset="0"/>
                  <a:cs typeface="Arial" charset="0"/>
                </a:defRPr>
              </a:lvl9pPr>
            </a:lstStyle>
            <a:p>
              <a:pPr eaLnBrk="1" hangingPunct="1">
                <a:spcBef>
                  <a:spcPct val="0"/>
                </a:spcBef>
                <a:buFontTx/>
                <a:buNone/>
              </a:pPr>
              <a:r>
                <a:rPr lang="en-GB" altLang="zh-CN" sz="2000">
                  <a:latin typeface="Times" charset="0"/>
                </a:rPr>
                <a:t>MISD</a:t>
              </a:r>
              <a:endParaRPr lang="en-US" altLang="zh-CN" sz="1800"/>
            </a:p>
          </p:txBody>
        </p:sp>
        <p:sp>
          <p:nvSpPr>
            <p:cNvPr id="128037" name="Text Box 37"/>
            <p:cNvSpPr txBox="1">
              <a:spLocks noChangeArrowheads="1"/>
            </p:cNvSpPr>
            <p:nvPr/>
          </p:nvSpPr>
          <p:spPr bwMode="auto">
            <a:xfrm>
              <a:off x="3120" y="2544"/>
              <a:ext cx="2640" cy="768"/>
            </a:xfrm>
            <a:prstGeom prst="rect">
              <a:avLst/>
            </a:prstGeom>
            <a:solidFill>
              <a:srgbClr val="FFFFFF"/>
            </a:solidFill>
            <a:ln w="3175">
              <a:solidFill>
                <a:srgbClr val="FFFFFF"/>
              </a:solidFill>
              <a:miter lim="800000"/>
              <a:headEnd/>
              <a:tailEnd/>
            </a:ln>
          </p:spPr>
          <p:txBody>
            <a:bodyPr/>
            <a:lstStyle>
              <a:lvl1pPr>
                <a:spcBef>
                  <a:spcPct val="20000"/>
                </a:spcBef>
                <a:buFont typeface="Wingdings" charset="2"/>
                <a:buChar char="§"/>
                <a:defRPr sz="3200">
                  <a:solidFill>
                    <a:schemeClr val="tx1"/>
                  </a:solidFill>
                  <a:latin typeface="Arial" charset="0"/>
                  <a:ea typeface="Arial" charset="0"/>
                  <a:cs typeface="Arial" charset="0"/>
                </a:defRPr>
              </a:lvl1pPr>
              <a:lvl2pPr marL="742950" indent="-285750">
                <a:spcBef>
                  <a:spcPct val="20000"/>
                </a:spcBef>
                <a:buFont typeface="Wingdings" charset="2"/>
                <a:buChar char="Ø"/>
                <a:defRPr sz="2800">
                  <a:solidFill>
                    <a:schemeClr val="tx1"/>
                  </a:solidFill>
                  <a:latin typeface="Arial" charset="0"/>
                  <a:ea typeface="Arial" charset="0"/>
                  <a:cs typeface="Arial" charset="0"/>
                </a:defRPr>
              </a:lvl2pPr>
              <a:lvl3pPr marL="1143000" indent="-228600">
                <a:spcBef>
                  <a:spcPct val="20000"/>
                </a:spcBef>
                <a:buFont typeface="Wingdings" charset="2"/>
                <a:buChar char="v"/>
                <a:defRPr sz="2400">
                  <a:solidFill>
                    <a:schemeClr val="tx1"/>
                  </a:solidFill>
                  <a:latin typeface="Arial" charset="0"/>
                  <a:ea typeface="Arial" charset="0"/>
                  <a:cs typeface="Arial" charset="0"/>
                </a:defRPr>
              </a:lvl3pPr>
              <a:lvl4pPr marL="1600200" indent="-228600">
                <a:spcBef>
                  <a:spcPct val="20000"/>
                </a:spcBef>
                <a:buChar char="–"/>
                <a:defRPr sz="2000">
                  <a:solidFill>
                    <a:schemeClr val="tx1"/>
                  </a:solidFill>
                  <a:latin typeface="Arial" charset="0"/>
                  <a:ea typeface="Arial" charset="0"/>
                  <a:cs typeface="Arial" charset="0"/>
                </a:defRPr>
              </a:lvl4pPr>
              <a:lvl5pPr marL="2057400" indent="-228600">
                <a:spcBef>
                  <a:spcPct val="20000"/>
                </a:spcBef>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ea typeface="Arial" charset="0"/>
                  <a:cs typeface="Arial" charset="0"/>
                </a:defRPr>
              </a:lvl9pPr>
            </a:lstStyle>
            <a:p>
              <a:pPr eaLnBrk="1" hangingPunct="1">
                <a:spcBef>
                  <a:spcPct val="0"/>
                </a:spcBef>
                <a:buFontTx/>
                <a:buNone/>
              </a:pPr>
              <a:r>
                <a:rPr lang="en-GB" altLang="zh-CN" sz="2000">
                  <a:latin typeface="Times" charset="0"/>
                </a:rPr>
                <a:t>No real examples</a:t>
              </a:r>
            </a:p>
            <a:p>
              <a:pPr eaLnBrk="1" hangingPunct="1">
                <a:spcBef>
                  <a:spcPct val="0"/>
                </a:spcBef>
                <a:buFontTx/>
                <a:buNone/>
              </a:pPr>
              <a:r>
                <a:rPr lang="en-GB" altLang="zh-CN" sz="2000">
                  <a:latin typeface="Times" charset="0"/>
                </a:rPr>
                <a:t>- possibly  some pipeline architectures (Cray-1, CDC cyber 205, PIC18)</a:t>
              </a:r>
              <a:endParaRPr lang="en-US" altLang="zh-CN" sz="1800"/>
            </a:p>
          </p:txBody>
        </p:sp>
      </p:grpSp>
      <p:sp>
        <p:nvSpPr>
          <p:cNvPr id="128004" name="Footer Placeholder 1"/>
          <p:cNvSpPr>
            <a:spLocks noGrp="1"/>
          </p:cNvSpPr>
          <p:nvPr>
            <p:ph type="ftr" sz="quarter" idx="10"/>
          </p:nvPr>
        </p:nvSpPr>
        <p:spPr>
          <a:xfrm>
            <a:off x="5981700" y="6245225"/>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charset="2"/>
              <a:buChar char="§"/>
              <a:defRPr sz="3200">
                <a:solidFill>
                  <a:schemeClr val="tx1"/>
                </a:solidFill>
                <a:latin typeface="Arial" charset="0"/>
                <a:ea typeface="Arial" charset="0"/>
                <a:cs typeface="Arial" charset="0"/>
              </a:defRPr>
            </a:lvl1pPr>
            <a:lvl2pPr marL="742950" indent="-285750">
              <a:spcBef>
                <a:spcPct val="20000"/>
              </a:spcBef>
              <a:buFont typeface="Wingdings" charset="2"/>
              <a:buChar char="Ø"/>
              <a:defRPr sz="2800">
                <a:solidFill>
                  <a:schemeClr val="tx1"/>
                </a:solidFill>
                <a:latin typeface="Arial" charset="0"/>
                <a:ea typeface="Arial" charset="0"/>
                <a:cs typeface="Arial" charset="0"/>
              </a:defRPr>
            </a:lvl2pPr>
            <a:lvl3pPr marL="1143000" indent="-228600">
              <a:spcBef>
                <a:spcPct val="20000"/>
              </a:spcBef>
              <a:buFont typeface="Wingdings" charset="2"/>
              <a:buChar char="v"/>
              <a:defRPr sz="2400">
                <a:solidFill>
                  <a:schemeClr val="tx1"/>
                </a:solidFill>
                <a:latin typeface="Arial" charset="0"/>
                <a:ea typeface="Arial" charset="0"/>
                <a:cs typeface="Arial" charset="0"/>
              </a:defRPr>
            </a:lvl3pPr>
            <a:lvl4pPr marL="1600200" indent="-228600">
              <a:spcBef>
                <a:spcPct val="20000"/>
              </a:spcBef>
              <a:buChar char="–"/>
              <a:defRPr sz="2000">
                <a:solidFill>
                  <a:schemeClr val="tx1"/>
                </a:solidFill>
                <a:latin typeface="Arial" charset="0"/>
                <a:ea typeface="Arial" charset="0"/>
                <a:cs typeface="Arial" charset="0"/>
              </a:defRPr>
            </a:lvl4pPr>
            <a:lvl5pPr marL="2057400" indent="-228600">
              <a:spcBef>
                <a:spcPct val="20000"/>
              </a:spcBef>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ea typeface="Arial" charset="0"/>
                <a:cs typeface="Arial" charset="0"/>
              </a:defRPr>
            </a:lvl9pPr>
          </a:lstStyle>
          <a:p>
            <a:pPr algn="r">
              <a:spcBef>
                <a:spcPct val="0"/>
              </a:spcBef>
              <a:buFontTx/>
              <a:buNone/>
            </a:pPr>
            <a:r>
              <a:rPr lang="en-US" altLang="zh-CN" sz="1400" b="0" i="0"/>
              <a:t>Distributed System(DS)</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charset="2"/>
              <a:buChar char="§"/>
              <a:defRPr sz="3200">
                <a:solidFill>
                  <a:schemeClr val="tx1"/>
                </a:solidFill>
                <a:latin typeface="Arial" charset="0"/>
                <a:ea typeface="Arial" charset="0"/>
                <a:cs typeface="Arial" charset="0"/>
              </a:defRPr>
            </a:lvl1pPr>
            <a:lvl2pPr marL="742950" indent="-285750">
              <a:spcBef>
                <a:spcPct val="20000"/>
              </a:spcBef>
              <a:buFont typeface="Wingdings" charset="2"/>
              <a:buChar char="Ø"/>
              <a:defRPr sz="2800">
                <a:solidFill>
                  <a:schemeClr val="tx1"/>
                </a:solidFill>
                <a:latin typeface="Arial" charset="0"/>
                <a:ea typeface="Arial" charset="0"/>
                <a:cs typeface="Arial" charset="0"/>
              </a:defRPr>
            </a:lvl2pPr>
            <a:lvl3pPr marL="1143000" indent="-228600">
              <a:spcBef>
                <a:spcPct val="20000"/>
              </a:spcBef>
              <a:buFont typeface="Wingdings" charset="2"/>
              <a:buChar char="v"/>
              <a:defRPr sz="2400">
                <a:solidFill>
                  <a:schemeClr val="tx1"/>
                </a:solidFill>
                <a:latin typeface="Arial" charset="0"/>
                <a:ea typeface="Arial" charset="0"/>
                <a:cs typeface="Arial" charset="0"/>
              </a:defRPr>
            </a:lvl3pPr>
            <a:lvl4pPr marL="1600200" indent="-228600">
              <a:spcBef>
                <a:spcPct val="20000"/>
              </a:spcBef>
              <a:buChar char="–"/>
              <a:defRPr sz="2000">
                <a:solidFill>
                  <a:schemeClr val="tx1"/>
                </a:solidFill>
                <a:latin typeface="Arial" charset="0"/>
                <a:ea typeface="Arial" charset="0"/>
                <a:cs typeface="Arial" charset="0"/>
              </a:defRPr>
            </a:lvl4pPr>
            <a:lvl5pPr marL="2057400" indent="-228600">
              <a:spcBef>
                <a:spcPct val="20000"/>
              </a:spcBef>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ea typeface="Arial" charset="0"/>
                <a:cs typeface="Arial" charset="0"/>
              </a:defRPr>
            </a:lvl9pPr>
          </a:lstStyle>
          <a:p>
            <a:pPr>
              <a:spcBef>
                <a:spcPct val="0"/>
              </a:spcBef>
              <a:buFontTx/>
              <a:buNone/>
            </a:pPr>
            <a:fld id="{B705F425-BF83-C44E-9F9E-2410C8984CA5}" type="slidenum">
              <a:rPr lang="en-US" altLang="en-US" sz="1400"/>
              <a:pPr>
                <a:spcBef>
                  <a:spcPct val="0"/>
                </a:spcBef>
                <a:buFontTx/>
                <a:buNone/>
              </a:pPr>
              <a:t>7</a:t>
            </a:fld>
            <a:endParaRPr lang="en-US" altLang="en-US" sz="1400"/>
          </a:p>
        </p:txBody>
      </p:sp>
      <p:sp>
        <p:nvSpPr>
          <p:cNvPr id="25602" name="Rectangle 2"/>
          <p:cNvSpPr>
            <a:spLocks noGrp="1" noChangeArrowheads="1"/>
          </p:cNvSpPr>
          <p:nvPr>
            <p:ph type="title"/>
          </p:nvPr>
        </p:nvSpPr>
        <p:spPr>
          <a:xfrm>
            <a:off x="457200" y="557213"/>
            <a:ext cx="8229600" cy="579437"/>
          </a:xfrm>
          <a:noFill/>
        </p:spPr>
        <p:txBody>
          <a:bodyPr anchorCtr="1">
            <a:spAutoFit/>
          </a:bodyPr>
          <a:lstStyle/>
          <a:p>
            <a:pPr eaLnBrk="1" hangingPunct="1"/>
            <a:r>
              <a:rPr lang="en-US" altLang="en-US" sz="3200" b="1">
                <a:solidFill>
                  <a:srgbClr val="669900"/>
                </a:solidFill>
              </a:rPr>
              <a:t>Defining Distributed Systems</a:t>
            </a:r>
          </a:p>
        </p:txBody>
      </p:sp>
      <p:graphicFrame>
        <p:nvGraphicFramePr>
          <p:cNvPr id="63506" name="Group 18"/>
          <p:cNvGraphicFramePr>
            <a:graphicFrameLocks noGrp="1"/>
          </p:cNvGraphicFramePr>
          <p:nvPr>
            <p:ph type="tbl" idx="1"/>
          </p:nvPr>
        </p:nvGraphicFramePr>
        <p:xfrm>
          <a:off x="533400" y="1219200"/>
          <a:ext cx="8229600" cy="4297662"/>
        </p:xfrm>
        <a:graphic>
          <a:graphicData uri="http://schemas.openxmlformats.org/drawingml/2006/table">
            <a:tbl>
              <a:tblPr rtl="1"/>
              <a:tblGrid>
                <a:gridCol w="8229600"/>
              </a:tblGrid>
              <a:tr h="4297363">
                <a:tc>
                  <a:txBody>
                    <a:bodyPr/>
                    <a:lstStyle/>
                    <a:p>
                      <a:pPr marL="338138" marR="0" lvl="0" indent="-338138" algn="l" defTabSz="914400" rtl="0" eaLnBrk="1" fontAlgn="base" latinLnBrk="0" hangingPunct="1">
                        <a:lnSpc>
                          <a:spcPct val="80000"/>
                        </a:lnSpc>
                        <a:spcBef>
                          <a:spcPct val="20000"/>
                        </a:spcBef>
                        <a:spcAft>
                          <a:spcPct val="0"/>
                        </a:spcAft>
                        <a:buClrTx/>
                        <a:buSzTx/>
                        <a:buFont typeface="Wingdings" pitchFamily="2" charset="2"/>
                        <a:buChar char="§"/>
                        <a:tabLst>
                          <a:tab pos="969963" algn="l"/>
                          <a:tab pos="1082675" algn="l"/>
                          <a:tab pos="1485900" algn="l"/>
                          <a:tab pos="1600200" algn="l"/>
                        </a:tabLst>
                      </a:pPr>
                      <a:r>
                        <a:rPr kumimoji="0" lang="en-US" sz="3200" b="0" i="0" u="none" strike="noStrike" cap="none" normalizeH="0" baseline="0" smtClean="0">
                          <a:ln>
                            <a:noFill/>
                          </a:ln>
                          <a:solidFill>
                            <a:schemeClr val="tx1"/>
                          </a:solidFill>
                          <a:effectLst/>
                          <a:latin typeface="Arial" charset="0"/>
                          <a:ea typeface="宋体" pitchFamily="2" charset="-122"/>
                          <a:cs typeface="Arial" charset="0"/>
                        </a:rPr>
                        <a:t>Networks of computers are everywhere!</a:t>
                      </a:r>
                    </a:p>
                    <a:p>
                      <a:pPr marL="338138" marR="0" lvl="0" indent="-338138" algn="l" defTabSz="914400" rtl="0" eaLnBrk="1" fontAlgn="base" latinLnBrk="0" hangingPunct="1">
                        <a:lnSpc>
                          <a:spcPct val="80000"/>
                        </a:lnSpc>
                        <a:spcBef>
                          <a:spcPct val="20000"/>
                        </a:spcBef>
                        <a:spcAft>
                          <a:spcPct val="0"/>
                        </a:spcAft>
                        <a:buClrTx/>
                        <a:buSzTx/>
                        <a:buFont typeface="Wingdings" pitchFamily="2" charset="2"/>
                        <a:buChar char="§"/>
                        <a:tabLst>
                          <a:tab pos="969963" algn="l"/>
                          <a:tab pos="1082675" algn="l"/>
                          <a:tab pos="1485900" algn="l"/>
                          <a:tab pos="1600200" algn="l"/>
                        </a:tabLst>
                      </a:pPr>
                      <a:r>
                        <a:rPr kumimoji="0" lang="en-US" sz="3200" b="0" i="0" u="none" strike="noStrike" cap="none" normalizeH="0" baseline="0" smtClean="0">
                          <a:ln>
                            <a:noFill/>
                          </a:ln>
                          <a:solidFill>
                            <a:schemeClr val="tx1"/>
                          </a:solidFill>
                          <a:effectLst/>
                          <a:latin typeface="Arial" charset="0"/>
                          <a:ea typeface="宋体" pitchFamily="2" charset="-122"/>
                          <a:cs typeface="Arial" charset="0"/>
                        </a:rPr>
                        <a:t>Examples of networks of computers are:</a:t>
                      </a:r>
                    </a:p>
                    <a:p>
                      <a:pPr marL="1257300" marR="0" lvl="1" indent="-342900" algn="l" defTabSz="914400" rtl="0" eaLnBrk="1" fontAlgn="base" latinLnBrk="0" hangingPunct="1">
                        <a:lnSpc>
                          <a:spcPct val="8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US" sz="2800" b="0" i="0" u="none" strike="noStrike" cap="none" normalizeH="0" baseline="0" smtClean="0">
                          <a:ln>
                            <a:noFill/>
                          </a:ln>
                          <a:solidFill>
                            <a:srgbClr val="000000"/>
                          </a:solidFill>
                          <a:effectLst/>
                          <a:latin typeface="Arial" charset="0"/>
                          <a:ea typeface="宋体" pitchFamily="2" charset="-122"/>
                          <a:cs typeface="Arial" charset="0"/>
                        </a:rPr>
                        <a:t>Mobile phone networks</a:t>
                      </a:r>
                    </a:p>
                    <a:p>
                      <a:pPr marL="1257300" marR="0" lvl="1" indent="-342900" algn="l" defTabSz="914400" rtl="0" eaLnBrk="1" fontAlgn="base" latinLnBrk="0" hangingPunct="1">
                        <a:lnSpc>
                          <a:spcPct val="8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US" sz="2800" b="0" i="0" u="none" strike="noStrike" cap="none" normalizeH="0" baseline="0" smtClean="0">
                          <a:ln>
                            <a:noFill/>
                          </a:ln>
                          <a:solidFill>
                            <a:srgbClr val="000000"/>
                          </a:solidFill>
                          <a:effectLst/>
                          <a:latin typeface="Arial" charset="0"/>
                          <a:ea typeface="宋体" pitchFamily="2" charset="-122"/>
                          <a:cs typeface="Arial" charset="0"/>
                        </a:rPr>
                        <a:t>Corporate networks</a:t>
                      </a:r>
                    </a:p>
                    <a:p>
                      <a:pPr marL="1257300" marR="0" lvl="1" indent="-342900" algn="l" defTabSz="914400" rtl="0" eaLnBrk="1" fontAlgn="base" latinLnBrk="0" hangingPunct="1">
                        <a:lnSpc>
                          <a:spcPct val="8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US" sz="2800" b="0" i="0" u="none" strike="noStrike" cap="none" normalizeH="0" baseline="0" smtClean="0">
                          <a:ln>
                            <a:noFill/>
                          </a:ln>
                          <a:solidFill>
                            <a:srgbClr val="000000"/>
                          </a:solidFill>
                          <a:effectLst/>
                          <a:latin typeface="Arial" charset="0"/>
                          <a:ea typeface="宋体" pitchFamily="2" charset="-122"/>
                          <a:cs typeface="Arial" charset="0"/>
                        </a:rPr>
                        <a:t>Factory networks</a:t>
                      </a:r>
                    </a:p>
                    <a:p>
                      <a:pPr marL="1257300" marR="0" lvl="1" indent="-342900" algn="l" defTabSz="914400" rtl="0" eaLnBrk="1" fontAlgn="base" latinLnBrk="0" hangingPunct="1">
                        <a:lnSpc>
                          <a:spcPct val="8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US" sz="2800" b="0" i="0" u="none" strike="noStrike" cap="none" normalizeH="0" baseline="0" smtClean="0">
                          <a:ln>
                            <a:noFill/>
                          </a:ln>
                          <a:solidFill>
                            <a:srgbClr val="000000"/>
                          </a:solidFill>
                          <a:effectLst/>
                          <a:latin typeface="Arial" charset="0"/>
                          <a:ea typeface="宋体" pitchFamily="2" charset="-122"/>
                          <a:cs typeface="Arial" charset="0"/>
                        </a:rPr>
                        <a:t>Campus networks</a:t>
                      </a:r>
                    </a:p>
                    <a:p>
                      <a:pPr marL="1257300" marR="0" lvl="1" indent="-342900" algn="l" defTabSz="914400" rtl="0" eaLnBrk="1" fontAlgn="base" latinLnBrk="0" hangingPunct="1">
                        <a:lnSpc>
                          <a:spcPct val="8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US" sz="2800" b="0" i="0" u="none" strike="noStrike" cap="none" normalizeH="0" baseline="0" smtClean="0">
                          <a:ln>
                            <a:noFill/>
                          </a:ln>
                          <a:solidFill>
                            <a:srgbClr val="000000"/>
                          </a:solidFill>
                          <a:effectLst/>
                          <a:latin typeface="Arial" charset="0"/>
                          <a:ea typeface="宋体" pitchFamily="2" charset="-122"/>
                          <a:cs typeface="Arial" charset="0"/>
                        </a:rPr>
                        <a:t>Home networks</a:t>
                      </a:r>
                    </a:p>
                    <a:p>
                      <a:pPr marL="1257300" marR="0" lvl="1" indent="-342900" algn="l" defTabSz="914400" rtl="0" eaLnBrk="1" fontAlgn="base" latinLnBrk="0" hangingPunct="1">
                        <a:lnSpc>
                          <a:spcPct val="8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US" sz="2800" b="0" i="0" u="none" strike="noStrike" cap="none" normalizeH="0" baseline="0" smtClean="0">
                          <a:ln>
                            <a:noFill/>
                          </a:ln>
                          <a:solidFill>
                            <a:srgbClr val="000000"/>
                          </a:solidFill>
                          <a:effectLst/>
                          <a:latin typeface="Arial" charset="0"/>
                          <a:ea typeface="宋体" pitchFamily="2" charset="-122"/>
                          <a:cs typeface="Arial" charset="0"/>
                        </a:rPr>
                        <a:t>In-car networks</a:t>
                      </a:r>
                    </a:p>
                    <a:p>
                      <a:pPr marL="1257300" marR="0" lvl="1" indent="-342900" algn="l" defTabSz="914400" rtl="0" eaLnBrk="1" fontAlgn="base" latinLnBrk="0" hangingPunct="1">
                        <a:lnSpc>
                          <a:spcPct val="8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US" sz="2800" b="0" i="0" u="none" strike="noStrike" cap="none" normalizeH="0" baseline="0" smtClean="0">
                          <a:ln>
                            <a:noFill/>
                          </a:ln>
                          <a:solidFill>
                            <a:srgbClr val="000000"/>
                          </a:solidFill>
                          <a:effectLst/>
                          <a:latin typeface="Arial" charset="0"/>
                          <a:ea typeface="宋体" pitchFamily="2" charset="-122"/>
                          <a:cs typeface="Arial" charset="0"/>
                        </a:rPr>
                        <a:t>On board networks in aero planes and trains</a:t>
                      </a:r>
                    </a:p>
                  </a:txBody>
                  <a:tcPr marT="45711" marB="45711"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sp>
        <p:nvSpPr>
          <p:cNvPr id="2" name="Footer Placeholder 1"/>
          <p:cNvSpPr>
            <a:spLocks noGrp="1"/>
          </p:cNvSpPr>
          <p:nvPr>
            <p:ph type="ftr" sz="quarter" idx="10"/>
          </p:nvPr>
        </p:nvSpPr>
        <p:spPr/>
        <p:txBody>
          <a:bodyPr/>
          <a:lstStyle/>
          <a:p>
            <a:pPr>
              <a:defRPr/>
            </a:pPr>
            <a:r>
              <a:rPr lang="en-US"/>
              <a:t>Distributed System(DS)</a:t>
            </a:r>
          </a:p>
        </p:txBody>
      </p:sp>
    </p:spTree>
  </p:cSld>
  <p:clrMapOvr>
    <a:masterClrMapping/>
  </p:clrMapOvr>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5" name="Slide Number Placeholder 3"/>
          <p:cNvSpPr>
            <a:spLocks noGrp="1"/>
          </p:cNvSpPr>
          <p:nvPr>
            <p:ph type="sldNum" sz="quarter" idx="11"/>
          </p:nvPr>
        </p:nvSpPr>
        <p:spPr>
          <a:xfrm>
            <a:off x="6553200" y="6245225"/>
            <a:ext cx="2289175"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charset="2"/>
              <a:buChar char="§"/>
              <a:defRPr sz="3200">
                <a:solidFill>
                  <a:schemeClr val="tx1"/>
                </a:solidFill>
                <a:latin typeface="Arial" charset="0"/>
                <a:ea typeface="Arial" charset="0"/>
                <a:cs typeface="Arial" charset="0"/>
              </a:defRPr>
            </a:lvl1pPr>
            <a:lvl2pPr marL="742950" indent="-285750">
              <a:spcBef>
                <a:spcPct val="20000"/>
              </a:spcBef>
              <a:buFont typeface="Wingdings" charset="2"/>
              <a:buChar char="Ø"/>
              <a:defRPr sz="2800">
                <a:solidFill>
                  <a:schemeClr val="tx1"/>
                </a:solidFill>
                <a:latin typeface="Arial" charset="0"/>
                <a:ea typeface="Arial" charset="0"/>
                <a:cs typeface="Arial" charset="0"/>
              </a:defRPr>
            </a:lvl2pPr>
            <a:lvl3pPr marL="1143000" indent="-228600">
              <a:spcBef>
                <a:spcPct val="20000"/>
              </a:spcBef>
              <a:buFont typeface="Wingdings" charset="2"/>
              <a:buChar char="v"/>
              <a:defRPr sz="2400">
                <a:solidFill>
                  <a:schemeClr val="tx1"/>
                </a:solidFill>
                <a:latin typeface="Arial" charset="0"/>
                <a:ea typeface="Arial" charset="0"/>
                <a:cs typeface="Arial" charset="0"/>
              </a:defRPr>
            </a:lvl3pPr>
            <a:lvl4pPr marL="1600200" indent="-228600">
              <a:spcBef>
                <a:spcPct val="20000"/>
              </a:spcBef>
              <a:buChar char="–"/>
              <a:defRPr sz="2000">
                <a:solidFill>
                  <a:schemeClr val="tx1"/>
                </a:solidFill>
                <a:latin typeface="Arial" charset="0"/>
                <a:ea typeface="Arial" charset="0"/>
                <a:cs typeface="Arial" charset="0"/>
              </a:defRPr>
            </a:lvl4pPr>
            <a:lvl5pPr marL="2057400" indent="-228600">
              <a:spcBef>
                <a:spcPct val="20000"/>
              </a:spcBef>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ea typeface="Arial" charset="0"/>
                <a:cs typeface="Arial" charset="0"/>
              </a:defRPr>
            </a:lvl9pPr>
          </a:lstStyle>
          <a:p>
            <a:pPr>
              <a:spcBef>
                <a:spcPct val="0"/>
              </a:spcBef>
              <a:buFontTx/>
              <a:buNone/>
            </a:pPr>
            <a:fld id="{0967D866-B7E5-AD41-B55B-34E9B91F1B72}" type="slidenum">
              <a:rPr lang="en-US" altLang="zh-CN" sz="1400"/>
              <a:pPr>
                <a:spcBef>
                  <a:spcPct val="0"/>
                </a:spcBef>
                <a:buFontTx/>
                <a:buNone/>
              </a:pPr>
              <a:t>70</a:t>
            </a:fld>
            <a:endParaRPr lang="en-US" altLang="zh-CN" sz="1400"/>
          </a:p>
        </p:txBody>
      </p:sp>
      <p:pic>
        <p:nvPicPr>
          <p:cNvPr id="129026" name="Picture 5" descr="Parallel and Distributed.tif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457200"/>
            <a:ext cx="9144000" cy="563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9027" name="Footer Placeholder 1"/>
          <p:cNvSpPr>
            <a:spLocks noGrp="1"/>
          </p:cNvSpPr>
          <p:nvPr>
            <p:ph type="ftr" sz="quarter" idx="10"/>
          </p:nvPr>
        </p:nvSpPr>
        <p:spPr>
          <a:xfrm>
            <a:off x="6094413" y="6245225"/>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charset="2"/>
              <a:buChar char="§"/>
              <a:defRPr sz="3200">
                <a:solidFill>
                  <a:schemeClr val="tx1"/>
                </a:solidFill>
                <a:latin typeface="Arial" charset="0"/>
                <a:ea typeface="Arial" charset="0"/>
                <a:cs typeface="Arial" charset="0"/>
              </a:defRPr>
            </a:lvl1pPr>
            <a:lvl2pPr marL="742950" indent="-285750">
              <a:spcBef>
                <a:spcPct val="20000"/>
              </a:spcBef>
              <a:buFont typeface="Wingdings" charset="2"/>
              <a:buChar char="Ø"/>
              <a:defRPr sz="2800">
                <a:solidFill>
                  <a:schemeClr val="tx1"/>
                </a:solidFill>
                <a:latin typeface="Arial" charset="0"/>
                <a:ea typeface="Arial" charset="0"/>
                <a:cs typeface="Arial" charset="0"/>
              </a:defRPr>
            </a:lvl2pPr>
            <a:lvl3pPr marL="1143000" indent="-228600">
              <a:spcBef>
                <a:spcPct val="20000"/>
              </a:spcBef>
              <a:buFont typeface="Wingdings" charset="2"/>
              <a:buChar char="v"/>
              <a:defRPr sz="2400">
                <a:solidFill>
                  <a:schemeClr val="tx1"/>
                </a:solidFill>
                <a:latin typeface="Arial" charset="0"/>
                <a:ea typeface="Arial" charset="0"/>
                <a:cs typeface="Arial" charset="0"/>
              </a:defRPr>
            </a:lvl3pPr>
            <a:lvl4pPr marL="1600200" indent="-228600">
              <a:spcBef>
                <a:spcPct val="20000"/>
              </a:spcBef>
              <a:buChar char="–"/>
              <a:defRPr sz="2000">
                <a:solidFill>
                  <a:schemeClr val="tx1"/>
                </a:solidFill>
                <a:latin typeface="Arial" charset="0"/>
                <a:ea typeface="Arial" charset="0"/>
                <a:cs typeface="Arial" charset="0"/>
              </a:defRPr>
            </a:lvl4pPr>
            <a:lvl5pPr marL="2057400" indent="-228600">
              <a:spcBef>
                <a:spcPct val="20000"/>
              </a:spcBef>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ea typeface="Arial" charset="0"/>
                <a:cs typeface="Arial" charset="0"/>
              </a:defRPr>
            </a:lvl9pPr>
          </a:lstStyle>
          <a:p>
            <a:pPr algn="r">
              <a:spcBef>
                <a:spcPct val="0"/>
              </a:spcBef>
              <a:buFontTx/>
              <a:buNone/>
            </a:pPr>
            <a:r>
              <a:rPr lang="en-US" altLang="zh-CN" sz="1400" b="0" i="0"/>
              <a:t>Distributed System(DS)</a:t>
            </a: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0050" name="Picture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342900"/>
            <a:ext cx="9144000" cy="6167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0051" name="Footer Placeholder 1"/>
          <p:cNvSpPr>
            <a:spLocks noGrp="1"/>
          </p:cNvSpPr>
          <p:nvPr>
            <p:ph type="ftr" sz="quarter" idx="10"/>
          </p:nvPr>
        </p:nvSpPr>
        <p:spPr>
          <a:xfrm>
            <a:off x="5562600" y="6272213"/>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charset="2"/>
              <a:buChar char="§"/>
              <a:defRPr sz="3200">
                <a:solidFill>
                  <a:schemeClr val="tx1"/>
                </a:solidFill>
                <a:latin typeface="Arial" charset="0"/>
                <a:ea typeface="Arial" charset="0"/>
                <a:cs typeface="Arial" charset="0"/>
              </a:defRPr>
            </a:lvl1pPr>
            <a:lvl2pPr marL="742950" indent="-285750">
              <a:spcBef>
                <a:spcPct val="20000"/>
              </a:spcBef>
              <a:buFont typeface="Wingdings" charset="2"/>
              <a:buChar char="Ø"/>
              <a:defRPr sz="2800">
                <a:solidFill>
                  <a:schemeClr val="tx1"/>
                </a:solidFill>
                <a:latin typeface="Arial" charset="0"/>
                <a:ea typeface="Arial" charset="0"/>
                <a:cs typeface="Arial" charset="0"/>
              </a:defRPr>
            </a:lvl2pPr>
            <a:lvl3pPr marL="1143000" indent="-228600">
              <a:spcBef>
                <a:spcPct val="20000"/>
              </a:spcBef>
              <a:buFont typeface="Wingdings" charset="2"/>
              <a:buChar char="v"/>
              <a:defRPr sz="2400">
                <a:solidFill>
                  <a:schemeClr val="tx1"/>
                </a:solidFill>
                <a:latin typeface="Arial" charset="0"/>
                <a:ea typeface="Arial" charset="0"/>
                <a:cs typeface="Arial" charset="0"/>
              </a:defRPr>
            </a:lvl3pPr>
            <a:lvl4pPr marL="1600200" indent="-228600">
              <a:spcBef>
                <a:spcPct val="20000"/>
              </a:spcBef>
              <a:buChar char="–"/>
              <a:defRPr sz="2000">
                <a:solidFill>
                  <a:schemeClr val="tx1"/>
                </a:solidFill>
                <a:latin typeface="Arial" charset="0"/>
                <a:ea typeface="Arial" charset="0"/>
                <a:cs typeface="Arial" charset="0"/>
              </a:defRPr>
            </a:lvl4pPr>
            <a:lvl5pPr marL="2057400" indent="-228600">
              <a:spcBef>
                <a:spcPct val="20000"/>
              </a:spcBef>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ea typeface="Arial" charset="0"/>
                <a:cs typeface="Arial" charset="0"/>
              </a:defRPr>
            </a:lvl9pPr>
          </a:lstStyle>
          <a:p>
            <a:pPr algn="r">
              <a:spcBef>
                <a:spcPct val="0"/>
              </a:spcBef>
              <a:buFontTx/>
              <a:buNone/>
            </a:pPr>
            <a:r>
              <a:rPr lang="en-US" altLang="zh-CN" sz="1400" b="0" i="0"/>
              <a:t>Distributed System(DS)</a:t>
            </a: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3" name="Slide Number Placeholder 3"/>
          <p:cNvSpPr>
            <a:spLocks noGrp="1"/>
          </p:cNvSpPr>
          <p:nvPr>
            <p:ph type="sldNum" sz="quarter" idx="11"/>
          </p:nvPr>
        </p:nvSpPr>
        <p:spPr>
          <a:xfrm>
            <a:off x="6553200" y="6245225"/>
            <a:ext cx="2289175"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charset="2"/>
              <a:buChar char="§"/>
              <a:defRPr sz="3200">
                <a:solidFill>
                  <a:schemeClr val="tx1"/>
                </a:solidFill>
                <a:latin typeface="Arial" charset="0"/>
                <a:ea typeface="Arial" charset="0"/>
                <a:cs typeface="Arial" charset="0"/>
              </a:defRPr>
            </a:lvl1pPr>
            <a:lvl2pPr marL="742950" indent="-285750">
              <a:spcBef>
                <a:spcPct val="20000"/>
              </a:spcBef>
              <a:buFont typeface="Wingdings" charset="2"/>
              <a:buChar char="Ø"/>
              <a:defRPr sz="2800">
                <a:solidFill>
                  <a:schemeClr val="tx1"/>
                </a:solidFill>
                <a:latin typeface="Arial" charset="0"/>
                <a:ea typeface="Arial" charset="0"/>
                <a:cs typeface="Arial" charset="0"/>
              </a:defRPr>
            </a:lvl2pPr>
            <a:lvl3pPr marL="1143000" indent="-228600">
              <a:spcBef>
                <a:spcPct val="20000"/>
              </a:spcBef>
              <a:buFont typeface="Wingdings" charset="2"/>
              <a:buChar char="v"/>
              <a:defRPr sz="2400">
                <a:solidFill>
                  <a:schemeClr val="tx1"/>
                </a:solidFill>
                <a:latin typeface="Arial" charset="0"/>
                <a:ea typeface="Arial" charset="0"/>
                <a:cs typeface="Arial" charset="0"/>
              </a:defRPr>
            </a:lvl3pPr>
            <a:lvl4pPr marL="1600200" indent="-228600">
              <a:spcBef>
                <a:spcPct val="20000"/>
              </a:spcBef>
              <a:buChar char="–"/>
              <a:defRPr sz="2000">
                <a:solidFill>
                  <a:schemeClr val="tx1"/>
                </a:solidFill>
                <a:latin typeface="Arial" charset="0"/>
                <a:ea typeface="Arial" charset="0"/>
                <a:cs typeface="Arial" charset="0"/>
              </a:defRPr>
            </a:lvl4pPr>
            <a:lvl5pPr marL="2057400" indent="-228600">
              <a:spcBef>
                <a:spcPct val="20000"/>
              </a:spcBef>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ea typeface="Arial" charset="0"/>
                <a:cs typeface="Arial" charset="0"/>
              </a:defRPr>
            </a:lvl9pPr>
          </a:lstStyle>
          <a:p>
            <a:pPr>
              <a:spcBef>
                <a:spcPct val="0"/>
              </a:spcBef>
              <a:buFontTx/>
              <a:buNone/>
            </a:pPr>
            <a:fld id="{CE7274A3-450B-7047-BD42-00E3A091BC79}" type="slidenum">
              <a:rPr lang="en-US" altLang="zh-CN" sz="1400"/>
              <a:pPr>
                <a:spcBef>
                  <a:spcPct val="0"/>
                </a:spcBef>
                <a:buFontTx/>
                <a:buNone/>
              </a:pPr>
              <a:t>72</a:t>
            </a:fld>
            <a:endParaRPr lang="en-US" altLang="zh-CN" sz="1400"/>
          </a:p>
        </p:txBody>
      </p:sp>
      <p:pic>
        <p:nvPicPr>
          <p:cNvPr id="131074" name="Picture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139700"/>
            <a:ext cx="9144000" cy="610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1075" name="Footer Placeholder 1"/>
          <p:cNvSpPr>
            <a:spLocks noGrp="1"/>
          </p:cNvSpPr>
          <p:nvPr>
            <p:ph type="ftr" sz="quarter" idx="10"/>
          </p:nvPr>
        </p:nvSpPr>
        <p:spPr>
          <a:xfrm>
            <a:off x="6094413" y="6245225"/>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charset="2"/>
              <a:buChar char="§"/>
              <a:defRPr sz="3200">
                <a:solidFill>
                  <a:schemeClr val="tx1"/>
                </a:solidFill>
                <a:latin typeface="Arial" charset="0"/>
                <a:ea typeface="Arial" charset="0"/>
                <a:cs typeface="Arial" charset="0"/>
              </a:defRPr>
            </a:lvl1pPr>
            <a:lvl2pPr marL="742950" indent="-285750">
              <a:spcBef>
                <a:spcPct val="20000"/>
              </a:spcBef>
              <a:buFont typeface="Wingdings" charset="2"/>
              <a:buChar char="Ø"/>
              <a:defRPr sz="2800">
                <a:solidFill>
                  <a:schemeClr val="tx1"/>
                </a:solidFill>
                <a:latin typeface="Arial" charset="0"/>
                <a:ea typeface="Arial" charset="0"/>
                <a:cs typeface="Arial" charset="0"/>
              </a:defRPr>
            </a:lvl2pPr>
            <a:lvl3pPr marL="1143000" indent="-228600">
              <a:spcBef>
                <a:spcPct val="20000"/>
              </a:spcBef>
              <a:buFont typeface="Wingdings" charset="2"/>
              <a:buChar char="v"/>
              <a:defRPr sz="2400">
                <a:solidFill>
                  <a:schemeClr val="tx1"/>
                </a:solidFill>
                <a:latin typeface="Arial" charset="0"/>
                <a:ea typeface="Arial" charset="0"/>
                <a:cs typeface="Arial" charset="0"/>
              </a:defRPr>
            </a:lvl3pPr>
            <a:lvl4pPr marL="1600200" indent="-228600">
              <a:spcBef>
                <a:spcPct val="20000"/>
              </a:spcBef>
              <a:buChar char="–"/>
              <a:defRPr sz="2000">
                <a:solidFill>
                  <a:schemeClr val="tx1"/>
                </a:solidFill>
                <a:latin typeface="Arial" charset="0"/>
                <a:ea typeface="Arial" charset="0"/>
                <a:cs typeface="Arial" charset="0"/>
              </a:defRPr>
            </a:lvl4pPr>
            <a:lvl5pPr marL="2057400" indent="-228600">
              <a:spcBef>
                <a:spcPct val="20000"/>
              </a:spcBef>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ea typeface="Arial" charset="0"/>
                <a:cs typeface="Arial" charset="0"/>
              </a:defRPr>
            </a:lvl9pPr>
          </a:lstStyle>
          <a:p>
            <a:pPr algn="r">
              <a:spcBef>
                <a:spcPct val="0"/>
              </a:spcBef>
              <a:buFontTx/>
              <a:buNone/>
            </a:pPr>
            <a:r>
              <a:rPr lang="en-US" altLang="zh-CN" sz="1400" b="0" i="0"/>
              <a:t>Distributed System(DS)</a:t>
            </a: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7" name="Slide Number Placeholder 3"/>
          <p:cNvSpPr>
            <a:spLocks noGrp="1"/>
          </p:cNvSpPr>
          <p:nvPr>
            <p:ph type="sldNum" sz="quarter" idx="11"/>
          </p:nvPr>
        </p:nvSpPr>
        <p:spPr>
          <a:xfrm>
            <a:off x="6553200" y="6245225"/>
            <a:ext cx="2289175"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charset="2"/>
              <a:buChar char="§"/>
              <a:defRPr sz="3200">
                <a:solidFill>
                  <a:schemeClr val="tx1"/>
                </a:solidFill>
                <a:latin typeface="Arial" charset="0"/>
                <a:ea typeface="Arial" charset="0"/>
                <a:cs typeface="Arial" charset="0"/>
              </a:defRPr>
            </a:lvl1pPr>
            <a:lvl2pPr marL="742950" indent="-285750">
              <a:spcBef>
                <a:spcPct val="20000"/>
              </a:spcBef>
              <a:buFont typeface="Wingdings" charset="2"/>
              <a:buChar char="Ø"/>
              <a:defRPr sz="2800">
                <a:solidFill>
                  <a:schemeClr val="tx1"/>
                </a:solidFill>
                <a:latin typeface="Arial" charset="0"/>
                <a:ea typeface="Arial" charset="0"/>
                <a:cs typeface="Arial" charset="0"/>
              </a:defRPr>
            </a:lvl2pPr>
            <a:lvl3pPr marL="1143000" indent="-228600">
              <a:spcBef>
                <a:spcPct val="20000"/>
              </a:spcBef>
              <a:buFont typeface="Wingdings" charset="2"/>
              <a:buChar char="v"/>
              <a:defRPr sz="2400">
                <a:solidFill>
                  <a:schemeClr val="tx1"/>
                </a:solidFill>
                <a:latin typeface="Arial" charset="0"/>
                <a:ea typeface="Arial" charset="0"/>
                <a:cs typeface="Arial" charset="0"/>
              </a:defRPr>
            </a:lvl3pPr>
            <a:lvl4pPr marL="1600200" indent="-228600">
              <a:spcBef>
                <a:spcPct val="20000"/>
              </a:spcBef>
              <a:buChar char="–"/>
              <a:defRPr sz="2000">
                <a:solidFill>
                  <a:schemeClr val="tx1"/>
                </a:solidFill>
                <a:latin typeface="Arial" charset="0"/>
                <a:ea typeface="Arial" charset="0"/>
                <a:cs typeface="Arial" charset="0"/>
              </a:defRPr>
            </a:lvl4pPr>
            <a:lvl5pPr marL="2057400" indent="-228600">
              <a:spcBef>
                <a:spcPct val="20000"/>
              </a:spcBef>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ea typeface="Arial" charset="0"/>
                <a:cs typeface="Arial" charset="0"/>
              </a:defRPr>
            </a:lvl9pPr>
          </a:lstStyle>
          <a:p>
            <a:pPr>
              <a:spcBef>
                <a:spcPct val="0"/>
              </a:spcBef>
              <a:buFontTx/>
              <a:buNone/>
            </a:pPr>
            <a:fld id="{E3B924C1-CC44-294F-9F66-6D50B01B7A3D}" type="slidenum">
              <a:rPr lang="en-US" altLang="zh-CN" sz="1400"/>
              <a:pPr>
                <a:spcBef>
                  <a:spcPct val="0"/>
                </a:spcBef>
                <a:buFontTx/>
                <a:buNone/>
              </a:pPr>
              <a:t>73</a:t>
            </a:fld>
            <a:endParaRPr lang="en-US" altLang="zh-CN" sz="1400"/>
          </a:p>
        </p:txBody>
      </p:sp>
      <p:pic>
        <p:nvPicPr>
          <p:cNvPr id="132098" name="Picture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215900"/>
            <a:ext cx="9144000" cy="595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2099" name="Footer Placeholder 1"/>
          <p:cNvSpPr>
            <a:spLocks noGrp="1"/>
          </p:cNvSpPr>
          <p:nvPr>
            <p:ph type="ftr" sz="quarter" idx="10"/>
          </p:nvPr>
        </p:nvSpPr>
        <p:spPr>
          <a:xfrm>
            <a:off x="6096000" y="6245225"/>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charset="2"/>
              <a:buChar char="§"/>
              <a:defRPr sz="3200">
                <a:solidFill>
                  <a:schemeClr val="tx1"/>
                </a:solidFill>
                <a:latin typeface="Arial" charset="0"/>
                <a:ea typeface="Arial" charset="0"/>
                <a:cs typeface="Arial" charset="0"/>
              </a:defRPr>
            </a:lvl1pPr>
            <a:lvl2pPr marL="742950" indent="-285750">
              <a:spcBef>
                <a:spcPct val="20000"/>
              </a:spcBef>
              <a:buFont typeface="Wingdings" charset="2"/>
              <a:buChar char="Ø"/>
              <a:defRPr sz="2800">
                <a:solidFill>
                  <a:schemeClr val="tx1"/>
                </a:solidFill>
                <a:latin typeface="Arial" charset="0"/>
                <a:ea typeface="Arial" charset="0"/>
                <a:cs typeface="Arial" charset="0"/>
              </a:defRPr>
            </a:lvl2pPr>
            <a:lvl3pPr marL="1143000" indent="-228600">
              <a:spcBef>
                <a:spcPct val="20000"/>
              </a:spcBef>
              <a:buFont typeface="Wingdings" charset="2"/>
              <a:buChar char="v"/>
              <a:defRPr sz="2400">
                <a:solidFill>
                  <a:schemeClr val="tx1"/>
                </a:solidFill>
                <a:latin typeface="Arial" charset="0"/>
                <a:ea typeface="Arial" charset="0"/>
                <a:cs typeface="Arial" charset="0"/>
              </a:defRPr>
            </a:lvl3pPr>
            <a:lvl4pPr marL="1600200" indent="-228600">
              <a:spcBef>
                <a:spcPct val="20000"/>
              </a:spcBef>
              <a:buChar char="–"/>
              <a:defRPr sz="2000">
                <a:solidFill>
                  <a:schemeClr val="tx1"/>
                </a:solidFill>
                <a:latin typeface="Arial" charset="0"/>
                <a:ea typeface="Arial" charset="0"/>
                <a:cs typeface="Arial" charset="0"/>
              </a:defRPr>
            </a:lvl4pPr>
            <a:lvl5pPr marL="2057400" indent="-228600">
              <a:spcBef>
                <a:spcPct val="20000"/>
              </a:spcBef>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ea typeface="Arial" charset="0"/>
                <a:cs typeface="Arial" charset="0"/>
              </a:defRPr>
            </a:lvl9pPr>
          </a:lstStyle>
          <a:p>
            <a:pPr algn="r">
              <a:spcBef>
                <a:spcPct val="0"/>
              </a:spcBef>
              <a:buFontTx/>
              <a:buNone/>
            </a:pPr>
            <a:r>
              <a:rPr lang="en-US" altLang="zh-CN" sz="1400" b="0" i="0"/>
              <a:t>Distributed System(DS)</a:t>
            </a: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1" name="Slide Number Placeholder 3"/>
          <p:cNvSpPr>
            <a:spLocks noGrp="1"/>
          </p:cNvSpPr>
          <p:nvPr>
            <p:ph type="sldNum" sz="quarter" idx="11"/>
          </p:nvPr>
        </p:nvSpPr>
        <p:spPr>
          <a:xfrm>
            <a:off x="6553200" y="6245225"/>
            <a:ext cx="2289175"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charset="2"/>
              <a:buChar char="§"/>
              <a:defRPr sz="3200">
                <a:solidFill>
                  <a:schemeClr val="tx1"/>
                </a:solidFill>
                <a:latin typeface="Arial" charset="0"/>
                <a:ea typeface="Arial" charset="0"/>
                <a:cs typeface="Arial" charset="0"/>
              </a:defRPr>
            </a:lvl1pPr>
            <a:lvl2pPr marL="742950" indent="-285750">
              <a:spcBef>
                <a:spcPct val="20000"/>
              </a:spcBef>
              <a:buFont typeface="Wingdings" charset="2"/>
              <a:buChar char="Ø"/>
              <a:defRPr sz="2800">
                <a:solidFill>
                  <a:schemeClr val="tx1"/>
                </a:solidFill>
                <a:latin typeface="Arial" charset="0"/>
                <a:ea typeface="Arial" charset="0"/>
                <a:cs typeface="Arial" charset="0"/>
              </a:defRPr>
            </a:lvl2pPr>
            <a:lvl3pPr marL="1143000" indent="-228600">
              <a:spcBef>
                <a:spcPct val="20000"/>
              </a:spcBef>
              <a:buFont typeface="Wingdings" charset="2"/>
              <a:buChar char="v"/>
              <a:defRPr sz="2400">
                <a:solidFill>
                  <a:schemeClr val="tx1"/>
                </a:solidFill>
                <a:latin typeface="Arial" charset="0"/>
                <a:ea typeface="Arial" charset="0"/>
                <a:cs typeface="Arial" charset="0"/>
              </a:defRPr>
            </a:lvl3pPr>
            <a:lvl4pPr marL="1600200" indent="-228600">
              <a:spcBef>
                <a:spcPct val="20000"/>
              </a:spcBef>
              <a:buChar char="–"/>
              <a:defRPr sz="2000">
                <a:solidFill>
                  <a:schemeClr val="tx1"/>
                </a:solidFill>
                <a:latin typeface="Arial" charset="0"/>
                <a:ea typeface="Arial" charset="0"/>
                <a:cs typeface="Arial" charset="0"/>
              </a:defRPr>
            </a:lvl4pPr>
            <a:lvl5pPr marL="2057400" indent="-228600">
              <a:spcBef>
                <a:spcPct val="20000"/>
              </a:spcBef>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ea typeface="Arial" charset="0"/>
                <a:cs typeface="Arial" charset="0"/>
              </a:defRPr>
            </a:lvl9pPr>
          </a:lstStyle>
          <a:p>
            <a:pPr>
              <a:spcBef>
                <a:spcPct val="0"/>
              </a:spcBef>
              <a:buFontTx/>
              <a:buNone/>
            </a:pPr>
            <a:fld id="{431D9B50-10CA-8B43-8C59-8D953E69FD1F}" type="slidenum">
              <a:rPr lang="en-US" altLang="zh-CN" sz="1400"/>
              <a:pPr>
                <a:spcBef>
                  <a:spcPct val="0"/>
                </a:spcBef>
                <a:buFontTx/>
                <a:buNone/>
              </a:pPr>
              <a:t>74</a:t>
            </a:fld>
            <a:endParaRPr lang="en-US" altLang="zh-CN" sz="1400"/>
          </a:p>
        </p:txBody>
      </p:sp>
      <p:pic>
        <p:nvPicPr>
          <p:cNvPr id="133122" name="Picture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831850"/>
            <a:ext cx="9144000" cy="526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23" name="TextBox 5"/>
          <p:cNvSpPr txBox="1">
            <a:spLocks noChangeArrowheads="1"/>
          </p:cNvSpPr>
          <p:nvPr/>
        </p:nvSpPr>
        <p:spPr bwMode="auto">
          <a:xfrm>
            <a:off x="533400" y="152400"/>
            <a:ext cx="8289925"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Wingdings" charset="2"/>
              <a:buChar char="§"/>
              <a:defRPr sz="3200">
                <a:solidFill>
                  <a:schemeClr val="tx1"/>
                </a:solidFill>
                <a:latin typeface="Arial" charset="0"/>
                <a:ea typeface="Arial" charset="0"/>
                <a:cs typeface="Arial" charset="0"/>
              </a:defRPr>
            </a:lvl1pPr>
            <a:lvl2pPr marL="742950" indent="-285750">
              <a:spcBef>
                <a:spcPct val="20000"/>
              </a:spcBef>
              <a:buFont typeface="Wingdings" charset="2"/>
              <a:buChar char="Ø"/>
              <a:defRPr sz="2800">
                <a:solidFill>
                  <a:schemeClr val="tx1"/>
                </a:solidFill>
                <a:latin typeface="Arial" charset="0"/>
                <a:ea typeface="Arial" charset="0"/>
                <a:cs typeface="Arial" charset="0"/>
              </a:defRPr>
            </a:lvl2pPr>
            <a:lvl3pPr marL="1143000" indent="-228600">
              <a:spcBef>
                <a:spcPct val="20000"/>
              </a:spcBef>
              <a:buFont typeface="Wingdings" charset="2"/>
              <a:buChar char="v"/>
              <a:defRPr sz="2400">
                <a:solidFill>
                  <a:schemeClr val="tx1"/>
                </a:solidFill>
                <a:latin typeface="Arial" charset="0"/>
                <a:ea typeface="Arial" charset="0"/>
                <a:cs typeface="Arial" charset="0"/>
              </a:defRPr>
            </a:lvl3pPr>
            <a:lvl4pPr marL="1600200" indent="-228600">
              <a:spcBef>
                <a:spcPct val="20000"/>
              </a:spcBef>
              <a:buChar char="–"/>
              <a:defRPr sz="2000">
                <a:solidFill>
                  <a:schemeClr val="tx1"/>
                </a:solidFill>
                <a:latin typeface="Arial" charset="0"/>
                <a:ea typeface="Arial" charset="0"/>
                <a:cs typeface="Arial" charset="0"/>
              </a:defRPr>
            </a:lvl4pPr>
            <a:lvl5pPr marL="2057400" indent="-228600">
              <a:spcBef>
                <a:spcPct val="20000"/>
              </a:spcBef>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ea typeface="Arial" charset="0"/>
                <a:cs typeface="Arial" charset="0"/>
              </a:defRPr>
            </a:lvl9pPr>
          </a:lstStyle>
          <a:p>
            <a:pPr eaLnBrk="1" hangingPunct="1">
              <a:spcBef>
                <a:spcPct val="0"/>
              </a:spcBef>
              <a:buFontTx/>
              <a:buNone/>
            </a:pPr>
            <a:r>
              <a:rPr lang="en-US" altLang="zh-CN" sz="3000" b="1">
                <a:solidFill>
                  <a:srgbClr val="000090"/>
                </a:solidFill>
              </a:rPr>
              <a:t>Processor-Memory Interconnection Network</a:t>
            </a:r>
            <a:endParaRPr lang="en-US" altLang="en-US" sz="3000" b="1">
              <a:solidFill>
                <a:srgbClr val="000090"/>
              </a:solidFill>
            </a:endParaRPr>
          </a:p>
        </p:txBody>
      </p:sp>
      <p:sp>
        <p:nvSpPr>
          <p:cNvPr id="133124" name="Footer Placeholder 1"/>
          <p:cNvSpPr>
            <a:spLocks noGrp="1"/>
          </p:cNvSpPr>
          <p:nvPr>
            <p:ph type="ftr" sz="quarter" idx="10"/>
          </p:nvPr>
        </p:nvSpPr>
        <p:spPr>
          <a:xfrm>
            <a:off x="6096000" y="6245225"/>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charset="2"/>
              <a:buChar char="§"/>
              <a:defRPr sz="3200">
                <a:solidFill>
                  <a:schemeClr val="tx1"/>
                </a:solidFill>
                <a:latin typeface="Arial" charset="0"/>
                <a:ea typeface="Arial" charset="0"/>
                <a:cs typeface="Arial" charset="0"/>
              </a:defRPr>
            </a:lvl1pPr>
            <a:lvl2pPr marL="742950" indent="-285750">
              <a:spcBef>
                <a:spcPct val="20000"/>
              </a:spcBef>
              <a:buFont typeface="Wingdings" charset="2"/>
              <a:buChar char="Ø"/>
              <a:defRPr sz="2800">
                <a:solidFill>
                  <a:schemeClr val="tx1"/>
                </a:solidFill>
                <a:latin typeface="Arial" charset="0"/>
                <a:ea typeface="Arial" charset="0"/>
                <a:cs typeface="Arial" charset="0"/>
              </a:defRPr>
            </a:lvl2pPr>
            <a:lvl3pPr marL="1143000" indent="-228600">
              <a:spcBef>
                <a:spcPct val="20000"/>
              </a:spcBef>
              <a:buFont typeface="Wingdings" charset="2"/>
              <a:buChar char="v"/>
              <a:defRPr sz="2400">
                <a:solidFill>
                  <a:schemeClr val="tx1"/>
                </a:solidFill>
                <a:latin typeface="Arial" charset="0"/>
                <a:ea typeface="Arial" charset="0"/>
                <a:cs typeface="Arial" charset="0"/>
              </a:defRPr>
            </a:lvl3pPr>
            <a:lvl4pPr marL="1600200" indent="-228600">
              <a:spcBef>
                <a:spcPct val="20000"/>
              </a:spcBef>
              <a:buChar char="–"/>
              <a:defRPr sz="2000">
                <a:solidFill>
                  <a:schemeClr val="tx1"/>
                </a:solidFill>
                <a:latin typeface="Arial" charset="0"/>
                <a:ea typeface="Arial" charset="0"/>
                <a:cs typeface="Arial" charset="0"/>
              </a:defRPr>
            </a:lvl4pPr>
            <a:lvl5pPr marL="2057400" indent="-228600">
              <a:spcBef>
                <a:spcPct val="20000"/>
              </a:spcBef>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ea typeface="Arial" charset="0"/>
                <a:cs typeface="Arial" charset="0"/>
              </a:defRPr>
            </a:lvl9pPr>
          </a:lstStyle>
          <a:p>
            <a:pPr algn="r">
              <a:spcBef>
                <a:spcPct val="0"/>
              </a:spcBef>
              <a:buFontTx/>
              <a:buNone/>
            </a:pPr>
            <a:r>
              <a:rPr lang="en-US" altLang="zh-CN" sz="1400" b="0" i="0"/>
              <a:t>Distributed System(DS)</a:t>
            </a: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5" name="Slide Number Placeholder 3"/>
          <p:cNvSpPr>
            <a:spLocks noGrp="1"/>
          </p:cNvSpPr>
          <p:nvPr>
            <p:ph type="sldNum" sz="quarter" idx="11"/>
          </p:nvPr>
        </p:nvSpPr>
        <p:spPr>
          <a:xfrm>
            <a:off x="6553200" y="6245225"/>
            <a:ext cx="2289175"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charset="2"/>
              <a:buChar char="§"/>
              <a:defRPr sz="3200">
                <a:solidFill>
                  <a:schemeClr val="tx1"/>
                </a:solidFill>
                <a:latin typeface="Arial" charset="0"/>
                <a:ea typeface="Arial" charset="0"/>
                <a:cs typeface="Arial" charset="0"/>
              </a:defRPr>
            </a:lvl1pPr>
            <a:lvl2pPr marL="742950" indent="-285750">
              <a:spcBef>
                <a:spcPct val="20000"/>
              </a:spcBef>
              <a:buFont typeface="Wingdings" charset="2"/>
              <a:buChar char="Ø"/>
              <a:defRPr sz="2800">
                <a:solidFill>
                  <a:schemeClr val="tx1"/>
                </a:solidFill>
                <a:latin typeface="Arial" charset="0"/>
                <a:ea typeface="Arial" charset="0"/>
                <a:cs typeface="Arial" charset="0"/>
              </a:defRPr>
            </a:lvl2pPr>
            <a:lvl3pPr marL="1143000" indent="-228600">
              <a:spcBef>
                <a:spcPct val="20000"/>
              </a:spcBef>
              <a:buFont typeface="Wingdings" charset="2"/>
              <a:buChar char="v"/>
              <a:defRPr sz="2400">
                <a:solidFill>
                  <a:schemeClr val="tx1"/>
                </a:solidFill>
                <a:latin typeface="Arial" charset="0"/>
                <a:ea typeface="Arial" charset="0"/>
                <a:cs typeface="Arial" charset="0"/>
              </a:defRPr>
            </a:lvl3pPr>
            <a:lvl4pPr marL="1600200" indent="-228600">
              <a:spcBef>
                <a:spcPct val="20000"/>
              </a:spcBef>
              <a:buChar char="–"/>
              <a:defRPr sz="2000">
                <a:solidFill>
                  <a:schemeClr val="tx1"/>
                </a:solidFill>
                <a:latin typeface="Arial" charset="0"/>
                <a:ea typeface="Arial" charset="0"/>
                <a:cs typeface="Arial" charset="0"/>
              </a:defRPr>
            </a:lvl4pPr>
            <a:lvl5pPr marL="2057400" indent="-228600">
              <a:spcBef>
                <a:spcPct val="20000"/>
              </a:spcBef>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ea typeface="Arial" charset="0"/>
                <a:cs typeface="Arial" charset="0"/>
              </a:defRPr>
            </a:lvl9pPr>
          </a:lstStyle>
          <a:p>
            <a:pPr>
              <a:spcBef>
                <a:spcPct val="0"/>
              </a:spcBef>
              <a:buFontTx/>
              <a:buNone/>
            </a:pPr>
            <a:fld id="{7D948E75-5A05-D646-823E-34C177854982}" type="slidenum">
              <a:rPr lang="en-US" altLang="zh-CN" sz="1400"/>
              <a:pPr>
                <a:spcBef>
                  <a:spcPct val="0"/>
                </a:spcBef>
                <a:buFontTx/>
                <a:buNone/>
              </a:pPr>
              <a:t>75</a:t>
            </a:fld>
            <a:endParaRPr lang="en-US" altLang="zh-CN" sz="1400"/>
          </a:p>
        </p:txBody>
      </p:sp>
      <p:pic>
        <p:nvPicPr>
          <p:cNvPr id="134146" name="Picture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853440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4147" name="Picture 4"/>
          <p:cNvPicPr>
            <a:picLocks noChangeAspect="1" noChangeArrowheads="1"/>
          </p:cNvPicPr>
          <p:nvPr/>
        </p:nvPicPr>
        <p:blipFill>
          <a:blip r:embed="rId3">
            <a:extLst>
              <a:ext uri="{28A0092B-C50C-407E-A947-70E740481C1C}">
                <a14:useLocalDpi xmlns:a14="http://schemas.microsoft.com/office/drawing/2010/main" val="0"/>
              </a:ext>
            </a:extLst>
          </a:blip>
          <a:srcRect l="22989" t="37158" r="20941" b="31528"/>
          <a:stretch>
            <a:fillRect/>
          </a:stretch>
        </p:blipFill>
        <p:spPr bwMode="auto">
          <a:xfrm>
            <a:off x="0" y="3505200"/>
            <a:ext cx="8610600" cy="3438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4148" name="Footer Placeholder 1"/>
          <p:cNvSpPr>
            <a:spLocks noGrp="1"/>
          </p:cNvSpPr>
          <p:nvPr>
            <p:ph type="ftr" sz="quarter" idx="10"/>
          </p:nvPr>
        </p:nvSpPr>
        <p:spPr>
          <a:xfrm>
            <a:off x="6096000" y="6245225"/>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charset="2"/>
              <a:buChar char="§"/>
              <a:defRPr sz="3200">
                <a:solidFill>
                  <a:schemeClr val="tx1"/>
                </a:solidFill>
                <a:latin typeface="Arial" charset="0"/>
                <a:ea typeface="Arial" charset="0"/>
                <a:cs typeface="Arial" charset="0"/>
              </a:defRPr>
            </a:lvl1pPr>
            <a:lvl2pPr marL="742950" indent="-285750">
              <a:spcBef>
                <a:spcPct val="20000"/>
              </a:spcBef>
              <a:buFont typeface="Wingdings" charset="2"/>
              <a:buChar char="Ø"/>
              <a:defRPr sz="2800">
                <a:solidFill>
                  <a:schemeClr val="tx1"/>
                </a:solidFill>
                <a:latin typeface="Arial" charset="0"/>
                <a:ea typeface="Arial" charset="0"/>
                <a:cs typeface="Arial" charset="0"/>
              </a:defRPr>
            </a:lvl2pPr>
            <a:lvl3pPr marL="1143000" indent="-228600">
              <a:spcBef>
                <a:spcPct val="20000"/>
              </a:spcBef>
              <a:buFont typeface="Wingdings" charset="2"/>
              <a:buChar char="v"/>
              <a:defRPr sz="2400">
                <a:solidFill>
                  <a:schemeClr val="tx1"/>
                </a:solidFill>
                <a:latin typeface="Arial" charset="0"/>
                <a:ea typeface="Arial" charset="0"/>
                <a:cs typeface="Arial" charset="0"/>
              </a:defRPr>
            </a:lvl3pPr>
            <a:lvl4pPr marL="1600200" indent="-228600">
              <a:spcBef>
                <a:spcPct val="20000"/>
              </a:spcBef>
              <a:buChar char="–"/>
              <a:defRPr sz="2000">
                <a:solidFill>
                  <a:schemeClr val="tx1"/>
                </a:solidFill>
                <a:latin typeface="Arial" charset="0"/>
                <a:ea typeface="Arial" charset="0"/>
                <a:cs typeface="Arial" charset="0"/>
              </a:defRPr>
            </a:lvl4pPr>
            <a:lvl5pPr marL="2057400" indent="-228600">
              <a:spcBef>
                <a:spcPct val="20000"/>
              </a:spcBef>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ea typeface="Arial" charset="0"/>
                <a:cs typeface="Arial" charset="0"/>
              </a:defRPr>
            </a:lvl9pPr>
          </a:lstStyle>
          <a:p>
            <a:pPr algn="r">
              <a:spcBef>
                <a:spcPct val="0"/>
              </a:spcBef>
              <a:buFontTx/>
              <a:buNone/>
            </a:pPr>
            <a:r>
              <a:rPr lang="en-US" altLang="zh-CN" sz="1400" b="0" i="0"/>
              <a:t>Distributed System(DS)</a:t>
            </a:r>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69" name="Rectangle 2"/>
          <p:cNvSpPr>
            <a:spLocks noGrp="1" noChangeArrowheads="1"/>
          </p:cNvSpPr>
          <p:nvPr>
            <p:ph type="title"/>
          </p:nvPr>
        </p:nvSpPr>
        <p:spPr>
          <a:xfrm>
            <a:off x="301625" y="228600"/>
            <a:ext cx="8540750" cy="685800"/>
          </a:xfrm>
        </p:spPr>
        <p:txBody>
          <a:bodyPr/>
          <a:lstStyle/>
          <a:p>
            <a:r>
              <a:rPr lang="en-US" altLang="en-US" sz="3200"/>
              <a:t>Bus Based Multiprocessor System</a:t>
            </a:r>
          </a:p>
        </p:txBody>
      </p:sp>
      <p:sp>
        <p:nvSpPr>
          <p:cNvPr id="135170" name="Rectangle 3"/>
          <p:cNvSpPr>
            <a:spLocks noGrp="1" noChangeArrowheads="1"/>
          </p:cNvSpPr>
          <p:nvPr>
            <p:ph type="body" idx="1"/>
          </p:nvPr>
        </p:nvSpPr>
        <p:spPr>
          <a:xfrm>
            <a:off x="301625" y="914400"/>
            <a:ext cx="8540750" cy="5184775"/>
          </a:xfrm>
        </p:spPr>
        <p:txBody>
          <a:bodyPr/>
          <a:lstStyle/>
          <a:p>
            <a:r>
              <a:rPr lang="en-US" altLang="en-US" sz="2600" b="1">
                <a:latin typeface="Perpetua" charset="0"/>
                <a:ea typeface="Perpetua" charset="0"/>
                <a:cs typeface="Perpetua" charset="0"/>
              </a:rPr>
              <a:t>Drawback:</a:t>
            </a:r>
          </a:p>
          <a:p>
            <a:pPr lvl="1"/>
            <a:r>
              <a:rPr lang="en-US" altLang="en-US" sz="2400">
                <a:latin typeface="Perpetua" charset="0"/>
                <a:ea typeface="Perpetua" charset="0"/>
                <a:cs typeface="Perpetua" charset="0"/>
              </a:rPr>
              <a:t>As few as 4 or 5 CPUs, the bus will be overloaded.</a:t>
            </a:r>
          </a:p>
          <a:p>
            <a:pPr lvl="1"/>
            <a:r>
              <a:rPr lang="en-US" altLang="en-US" sz="2400">
                <a:latin typeface="Perpetua" charset="0"/>
                <a:ea typeface="Perpetua" charset="0"/>
                <a:cs typeface="Perpetua" charset="0"/>
              </a:rPr>
              <a:t>Solution: Cache memory.</a:t>
            </a:r>
          </a:p>
          <a:p>
            <a:pPr lvl="1"/>
            <a:r>
              <a:rPr lang="en-US" altLang="en-US" sz="2400">
                <a:latin typeface="Perpetua" charset="0"/>
                <a:ea typeface="Perpetua" charset="0"/>
                <a:cs typeface="Perpetua" charset="0"/>
              </a:rPr>
              <a:t>Problem with cache: Incoherent.</a:t>
            </a:r>
          </a:p>
          <a:p>
            <a:pPr lvl="1"/>
            <a:r>
              <a:rPr lang="en-US" altLang="en-US" sz="2400">
                <a:latin typeface="Perpetua" charset="0"/>
                <a:ea typeface="Perpetua" charset="0"/>
                <a:cs typeface="Perpetua" charset="0"/>
              </a:rPr>
              <a:t>Solution to incoherent: snoopy write through cache. </a:t>
            </a:r>
          </a:p>
          <a:p>
            <a:pPr lvl="1"/>
            <a:endParaRPr lang="en-US" altLang="en-US" sz="2400">
              <a:latin typeface="Perpetua" charset="0"/>
              <a:ea typeface="Perpetua" charset="0"/>
              <a:cs typeface="Perpetua" charset="0"/>
            </a:endParaRPr>
          </a:p>
          <a:p>
            <a:r>
              <a:rPr lang="en-US" altLang="en-US" sz="2600" b="1">
                <a:latin typeface="Perpetua" charset="0"/>
                <a:ea typeface="Perpetua" charset="0"/>
                <a:cs typeface="Perpetua" charset="0"/>
              </a:rPr>
              <a:t>Write through: </a:t>
            </a:r>
            <a:r>
              <a:rPr lang="en-US" altLang="en-US" sz="2400">
                <a:latin typeface="Perpetua" charset="0"/>
                <a:ea typeface="Perpetua" charset="0"/>
                <a:cs typeface="Perpetua" charset="0"/>
              </a:rPr>
              <a:t>Whenever a word is written to the cache, it is written through to memory as well.</a:t>
            </a:r>
          </a:p>
          <a:p>
            <a:r>
              <a:rPr lang="en-US" altLang="en-US" sz="2600" b="1">
                <a:latin typeface="Perpetua" charset="0"/>
                <a:ea typeface="Perpetua" charset="0"/>
                <a:cs typeface="Perpetua" charset="0"/>
              </a:rPr>
              <a:t>Snoopy cache:</a:t>
            </a:r>
            <a:r>
              <a:rPr lang="en-US" altLang="en-US" sz="2400">
                <a:latin typeface="Perpetua" charset="0"/>
                <a:ea typeface="Perpetua" charset="0"/>
                <a:cs typeface="Perpetua" charset="0"/>
              </a:rPr>
              <a:t> a cache is always</a:t>
            </a:r>
            <a:r>
              <a:rPr lang="ja-JP" altLang="en-US" sz="2400">
                <a:latin typeface="Perpetua" charset="0"/>
                <a:ea typeface="Perpetua" charset="0"/>
                <a:cs typeface="Perpetua" charset="0"/>
              </a:rPr>
              <a:t>“</a:t>
            </a:r>
            <a:r>
              <a:rPr lang="en-US" altLang="en-US" sz="2400">
                <a:latin typeface="Perpetua" charset="0"/>
                <a:ea typeface="Perpetua" charset="0"/>
                <a:cs typeface="Perpetua" charset="0"/>
              </a:rPr>
              <a:t>snooping</a:t>
            </a:r>
            <a:r>
              <a:rPr lang="ja-JP" altLang="en-US" sz="2400">
                <a:latin typeface="Perpetua" charset="0"/>
                <a:ea typeface="Perpetua" charset="0"/>
                <a:cs typeface="Perpetua" charset="0"/>
              </a:rPr>
              <a:t>”</a:t>
            </a:r>
            <a:r>
              <a:rPr lang="en-US" altLang="en-US" sz="2400">
                <a:latin typeface="Perpetua" charset="0"/>
                <a:ea typeface="Perpetua" charset="0"/>
                <a:cs typeface="Perpetua" charset="0"/>
              </a:rPr>
              <a:t>on the bus. Whenever it sees a write occurring to a memory address present in its cache, it either invalids the entry or updates it.</a:t>
            </a:r>
          </a:p>
          <a:p>
            <a:pPr lvl="1"/>
            <a:endParaRPr lang="en-US" altLang="en-US" sz="2400">
              <a:latin typeface="Perpetua" charset="0"/>
              <a:ea typeface="Perpetua" charset="0"/>
              <a:cs typeface="Perpetua" charset="0"/>
            </a:endParaRPr>
          </a:p>
        </p:txBody>
      </p:sp>
      <p:sp>
        <p:nvSpPr>
          <p:cNvPr id="2" name="Footer Placeholder 1"/>
          <p:cNvSpPr>
            <a:spLocks noGrp="1"/>
          </p:cNvSpPr>
          <p:nvPr>
            <p:ph type="ftr" sz="quarter" idx="10"/>
          </p:nvPr>
        </p:nvSpPr>
        <p:spPr/>
        <p:txBody>
          <a:bodyPr/>
          <a:lstStyle/>
          <a:p>
            <a:pPr>
              <a:defRPr/>
            </a:pPr>
            <a:r>
              <a:rPr lang="en-US"/>
              <a:t>Distributed System(DS)</a:t>
            </a:r>
          </a:p>
        </p:txBody>
      </p:sp>
      <p:sp>
        <p:nvSpPr>
          <p:cNvPr id="135172" name="Slide Number Placeholder 2"/>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charset="2"/>
              <a:buChar char="§"/>
              <a:defRPr sz="3200">
                <a:solidFill>
                  <a:schemeClr val="tx1"/>
                </a:solidFill>
                <a:latin typeface="Arial" charset="0"/>
                <a:ea typeface="Arial" charset="0"/>
                <a:cs typeface="Arial" charset="0"/>
              </a:defRPr>
            </a:lvl1pPr>
            <a:lvl2pPr marL="742950" indent="-285750">
              <a:spcBef>
                <a:spcPct val="20000"/>
              </a:spcBef>
              <a:buFont typeface="Wingdings" charset="2"/>
              <a:buChar char="Ø"/>
              <a:defRPr sz="2800">
                <a:solidFill>
                  <a:schemeClr val="tx1"/>
                </a:solidFill>
                <a:latin typeface="Arial" charset="0"/>
                <a:ea typeface="Arial" charset="0"/>
                <a:cs typeface="Arial" charset="0"/>
              </a:defRPr>
            </a:lvl2pPr>
            <a:lvl3pPr marL="1143000" indent="-228600">
              <a:spcBef>
                <a:spcPct val="20000"/>
              </a:spcBef>
              <a:buFont typeface="Wingdings" charset="2"/>
              <a:buChar char="v"/>
              <a:defRPr sz="2400">
                <a:solidFill>
                  <a:schemeClr val="tx1"/>
                </a:solidFill>
                <a:latin typeface="Arial" charset="0"/>
                <a:ea typeface="Arial" charset="0"/>
                <a:cs typeface="Arial" charset="0"/>
              </a:defRPr>
            </a:lvl3pPr>
            <a:lvl4pPr marL="1600200" indent="-228600">
              <a:spcBef>
                <a:spcPct val="20000"/>
              </a:spcBef>
              <a:buChar char="–"/>
              <a:defRPr sz="2000">
                <a:solidFill>
                  <a:schemeClr val="tx1"/>
                </a:solidFill>
                <a:latin typeface="Arial" charset="0"/>
                <a:ea typeface="Arial" charset="0"/>
                <a:cs typeface="Arial" charset="0"/>
              </a:defRPr>
            </a:lvl4pPr>
            <a:lvl5pPr marL="2057400" indent="-228600">
              <a:spcBef>
                <a:spcPct val="20000"/>
              </a:spcBef>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ea typeface="Arial" charset="0"/>
                <a:cs typeface="Arial" charset="0"/>
              </a:defRPr>
            </a:lvl9pPr>
          </a:lstStyle>
          <a:p>
            <a:pPr>
              <a:spcBef>
                <a:spcPct val="0"/>
              </a:spcBef>
              <a:buFontTx/>
              <a:buNone/>
            </a:pPr>
            <a:fld id="{9152A466-C2D7-B34B-8EE0-8DC1988D1F33}" type="slidenum">
              <a:rPr lang="en-US" altLang="en-US" sz="1400"/>
              <a:pPr>
                <a:spcBef>
                  <a:spcPct val="0"/>
                </a:spcBef>
                <a:buFontTx/>
                <a:buNone/>
              </a:pPr>
              <a:t>76</a:t>
            </a:fld>
            <a:endParaRPr lang="en-US" altLang="en-US" sz="140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3" name="Slide Number Placeholder 3"/>
          <p:cNvSpPr>
            <a:spLocks noGrp="1"/>
          </p:cNvSpPr>
          <p:nvPr>
            <p:ph type="sldNum" sz="quarter" idx="11"/>
          </p:nvPr>
        </p:nvSpPr>
        <p:spPr>
          <a:xfrm>
            <a:off x="6553200" y="6245225"/>
            <a:ext cx="2289175"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charset="2"/>
              <a:buChar char="§"/>
              <a:defRPr sz="3200">
                <a:solidFill>
                  <a:schemeClr val="tx1"/>
                </a:solidFill>
                <a:latin typeface="Arial" charset="0"/>
                <a:ea typeface="Arial" charset="0"/>
                <a:cs typeface="Arial" charset="0"/>
              </a:defRPr>
            </a:lvl1pPr>
            <a:lvl2pPr marL="742950" indent="-285750">
              <a:spcBef>
                <a:spcPct val="20000"/>
              </a:spcBef>
              <a:buFont typeface="Wingdings" charset="2"/>
              <a:buChar char="Ø"/>
              <a:defRPr sz="2800">
                <a:solidFill>
                  <a:schemeClr val="tx1"/>
                </a:solidFill>
                <a:latin typeface="Arial" charset="0"/>
                <a:ea typeface="Arial" charset="0"/>
                <a:cs typeface="Arial" charset="0"/>
              </a:defRPr>
            </a:lvl2pPr>
            <a:lvl3pPr marL="1143000" indent="-228600">
              <a:spcBef>
                <a:spcPct val="20000"/>
              </a:spcBef>
              <a:buFont typeface="Wingdings" charset="2"/>
              <a:buChar char="v"/>
              <a:defRPr sz="2400">
                <a:solidFill>
                  <a:schemeClr val="tx1"/>
                </a:solidFill>
                <a:latin typeface="Arial" charset="0"/>
                <a:ea typeface="Arial" charset="0"/>
                <a:cs typeface="Arial" charset="0"/>
              </a:defRPr>
            </a:lvl3pPr>
            <a:lvl4pPr marL="1600200" indent="-228600">
              <a:spcBef>
                <a:spcPct val="20000"/>
              </a:spcBef>
              <a:buChar char="–"/>
              <a:defRPr sz="2000">
                <a:solidFill>
                  <a:schemeClr val="tx1"/>
                </a:solidFill>
                <a:latin typeface="Arial" charset="0"/>
                <a:ea typeface="Arial" charset="0"/>
                <a:cs typeface="Arial" charset="0"/>
              </a:defRPr>
            </a:lvl4pPr>
            <a:lvl5pPr marL="2057400" indent="-228600">
              <a:spcBef>
                <a:spcPct val="20000"/>
              </a:spcBef>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ea typeface="Arial" charset="0"/>
                <a:cs typeface="Arial" charset="0"/>
              </a:defRPr>
            </a:lvl9pPr>
          </a:lstStyle>
          <a:p>
            <a:pPr>
              <a:spcBef>
                <a:spcPct val="0"/>
              </a:spcBef>
              <a:buFontTx/>
              <a:buNone/>
            </a:pPr>
            <a:fld id="{74930E0B-E958-964A-9C2B-10CFEDCF87E2}" type="slidenum">
              <a:rPr lang="en-US" altLang="zh-CN" sz="1400"/>
              <a:pPr>
                <a:spcBef>
                  <a:spcPct val="0"/>
                </a:spcBef>
                <a:buFontTx/>
                <a:buNone/>
              </a:pPr>
              <a:t>77</a:t>
            </a:fld>
            <a:endParaRPr lang="en-US" altLang="zh-CN" sz="1400"/>
          </a:p>
        </p:txBody>
      </p:sp>
      <p:pic>
        <p:nvPicPr>
          <p:cNvPr id="136194" name="Picture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8229600" cy="335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6195" name="Picture 6"/>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3505200"/>
            <a:ext cx="8305800" cy="3284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6196" name="Footer Placeholder 1"/>
          <p:cNvSpPr>
            <a:spLocks noGrp="1"/>
          </p:cNvSpPr>
          <p:nvPr>
            <p:ph type="ftr" sz="quarter" idx="10"/>
          </p:nvPr>
        </p:nvSpPr>
        <p:spPr>
          <a:xfrm>
            <a:off x="685800" y="6254542"/>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charset="2"/>
              <a:buChar char="§"/>
              <a:defRPr sz="3200">
                <a:solidFill>
                  <a:schemeClr val="tx1"/>
                </a:solidFill>
                <a:latin typeface="Arial" charset="0"/>
                <a:ea typeface="Arial" charset="0"/>
                <a:cs typeface="Arial" charset="0"/>
              </a:defRPr>
            </a:lvl1pPr>
            <a:lvl2pPr marL="742950" indent="-285750">
              <a:spcBef>
                <a:spcPct val="20000"/>
              </a:spcBef>
              <a:buFont typeface="Wingdings" charset="2"/>
              <a:buChar char="Ø"/>
              <a:defRPr sz="2800">
                <a:solidFill>
                  <a:schemeClr val="tx1"/>
                </a:solidFill>
                <a:latin typeface="Arial" charset="0"/>
                <a:ea typeface="Arial" charset="0"/>
                <a:cs typeface="Arial" charset="0"/>
              </a:defRPr>
            </a:lvl2pPr>
            <a:lvl3pPr marL="1143000" indent="-228600">
              <a:spcBef>
                <a:spcPct val="20000"/>
              </a:spcBef>
              <a:buFont typeface="Wingdings" charset="2"/>
              <a:buChar char="v"/>
              <a:defRPr sz="2400">
                <a:solidFill>
                  <a:schemeClr val="tx1"/>
                </a:solidFill>
                <a:latin typeface="Arial" charset="0"/>
                <a:ea typeface="Arial" charset="0"/>
                <a:cs typeface="Arial" charset="0"/>
              </a:defRPr>
            </a:lvl3pPr>
            <a:lvl4pPr marL="1600200" indent="-228600">
              <a:spcBef>
                <a:spcPct val="20000"/>
              </a:spcBef>
              <a:buChar char="–"/>
              <a:defRPr sz="2000">
                <a:solidFill>
                  <a:schemeClr val="tx1"/>
                </a:solidFill>
                <a:latin typeface="Arial" charset="0"/>
                <a:ea typeface="Arial" charset="0"/>
                <a:cs typeface="Arial" charset="0"/>
              </a:defRPr>
            </a:lvl4pPr>
            <a:lvl5pPr marL="2057400" indent="-228600">
              <a:spcBef>
                <a:spcPct val="20000"/>
              </a:spcBef>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ea typeface="Arial" charset="0"/>
                <a:cs typeface="Arial" charset="0"/>
              </a:defRPr>
            </a:lvl9pPr>
          </a:lstStyle>
          <a:p>
            <a:pPr algn="r">
              <a:spcBef>
                <a:spcPct val="0"/>
              </a:spcBef>
              <a:buFontTx/>
              <a:buNone/>
            </a:pPr>
            <a:r>
              <a:rPr lang="en-US" altLang="zh-CN" sz="1400" b="0" i="0"/>
              <a:t>Distributed System(DS)</a:t>
            </a:r>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7" name="Rectangle 2"/>
          <p:cNvSpPr>
            <a:spLocks noGrp="1" noChangeArrowheads="1"/>
          </p:cNvSpPr>
          <p:nvPr>
            <p:ph type="title"/>
          </p:nvPr>
        </p:nvSpPr>
        <p:spPr/>
        <p:txBody>
          <a:bodyPr/>
          <a:lstStyle/>
          <a:p>
            <a:r>
              <a:rPr lang="en-US" altLang="en-US"/>
              <a:t>Cross switch</a:t>
            </a:r>
          </a:p>
        </p:txBody>
      </p:sp>
      <p:sp>
        <p:nvSpPr>
          <p:cNvPr id="137218" name="Rectangle 3"/>
          <p:cNvSpPr>
            <a:spLocks noGrp="1" noChangeArrowheads="1"/>
          </p:cNvSpPr>
          <p:nvPr>
            <p:ph type="body" idx="1"/>
          </p:nvPr>
        </p:nvSpPr>
        <p:spPr/>
        <p:txBody>
          <a:bodyPr/>
          <a:lstStyle/>
          <a:p>
            <a:r>
              <a:rPr lang="en-US" altLang="en-US" b="1">
                <a:latin typeface="Perpetua" charset="0"/>
                <a:ea typeface="Perpetua" charset="0"/>
                <a:cs typeface="Perpetua" charset="0"/>
              </a:rPr>
              <a:t>Advantage: </a:t>
            </a:r>
          </a:p>
          <a:p>
            <a:pPr lvl="1"/>
            <a:r>
              <a:rPr lang="en-US" altLang="en-US">
                <a:latin typeface="Perpetua" charset="0"/>
                <a:ea typeface="Perpetua" charset="0"/>
                <a:cs typeface="Perpetua" charset="0"/>
              </a:rPr>
              <a:t>Many CPUs can be accessing memory at the same time.</a:t>
            </a:r>
          </a:p>
          <a:p>
            <a:pPr lvl="1"/>
            <a:endParaRPr lang="en-US" altLang="en-US">
              <a:latin typeface="Perpetua" charset="0"/>
              <a:ea typeface="Perpetua" charset="0"/>
              <a:cs typeface="Perpetua" charset="0"/>
            </a:endParaRPr>
          </a:p>
          <a:p>
            <a:r>
              <a:rPr lang="en-US" altLang="en-US" sz="3400" b="1">
                <a:latin typeface="Perpetua" charset="0"/>
                <a:ea typeface="Perpetua" charset="0"/>
                <a:cs typeface="Perpetua" charset="0"/>
              </a:rPr>
              <a:t>Disadvantage:</a:t>
            </a:r>
            <a:r>
              <a:rPr lang="en-US" altLang="en-US">
                <a:latin typeface="Perpetua" charset="0"/>
                <a:ea typeface="Perpetua" charset="0"/>
                <a:cs typeface="Perpetua" charset="0"/>
              </a:rPr>
              <a:t> </a:t>
            </a:r>
          </a:p>
          <a:p>
            <a:pPr lvl="1"/>
            <a:r>
              <a:rPr lang="en-US" altLang="en-US">
                <a:latin typeface="Perpetua" charset="0"/>
                <a:ea typeface="Perpetua" charset="0"/>
                <a:cs typeface="Perpetua" charset="0"/>
              </a:rPr>
              <a:t>Need n</a:t>
            </a:r>
            <a:r>
              <a:rPr lang="en-US" altLang="en-US" baseline="30000">
                <a:latin typeface="Perpetua" charset="0"/>
                <a:ea typeface="Perpetua" charset="0"/>
                <a:cs typeface="Perpetua" charset="0"/>
              </a:rPr>
              <a:t>2 </a:t>
            </a:r>
            <a:r>
              <a:rPr lang="en-US" altLang="en-US">
                <a:latin typeface="Perpetua" charset="0"/>
                <a:ea typeface="Perpetua" charset="0"/>
                <a:cs typeface="Perpetua" charset="0"/>
              </a:rPr>
              <a:t>crosspoints switches with </a:t>
            </a:r>
            <a:r>
              <a:rPr lang="en-US" altLang="en-US" b="1">
                <a:latin typeface="Perpetua" charset="0"/>
                <a:ea typeface="Perpetua" charset="0"/>
                <a:cs typeface="Perpetua" charset="0"/>
              </a:rPr>
              <a:t>n</a:t>
            </a:r>
            <a:r>
              <a:rPr lang="en-US" altLang="en-US">
                <a:latin typeface="Perpetua" charset="0"/>
                <a:ea typeface="Perpetua" charset="0"/>
                <a:cs typeface="Perpetua" charset="0"/>
              </a:rPr>
              <a:t> CPUs and </a:t>
            </a:r>
            <a:r>
              <a:rPr lang="en-US" altLang="en-US" b="1">
                <a:latin typeface="Perpetua" charset="0"/>
                <a:ea typeface="Perpetua" charset="0"/>
                <a:cs typeface="Perpetua" charset="0"/>
              </a:rPr>
              <a:t>n</a:t>
            </a:r>
            <a:r>
              <a:rPr lang="en-US" altLang="en-US">
                <a:latin typeface="Perpetua" charset="0"/>
                <a:ea typeface="Perpetua" charset="0"/>
                <a:cs typeface="Perpetua" charset="0"/>
              </a:rPr>
              <a:t> memories.</a:t>
            </a:r>
          </a:p>
          <a:p>
            <a:pPr lvl="1"/>
            <a:endParaRPr lang="en-US" altLang="en-US">
              <a:latin typeface="Perpetua" charset="0"/>
              <a:ea typeface="Perpetua" charset="0"/>
              <a:cs typeface="Perpetua" charset="0"/>
            </a:endParaRPr>
          </a:p>
          <a:p>
            <a:r>
              <a:rPr lang="en-US" altLang="en-US">
                <a:latin typeface="Perpetua" charset="0"/>
                <a:ea typeface="Perpetua" charset="0"/>
                <a:cs typeface="Perpetua" charset="0"/>
              </a:rPr>
              <a:t>One solution: use omega network.</a:t>
            </a:r>
            <a:endParaRPr lang="en-US" altLang="en-US" baseline="30000">
              <a:latin typeface="Perpetua" charset="0"/>
              <a:ea typeface="Perpetua" charset="0"/>
              <a:cs typeface="Perpetua" charset="0"/>
            </a:endParaRPr>
          </a:p>
        </p:txBody>
      </p:sp>
      <p:sp>
        <p:nvSpPr>
          <p:cNvPr id="2" name="Footer Placeholder 1"/>
          <p:cNvSpPr>
            <a:spLocks noGrp="1"/>
          </p:cNvSpPr>
          <p:nvPr>
            <p:ph type="ftr" sz="quarter" idx="10"/>
          </p:nvPr>
        </p:nvSpPr>
        <p:spPr/>
        <p:txBody>
          <a:bodyPr/>
          <a:lstStyle/>
          <a:p>
            <a:pPr>
              <a:defRPr/>
            </a:pPr>
            <a:r>
              <a:rPr lang="en-US"/>
              <a:t>Distributed System(DS)</a:t>
            </a:r>
          </a:p>
        </p:txBody>
      </p:sp>
      <p:sp>
        <p:nvSpPr>
          <p:cNvPr id="137220" name="Slide Number Placeholder 2"/>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charset="2"/>
              <a:buChar char="§"/>
              <a:defRPr sz="3200">
                <a:solidFill>
                  <a:schemeClr val="tx1"/>
                </a:solidFill>
                <a:latin typeface="Arial" charset="0"/>
                <a:ea typeface="Arial" charset="0"/>
                <a:cs typeface="Arial" charset="0"/>
              </a:defRPr>
            </a:lvl1pPr>
            <a:lvl2pPr marL="742950" indent="-285750">
              <a:spcBef>
                <a:spcPct val="20000"/>
              </a:spcBef>
              <a:buFont typeface="Wingdings" charset="2"/>
              <a:buChar char="Ø"/>
              <a:defRPr sz="2800">
                <a:solidFill>
                  <a:schemeClr val="tx1"/>
                </a:solidFill>
                <a:latin typeface="Arial" charset="0"/>
                <a:ea typeface="Arial" charset="0"/>
                <a:cs typeface="Arial" charset="0"/>
              </a:defRPr>
            </a:lvl2pPr>
            <a:lvl3pPr marL="1143000" indent="-228600">
              <a:spcBef>
                <a:spcPct val="20000"/>
              </a:spcBef>
              <a:buFont typeface="Wingdings" charset="2"/>
              <a:buChar char="v"/>
              <a:defRPr sz="2400">
                <a:solidFill>
                  <a:schemeClr val="tx1"/>
                </a:solidFill>
                <a:latin typeface="Arial" charset="0"/>
                <a:ea typeface="Arial" charset="0"/>
                <a:cs typeface="Arial" charset="0"/>
              </a:defRPr>
            </a:lvl3pPr>
            <a:lvl4pPr marL="1600200" indent="-228600">
              <a:spcBef>
                <a:spcPct val="20000"/>
              </a:spcBef>
              <a:buChar char="–"/>
              <a:defRPr sz="2000">
                <a:solidFill>
                  <a:schemeClr val="tx1"/>
                </a:solidFill>
                <a:latin typeface="Arial" charset="0"/>
                <a:ea typeface="Arial" charset="0"/>
                <a:cs typeface="Arial" charset="0"/>
              </a:defRPr>
            </a:lvl4pPr>
            <a:lvl5pPr marL="2057400" indent="-228600">
              <a:spcBef>
                <a:spcPct val="20000"/>
              </a:spcBef>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ea typeface="Arial" charset="0"/>
                <a:cs typeface="Arial" charset="0"/>
              </a:defRPr>
            </a:lvl9pPr>
          </a:lstStyle>
          <a:p>
            <a:pPr>
              <a:spcBef>
                <a:spcPct val="0"/>
              </a:spcBef>
              <a:buFontTx/>
              <a:buNone/>
            </a:pPr>
            <a:fld id="{53DB4594-AE14-A349-943C-EE75061B52C9}" type="slidenum">
              <a:rPr lang="en-US" altLang="en-US" sz="1400"/>
              <a:pPr>
                <a:spcBef>
                  <a:spcPct val="0"/>
                </a:spcBef>
                <a:buFontTx/>
                <a:buNone/>
              </a:pPr>
              <a:t>78</a:t>
            </a:fld>
            <a:endParaRPr lang="en-US" altLang="en-US" sz="140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1" name="Rectangle 2"/>
          <p:cNvSpPr>
            <a:spLocks noGrp="1" noChangeArrowheads="1"/>
          </p:cNvSpPr>
          <p:nvPr>
            <p:ph type="title"/>
          </p:nvPr>
        </p:nvSpPr>
        <p:spPr/>
        <p:txBody>
          <a:bodyPr/>
          <a:lstStyle/>
          <a:p>
            <a:r>
              <a:rPr lang="en-US" altLang="en-US"/>
              <a:t>Omega network</a:t>
            </a:r>
          </a:p>
        </p:txBody>
      </p:sp>
      <p:sp>
        <p:nvSpPr>
          <p:cNvPr id="138242" name="Rectangle 3"/>
          <p:cNvSpPr>
            <a:spLocks noGrp="1" noChangeArrowheads="1"/>
          </p:cNvSpPr>
          <p:nvPr>
            <p:ph type="body" idx="1"/>
          </p:nvPr>
        </p:nvSpPr>
        <p:spPr/>
        <p:txBody>
          <a:bodyPr/>
          <a:lstStyle/>
          <a:p>
            <a:r>
              <a:rPr lang="en-US" altLang="en-US">
                <a:latin typeface="Perpetua" charset="0"/>
                <a:ea typeface="Perpetua" charset="0"/>
                <a:cs typeface="Perpetua" charset="0"/>
              </a:rPr>
              <a:t>With </a:t>
            </a:r>
            <a:r>
              <a:rPr lang="en-US" altLang="en-US" b="1">
                <a:latin typeface="Perpetua" charset="0"/>
                <a:ea typeface="Perpetua" charset="0"/>
                <a:cs typeface="Perpetua" charset="0"/>
              </a:rPr>
              <a:t>n</a:t>
            </a:r>
            <a:r>
              <a:rPr lang="en-US" altLang="en-US">
                <a:latin typeface="Perpetua" charset="0"/>
                <a:ea typeface="Perpetua" charset="0"/>
                <a:cs typeface="Perpetua" charset="0"/>
              </a:rPr>
              <a:t> CPUs and </a:t>
            </a:r>
            <a:r>
              <a:rPr lang="en-US" altLang="en-US" b="1">
                <a:latin typeface="Perpetua" charset="0"/>
                <a:ea typeface="Perpetua" charset="0"/>
                <a:cs typeface="Perpetua" charset="0"/>
              </a:rPr>
              <a:t>n</a:t>
            </a:r>
            <a:r>
              <a:rPr lang="en-US" altLang="en-US">
                <a:latin typeface="Perpetua" charset="0"/>
                <a:ea typeface="Perpetua" charset="0"/>
                <a:cs typeface="Perpetua" charset="0"/>
              </a:rPr>
              <a:t> memories, it requires </a:t>
            </a:r>
            <a:r>
              <a:rPr lang="en-US" altLang="en-US" b="1">
                <a:latin typeface="Perpetua" charset="0"/>
                <a:ea typeface="Perpetua" charset="0"/>
                <a:cs typeface="Perpetua" charset="0"/>
              </a:rPr>
              <a:t>log</a:t>
            </a:r>
            <a:r>
              <a:rPr lang="en-US" altLang="en-US" b="1" baseline="-25000">
                <a:latin typeface="Perpetua" charset="0"/>
                <a:ea typeface="Perpetua" charset="0"/>
                <a:cs typeface="Perpetua" charset="0"/>
              </a:rPr>
              <a:t>2</a:t>
            </a:r>
            <a:r>
              <a:rPr lang="en-US" altLang="en-US" b="1">
                <a:latin typeface="Perpetua" charset="0"/>
                <a:ea typeface="Perpetua" charset="0"/>
                <a:cs typeface="Perpetua" charset="0"/>
              </a:rPr>
              <a:t>n</a:t>
            </a:r>
            <a:r>
              <a:rPr lang="en-US" altLang="en-US">
                <a:latin typeface="Perpetua" charset="0"/>
                <a:ea typeface="Perpetua" charset="0"/>
                <a:cs typeface="Perpetua" charset="0"/>
              </a:rPr>
              <a:t> switching stages, each containing </a:t>
            </a:r>
            <a:r>
              <a:rPr lang="en-US" altLang="en-US" b="1">
                <a:latin typeface="Perpetua" charset="0"/>
                <a:ea typeface="Perpetua" charset="0"/>
                <a:cs typeface="Perpetua" charset="0"/>
              </a:rPr>
              <a:t>n/2</a:t>
            </a:r>
            <a:r>
              <a:rPr lang="en-US" altLang="en-US">
                <a:latin typeface="Perpetua" charset="0"/>
                <a:ea typeface="Perpetua" charset="0"/>
                <a:cs typeface="Perpetua" charset="0"/>
              </a:rPr>
              <a:t> switches, for a total of </a:t>
            </a:r>
            <a:r>
              <a:rPr lang="en-US" altLang="en-US" b="1">
                <a:latin typeface="Perpetua" charset="0"/>
                <a:ea typeface="Perpetua" charset="0"/>
                <a:cs typeface="Perpetua" charset="0"/>
              </a:rPr>
              <a:t>(n log</a:t>
            </a:r>
            <a:r>
              <a:rPr lang="en-US" altLang="en-US" b="1" baseline="-25000">
                <a:latin typeface="Perpetua" charset="0"/>
                <a:ea typeface="Perpetua" charset="0"/>
                <a:cs typeface="Perpetua" charset="0"/>
              </a:rPr>
              <a:t>2</a:t>
            </a:r>
            <a:r>
              <a:rPr lang="en-US" altLang="en-US" b="1">
                <a:latin typeface="Perpetua" charset="0"/>
                <a:ea typeface="Perpetua" charset="0"/>
                <a:cs typeface="Perpetua" charset="0"/>
              </a:rPr>
              <a:t>n)/2 </a:t>
            </a:r>
            <a:r>
              <a:rPr lang="en-US" altLang="en-US">
                <a:latin typeface="Perpetua" charset="0"/>
                <a:ea typeface="Perpetua" charset="0"/>
                <a:cs typeface="Perpetua" charset="0"/>
              </a:rPr>
              <a:t>switches. </a:t>
            </a:r>
          </a:p>
          <a:p>
            <a:r>
              <a:rPr lang="en-US" altLang="en-US">
                <a:latin typeface="Perpetua" charset="0"/>
                <a:ea typeface="Perpetua" charset="0"/>
                <a:cs typeface="Perpetua" charset="0"/>
              </a:rPr>
              <a:t>Better than crossbar switch, but still big.</a:t>
            </a:r>
          </a:p>
          <a:p>
            <a:r>
              <a:rPr lang="en-US" altLang="en-US">
                <a:latin typeface="Perpetua" charset="0"/>
                <a:ea typeface="Perpetua" charset="0"/>
                <a:cs typeface="Perpetua" charset="0"/>
              </a:rPr>
              <a:t>Another drawback: delay (due to the number of stages).</a:t>
            </a:r>
          </a:p>
        </p:txBody>
      </p:sp>
      <p:sp>
        <p:nvSpPr>
          <p:cNvPr id="2" name="Footer Placeholder 1"/>
          <p:cNvSpPr>
            <a:spLocks noGrp="1"/>
          </p:cNvSpPr>
          <p:nvPr>
            <p:ph type="ftr" sz="quarter" idx="10"/>
          </p:nvPr>
        </p:nvSpPr>
        <p:spPr/>
        <p:txBody>
          <a:bodyPr/>
          <a:lstStyle/>
          <a:p>
            <a:pPr>
              <a:defRPr/>
            </a:pPr>
            <a:r>
              <a:rPr lang="en-US"/>
              <a:t>Distributed System(DS)</a:t>
            </a:r>
          </a:p>
        </p:txBody>
      </p:sp>
      <p:sp>
        <p:nvSpPr>
          <p:cNvPr id="138244" name="Slide Number Placeholder 2"/>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charset="2"/>
              <a:buChar char="§"/>
              <a:defRPr sz="3200">
                <a:solidFill>
                  <a:schemeClr val="tx1"/>
                </a:solidFill>
                <a:latin typeface="Arial" charset="0"/>
                <a:ea typeface="Arial" charset="0"/>
                <a:cs typeface="Arial" charset="0"/>
              </a:defRPr>
            </a:lvl1pPr>
            <a:lvl2pPr marL="742950" indent="-285750">
              <a:spcBef>
                <a:spcPct val="20000"/>
              </a:spcBef>
              <a:buFont typeface="Wingdings" charset="2"/>
              <a:buChar char="Ø"/>
              <a:defRPr sz="2800">
                <a:solidFill>
                  <a:schemeClr val="tx1"/>
                </a:solidFill>
                <a:latin typeface="Arial" charset="0"/>
                <a:ea typeface="Arial" charset="0"/>
                <a:cs typeface="Arial" charset="0"/>
              </a:defRPr>
            </a:lvl2pPr>
            <a:lvl3pPr marL="1143000" indent="-228600">
              <a:spcBef>
                <a:spcPct val="20000"/>
              </a:spcBef>
              <a:buFont typeface="Wingdings" charset="2"/>
              <a:buChar char="v"/>
              <a:defRPr sz="2400">
                <a:solidFill>
                  <a:schemeClr val="tx1"/>
                </a:solidFill>
                <a:latin typeface="Arial" charset="0"/>
                <a:ea typeface="Arial" charset="0"/>
                <a:cs typeface="Arial" charset="0"/>
              </a:defRPr>
            </a:lvl3pPr>
            <a:lvl4pPr marL="1600200" indent="-228600">
              <a:spcBef>
                <a:spcPct val="20000"/>
              </a:spcBef>
              <a:buChar char="–"/>
              <a:defRPr sz="2000">
                <a:solidFill>
                  <a:schemeClr val="tx1"/>
                </a:solidFill>
                <a:latin typeface="Arial" charset="0"/>
                <a:ea typeface="Arial" charset="0"/>
                <a:cs typeface="Arial" charset="0"/>
              </a:defRPr>
            </a:lvl4pPr>
            <a:lvl5pPr marL="2057400" indent="-228600">
              <a:spcBef>
                <a:spcPct val="20000"/>
              </a:spcBef>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ea typeface="Arial" charset="0"/>
                <a:cs typeface="Arial" charset="0"/>
              </a:defRPr>
            </a:lvl9pPr>
          </a:lstStyle>
          <a:p>
            <a:pPr>
              <a:spcBef>
                <a:spcPct val="0"/>
              </a:spcBef>
              <a:buFontTx/>
              <a:buNone/>
            </a:pPr>
            <a:fld id="{7DC61528-18FC-D14A-9B3B-0BFE15F87736}" type="slidenum">
              <a:rPr lang="en-US" altLang="en-US" sz="1400"/>
              <a:pPr>
                <a:spcBef>
                  <a:spcPct val="0"/>
                </a:spcBef>
                <a:buFontTx/>
                <a:buNone/>
              </a:pPr>
              <a:t>79</a:t>
            </a:fld>
            <a:endParaRPr lang="en-US" altLang="en-US" sz="14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charset="2"/>
              <a:buChar char="§"/>
              <a:defRPr sz="3200">
                <a:solidFill>
                  <a:schemeClr val="tx1"/>
                </a:solidFill>
                <a:latin typeface="Arial" charset="0"/>
                <a:ea typeface="Arial" charset="0"/>
                <a:cs typeface="Arial" charset="0"/>
              </a:defRPr>
            </a:lvl1pPr>
            <a:lvl2pPr marL="742950" indent="-285750">
              <a:spcBef>
                <a:spcPct val="20000"/>
              </a:spcBef>
              <a:buFont typeface="Wingdings" charset="2"/>
              <a:buChar char="Ø"/>
              <a:defRPr sz="2800">
                <a:solidFill>
                  <a:schemeClr val="tx1"/>
                </a:solidFill>
                <a:latin typeface="Arial" charset="0"/>
                <a:ea typeface="Arial" charset="0"/>
                <a:cs typeface="Arial" charset="0"/>
              </a:defRPr>
            </a:lvl2pPr>
            <a:lvl3pPr marL="1143000" indent="-228600">
              <a:spcBef>
                <a:spcPct val="20000"/>
              </a:spcBef>
              <a:buFont typeface="Wingdings" charset="2"/>
              <a:buChar char="v"/>
              <a:defRPr sz="2400">
                <a:solidFill>
                  <a:schemeClr val="tx1"/>
                </a:solidFill>
                <a:latin typeface="Arial" charset="0"/>
                <a:ea typeface="Arial" charset="0"/>
                <a:cs typeface="Arial" charset="0"/>
              </a:defRPr>
            </a:lvl3pPr>
            <a:lvl4pPr marL="1600200" indent="-228600">
              <a:spcBef>
                <a:spcPct val="20000"/>
              </a:spcBef>
              <a:buChar char="–"/>
              <a:defRPr sz="2000">
                <a:solidFill>
                  <a:schemeClr val="tx1"/>
                </a:solidFill>
                <a:latin typeface="Arial" charset="0"/>
                <a:ea typeface="Arial" charset="0"/>
                <a:cs typeface="Arial" charset="0"/>
              </a:defRPr>
            </a:lvl4pPr>
            <a:lvl5pPr marL="2057400" indent="-228600">
              <a:spcBef>
                <a:spcPct val="20000"/>
              </a:spcBef>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ea typeface="Arial" charset="0"/>
                <a:cs typeface="Arial" charset="0"/>
              </a:defRPr>
            </a:lvl9pPr>
          </a:lstStyle>
          <a:p>
            <a:pPr>
              <a:spcBef>
                <a:spcPct val="0"/>
              </a:spcBef>
              <a:buFontTx/>
              <a:buNone/>
            </a:pPr>
            <a:fld id="{45ADA8DD-3940-A548-B6B5-645756A8828A}" type="slidenum">
              <a:rPr lang="en-US" altLang="en-US" sz="1400"/>
              <a:pPr>
                <a:spcBef>
                  <a:spcPct val="0"/>
                </a:spcBef>
                <a:buFontTx/>
                <a:buNone/>
              </a:pPr>
              <a:t>8</a:t>
            </a:fld>
            <a:endParaRPr lang="en-US" altLang="en-US" sz="1400"/>
          </a:p>
        </p:txBody>
      </p:sp>
      <p:sp>
        <p:nvSpPr>
          <p:cNvPr id="27650" name="Rectangle 2"/>
          <p:cNvSpPr>
            <a:spLocks noGrp="1" noChangeArrowheads="1"/>
          </p:cNvSpPr>
          <p:nvPr>
            <p:ph type="title"/>
          </p:nvPr>
        </p:nvSpPr>
        <p:spPr>
          <a:xfrm>
            <a:off x="457200" y="557213"/>
            <a:ext cx="8229600" cy="579437"/>
          </a:xfrm>
          <a:noFill/>
        </p:spPr>
        <p:txBody>
          <a:bodyPr anchorCtr="1">
            <a:spAutoFit/>
          </a:bodyPr>
          <a:lstStyle/>
          <a:p>
            <a:pPr eaLnBrk="1" hangingPunct="1"/>
            <a:r>
              <a:rPr lang="en-US" altLang="en-US" sz="3200" b="1">
                <a:solidFill>
                  <a:srgbClr val="669900"/>
                </a:solidFill>
              </a:rPr>
              <a:t>Defining Distributed Systems</a:t>
            </a:r>
          </a:p>
        </p:txBody>
      </p:sp>
      <p:graphicFrame>
        <p:nvGraphicFramePr>
          <p:cNvPr id="86032" name="Group 16"/>
          <p:cNvGraphicFramePr>
            <a:graphicFrameLocks noGrp="1"/>
          </p:cNvGraphicFramePr>
          <p:nvPr>
            <p:ph type="tbl" idx="1"/>
          </p:nvPr>
        </p:nvGraphicFramePr>
        <p:xfrm>
          <a:off x="533400" y="1219200"/>
          <a:ext cx="8229600" cy="3334452"/>
        </p:xfrm>
        <a:graphic>
          <a:graphicData uri="http://schemas.openxmlformats.org/drawingml/2006/table">
            <a:tbl>
              <a:tblPr rtl="1"/>
              <a:tblGrid>
                <a:gridCol w="8229600"/>
              </a:tblGrid>
              <a:tr h="3333750">
                <a:tc>
                  <a:txBody>
                    <a:bodyPr/>
                    <a:lstStyle/>
                    <a:p>
                      <a:pPr marL="338138" marR="0" lvl="0" indent="-338138" algn="l" defTabSz="914400" rtl="0" eaLnBrk="1" fontAlgn="base" latinLnBrk="0" hangingPunct="1">
                        <a:lnSpc>
                          <a:spcPct val="100000"/>
                        </a:lnSpc>
                        <a:spcBef>
                          <a:spcPct val="20000"/>
                        </a:spcBef>
                        <a:spcAft>
                          <a:spcPct val="0"/>
                        </a:spcAft>
                        <a:buClrTx/>
                        <a:buSzTx/>
                        <a:buFont typeface="Wingdings" pitchFamily="2" charset="2"/>
                        <a:buChar char="§"/>
                        <a:tabLst>
                          <a:tab pos="969963" algn="l"/>
                          <a:tab pos="1082675" algn="l"/>
                          <a:tab pos="1485900" algn="l"/>
                          <a:tab pos="1600200" algn="l"/>
                        </a:tabLst>
                      </a:pPr>
                      <a:r>
                        <a:rPr kumimoji="0" lang="en-US" sz="3200" b="0" i="0" u="none" strike="noStrike" cap="none" normalizeH="0" baseline="0" smtClean="0">
                          <a:ln>
                            <a:noFill/>
                          </a:ln>
                          <a:solidFill>
                            <a:schemeClr val="tx1"/>
                          </a:solidFill>
                          <a:effectLst/>
                          <a:latin typeface="Arial" charset="0"/>
                          <a:ea typeface="宋体" pitchFamily="2" charset="-122"/>
                          <a:cs typeface="Arial" charset="0"/>
                        </a:rPr>
                        <a:t>Our definition of distributed systems has the following significant consequences:</a:t>
                      </a:r>
                    </a:p>
                    <a:p>
                      <a:pPr marL="1257300" marR="0" lvl="1" indent="-342900" algn="l" defTabSz="914400" rtl="0" eaLnBrk="1" fontAlgn="base" latinLnBrk="0" hangingPunct="1">
                        <a:lnSpc>
                          <a:spcPct val="10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US" sz="2800" b="0" i="0" u="none" strike="noStrike" cap="none" normalizeH="0" baseline="0" smtClean="0">
                          <a:ln>
                            <a:noFill/>
                          </a:ln>
                          <a:solidFill>
                            <a:srgbClr val="990099"/>
                          </a:solidFill>
                          <a:effectLst/>
                          <a:latin typeface="Arial" charset="0"/>
                          <a:ea typeface="宋体" pitchFamily="2" charset="-122"/>
                          <a:cs typeface="Arial" charset="0"/>
                        </a:rPr>
                        <a:t>Concurrency</a:t>
                      </a:r>
                    </a:p>
                    <a:p>
                      <a:pPr marL="2057400" marR="0" lvl="2" indent="-342900" algn="l" defTabSz="914400" rtl="0" eaLnBrk="1" fontAlgn="base" latinLnBrk="0" hangingPunct="1">
                        <a:lnSpc>
                          <a:spcPct val="100000"/>
                        </a:lnSpc>
                        <a:spcBef>
                          <a:spcPct val="20000"/>
                        </a:spcBef>
                        <a:spcAft>
                          <a:spcPct val="0"/>
                        </a:spcAft>
                        <a:buClrTx/>
                        <a:buSzTx/>
                        <a:buFont typeface="Wingdings" pitchFamily="2" charset="2"/>
                        <a:buChar char="v"/>
                        <a:tabLst>
                          <a:tab pos="969963" algn="l"/>
                          <a:tab pos="1082675" algn="l"/>
                          <a:tab pos="1485900" algn="l"/>
                          <a:tab pos="1600200" algn="l"/>
                        </a:tabLst>
                      </a:pPr>
                      <a:r>
                        <a:rPr kumimoji="0" lang="en-US" sz="2400" b="0" i="0" u="none" strike="noStrike" cap="none" normalizeH="0" baseline="0" smtClean="0">
                          <a:ln>
                            <a:noFill/>
                          </a:ln>
                          <a:solidFill>
                            <a:srgbClr val="000000"/>
                          </a:solidFill>
                          <a:effectLst/>
                          <a:latin typeface="Arial" charset="0"/>
                          <a:ea typeface="宋体" pitchFamily="2" charset="-122"/>
                          <a:cs typeface="Arial" charset="0"/>
                        </a:rPr>
                        <a:t>Tasks carry out independently</a:t>
                      </a:r>
                    </a:p>
                    <a:p>
                      <a:pPr marL="1257300" marR="0" lvl="1" indent="-342900" algn="l" defTabSz="914400" rtl="0" eaLnBrk="1" fontAlgn="base" latinLnBrk="0" hangingPunct="1">
                        <a:lnSpc>
                          <a:spcPct val="10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US" sz="2800" b="0" i="0" u="none" strike="noStrike" cap="none" normalizeH="0" baseline="0" smtClean="0">
                          <a:ln>
                            <a:noFill/>
                          </a:ln>
                          <a:solidFill>
                            <a:srgbClr val="990099"/>
                          </a:solidFill>
                          <a:effectLst/>
                          <a:latin typeface="Arial" charset="0"/>
                          <a:ea typeface="宋体" pitchFamily="2" charset="-122"/>
                          <a:cs typeface="Arial" charset="0"/>
                        </a:rPr>
                        <a:t>No global clock</a:t>
                      </a:r>
                    </a:p>
                    <a:p>
                      <a:pPr marL="2057400" marR="0" lvl="2" indent="-342900" algn="l" defTabSz="914400" rtl="0" eaLnBrk="1" fontAlgn="base" latinLnBrk="0" hangingPunct="1">
                        <a:lnSpc>
                          <a:spcPct val="100000"/>
                        </a:lnSpc>
                        <a:spcBef>
                          <a:spcPct val="20000"/>
                        </a:spcBef>
                        <a:spcAft>
                          <a:spcPct val="0"/>
                        </a:spcAft>
                        <a:buClrTx/>
                        <a:buSzTx/>
                        <a:buFont typeface="Wingdings" pitchFamily="2" charset="2"/>
                        <a:buChar char="v"/>
                        <a:tabLst>
                          <a:tab pos="969963" algn="l"/>
                          <a:tab pos="1082675" algn="l"/>
                          <a:tab pos="1485900" algn="l"/>
                          <a:tab pos="1600200" algn="l"/>
                        </a:tabLst>
                      </a:pPr>
                      <a:r>
                        <a:rPr kumimoji="0" lang="en-US" sz="2400" b="0" i="0" u="none" strike="noStrike" cap="none" normalizeH="0" baseline="0" smtClean="0">
                          <a:ln>
                            <a:noFill/>
                          </a:ln>
                          <a:solidFill>
                            <a:srgbClr val="000000"/>
                          </a:solidFill>
                          <a:effectLst/>
                          <a:latin typeface="Arial" charset="0"/>
                          <a:ea typeface="宋体" pitchFamily="2" charset="-122"/>
                          <a:cs typeface="Arial" charset="0"/>
                        </a:rPr>
                        <a:t>Tasks coordinate their actions by exchanging messages</a:t>
                      </a:r>
                    </a:p>
                  </a:txBody>
                  <a:tcPr marT="45690" marB="45690"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sp>
        <p:nvSpPr>
          <p:cNvPr id="2" name="Footer Placeholder 1"/>
          <p:cNvSpPr>
            <a:spLocks noGrp="1"/>
          </p:cNvSpPr>
          <p:nvPr>
            <p:ph type="ftr" sz="quarter" idx="10"/>
          </p:nvPr>
        </p:nvSpPr>
        <p:spPr/>
        <p:txBody>
          <a:bodyPr/>
          <a:lstStyle/>
          <a:p>
            <a:pPr>
              <a:defRPr/>
            </a:pPr>
            <a:r>
              <a:rPr lang="en-US"/>
              <a:t>Distributed System(DS)</a:t>
            </a:r>
          </a:p>
        </p:txBody>
      </p:sp>
    </p:spTree>
  </p:cSld>
  <p:clrMapOvr>
    <a:masterClrMapping/>
  </p:clrMapOvr>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5" name="Slide Number Placeholder 3"/>
          <p:cNvSpPr>
            <a:spLocks noGrp="1"/>
          </p:cNvSpPr>
          <p:nvPr>
            <p:ph type="sldNum" sz="quarter" idx="11"/>
          </p:nvPr>
        </p:nvSpPr>
        <p:spPr>
          <a:xfrm>
            <a:off x="6553200" y="6245225"/>
            <a:ext cx="2289175"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charset="2"/>
              <a:buChar char="§"/>
              <a:defRPr sz="3200">
                <a:solidFill>
                  <a:schemeClr val="tx1"/>
                </a:solidFill>
                <a:latin typeface="Arial" charset="0"/>
                <a:ea typeface="Arial" charset="0"/>
                <a:cs typeface="Arial" charset="0"/>
              </a:defRPr>
            </a:lvl1pPr>
            <a:lvl2pPr marL="742950" indent="-285750">
              <a:spcBef>
                <a:spcPct val="20000"/>
              </a:spcBef>
              <a:buFont typeface="Wingdings" charset="2"/>
              <a:buChar char="Ø"/>
              <a:defRPr sz="2800">
                <a:solidFill>
                  <a:schemeClr val="tx1"/>
                </a:solidFill>
                <a:latin typeface="Arial" charset="0"/>
                <a:ea typeface="Arial" charset="0"/>
                <a:cs typeface="Arial" charset="0"/>
              </a:defRPr>
            </a:lvl2pPr>
            <a:lvl3pPr marL="1143000" indent="-228600">
              <a:spcBef>
                <a:spcPct val="20000"/>
              </a:spcBef>
              <a:buFont typeface="Wingdings" charset="2"/>
              <a:buChar char="v"/>
              <a:defRPr sz="2400">
                <a:solidFill>
                  <a:schemeClr val="tx1"/>
                </a:solidFill>
                <a:latin typeface="Arial" charset="0"/>
                <a:ea typeface="Arial" charset="0"/>
                <a:cs typeface="Arial" charset="0"/>
              </a:defRPr>
            </a:lvl3pPr>
            <a:lvl4pPr marL="1600200" indent="-228600">
              <a:spcBef>
                <a:spcPct val="20000"/>
              </a:spcBef>
              <a:buChar char="–"/>
              <a:defRPr sz="2000">
                <a:solidFill>
                  <a:schemeClr val="tx1"/>
                </a:solidFill>
                <a:latin typeface="Arial" charset="0"/>
                <a:ea typeface="Arial" charset="0"/>
                <a:cs typeface="Arial" charset="0"/>
              </a:defRPr>
            </a:lvl4pPr>
            <a:lvl5pPr marL="2057400" indent="-228600">
              <a:spcBef>
                <a:spcPct val="20000"/>
              </a:spcBef>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ea typeface="Arial" charset="0"/>
                <a:cs typeface="Arial" charset="0"/>
              </a:defRPr>
            </a:lvl9pPr>
          </a:lstStyle>
          <a:p>
            <a:pPr>
              <a:spcBef>
                <a:spcPct val="0"/>
              </a:spcBef>
              <a:buFontTx/>
              <a:buNone/>
            </a:pPr>
            <a:fld id="{7683F914-AFFC-EA43-83E9-C80B9205686D}" type="slidenum">
              <a:rPr lang="en-US" altLang="zh-CN" sz="1400"/>
              <a:pPr>
                <a:spcBef>
                  <a:spcPct val="0"/>
                </a:spcBef>
                <a:buFontTx/>
                <a:buNone/>
              </a:pPr>
              <a:t>80</a:t>
            </a:fld>
            <a:endParaRPr lang="en-US" altLang="zh-CN" sz="1400"/>
          </a:p>
        </p:txBody>
      </p:sp>
      <p:sp>
        <p:nvSpPr>
          <p:cNvPr id="139266" name="TextBox 4"/>
          <p:cNvSpPr txBox="1">
            <a:spLocks noChangeArrowheads="1"/>
          </p:cNvSpPr>
          <p:nvPr/>
        </p:nvSpPr>
        <p:spPr bwMode="auto">
          <a:xfrm>
            <a:off x="381000" y="152400"/>
            <a:ext cx="8382000"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Font typeface="Wingdings" charset="2"/>
              <a:buChar char="§"/>
              <a:defRPr sz="3200">
                <a:solidFill>
                  <a:schemeClr val="tx1"/>
                </a:solidFill>
                <a:latin typeface="Arial" charset="0"/>
                <a:ea typeface="Arial" charset="0"/>
                <a:cs typeface="Arial" charset="0"/>
              </a:defRPr>
            </a:lvl1pPr>
            <a:lvl2pPr marL="800100" indent="-342900">
              <a:spcBef>
                <a:spcPct val="20000"/>
              </a:spcBef>
              <a:buFont typeface="Wingdings" charset="2"/>
              <a:buChar char="Ø"/>
              <a:defRPr sz="2800">
                <a:solidFill>
                  <a:schemeClr val="tx1"/>
                </a:solidFill>
                <a:latin typeface="Arial" charset="0"/>
                <a:ea typeface="Arial" charset="0"/>
                <a:cs typeface="Arial" charset="0"/>
              </a:defRPr>
            </a:lvl2pPr>
            <a:lvl3pPr marL="1143000" indent="-228600">
              <a:spcBef>
                <a:spcPct val="20000"/>
              </a:spcBef>
              <a:buFont typeface="Wingdings" charset="2"/>
              <a:buChar char="v"/>
              <a:defRPr sz="2400">
                <a:solidFill>
                  <a:schemeClr val="tx1"/>
                </a:solidFill>
                <a:latin typeface="Arial" charset="0"/>
                <a:ea typeface="Arial" charset="0"/>
                <a:cs typeface="Arial" charset="0"/>
              </a:defRPr>
            </a:lvl3pPr>
            <a:lvl4pPr marL="1600200" indent="-228600">
              <a:spcBef>
                <a:spcPct val="20000"/>
              </a:spcBef>
              <a:buChar char="–"/>
              <a:defRPr sz="2000">
                <a:solidFill>
                  <a:schemeClr val="tx1"/>
                </a:solidFill>
                <a:latin typeface="Arial" charset="0"/>
                <a:ea typeface="Arial" charset="0"/>
                <a:cs typeface="Arial" charset="0"/>
              </a:defRPr>
            </a:lvl4pPr>
            <a:lvl5pPr marL="2057400" indent="-228600">
              <a:spcBef>
                <a:spcPct val="20000"/>
              </a:spcBef>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ea typeface="Arial" charset="0"/>
                <a:cs typeface="Arial" charset="0"/>
              </a:defRPr>
            </a:lvl9pPr>
          </a:lstStyle>
          <a:p>
            <a:pPr eaLnBrk="1" hangingPunct="1">
              <a:spcBef>
                <a:spcPct val="0"/>
              </a:spcBef>
              <a:buFont typeface="Arial" charset="0"/>
              <a:buChar char="•"/>
            </a:pPr>
            <a:r>
              <a:rPr lang="en-US" altLang="en-US" sz="2400"/>
              <a:t>Interconnections (topology) may be either</a:t>
            </a:r>
          </a:p>
          <a:p>
            <a:pPr lvl="1" eaLnBrk="1" hangingPunct="1">
              <a:spcBef>
                <a:spcPct val="0"/>
              </a:spcBef>
              <a:buFont typeface="Arial" charset="0"/>
              <a:buChar char="•"/>
            </a:pPr>
            <a:r>
              <a:rPr lang="en-US" altLang="en-US" sz="2400"/>
              <a:t>Static – fixed by hardware</a:t>
            </a:r>
          </a:p>
          <a:p>
            <a:pPr lvl="1" eaLnBrk="1" hangingPunct="1">
              <a:spcBef>
                <a:spcPct val="0"/>
              </a:spcBef>
              <a:buFont typeface="Arial" charset="0"/>
              <a:buChar char="•"/>
            </a:pPr>
            <a:r>
              <a:rPr lang="en-US" altLang="en-US" sz="2400"/>
              <a:t>Dynamic – re-configurable in software, perhaps even during program execution</a:t>
            </a:r>
          </a:p>
        </p:txBody>
      </p:sp>
      <p:pic>
        <p:nvPicPr>
          <p:cNvPr id="139267" name="Picture 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1858963"/>
            <a:ext cx="6172200" cy="4694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6"/>
          <p:cNvSpPr txBox="1"/>
          <p:nvPr/>
        </p:nvSpPr>
        <p:spPr>
          <a:xfrm>
            <a:off x="6324600" y="2141538"/>
            <a:ext cx="2667000" cy="3170237"/>
          </a:xfrm>
          <a:prstGeom prst="rect">
            <a:avLst/>
          </a:prstGeom>
          <a:noFill/>
        </p:spPr>
        <p:txBody>
          <a:bodyPr>
            <a:spAutoFit/>
          </a:bodyPr>
          <a:lstStyle/>
          <a:p>
            <a:pPr eaLnBrk="1" hangingPunct="1">
              <a:defRPr/>
            </a:pPr>
            <a:r>
              <a:rPr lang="en-US" sz="2000" dirty="0"/>
              <a:t>Cube (or hypercube) gives good balance between</a:t>
            </a:r>
          </a:p>
          <a:p>
            <a:pPr marL="342900" indent="-342900" eaLnBrk="1" hangingPunct="1">
              <a:buFont typeface="Arial"/>
              <a:buChar char="•"/>
              <a:defRPr/>
            </a:pPr>
            <a:r>
              <a:rPr lang="en-US" sz="2000" dirty="0"/>
              <a:t>internode length (communications latency)</a:t>
            </a:r>
          </a:p>
          <a:p>
            <a:pPr marL="342900" indent="-342900" eaLnBrk="1" hangingPunct="1">
              <a:buFont typeface="Arial"/>
              <a:buChar char="•"/>
              <a:defRPr/>
            </a:pPr>
            <a:r>
              <a:rPr lang="en-US" sz="2000" dirty="0"/>
              <a:t>number of </a:t>
            </a:r>
            <a:r>
              <a:rPr lang="en-US" sz="2000" dirty="0" err="1"/>
              <a:t>neighbouring</a:t>
            </a:r>
            <a:r>
              <a:rPr lang="en-US" sz="2000" dirty="0"/>
              <a:t> nodes (cost of switching circuitry).</a:t>
            </a:r>
          </a:p>
        </p:txBody>
      </p:sp>
      <p:sp>
        <p:nvSpPr>
          <p:cNvPr id="139269" name="Footer Placeholder 1"/>
          <p:cNvSpPr>
            <a:spLocks noGrp="1"/>
          </p:cNvSpPr>
          <p:nvPr>
            <p:ph type="ftr" sz="quarter" idx="10"/>
          </p:nvPr>
        </p:nvSpPr>
        <p:spPr>
          <a:xfrm>
            <a:off x="6170951" y="6245225"/>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charset="2"/>
              <a:buChar char="§"/>
              <a:defRPr sz="3200">
                <a:solidFill>
                  <a:schemeClr val="tx1"/>
                </a:solidFill>
                <a:latin typeface="Arial" charset="0"/>
                <a:ea typeface="Arial" charset="0"/>
                <a:cs typeface="Arial" charset="0"/>
              </a:defRPr>
            </a:lvl1pPr>
            <a:lvl2pPr marL="742950" indent="-285750">
              <a:spcBef>
                <a:spcPct val="20000"/>
              </a:spcBef>
              <a:buFont typeface="Wingdings" charset="2"/>
              <a:buChar char="Ø"/>
              <a:defRPr sz="2800">
                <a:solidFill>
                  <a:schemeClr val="tx1"/>
                </a:solidFill>
                <a:latin typeface="Arial" charset="0"/>
                <a:ea typeface="Arial" charset="0"/>
                <a:cs typeface="Arial" charset="0"/>
              </a:defRPr>
            </a:lvl2pPr>
            <a:lvl3pPr marL="1143000" indent="-228600">
              <a:spcBef>
                <a:spcPct val="20000"/>
              </a:spcBef>
              <a:buFont typeface="Wingdings" charset="2"/>
              <a:buChar char="v"/>
              <a:defRPr sz="2400">
                <a:solidFill>
                  <a:schemeClr val="tx1"/>
                </a:solidFill>
                <a:latin typeface="Arial" charset="0"/>
                <a:ea typeface="Arial" charset="0"/>
                <a:cs typeface="Arial" charset="0"/>
              </a:defRPr>
            </a:lvl3pPr>
            <a:lvl4pPr marL="1600200" indent="-228600">
              <a:spcBef>
                <a:spcPct val="20000"/>
              </a:spcBef>
              <a:buChar char="–"/>
              <a:defRPr sz="2000">
                <a:solidFill>
                  <a:schemeClr val="tx1"/>
                </a:solidFill>
                <a:latin typeface="Arial" charset="0"/>
                <a:ea typeface="Arial" charset="0"/>
                <a:cs typeface="Arial" charset="0"/>
              </a:defRPr>
            </a:lvl4pPr>
            <a:lvl5pPr marL="2057400" indent="-228600">
              <a:spcBef>
                <a:spcPct val="20000"/>
              </a:spcBef>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ea typeface="Arial" charset="0"/>
                <a:cs typeface="Arial" charset="0"/>
              </a:defRPr>
            </a:lvl9pPr>
          </a:lstStyle>
          <a:p>
            <a:pPr algn="r">
              <a:spcBef>
                <a:spcPct val="0"/>
              </a:spcBef>
              <a:buFontTx/>
              <a:buNone/>
            </a:pPr>
            <a:r>
              <a:rPr lang="en-US" altLang="zh-CN" sz="1400" b="0" i="0" dirty="0"/>
              <a:t>Distributed System(DS)</a:t>
            </a:r>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89" name="Slide Number Placeholder 5"/>
          <p:cNvSpPr>
            <a:spLocks noGrp="1"/>
          </p:cNvSpPr>
          <p:nvPr>
            <p:ph type="sldNum" sz="quarter" idx="11"/>
          </p:nvPr>
        </p:nvSpPr>
        <p:spPr>
          <a:xfrm>
            <a:off x="6553200" y="6245225"/>
            <a:ext cx="2289175"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charset="2"/>
              <a:buChar char="§"/>
              <a:defRPr sz="3200">
                <a:solidFill>
                  <a:schemeClr val="tx1"/>
                </a:solidFill>
                <a:latin typeface="Arial" charset="0"/>
                <a:ea typeface="Arial" charset="0"/>
                <a:cs typeface="Arial" charset="0"/>
              </a:defRPr>
            </a:lvl1pPr>
            <a:lvl2pPr marL="742950" indent="-285750">
              <a:spcBef>
                <a:spcPct val="20000"/>
              </a:spcBef>
              <a:buFont typeface="Wingdings" charset="2"/>
              <a:buChar char="Ø"/>
              <a:defRPr sz="2800">
                <a:solidFill>
                  <a:schemeClr val="tx1"/>
                </a:solidFill>
                <a:latin typeface="Arial" charset="0"/>
                <a:ea typeface="Arial" charset="0"/>
                <a:cs typeface="Arial" charset="0"/>
              </a:defRPr>
            </a:lvl2pPr>
            <a:lvl3pPr marL="1143000" indent="-228600">
              <a:spcBef>
                <a:spcPct val="20000"/>
              </a:spcBef>
              <a:buFont typeface="Wingdings" charset="2"/>
              <a:buChar char="v"/>
              <a:defRPr sz="2400">
                <a:solidFill>
                  <a:schemeClr val="tx1"/>
                </a:solidFill>
                <a:latin typeface="Arial" charset="0"/>
                <a:ea typeface="Arial" charset="0"/>
                <a:cs typeface="Arial" charset="0"/>
              </a:defRPr>
            </a:lvl3pPr>
            <a:lvl4pPr marL="1600200" indent="-228600">
              <a:spcBef>
                <a:spcPct val="20000"/>
              </a:spcBef>
              <a:buChar char="–"/>
              <a:defRPr sz="2000">
                <a:solidFill>
                  <a:schemeClr val="tx1"/>
                </a:solidFill>
                <a:latin typeface="Arial" charset="0"/>
                <a:ea typeface="Arial" charset="0"/>
                <a:cs typeface="Arial" charset="0"/>
              </a:defRPr>
            </a:lvl4pPr>
            <a:lvl5pPr marL="2057400" indent="-228600">
              <a:spcBef>
                <a:spcPct val="20000"/>
              </a:spcBef>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ea typeface="Arial" charset="0"/>
                <a:cs typeface="Arial" charset="0"/>
              </a:defRPr>
            </a:lvl9pPr>
          </a:lstStyle>
          <a:p>
            <a:pPr>
              <a:spcBef>
                <a:spcPct val="0"/>
              </a:spcBef>
              <a:buFontTx/>
              <a:buNone/>
            </a:pPr>
            <a:fld id="{8AD51D65-8C7B-1E4C-BD83-459E46742460}" type="slidenum">
              <a:rPr lang="en-US" altLang="zh-CN" sz="1400"/>
              <a:pPr>
                <a:spcBef>
                  <a:spcPct val="0"/>
                </a:spcBef>
                <a:buFontTx/>
                <a:buNone/>
              </a:pPr>
              <a:t>81</a:t>
            </a:fld>
            <a:endParaRPr lang="en-US" altLang="zh-CN" sz="1400"/>
          </a:p>
        </p:txBody>
      </p:sp>
      <p:sp>
        <p:nvSpPr>
          <p:cNvPr id="140290" name="Rectangle 2"/>
          <p:cNvSpPr>
            <a:spLocks noGrp="1" noRot="1" noChangeArrowheads="1"/>
          </p:cNvSpPr>
          <p:nvPr>
            <p:ph type="title"/>
          </p:nvPr>
        </p:nvSpPr>
        <p:spPr/>
        <p:txBody>
          <a:bodyPr/>
          <a:lstStyle/>
          <a:p>
            <a:r>
              <a:rPr kumimoji="1" lang="en-US" altLang="zh-CN" sz="2400"/>
              <a:t>Homogeneous Multicomputer Systems – Processor Arrays</a:t>
            </a:r>
          </a:p>
        </p:txBody>
      </p:sp>
      <p:pic>
        <p:nvPicPr>
          <p:cNvPr id="140291" name="Picture 4"/>
          <p:cNvPicPr>
            <a:picLocks noChangeAspect="1" noChangeArrowheads="1"/>
          </p:cNvPicPr>
          <p:nvPr/>
        </p:nvPicPr>
        <p:blipFill>
          <a:blip r:embed="rId2">
            <a:extLst>
              <a:ext uri="{28A0092B-C50C-407E-A947-70E740481C1C}">
                <a14:useLocalDpi xmlns:a14="http://schemas.microsoft.com/office/drawing/2010/main" val="0"/>
              </a:ext>
            </a:extLst>
          </a:blip>
          <a:srcRect l="24236" t="45657" r="24236" b="40292"/>
          <a:stretch>
            <a:fillRect/>
          </a:stretch>
        </p:blipFill>
        <p:spPr bwMode="auto">
          <a:xfrm>
            <a:off x="539750" y="1412875"/>
            <a:ext cx="8115300" cy="313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0292" name="Text Box 6"/>
          <p:cNvSpPr txBox="1">
            <a:spLocks noChangeArrowheads="1"/>
          </p:cNvSpPr>
          <p:nvPr/>
        </p:nvSpPr>
        <p:spPr bwMode="auto">
          <a:xfrm>
            <a:off x="1763713" y="4797425"/>
            <a:ext cx="679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Wingdings" charset="2"/>
              <a:buChar char="§"/>
              <a:defRPr sz="3200">
                <a:solidFill>
                  <a:schemeClr val="tx1"/>
                </a:solidFill>
                <a:latin typeface="Arial" charset="0"/>
                <a:ea typeface="Arial" charset="0"/>
                <a:cs typeface="Arial" charset="0"/>
              </a:defRPr>
            </a:lvl1pPr>
            <a:lvl2pPr marL="742950" indent="-285750">
              <a:spcBef>
                <a:spcPct val="20000"/>
              </a:spcBef>
              <a:buFont typeface="Wingdings" charset="2"/>
              <a:buChar char="Ø"/>
              <a:defRPr sz="2800">
                <a:solidFill>
                  <a:schemeClr val="tx1"/>
                </a:solidFill>
                <a:latin typeface="Arial" charset="0"/>
                <a:ea typeface="Arial" charset="0"/>
                <a:cs typeface="Arial" charset="0"/>
              </a:defRPr>
            </a:lvl2pPr>
            <a:lvl3pPr marL="1143000" indent="-228600">
              <a:spcBef>
                <a:spcPct val="20000"/>
              </a:spcBef>
              <a:buFont typeface="Wingdings" charset="2"/>
              <a:buChar char="v"/>
              <a:defRPr sz="2400">
                <a:solidFill>
                  <a:schemeClr val="tx1"/>
                </a:solidFill>
                <a:latin typeface="Arial" charset="0"/>
                <a:ea typeface="Arial" charset="0"/>
                <a:cs typeface="Arial" charset="0"/>
              </a:defRPr>
            </a:lvl3pPr>
            <a:lvl4pPr marL="1600200" indent="-228600">
              <a:spcBef>
                <a:spcPct val="20000"/>
              </a:spcBef>
              <a:buChar char="–"/>
              <a:defRPr sz="2000">
                <a:solidFill>
                  <a:schemeClr val="tx1"/>
                </a:solidFill>
                <a:latin typeface="Arial" charset="0"/>
                <a:ea typeface="Arial" charset="0"/>
                <a:cs typeface="Arial" charset="0"/>
              </a:defRPr>
            </a:lvl4pPr>
            <a:lvl5pPr marL="2057400" indent="-228600">
              <a:spcBef>
                <a:spcPct val="20000"/>
              </a:spcBef>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ea typeface="Arial" charset="0"/>
                <a:cs typeface="Arial" charset="0"/>
              </a:defRPr>
            </a:lvl9pPr>
          </a:lstStyle>
          <a:p>
            <a:pPr eaLnBrk="1" hangingPunct="1">
              <a:spcBef>
                <a:spcPct val="0"/>
              </a:spcBef>
              <a:buFontTx/>
              <a:buNone/>
            </a:pPr>
            <a:r>
              <a:rPr lang="en-US" altLang="zh-CN" sz="1800"/>
              <a:t> Grid</a:t>
            </a:r>
          </a:p>
        </p:txBody>
      </p:sp>
      <p:sp>
        <p:nvSpPr>
          <p:cNvPr id="140293" name="Text Box 7"/>
          <p:cNvSpPr txBox="1">
            <a:spLocks noChangeArrowheads="1"/>
          </p:cNvSpPr>
          <p:nvPr/>
        </p:nvSpPr>
        <p:spPr bwMode="auto">
          <a:xfrm>
            <a:off x="5992813" y="4586288"/>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Wingdings" charset="2"/>
              <a:buChar char="§"/>
              <a:defRPr sz="3200">
                <a:solidFill>
                  <a:schemeClr val="tx1"/>
                </a:solidFill>
                <a:latin typeface="Arial" charset="0"/>
                <a:ea typeface="Arial" charset="0"/>
                <a:cs typeface="Arial" charset="0"/>
              </a:defRPr>
            </a:lvl1pPr>
            <a:lvl2pPr marL="742950" indent="-285750">
              <a:spcBef>
                <a:spcPct val="20000"/>
              </a:spcBef>
              <a:buFont typeface="Wingdings" charset="2"/>
              <a:buChar char="Ø"/>
              <a:defRPr sz="2800">
                <a:solidFill>
                  <a:schemeClr val="tx1"/>
                </a:solidFill>
                <a:latin typeface="Arial" charset="0"/>
                <a:ea typeface="Arial" charset="0"/>
                <a:cs typeface="Arial" charset="0"/>
              </a:defRPr>
            </a:lvl2pPr>
            <a:lvl3pPr marL="1143000" indent="-228600">
              <a:spcBef>
                <a:spcPct val="20000"/>
              </a:spcBef>
              <a:buFont typeface="Wingdings" charset="2"/>
              <a:buChar char="v"/>
              <a:defRPr sz="2400">
                <a:solidFill>
                  <a:schemeClr val="tx1"/>
                </a:solidFill>
                <a:latin typeface="Arial" charset="0"/>
                <a:ea typeface="Arial" charset="0"/>
                <a:cs typeface="Arial" charset="0"/>
              </a:defRPr>
            </a:lvl3pPr>
            <a:lvl4pPr marL="1600200" indent="-228600">
              <a:spcBef>
                <a:spcPct val="20000"/>
              </a:spcBef>
              <a:buChar char="–"/>
              <a:defRPr sz="2000">
                <a:solidFill>
                  <a:schemeClr val="tx1"/>
                </a:solidFill>
                <a:latin typeface="Arial" charset="0"/>
                <a:ea typeface="Arial" charset="0"/>
                <a:cs typeface="Arial" charset="0"/>
              </a:defRPr>
            </a:lvl4pPr>
            <a:lvl5pPr marL="2057400" indent="-228600">
              <a:spcBef>
                <a:spcPct val="20000"/>
              </a:spcBef>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ea typeface="Arial" charset="0"/>
                <a:cs typeface="Arial" charset="0"/>
              </a:defRPr>
            </a:lvl9pPr>
          </a:lstStyle>
          <a:p>
            <a:pPr eaLnBrk="1" hangingPunct="1">
              <a:spcBef>
                <a:spcPct val="0"/>
              </a:spcBef>
              <a:buFontTx/>
              <a:buNone/>
            </a:pPr>
            <a:endParaRPr lang="en-US" altLang="en-US" sz="1800"/>
          </a:p>
        </p:txBody>
      </p:sp>
      <p:sp>
        <p:nvSpPr>
          <p:cNvPr id="140294" name="Text Box 8"/>
          <p:cNvSpPr txBox="1">
            <a:spLocks noChangeArrowheads="1"/>
          </p:cNvSpPr>
          <p:nvPr/>
        </p:nvSpPr>
        <p:spPr bwMode="auto">
          <a:xfrm>
            <a:off x="6227763" y="4797425"/>
            <a:ext cx="13525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Wingdings" charset="2"/>
              <a:buChar char="§"/>
              <a:defRPr sz="3200">
                <a:solidFill>
                  <a:schemeClr val="tx1"/>
                </a:solidFill>
                <a:latin typeface="Arial" charset="0"/>
                <a:ea typeface="Arial" charset="0"/>
                <a:cs typeface="Arial" charset="0"/>
              </a:defRPr>
            </a:lvl1pPr>
            <a:lvl2pPr marL="742950" indent="-285750">
              <a:spcBef>
                <a:spcPct val="20000"/>
              </a:spcBef>
              <a:buFont typeface="Wingdings" charset="2"/>
              <a:buChar char="Ø"/>
              <a:defRPr sz="2800">
                <a:solidFill>
                  <a:schemeClr val="tx1"/>
                </a:solidFill>
                <a:latin typeface="Arial" charset="0"/>
                <a:ea typeface="Arial" charset="0"/>
                <a:cs typeface="Arial" charset="0"/>
              </a:defRPr>
            </a:lvl2pPr>
            <a:lvl3pPr marL="1143000" indent="-228600">
              <a:spcBef>
                <a:spcPct val="20000"/>
              </a:spcBef>
              <a:buFont typeface="Wingdings" charset="2"/>
              <a:buChar char="v"/>
              <a:defRPr sz="2400">
                <a:solidFill>
                  <a:schemeClr val="tx1"/>
                </a:solidFill>
                <a:latin typeface="Arial" charset="0"/>
                <a:ea typeface="Arial" charset="0"/>
                <a:cs typeface="Arial" charset="0"/>
              </a:defRPr>
            </a:lvl3pPr>
            <a:lvl4pPr marL="1600200" indent="-228600">
              <a:spcBef>
                <a:spcPct val="20000"/>
              </a:spcBef>
              <a:buChar char="–"/>
              <a:defRPr sz="2000">
                <a:solidFill>
                  <a:schemeClr val="tx1"/>
                </a:solidFill>
                <a:latin typeface="Arial" charset="0"/>
                <a:ea typeface="Arial" charset="0"/>
                <a:cs typeface="Arial" charset="0"/>
              </a:defRPr>
            </a:lvl4pPr>
            <a:lvl5pPr marL="2057400" indent="-228600">
              <a:spcBef>
                <a:spcPct val="20000"/>
              </a:spcBef>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ea typeface="Arial" charset="0"/>
                <a:cs typeface="Arial" charset="0"/>
              </a:defRPr>
            </a:lvl9pPr>
          </a:lstStyle>
          <a:p>
            <a:pPr eaLnBrk="1" hangingPunct="1">
              <a:spcBef>
                <a:spcPct val="0"/>
              </a:spcBef>
              <a:buFontTx/>
              <a:buNone/>
            </a:pPr>
            <a:r>
              <a:rPr lang="en-US" altLang="zh-CN" sz="1800"/>
              <a:t> Hypercube</a:t>
            </a:r>
          </a:p>
        </p:txBody>
      </p:sp>
      <p:sp>
        <p:nvSpPr>
          <p:cNvPr id="140295" name="Footer Placeholder 1"/>
          <p:cNvSpPr>
            <a:spLocks noGrp="1"/>
          </p:cNvSpPr>
          <p:nvPr>
            <p:ph type="ftr" sz="quarter" idx="10"/>
          </p:nvPr>
        </p:nvSpPr>
        <p:spPr>
          <a:xfrm>
            <a:off x="5632710" y="6245225"/>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charset="2"/>
              <a:buChar char="§"/>
              <a:defRPr sz="3200">
                <a:solidFill>
                  <a:schemeClr val="tx1"/>
                </a:solidFill>
                <a:latin typeface="Arial" charset="0"/>
                <a:ea typeface="Arial" charset="0"/>
                <a:cs typeface="Arial" charset="0"/>
              </a:defRPr>
            </a:lvl1pPr>
            <a:lvl2pPr marL="742950" indent="-285750">
              <a:spcBef>
                <a:spcPct val="20000"/>
              </a:spcBef>
              <a:buFont typeface="Wingdings" charset="2"/>
              <a:buChar char="Ø"/>
              <a:defRPr sz="2800">
                <a:solidFill>
                  <a:schemeClr val="tx1"/>
                </a:solidFill>
                <a:latin typeface="Arial" charset="0"/>
                <a:ea typeface="Arial" charset="0"/>
                <a:cs typeface="Arial" charset="0"/>
              </a:defRPr>
            </a:lvl2pPr>
            <a:lvl3pPr marL="1143000" indent="-228600">
              <a:spcBef>
                <a:spcPct val="20000"/>
              </a:spcBef>
              <a:buFont typeface="Wingdings" charset="2"/>
              <a:buChar char="v"/>
              <a:defRPr sz="2400">
                <a:solidFill>
                  <a:schemeClr val="tx1"/>
                </a:solidFill>
                <a:latin typeface="Arial" charset="0"/>
                <a:ea typeface="Arial" charset="0"/>
                <a:cs typeface="Arial" charset="0"/>
              </a:defRPr>
            </a:lvl3pPr>
            <a:lvl4pPr marL="1600200" indent="-228600">
              <a:spcBef>
                <a:spcPct val="20000"/>
              </a:spcBef>
              <a:buChar char="–"/>
              <a:defRPr sz="2000">
                <a:solidFill>
                  <a:schemeClr val="tx1"/>
                </a:solidFill>
                <a:latin typeface="Arial" charset="0"/>
                <a:ea typeface="Arial" charset="0"/>
                <a:cs typeface="Arial" charset="0"/>
              </a:defRPr>
            </a:lvl4pPr>
            <a:lvl5pPr marL="2057400" indent="-228600">
              <a:spcBef>
                <a:spcPct val="20000"/>
              </a:spcBef>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ea typeface="Arial" charset="0"/>
                <a:cs typeface="Arial" charset="0"/>
              </a:defRPr>
            </a:lvl9pPr>
          </a:lstStyle>
          <a:p>
            <a:pPr algn="r">
              <a:spcBef>
                <a:spcPct val="0"/>
              </a:spcBef>
              <a:buFontTx/>
              <a:buNone/>
            </a:pPr>
            <a:r>
              <a:rPr lang="en-US" altLang="zh-CN" sz="1400" b="0" i="0"/>
              <a:t>Distributed System(DS)</a:t>
            </a:r>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3" name="Title 1"/>
          <p:cNvSpPr>
            <a:spLocks noGrp="1"/>
          </p:cNvSpPr>
          <p:nvPr>
            <p:ph type="title"/>
          </p:nvPr>
        </p:nvSpPr>
        <p:spPr/>
        <p:txBody>
          <a:bodyPr/>
          <a:lstStyle/>
          <a:p>
            <a:r>
              <a:rPr lang="en-US" altLang="en-US" sz="3200" b="1" u="sng"/>
              <a:t>Multiprocessors or Multicomputer Coupling</a:t>
            </a:r>
          </a:p>
        </p:txBody>
      </p:sp>
      <p:sp>
        <p:nvSpPr>
          <p:cNvPr id="141314" name="Content Placeholder 2"/>
          <p:cNvSpPr>
            <a:spLocks noGrp="1"/>
          </p:cNvSpPr>
          <p:nvPr>
            <p:ph idx="1"/>
          </p:nvPr>
        </p:nvSpPr>
        <p:spPr/>
        <p:txBody>
          <a:bodyPr/>
          <a:lstStyle/>
          <a:p>
            <a:r>
              <a:rPr lang="en-US" altLang="en-US" sz="2600" b="1"/>
              <a:t>Loosely Coupled</a:t>
            </a:r>
          </a:p>
          <a:p>
            <a:pPr lvl="1"/>
            <a:r>
              <a:rPr lang="en-US" altLang="en-US" sz="2600"/>
              <a:t>Each processor or computer having a separate memory</a:t>
            </a:r>
          </a:p>
          <a:p>
            <a:r>
              <a:rPr lang="en-US" altLang="en-US" sz="2600" b="1"/>
              <a:t>Tightly Coupled</a:t>
            </a:r>
          </a:p>
          <a:p>
            <a:pPr lvl="1"/>
            <a:r>
              <a:rPr lang="en-US" altLang="en-US" sz="2600"/>
              <a:t>Each processor or computer </a:t>
            </a:r>
            <a:r>
              <a:rPr lang="en-US" altLang="en-US" sz="2600" b="1"/>
              <a:t>sharing a common memory</a:t>
            </a:r>
          </a:p>
          <a:p>
            <a:pPr lvl="1"/>
            <a:r>
              <a:rPr lang="en-US" altLang="en-US" sz="2600"/>
              <a:t>Processors may have separate memory units along with a shared memory</a:t>
            </a:r>
          </a:p>
        </p:txBody>
      </p:sp>
      <p:sp>
        <p:nvSpPr>
          <p:cNvPr id="141315" name="Slide Number Placeholder 4"/>
          <p:cNvSpPr>
            <a:spLocks noGrp="1"/>
          </p:cNvSpPr>
          <p:nvPr>
            <p:ph type="sldNum" sz="quarter" idx="11"/>
          </p:nvPr>
        </p:nvSpPr>
        <p:spPr>
          <a:xfrm>
            <a:off x="6553200" y="6245225"/>
            <a:ext cx="2289175"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charset="2"/>
              <a:buChar char="§"/>
              <a:defRPr sz="3200">
                <a:solidFill>
                  <a:schemeClr val="tx1"/>
                </a:solidFill>
                <a:latin typeface="Arial" charset="0"/>
                <a:ea typeface="Arial" charset="0"/>
                <a:cs typeface="Arial" charset="0"/>
              </a:defRPr>
            </a:lvl1pPr>
            <a:lvl2pPr marL="742950" indent="-285750">
              <a:spcBef>
                <a:spcPct val="20000"/>
              </a:spcBef>
              <a:buFont typeface="Wingdings" charset="2"/>
              <a:buChar char="Ø"/>
              <a:defRPr sz="2800">
                <a:solidFill>
                  <a:schemeClr val="tx1"/>
                </a:solidFill>
                <a:latin typeface="Arial" charset="0"/>
                <a:ea typeface="Arial" charset="0"/>
                <a:cs typeface="Arial" charset="0"/>
              </a:defRPr>
            </a:lvl2pPr>
            <a:lvl3pPr marL="1143000" indent="-228600">
              <a:spcBef>
                <a:spcPct val="20000"/>
              </a:spcBef>
              <a:buFont typeface="Wingdings" charset="2"/>
              <a:buChar char="v"/>
              <a:defRPr sz="2400">
                <a:solidFill>
                  <a:schemeClr val="tx1"/>
                </a:solidFill>
                <a:latin typeface="Arial" charset="0"/>
                <a:ea typeface="Arial" charset="0"/>
                <a:cs typeface="Arial" charset="0"/>
              </a:defRPr>
            </a:lvl3pPr>
            <a:lvl4pPr marL="1600200" indent="-228600">
              <a:spcBef>
                <a:spcPct val="20000"/>
              </a:spcBef>
              <a:buChar char="–"/>
              <a:defRPr sz="2000">
                <a:solidFill>
                  <a:schemeClr val="tx1"/>
                </a:solidFill>
                <a:latin typeface="Arial" charset="0"/>
                <a:ea typeface="Arial" charset="0"/>
                <a:cs typeface="Arial" charset="0"/>
              </a:defRPr>
            </a:lvl4pPr>
            <a:lvl5pPr marL="2057400" indent="-228600">
              <a:spcBef>
                <a:spcPct val="20000"/>
              </a:spcBef>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ea typeface="Arial" charset="0"/>
                <a:cs typeface="Arial" charset="0"/>
              </a:defRPr>
            </a:lvl9pPr>
          </a:lstStyle>
          <a:p>
            <a:pPr>
              <a:spcBef>
                <a:spcPct val="0"/>
              </a:spcBef>
              <a:buFontTx/>
              <a:buNone/>
            </a:pPr>
            <a:fld id="{F448BF37-950F-EF43-8A7A-E788FBE6F89C}" type="slidenum">
              <a:rPr lang="en-US" altLang="zh-CN" sz="1400"/>
              <a:pPr>
                <a:spcBef>
                  <a:spcPct val="0"/>
                </a:spcBef>
                <a:buFontTx/>
                <a:buNone/>
              </a:pPr>
              <a:t>82</a:t>
            </a:fld>
            <a:endParaRPr lang="en-US" altLang="zh-CN" sz="1400"/>
          </a:p>
        </p:txBody>
      </p:sp>
      <p:sp>
        <p:nvSpPr>
          <p:cNvPr id="141316" name="Footer Placeholder 3"/>
          <p:cNvSpPr>
            <a:spLocks noGrp="1"/>
          </p:cNvSpPr>
          <p:nvPr>
            <p:ph type="ftr" sz="quarter" idx="10"/>
          </p:nvPr>
        </p:nvSpPr>
        <p:spPr>
          <a:xfrm>
            <a:off x="5867400" y="6245225"/>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charset="2"/>
              <a:buChar char="§"/>
              <a:defRPr sz="3200">
                <a:solidFill>
                  <a:schemeClr val="tx1"/>
                </a:solidFill>
                <a:latin typeface="Arial" charset="0"/>
                <a:ea typeface="Arial" charset="0"/>
                <a:cs typeface="Arial" charset="0"/>
              </a:defRPr>
            </a:lvl1pPr>
            <a:lvl2pPr marL="742950" indent="-285750">
              <a:spcBef>
                <a:spcPct val="20000"/>
              </a:spcBef>
              <a:buFont typeface="Wingdings" charset="2"/>
              <a:buChar char="Ø"/>
              <a:defRPr sz="2800">
                <a:solidFill>
                  <a:schemeClr val="tx1"/>
                </a:solidFill>
                <a:latin typeface="Arial" charset="0"/>
                <a:ea typeface="Arial" charset="0"/>
                <a:cs typeface="Arial" charset="0"/>
              </a:defRPr>
            </a:lvl2pPr>
            <a:lvl3pPr marL="1143000" indent="-228600">
              <a:spcBef>
                <a:spcPct val="20000"/>
              </a:spcBef>
              <a:buFont typeface="Wingdings" charset="2"/>
              <a:buChar char="v"/>
              <a:defRPr sz="2400">
                <a:solidFill>
                  <a:schemeClr val="tx1"/>
                </a:solidFill>
                <a:latin typeface="Arial" charset="0"/>
                <a:ea typeface="Arial" charset="0"/>
                <a:cs typeface="Arial" charset="0"/>
              </a:defRPr>
            </a:lvl3pPr>
            <a:lvl4pPr marL="1600200" indent="-228600">
              <a:spcBef>
                <a:spcPct val="20000"/>
              </a:spcBef>
              <a:buChar char="–"/>
              <a:defRPr sz="2000">
                <a:solidFill>
                  <a:schemeClr val="tx1"/>
                </a:solidFill>
                <a:latin typeface="Arial" charset="0"/>
                <a:ea typeface="Arial" charset="0"/>
                <a:cs typeface="Arial" charset="0"/>
              </a:defRPr>
            </a:lvl4pPr>
            <a:lvl5pPr marL="2057400" indent="-228600">
              <a:spcBef>
                <a:spcPct val="20000"/>
              </a:spcBef>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ea typeface="Arial" charset="0"/>
                <a:cs typeface="Arial" charset="0"/>
              </a:defRPr>
            </a:lvl9pPr>
          </a:lstStyle>
          <a:p>
            <a:pPr algn="r">
              <a:spcBef>
                <a:spcPct val="0"/>
              </a:spcBef>
              <a:buFontTx/>
              <a:buNone/>
            </a:pPr>
            <a:r>
              <a:rPr lang="en-US" altLang="zh-CN" sz="1400" b="0" i="0"/>
              <a:t>Distributed System(DS)</a:t>
            </a:r>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7" name="Slide Number Placeholder 5"/>
          <p:cNvSpPr>
            <a:spLocks noGrp="1"/>
          </p:cNvSpPr>
          <p:nvPr>
            <p:ph type="sldNum" sz="quarter" idx="11"/>
          </p:nvPr>
        </p:nvSpPr>
        <p:spPr>
          <a:xfrm>
            <a:off x="6553200" y="6245225"/>
            <a:ext cx="2289175"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charset="2"/>
              <a:buChar char="§"/>
              <a:defRPr sz="3200">
                <a:solidFill>
                  <a:schemeClr val="tx1"/>
                </a:solidFill>
                <a:latin typeface="Arial" charset="0"/>
                <a:ea typeface="Arial" charset="0"/>
                <a:cs typeface="Arial" charset="0"/>
              </a:defRPr>
            </a:lvl1pPr>
            <a:lvl2pPr marL="742950" indent="-285750">
              <a:spcBef>
                <a:spcPct val="20000"/>
              </a:spcBef>
              <a:buFont typeface="Wingdings" charset="2"/>
              <a:buChar char="Ø"/>
              <a:defRPr sz="2800">
                <a:solidFill>
                  <a:schemeClr val="tx1"/>
                </a:solidFill>
                <a:latin typeface="Arial" charset="0"/>
                <a:ea typeface="Arial" charset="0"/>
                <a:cs typeface="Arial" charset="0"/>
              </a:defRPr>
            </a:lvl2pPr>
            <a:lvl3pPr marL="1143000" indent="-228600">
              <a:spcBef>
                <a:spcPct val="20000"/>
              </a:spcBef>
              <a:buFont typeface="Wingdings" charset="2"/>
              <a:buChar char="v"/>
              <a:defRPr sz="2400">
                <a:solidFill>
                  <a:schemeClr val="tx1"/>
                </a:solidFill>
                <a:latin typeface="Arial" charset="0"/>
                <a:ea typeface="Arial" charset="0"/>
                <a:cs typeface="Arial" charset="0"/>
              </a:defRPr>
            </a:lvl3pPr>
            <a:lvl4pPr marL="1600200" indent="-228600">
              <a:spcBef>
                <a:spcPct val="20000"/>
              </a:spcBef>
              <a:buChar char="–"/>
              <a:defRPr sz="2000">
                <a:solidFill>
                  <a:schemeClr val="tx1"/>
                </a:solidFill>
                <a:latin typeface="Arial" charset="0"/>
                <a:ea typeface="Arial" charset="0"/>
                <a:cs typeface="Arial" charset="0"/>
              </a:defRPr>
            </a:lvl4pPr>
            <a:lvl5pPr marL="2057400" indent="-228600">
              <a:spcBef>
                <a:spcPct val="20000"/>
              </a:spcBef>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ea typeface="Arial" charset="0"/>
                <a:cs typeface="Arial" charset="0"/>
              </a:defRPr>
            </a:lvl9pPr>
          </a:lstStyle>
          <a:p>
            <a:pPr>
              <a:spcBef>
                <a:spcPct val="0"/>
              </a:spcBef>
              <a:buFontTx/>
              <a:buNone/>
            </a:pPr>
            <a:fld id="{4455C74C-5AC9-CD49-A1A4-4EC7A2D39BF6}" type="slidenum">
              <a:rPr lang="en-US" altLang="zh-CN" sz="1400"/>
              <a:pPr>
                <a:spcBef>
                  <a:spcPct val="0"/>
                </a:spcBef>
                <a:buFontTx/>
                <a:buNone/>
              </a:pPr>
              <a:t>83</a:t>
            </a:fld>
            <a:endParaRPr lang="en-US" altLang="zh-CN" sz="1400"/>
          </a:p>
        </p:txBody>
      </p:sp>
      <p:sp>
        <p:nvSpPr>
          <p:cNvPr id="142338" name="Rectangle 2"/>
          <p:cNvSpPr>
            <a:spLocks noGrp="1" noRot="1" noChangeArrowheads="1"/>
          </p:cNvSpPr>
          <p:nvPr>
            <p:ph type="title"/>
          </p:nvPr>
        </p:nvSpPr>
        <p:spPr/>
        <p:txBody>
          <a:bodyPr/>
          <a:lstStyle/>
          <a:p>
            <a:r>
              <a:rPr kumimoji="1" lang="en-US" altLang="zh-CN" sz="3200" b="1"/>
              <a:t>Loosely coupled multi-computer systems</a:t>
            </a:r>
          </a:p>
        </p:txBody>
      </p:sp>
      <p:sp>
        <p:nvSpPr>
          <p:cNvPr id="142339" name="Rectangle 3"/>
          <p:cNvSpPr>
            <a:spLocks noGrp="1" noRot="1" noChangeArrowheads="1"/>
          </p:cNvSpPr>
          <p:nvPr>
            <p:ph type="body" idx="1"/>
          </p:nvPr>
        </p:nvSpPr>
        <p:spPr>
          <a:xfrm>
            <a:off x="301625" y="2781300"/>
            <a:ext cx="8540750" cy="3317875"/>
          </a:xfrm>
        </p:spPr>
        <p:txBody>
          <a:bodyPr/>
          <a:lstStyle/>
          <a:p>
            <a:r>
              <a:rPr lang="en-US" altLang="en-US" sz="2000" b="1" i="1"/>
              <a:t>Loosely-coupled</a:t>
            </a:r>
            <a:r>
              <a:rPr lang="en-US" altLang="en-US" sz="2000"/>
              <a:t> multiprocessor systems (often referred to as </a:t>
            </a:r>
            <a:r>
              <a:rPr lang="en-US" altLang="en-US" sz="2000">
                <a:hlinkClick r:id="rId2" tooltip="Computer cluster"/>
              </a:rPr>
              <a:t>clusters</a:t>
            </a:r>
            <a:r>
              <a:rPr lang="en-US" altLang="en-US" sz="2000"/>
              <a:t>) are based on multiple standalone single or dual processor computers interconnected via a high speed communication system</a:t>
            </a:r>
          </a:p>
          <a:p>
            <a:r>
              <a:rPr lang="en-US" altLang="en-US" sz="2000"/>
              <a:t>A Linux </a:t>
            </a:r>
            <a:r>
              <a:rPr lang="en-US" altLang="en-US" sz="2000">
                <a:hlinkClick r:id="rId3" tooltip="Beowulf cluster"/>
              </a:rPr>
              <a:t>Beowulf cluster</a:t>
            </a:r>
            <a:r>
              <a:rPr lang="en-US" altLang="en-US" sz="2000"/>
              <a:t> is an example of a </a:t>
            </a:r>
            <a:r>
              <a:rPr lang="en-US" altLang="en-US" sz="2000">
                <a:hlinkClick r:id="rId4" tooltip="Loose coupling"/>
              </a:rPr>
              <a:t>loosely-coupled</a:t>
            </a:r>
            <a:r>
              <a:rPr lang="en-US" altLang="en-US" sz="2000"/>
              <a:t> system.</a:t>
            </a:r>
          </a:p>
          <a:p>
            <a:pPr>
              <a:lnSpc>
                <a:spcPct val="90000"/>
              </a:lnSpc>
            </a:pPr>
            <a:r>
              <a:rPr kumimoji="1" lang="en-US" altLang="zh-CN" sz="2000" b="1"/>
              <a:t>Distributed Memory Multi-computer or multiprocessor</a:t>
            </a:r>
          </a:p>
          <a:p>
            <a:pPr>
              <a:lnSpc>
                <a:spcPct val="90000"/>
              </a:lnSpc>
            </a:pPr>
            <a:r>
              <a:rPr lang="en-US" altLang="zh-CN" sz="2000" b="1"/>
              <a:t>IPC by message passing</a:t>
            </a:r>
          </a:p>
          <a:p>
            <a:pPr>
              <a:lnSpc>
                <a:spcPct val="90000"/>
              </a:lnSpc>
            </a:pPr>
            <a:r>
              <a:rPr lang="en-US" altLang="zh-CN" sz="2000" b="1"/>
              <a:t>Typically PC or workstation clusters</a:t>
            </a:r>
          </a:p>
          <a:p>
            <a:pPr>
              <a:lnSpc>
                <a:spcPct val="90000"/>
              </a:lnSpc>
            </a:pPr>
            <a:r>
              <a:rPr lang="en-US" altLang="zh-CN" sz="2000" b="1"/>
              <a:t>Physically distributed components</a:t>
            </a:r>
          </a:p>
          <a:p>
            <a:pPr>
              <a:lnSpc>
                <a:spcPct val="90000"/>
              </a:lnSpc>
            </a:pPr>
            <a:r>
              <a:rPr lang="en-US" altLang="zh-CN" sz="2000" b="1"/>
              <a:t>Characterized by longer message delays and limited bandwidth</a:t>
            </a:r>
          </a:p>
        </p:txBody>
      </p:sp>
      <p:sp>
        <p:nvSpPr>
          <p:cNvPr id="142340" name="Text Box 4"/>
          <p:cNvSpPr txBox="1">
            <a:spLocks noChangeArrowheads="1"/>
          </p:cNvSpPr>
          <p:nvPr/>
        </p:nvSpPr>
        <p:spPr bwMode="auto">
          <a:xfrm>
            <a:off x="1716088" y="1857375"/>
            <a:ext cx="381000" cy="304800"/>
          </a:xfrm>
          <a:prstGeom prst="rect">
            <a:avLst/>
          </a:prstGeom>
          <a:solidFill>
            <a:srgbClr val="FFFFFF"/>
          </a:solidFill>
          <a:ln w="25400">
            <a:solidFill>
              <a:srgbClr val="000000"/>
            </a:solidFill>
            <a:miter lim="800000"/>
            <a:headEnd/>
            <a:tailEnd/>
          </a:ln>
        </p:spPr>
        <p:txBody>
          <a:bodyPr/>
          <a:lstStyle>
            <a:lvl1pPr>
              <a:spcBef>
                <a:spcPct val="20000"/>
              </a:spcBef>
              <a:buFont typeface="Wingdings" charset="2"/>
              <a:buChar char="§"/>
              <a:defRPr sz="3200">
                <a:solidFill>
                  <a:schemeClr val="tx1"/>
                </a:solidFill>
                <a:latin typeface="Arial" charset="0"/>
                <a:ea typeface="Arial" charset="0"/>
                <a:cs typeface="Arial" charset="0"/>
              </a:defRPr>
            </a:lvl1pPr>
            <a:lvl2pPr marL="742950" indent="-285750">
              <a:spcBef>
                <a:spcPct val="20000"/>
              </a:spcBef>
              <a:buFont typeface="Wingdings" charset="2"/>
              <a:buChar char="Ø"/>
              <a:defRPr sz="2800">
                <a:solidFill>
                  <a:schemeClr val="tx1"/>
                </a:solidFill>
                <a:latin typeface="Arial" charset="0"/>
                <a:ea typeface="Arial" charset="0"/>
                <a:cs typeface="Arial" charset="0"/>
              </a:defRPr>
            </a:lvl2pPr>
            <a:lvl3pPr marL="1143000" indent="-228600">
              <a:spcBef>
                <a:spcPct val="20000"/>
              </a:spcBef>
              <a:buFont typeface="Wingdings" charset="2"/>
              <a:buChar char="v"/>
              <a:defRPr sz="2400">
                <a:solidFill>
                  <a:schemeClr val="tx1"/>
                </a:solidFill>
                <a:latin typeface="Arial" charset="0"/>
                <a:ea typeface="Arial" charset="0"/>
                <a:cs typeface="Arial" charset="0"/>
              </a:defRPr>
            </a:lvl3pPr>
            <a:lvl4pPr marL="1600200" indent="-228600">
              <a:spcBef>
                <a:spcPct val="20000"/>
              </a:spcBef>
              <a:buChar char="–"/>
              <a:defRPr sz="2000">
                <a:solidFill>
                  <a:schemeClr val="tx1"/>
                </a:solidFill>
                <a:latin typeface="Arial" charset="0"/>
                <a:ea typeface="Arial" charset="0"/>
                <a:cs typeface="Arial" charset="0"/>
              </a:defRPr>
            </a:lvl4pPr>
            <a:lvl5pPr marL="2057400" indent="-228600">
              <a:spcBef>
                <a:spcPct val="20000"/>
              </a:spcBef>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ea typeface="Arial" charset="0"/>
                <a:cs typeface="Arial" charset="0"/>
              </a:defRPr>
            </a:lvl9pPr>
          </a:lstStyle>
          <a:p>
            <a:pPr eaLnBrk="1" hangingPunct="1">
              <a:spcBef>
                <a:spcPct val="0"/>
              </a:spcBef>
              <a:buFontTx/>
              <a:buNone/>
            </a:pPr>
            <a:r>
              <a:rPr lang="en-GB" altLang="zh-CN" sz="1200" b="1">
                <a:latin typeface="Times" charset="0"/>
              </a:rPr>
              <a:t>M</a:t>
            </a:r>
            <a:endParaRPr lang="en-US" altLang="zh-CN" sz="1800"/>
          </a:p>
        </p:txBody>
      </p:sp>
      <p:sp>
        <p:nvSpPr>
          <p:cNvPr id="142341" name="Text Box 5"/>
          <p:cNvSpPr txBox="1">
            <a:spLocks noChangeArrowheads="1"/>
          </p:cNvSpPr>
          <p:nvPr/>
        </p:nvSpPr>
        <p:spPr bwMode="auto">
          <a:xfrm>
            <a:off x="2097088" y="1857375"/>
            <a:ext cx="381000" cy="304800"/>
          </a:xfrm>
          <a:prstGeom prst="rect">
            <a:avLst/>
          </a:prstGeom>
          <a:solidFill>
            <a:srgbClr val="FFFFFF"/>
          </a:solidFill>
          <a:ln w="25400">
            <a:solidFill>
              <a:srgbClr val="000000"/>
            </a:solidFill>
            <a:miter lim="800000"/>
            <a:headEnd/>
            <a:tailEnd/>
          </a:ln>
        </p:spPr>
        <p:txBody>
          <a:bodyPr/>
          <a:lstStyle>
            <a:lvl1pPr>
              <a:spcBef>
                <a:spcPct val="20000"/>
              </a:spcBef>
              <a:buFont typeface="Wingdings" charset="2"/>
              <a:buChar char="§"/>
              <a:defRPr sz="3200">
                <a:solidFill>
                  <a:schemeClr val="tx1"/>
                </a:solidFill>
                <a:latin typeface="Arial" charset="0"/>
                <a:ea typeface="Arial" charset="0"/>
                <a:cs typeface="Arial" charset="0"/>
              </a:defRPr>
            </a:lvl1pPr>
            <a:lvl2pPr marL="742950" indent="-285750">
              <a:spcBef>
                <a:spcPct val="20000"/>
              </a:spcBef>
              <a:buFont typeface="Wingdings" charset="2"/>
              <a:buChar char="Ø"/>
              <a:defRPr sz="2800">
                <a:solidFill>
                  <a:schemeClr val="tx1"/>
                </a:solidFill>
                <a:latin typeface="Arial" charset="0"/>
                <a:ea typeface="Arial" charset="0"/>
                <a:cs typeface="Arial" charset="0"/>
              </a:defRPr>
            </a:lvl2pPr>
            <a:lvl3pPr marL="1143000" indent="-228600">
              <a:spcBef>
                <a:spcPct val="20000"/>
              </a:spcBef>
              <a:buFont typeface="Wingdings" charset="2"/>
              <a:buChar char="v"/>
              <a:defRPr sz="2400">
                <a:solidFill>
                  <a:schemeClr val="tx1"/>
                </a:solidFill>
                <a:latin typeface="Arial" charset="0"/>
                <a:ea typeface="Arial" charset="0"/>
                <a:cs typeface="Arial" charset="0"/>
              </a:defRPr>
            </a:lvl3pPr>
            <a:lvl4pPr marL="1600200" indent="-228600">
              <a:spcBef>
                <a:spcPct val="20000"/>
              </a:spcBef>
              <a:buChar char="–"/>
              <a:defRPr sz="2000">
                <a:solidFill>
                  <a:schemeClr val="tx1"/>
                </a:solidFill>
                <a:latin typeface="Arial" charset="0"/>
                <a:ea typeface="Arial" charset="0"/>
                <a:cs typeface="Arial" charset="0"/>
              </a:defRPr>
            </a:lvl4pPr>
            <a:lvl5pPr marL="2057400" indent="-228600">
              <a:spcBef>
                <a:spcPct val="20000"/>
              </a:spcBef>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ea typeface="Arial" charset="0"/>
                <a:cs typeface="Arial" charset="0"/>
              </a:defRPr>
            </a:lvl9pPr>
          </a:lstStyle>
          <a:p>
            <a:pPr eaLnBrk="1" hangingPunct="1">
              <a:spcBef>
                <a:spcPct val="0"/>
              </a:spcBef>
              <a:buFontTx/>
              <a:buNone/>
            </a:pPr>
            <a:r>
              <a:rPr lang="en-US" altLang="zh-CN" sz="1200" b="1">
                <a:latin typeface="Times" charset="0"/>
              </a:rPr>
              <a:t>P</a:t>
            </a:r>
            <a:endParaRPr lang="en-US" altLang="zh-CN" sz="1800"/>
          </a:p>
        </p:txBody>
      </p:sp>
      <p:sp>
        <p:nvSpPr>
          <p:cNvPr id="142342" name="Text Box 6"/>
          <p:cNvSpPr txBox="1">
            <a:spLocks noChangeArrowheads="1"/>
          </p:cNvSpPr>
          <p:nvPr/>
        </p:nvSpPr>
        <p:spPr bwMode="auto">
          <a:xfrm>
            <a:off x="2782888" y="1857375"/>
            <a:ext cx="381000" cy="304800"/>
          </a:xfrm>
          <a:prstGeom prst="rect">
            <a:avLst/>
          </a:prstGeom>
          <a:solidFill>
            <a:srgbClr val="FFFFFF"/>
          </a:solidFill>
          <a:ln w="25400">
            <a:solidFill>
              <a:srgbClr val="000000"/>
            </a:solidFill>
            <a:miter lim="800000"/>
            <a:headEnd/>
            <a:tailEnd/>
          </a:ln>
        </p:spPr>
        <p:txBody>
          <a:bodyPr/>
          <a:lstStyle>
            <a:lvl1pPr>
              <a:spcBef>
                <a:spcPct val="20000"/>
              </a:spcBef>
              <a:buFont typeface="Wingdings" charset="2"/>
              <a:buChar char="§"/>
              <a:defRPr sz="3200">
                <a:solidFill>
                  <a:schemeClr val="tx1"/>
                </a:solidFill>
                <a:latin typeface="Arial" charset="0"/>
                <a:ea typeface="Arial" charset="0"/>
                <a:cs typeface="Arial" charset="0"/>
              </a:defRPr>
            </a:lvl1pPr>
            <a:lvl2pPr marL="742950" indent="-285750">
              <a:spcBef>
                <a:spcPct val="20000"/>
              </a:spcBef>
              <a:buFont typeface="Wingdings" charset="2"/>
              <a:buChar char="Ø"/>
              <a:defRPr sz="2800">
                <a:solidFill>
                  <a:schemeClr val="tx1"/>
                </a:solidFill>
                <a:latin typeface="Arial" charset="0"/>
                <a:ea typeface="Arial" charset="0"/>
                <a:cs typeface="Arial" charset="0"/>
              </a:defRPr>
            </a:lvl2pPr>
            <a:lvl3pPr marL="1143000" indent="-228600">
              <a:spcBef>
                <a:spcPct val="20000"/>
              </a:spcBef>
              <a:buFont typeface="Wingdings" charset="2"/>
              <a:buChar char="v"/>
              <a:defRPr sz="2400">
                <a:solidFill>
                  <a:schemeClr val="tx1"/>
                </a:solidFill>
                <a:latin typeface="Arial" charset="0"/>
                <a:ea typeface="Arial" charset="0"/>
                <a:cs typeface="Arial" charset="0"/>
              </a:defRPr>
            </a:lvl3pPr>
            <a:lvl4pPr marL="1600200" indent="-228600">
              <a:spcBef>
                <a:spcPct val="20000"/>
              </a:spcBef>
              <a:buChar char="–"/>
              <a:defRPr sz="2000">
                <a:solidFill>
                  <a:schemeClr val="tx1"/>
                </a:solidFill>
                <a:latin typeface="Arial" charset="0"/>
                <a:ea typeface="Arial" charset="0"/>
                <a:cs typeface="Arial" charset="0"/>
              </a:defRPr>
            </a:lvl4pPr>
            <a:lvl5pPr marL="2057400" indent="-228600">
              <a:spcBef>
                <a:spcPct val="20000"/>
              </a:spcBef>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ea typeface="Arial" charset="0"/>
                <a:cs typeface="Arial" charset="0"/>
              </a:defRPr>
            </a:lvl9pPr>
          </a:lstStyle>
          <a:p>
            <a:pPr eaLnBrk="1" hangingPunct="1">
              <a:spcBef>
                <a:spcPct val="0"/>
              </a:spcBef>
              <a:buFontTx/>
              <a:buNone/>
            </a:pPr>
            <a:r>
              <a:rPr lang="en-US" altLang="zh-CN" sz="1200" b="1">
                <a:latin typeface="Times" charset="0"/>
              </a:rPr>
              <a:t>M</a:t>
            </a:r>
            <a:endParaRPr lang="en-US" altLang="zh-CN" sz="1800"/>
          </a:p>
        </p:txBody>
      </p:sp>
      <p:sp>
        <p:nvSpPr>
          <p:cNvPr id="142343" name="Text Box 7"/>
          <p:cNvSpPr txBox="1">
            <a:spLocks noChangeArrowheads="1"/>
          </p:cNvSpPr>
          <p:nvPr/>
        </p:nvSpPr>
        <p:spPr bwMode="auto">
          <a:xfrm>
            <a:off x="3163888" y="1857375"/>
            <a:ext cx="381000" cy="304800"/>
          </a:xfrm>
          <a:prstGeom prst="rect">
            <a:avLst/>
          </a:prstGeom>
          <a:solidFill>
            <a:srgbClr val="FFFFFF"/>
          </a:solidFill>
          <a:ln w="25400">
            <a:solidFill>
              <a:srgbClr val="000000"/>
            </a:solidFill>
            <a:miter lim="800000"/>
            <a:headEnd/>
            <a:tailEnd/>
          </a:ln>
        </p:spPr>
        <p:txBody>
          <a:bodyPr/>
          <a:lstStyle>
            <a:lvl1pPr>
              <a:spcBef>
                <a:spcPct val="20000"/>
              </a:spcBef>
              <a:buFont typeface="Wingdings" charset="2"/>
              <a:buChar char="§"/>
              <a:defRPr sz="3200">
                <a:solidFill>
                  <a:schemeClr val="tx1"/>
                </a:solidFill>
                <a:latin typeface="Arial" charset="0"/>
                <a:ea typeface="Arial" charset="0"/>
                <a:cs typeface="Arial" charset="0"/>
              </a:defRPr>
            </a:lvl1pPr>
            <a:lvl2pPr marL="742950" indent="-285750">
              <a:spcBef>
                <a:spcPct val="20000"/>
              </a:spcBef>
              <a:buFont typeface="Wingdings" charset="2"/>
              <a:buChar char="Ø"/>
              <a:defRPr sz="2800">
                <a:solidFill>
                  <a:schemeClr val="tx1"/>
                </a:solidFill>
                <a:latin typeface="Arial" charset="0"/>
                <a:ea typeface="Arial" charset="0"/>
                <a:cs typeface="Arial" charset="0"/>
              </a:defRPr>
            </a:lvl2pPr>
            <a:lvl3pPr marL="1143000" indent="-228600">
              <a:spcBef>
                <a:spcPct val="20000"/>
              </a:spcBef>
              <a:buFont typeface="Wingdings" charset="2"/>
              <a:buChar char="v"/>
              <a:defRPr sz="2400">
                <a:solidFill>
                  <a:schemeClr val="tx1"/>
                </a:solidFill>
                <a:latin typeface="Arial" charset="0"/>
                <a:ea typeface="Arial" charset="0"/>
                <a:cs typeface="Arial" charset="0"/>
              </a:defRPr>
            </a:lvl3pPr>
            <a:lvl4pPr marL="1600200" indent="-228600">
              <a:spcBef>
                <a:spcPct val="20000"/>
              </a:spcBef>
              <a:buChar char="–"/>
              <a:defRPr sz="2000">
                <a:solidFill>
                  <a:schemeClr val="tx1"/>
                </a:solidFill>
                <a:latin typeface="Arial" charset="0"/>
                <a:ea typeface="Arial" charset="0"/>
                <a:cs typeface="Arial" charset="0"/>
              </a:defRPr>
            </a:lvl4pPr>
            <a:lvl5pPr marL="2057400" indent="-228600">
              <a:spcBef>
                <a:spcPct val="20000"/>
              </a:spcBef>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ea typeface="Arial" charset="0"/>
                <a:cs typeface="Arial" charset="0"/>
              </a:defRPr>
            </a:lvl9pPr>
          </a:lstStyle>
          <a:p>
            <a:pPr eaLnBrk="1" hangingPunct="1">
              <a:spcBef>
                <a:spcPct val="0"/>
              </a:spcBef>
              <a:buFontTx/>
              <a:buNone/>
            </a:pPr>
            <a:r>
              <a:rPr lang="en-US" altLang="zh-CN" sz="1200" b="1">
                <a:latin typeface="Times" charset="0"/>
              </a:rPr>
              <a:t>P</a:t>
            </a:r>
            <a:endParaRPr lang="en-US" altLang="zh-CN" sz="1800"/>
          </a:p>
        </p:txBody>
      </p:sp>
      <p:sp>
        <p:nvSpPr>
          <p:cNvPr id="142344" name="Text Box 8"/>
          <p:cNvSpPr txBox="1">
            <a:spLocks noChangeArrowheads="1"/>
          </p:cNvSpPr>
          <p:nvPr/>
        </p:nvSpPr>
        <p:spPr bwMode="auto">
          <a:xfrm>
            <a:off x="4306888" y="1857375"/>
            <a:ext cx="381000" cy="304800"/>
          </a:xfrm>
          <a:prstGeom prst="rect">
            <a:avLst/>
          </a:prstGeom>
          <a:solidFill>
            <a:srgbClr val="FFFFFF"/>
          </a:solidFill>
          <a:ln w="25400">
            <a:solidFill>
              <a:srgbClr val="000000"/>
            </a:solidFill>
            <a:miter lim="800000"/>
            <a:headEnd/>
            <a:tailEnd/>
          </a:ln>
        </p:spPr>
        <p:txBody>
          <a:bodyPr/>
          <a:lstStyle>
            <a:lvl1pPr>
              <a:spcBef>
                <a:spcPct val="20000"/>
              </a:spcBef>
              <a:buFont typeface="Wingdings" charset="2"/>
              <a:buChar char="§"/>
              <a:defRPr sz="3200">
                <a:solidFill>
                  <a:schemeClr val="tx1"/>
                </a:solidFill>
                <a:latin typeface="Arial" charset="0"/>
                <a:ea typeface="Arial" charset="0"/>
                <a:cs typeface="Arial" charset="0"/>
              </a:defRPr>
            </a:lvl1pPr>
            <a:lvl2pPr marL="742950" indent="-285750">
              <a:spcBef>
                <a:spcPct val="20000"/>
              </a:spcBef>
              <a:buFont typeface="Wingdings" charset="2"/>
              <a:buChar char="Ø"/>
              <a:defRPr sz="2800">
                <a:solidFill>
                  <a:schemeClr val="tx1"/>
                </a:solidFill>
                <a:latin typeface="Arial" charset="0"/>
                <a:ea typeface="Arial" charset="0"/>
                <a:cs typeface="Arial" charset="0"/>
              </a:defRPr>
            </a:lvl2pPr>
            <a:lvl3pPr marL="1143000" indent="-228600">
              <a:spcBef>
                <a:spcPct val="20000"/>
              </a:spcBef>
              <a:buFont typeface="Wingdings" charset="2"/>
              <a:buChar char="v"/>
              <a:defRPr sz="2400">
                <a:solidFill>
                  <a:schemeClr val="tx1"/>
                </a:solidFill>
                <a:latin typeface="Arial" charset="0"/>
                <a:ea typeface="Arial" charset="0"/>
                <a:cs typeface="Arial" charset="0"/>
              </a:defRPr>
            </a:lvl3pPr>
            <a:lvl4pPr marL="1600200" indent="-228600">
              <a:spcBef>
                <a:spcPct val="20000"/>
              </a:spcBef>
              <a:buChar char="–"/>
              <a:defRPr sz="2000">
                <a:solidFill>
                  <a:schemeClr val="tx1"/>
                </a:solidFill>
                <a:latin typeface="Arial" charset="0"/>
                <a:ea typeface="Arial" charset="0"/>
                <a:cs typeface="Arial" charset="0"/>
              </a:defRPr>
            </a:lvl4pPr>
            <a:lvl5pPr marL="2057400" indent="-228600">
              <a:spcBef>
                <a:spcPct val="20000"/>
              </a:spcBef>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ea typeface="Arial" charset="0"/>
                <a:cs typeface="Arial" charset="0"/>
              </a:defRPr>
            </a:lvl9pPr>
          </a:lstStyle>
          <a:p>
            <a:pPr eaLnBrk="1" hangingPunct="1">
              <a:spcBef>
                <a:spcPct val="0"/>
              </a:spcBef>
              <a:buFontTx/>
              <a:buNone/>
            </a:pPr>
            <a:r>
              <a:rPr lang="en-US" altLang="zh-CN" sz="1200" b="1">
                <a:latin typeface="Times" charset="0"/>
              </a:rPr>
              <a:t>M</a:t>
            </a:r>
            <a:endParaRPr lang="en-US" altLang="zh-CN" sz="1800"/>
          </a:p>
        </p:txBody>
      </p:sp>
      <p:sp>
        <p:nvSpPr>
          <p:cNvPr id="142345" name="Text Box 9"/>
          <p:cNvSpPr txBox="1">
            <a:spLocks noChangeArrowheads="1"/>
          </p:cNvSpPr>
          <p:nvPr/>
        </p:nvSpPr>
        <p:spPr bwMode="auto">
          <a:xfrm>
            <a:off x="4687888" y="1857375"/>
            <a:ext cx="381000" cy="304800"/>
          </a:xfrm>
          <a:prstGeom prst="rect">
            <a:avLst/>
          </a:prstGeom>
          <a:solidFill>
            <a:srgbClr val="FFFFFF"/>
          </a:solidFill>
          <a:ln w="25400">
            <a:solidFill>
              <a:srgbClr val="000000"/>
            </a:solidFill>
            <a:miter lim="800000"/>
            <a:headEnd/>
            <a:tailEnd/>
          </a:ln>
        </p:spPr>
        <p:txBody>
          <a:bodyPr/>
          <a:lstStyle>
            <a:lvl1pPr>
              <a:spcBef>
                <a:spcPct val="20000"/>
              </a:spcBef>
              <a:buFont typeface="Wingdings" charset="2"/>
              <a:buChar char="§"/>
              <a:defRPr sz="3200">
                <a:solidFill>
                  <a:schemeClr val="tx1"/>
                </a:solidFill>
                <a:latin typeface="Arial" charset="0"/>
                <a:ea typeface="Arial" charset="0"/>
                <a:cs typeface="Arial" charset="0"/>
              </a:defRPr>
            </a:lvl1pPr>
            <a:lvl2pPr marL="742950" indent="-285750">
              <a:spcBef>
                <a:spcPct val="20000"/>
              </a:spcBef>
              <a:buFont typeface="Wingdings" charset="2"/>
              <a:buChar char="Ø"/>
              <a:defRPr sz="2800">
                <a:solidFill>
                  <a:schemeClr val="tx1"/>
                </a:solidFill>
                <a:latin typeface="Arial" charset="0"/>
                <a:ea typeface="Arial" charset="0"/>
                <a:cs typeface="Arial" charset="0"/>
              </a:defRPr>
            </a:lvl2pPr>
            <a:lvl3pPr marL="1143000" indent="-228600">
              <a:spcBef>
                <a:spcPct val="20000"/>
              </a:spcBef>
              <a:buFont typeface="Wingdings" charset="2"/>
              <a:buChar char="v"/>
              <a:defRPr sz="2400">
                <a:solidFill>
                  <a:schemeClr val="tx1"/>
                </a:solidFill>
                <a:latin typeface="Arial" charset="0"/>
                <a:ea typeface="Arial" charset="0"/>
                <a:cs typeface="Arial" charset="0"/>
              </a:defRPr>
            </a:lvl3pPr>
            <a:lvl4pPr marL="1600200" indent="-228600">
              <a:spcBef>
                <a:spcPct val="20000"/>
              </a:spcBef>
              <a:buChar char="–"/>
              <a:defRPr sz="2000">
                <a:solidFill>
                  <a:schemeClr val="tx1"/>
                </a:solidFill>
                <a:latin typeface="Arial" charset="0"/>
                <a:ea typeface="Arial" charset="0"/>
                <a:cs typeface="Arial" charset="0"/>
              </a:defRPr>
            </a:lvl4pPr>
            <a:lvl5pPr marL="2057400" indent="-228600">
              <a:spcBef>
                <a:spcPct val="20000"/>
              </a:spcBef>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ea typeface="Arial" charset="0"/>
                <a:cs typeface="Arial" charset="0"/>
              </a:defRPr>
            </a:lvl9pPr>
          </a:lstStyle>
          <a:p>
            <a:pPr eaLnBrk="1" hangingPunct="1">
              <a:spcBef>
                <a:spcPct val="0"/>
              </a:spcBef>
              <a:buFontTx/>
              <a:buNone/>
            </a:pPr>
            <a:r>
              <a:rPr lang="en-US" altLang="zh-CN" sz="1200" b="1">
                <a:latin typeface="Times" charset="0"/>
              </a:rPr>
              <a:t>P</a:t>
            </a:r>
            <a:endParaRPr lang="en-US" altLang="zh-CN" sz="1800"/>
          </a:p>
        </p:txBody>
      </p:sp>
      <p:sp>
        <p:nvSpPr>
          <p:cNvPr id="142346" name="Line 10"/>
          <p:cNvSpPr>
            <a:spLocks noChangeShapeType="1"/>
          </p:cNvSpPr>
          <p:nvPr/>
        </p:nvSpPr>
        <p:spPr bwMode="auto">
          <a:xfrm>
            <a:off x="1258888" y="1628775"/>
            <a:ext cx="4953000"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2347" name="Line 11"/>
          <p:cNvSpPr>
            <a:spLocks noChangeShapeType="1"/>
          </p:cNvSpPr>
          <p:nvPr/>
        </p:nvSpPr>
        <p:spPr bwMode="auto">
          <a:xfrm>
            <a:off x="2173288" y="1628775"/>
            <a:ext cx="0" cy="22860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2348" name="Line 12"/>
          <p:cNvSpPr>
            <a:spLocks noChangeShapeType="1"/>
          </p:cNvSpPr>
          <p:nvPr/>
        </p:nvSpPr>
        <p:spPr bwMode="auto">
          <a:xfrm>
            <a:off x="3240088" y="1628775"/>
            <a:ext cx="0" cy="22860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2349" name="Line 13"/>
          <p:cNvSpPr>
            <a:spLocks noChangeShapeType="1"/>
          </p:cNvSpPr>
          <p:nvPr/>
        </p:nvSpPr>
        <p:spPr bwMode="auto">
          <a:xfrm>
            <a:off x="4764088" y="1628775"/>
            <a:ext cx="0" cy="22860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2350" name="Text Box 14"/>
          <p:cNvSpPr txBox="1">
            <a:spLocks noChangeArrowheads="1"/>
          </p:cNvSpPr>
          <p:nvPr/>
        </p:nvSpPr>
        <p:spPr bwMode="auto">
          <a:xfrm>
            <a:off x="5724525" y="1700213"/>
            <a:ext cx="19446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Wingdings" charset="2"/>
              <a:buChar char="§"/>
              <a:defRPr sz="3200">
                <a:solidFill>
                  <a:schemeClr val="tx1"/>
                </a:solidFill>
                <a:latin typeface="Arial" charset="0"/>
                <a:ea typeface="Arial" charset="0"/>
                <a:cs typeface="Arial" charset="0"/>
              </a:defRPr>
            </a:lvl1pPr>
            <a:lvl2pPr marL="742950" indent="-285750">
              <a:spcBef>
                <a:spcPct val="20000"/>
              </a:spcBef>
              <a:buFont typeface="Wingdings" charset="2"/>
              <a:buChar char="Ø"/>
              <a:defRPr sz="2800">
                <a:solidFill>
                  <a:schemeClr val="tx1"/>
                </a:solidFill>
                <a:latin typeface="Arial" charset="0"/>
                <a:ea typeface="Arial" charset="0"/>
                <a:cs typeface="Arial" charset="0"/>
              </a:defRPr>
            </a:lvl2pPr>
            <a:lvl3pPr marL="1143000" indent="-228600">
              <a:spcBef>
                <a:spcPct val="20000"/>
              </a:spcBef>
              <a:buFont typeface="Wingdings" charset="2"/>
              <a:buChar char="v"/>
              <a:defRPr sz="2400">
                <a:solidFill>
                  <a:schemeClr val="tx1"/>
                </a:solidFill>
                <a:latin typeface="Arial" charset="0"/>
                <a:ea typeface="Arial" charset="0"/>
                <a:cs typeface="Arial" charset="0"/>
              </a:defRPr>
            </a:lvl3pPr>
            <a:lvl4pPr marL="1600200" indent="-228600">
              <a:spcBef>
                <a:spcPct val="20000"/>
              </a:spcBef>
              <a:buChar char="–"/>
              <a:defRPr sz="2000">
                <a:solidFill>
                  <a:schemeClr val="tx1"/>
                </a:solidFill>
                <a:latin typeface="Arial" charset="0"/>
                <a:ea typeface="Arial" charset="0"/>
                <a:cs typeface="Arial" charset="0"/>
              </a:defRPr>
            </a:lvl4pPr>
            <a:lvl5pPr marL="2057400" indent="-228600">
              <a:spcBef>
                <a:spcPct val="20000"/>
              </a:spcBef>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ea typeface="Arial" charset="0"/>
                <a:cs typeface="Arial" charset="0"/>
              </a:defRPr>
            </a:lvl9pPr>
          </a:lstStyle>
          <a:p>
            <a:pPr eaLnBrk="1" hangingPunct="1">
              <a:spcBef>
                <a:spcPct val="0"/>
              </a:spcBef>
              <a:buFontTx/>
              <a:buNone/>
            </a:pPr>
            <a:r>
              <a:rPr lang="en-GB" altLang="zh-CN" sz="1600" b="1">
                <a:latin typeface="Times" charset="0"/>
              </a:rPr>
              <a:t>network</a:t>
            </a:r>
            <a:endParaRPr lang="en-US" altLang="zh-CN" sz="1800"/>
          </a:p>
        </p:txBody>
      </p:sp>
      <p:sp>
        <p:nvSpPr>
          <p:cNvPr id="142351" name="Footer Placeholder 1"/>
          <p:cNvSpPr>
            <a:spLocks noGrp="1"/>
          </p:cNvSpPr>
          <p:nvPr>
            <p:ph type="ftr" sz="quarter" idx="10"/>
          </p:nvPr>
        </p:nvSpPr>
        <p:spPr>
          <a:xfrm>
            <a:off x="5867400" y="6245225"/>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charset="2"/>
              <a:buChar char="§"/>
              <a:defRPr sz="3200">
                <a:solidFill>
                  <a:schemeClr val="tx1"/>
                </a:solidFill>
                <a:latin typeface="Arial" charset="0"/>
                <a:ea typeface="Arial" charset="0"/>
                <a:cs typeface="Arial" charset="0"/>
              </a:defRPr>
            </a:lvl1pPr>
            <a:lvl2pPr marL="742950" indent="-285750">
              <a:spcBef>
                <a:spcPct val="20000"/>
              </a:spcBef>
              <a:buFont typeface="Wingdings" charset="2"/>
              <a:buChar char="Ø"/>
              <a:defRPr sz="2800">
                <a:solidFill>
                  <a:schemeClr val="tx1"/>
                </a:solidFill>
                <a:latin typeface="Arial" charset="0"/>
                <a:ea typeface="Arial" charset="0"/>
                <a:cs typeface="Arial" charset="0"/>
              </a:defRPr>
            </a:lvl2pPr>
            <a:lvl3pPr marL="1143000" indent="-228600">
              <a:spcBef>
                <a:spcPct val="20000"/>
              </a:spcBef>
              <a:buFont typeface="Wingdings" charset="2"/>
              <a:buChar char="v"/>
              <a:defRPr sz="2400">
                <a:solidFill>
                  <a:schemeClr val="tx1"/>
                </a:solidFill>
                <a:latin typeface="Arial" charset="0"/>
                <a:ea typeface="Arial" charset="0"/>
                <a:cs typeface="Arial" charset="0"/>
              </a:defRPr>
            </a:lvl3pPr>
            <a:lvl4pPr marL="1600200" indent="-228600">
              <a:spcBef>
                <a:spcPct val="20000"/>
              </a:spcBef>
              <a:buChar char="–"/>
              <a:defRPr sz="2000">
                <a:solidFill>
                  <a:schemeClr val="tx1"/>
                </a:solidFill>
                <a:latin typeface="Arial" charset="0"/>
                <a:ea typeface="Arial" charset="0"/>
                <a:cs typeface="Arial" charset="0"/>
              </a:defRPr>
            </a:lvl4pPr>
            <a:lvl5pPr marL="2057400" indent="-228600">
              <a:spcBef>
                <a:spcPct val="20000"/>
              </a:spcBef>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ea typeface="Arial" charset="0"/>
                <a:cs typeface="Arial" charset="0"/>
              </a:defRPr>
            </a:lvl9pPr>
          </a:lstStyle>
          <a:p>
            <a:pPr algn="r">
              <a:spcBef>
                <a:spcPct val="0"/>
              </a:spcBef>
              <a:buFontTx/>
              <a:buNone/>
            </a:pPr>
            <a:r>
              <a:rPr lang="en-US" altLang="zh-CN" sz="1400" b="0" i="0"/>
              <a:t>Distributed System(DS)</a:t>
            </a:r>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1" name="Slide Number Placeholder 5"/>
          <p:cNvSpPr>
            <a:spLocks noGrp="1"/>
          </p:cNvSpPr>
          <p:nvPr>
            <p:ph type="sldNum" sz="quarter" idx="11"/>
          </p:nvPr>
        </p:nvSpPr>
        <p:spPr>
          <a:xfrm>
            <a:off x="6553200" y="6245225"/>
            <a:ext cx="2289175"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charset="2"/>
              <a:buChar char="§"/>
              <a:defRPr sz="3200">
                <a:solidFill>
                  <a:schemeClr val="tx1"/>
                </a:solidFill>
                <a:latin typeface="Arial" charset="0"/>
                <a:ea typeface="Arial" charset="0"/>
                <a:cs typeface="Arial" charset="0"/>
              </a:defRPr>
            </a:lvl1pPr>
            <a:lvl2pPr marL="742950" indent="-285750">
              <a:spcBef>
                <a:spcPct val="20000"/>
              </a:spcBef>
              <a:buFont typeface="Wingdings" charset="2"/>
              <a:buChar char="Ø"/>
              <a:defRPr sz="2800">
                <a:solidFill>
                  <a:schemeClr val="tx1"/>
                </a:solidFill>
                <a:latin typeface="Arial" charset="0"/>
                <a:ea typeface="Arial" charset="0"/>
                <a:cs typeface="Arial" charset="0"/>
              </a:defRPr>
            </a:lvl2pPr>
            <a:lvl3pPr marL="1143000" indent="-228600">
              <a:spcBef>
                <a:spcPct val="20000"/>
              </a:spcBef>
              <a:buFont typeface="Wingdings" charset="2"/>
              <a:buChar char="v"/>
              <a:defRPr sz="2400">
                <a:solidFill>
                  <a:schemeClr val="tx1"/>
                </a:solidFill>
                <a:latin typeface="Arial" charset="0"/>
                <a:ea typeface="Arial" charset="0"/>
                <a:cs typeface="Arial" charset="0"/>
              </a:defRPr>
            </a:lvl3pPr>
            <a:lvl4pPr marL="1600200" indent="-228600">
              <a:spcBef>
                <a:spcPct val="20000"/>
              </a:spcBef>
              <a:buChar char="–"/>
              <a:defRPr sz="2000">
                <a:solidFill>
                  <a:schemeClr val="tx1"/>
                </a:solidFill>
                <a:latin typeface="Arial" charset="0"/>
                <a:ea typeface="Arial" charset="0"/>
                <a:cs typeface="Arial" charset="0"/>
              </a:defRPr>
            </a:lvl4pPr>
            <a:lvl5pPr marL="2057400" indent="-228600">
              <a:spcBef>
                <a:spcPct val="20000"/>
              </a:spcBef>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ea typeface="Arial" charset="0"/>
                <a:cs typeface="Arial" charset="0"/>
              </a:defRPr>
            </a:lvl9pPr>
          </a:lstStyle>
          <a:p>
            <a:pPr>
              <a:spcBef>
                <a:spcPct val="0"/>
              </a:spcBef>
              <a:buFontTx/>
              <a:buNone/>
            </a:pPr>
            <a:fld id="{57BA7AB7-A5C1-8D4D-9BC3-29946A6683F6}" type="slidenum">
              <a:rPr lang="en-US" altLang="zh-CN" sz="1400"/>
              <a:pPr>
                <a:spcBef>
                  <a:spcPct val="0"/>
                </a:spcBef>
                <a:buFontTx/>
                <a:buNone/>
              </a:pPr>
              <a:t>84</a:t>
            </a:fld>
            <a:endParaRPr lang="en-US" altLang="zh-CN" sz="1400"/>
          </a:p>
        </p:txBody>
      </p:sp>
      <p:sp>
        <p:nvSpPr>
          <p:cNvPr id="143362" name="Rectangle 2"/>
          <p:cNvSpPr>
            <a:spLocks noGrp="1" noRot="1" noChangeArrowheads="1"/>
          </p:cNvSpPr>
          <p:nvPr>
            <p:ph type="title"/>
          </p:nvPr>
        </p:nvSpPr>
        <p:spPr/>
        <p:txBody>
          <a:bodyPr/>
          <a:lstStyle/>
          <a:p>
            <a:r>
              <a:rPr kumimoji="1" lang="en-US" altLang="zh-CN" sz="3200" b="1"/>
              <a:t>Closely (Tightly) coupled multi-computer systems</a:t>
            </a:r>
          </a:p>
        </p:txBody>
      </p:sp>
      <p:sp>
        <p:nvSpPr>
          <p:cNvPr id="143363" name="Rectangle 3"/>
          <p:cNvSpPr>
            <a:spLocks noGrp="1" noRot="1" noChangeArrowheads="1"/>
          </p:cNvSpPr>
          <p:nvPr>
            <p:ph type="body" idx="1"/>
          </p:nvPr>
        </p:nvSpPr>
        <p:spPr>
          <a:xfrm>
            <a:off x="301625" y="3232150"/>
            <a:ext cx="8540750" cy="3168650"/>
          </a:xfrm>
        </p:spPr>
        <p:txBody>
          <a:bodyPr/>
          <a:lstStyle/>
          <a:p>
            <a:r>
              <a:rPr lang="en-US" altLang="en-US" sz="2000" b="1" i="1"/>
              <a:t>Tightly-coupled</a:t>
            </a:r>
            <a:r>
              <a:rPr lang="en-US" altLang="en-US" sz="2000"/>
              <a:t> multiprocessor  systems contain multiple CPUs that are connected at the bus level.</a:t>
            </a:r>
          </a:p>
          <a:p>
            <a:r>
              <a:rPr lang="en-US" altLang="en-US" sz="2000"/>
              <a:t>E.g. Chip multiprocessors, also known as </a:t>
            </a:r>
            <a:r>
              <a:rPr lang="en-US" altLang="en-US" sz="2000">
                <a:hlinkClick r:id="rId2" tooltip="Multi-core (computing)"/>
              </a:rPr>
              <a:t>multi-core</a:t>
            </a:r>
            <a:r>
              <a:rPr lang="en-US" altLang="en-US" sz="2000"/>
              <a:t> computing, involves more than one processor placed on a single chip and can be thought of the most extreme form of tightly-coupled multiprocessing</a:t>
            </a:r>
          </a:p>
          <a:p>
            <a:r>
              <a:rPr lang="en-US" altLang="en-US" sz="2000"/>
              <a:t>These CPUs may have access to a central shared memory (SMP or </a:t>
            </a:r>
            <a:r>
              <a:rPr lang="en-US" altLang="en-US" sz="2000">
                <a:hlinkClick r:id="rId3" tooltip="Uniform Memory Access"/>
              </a:rPr>
              <a:t>UMA</a:t>
            </a:r>
            <a:r>
              <a:rPr lang="en-US" altLang="en-US" sz="2000"/>
              <a:t>), or may participate in a memory hierarchy with both local and shared memory (</a:t>
            </a:r>
            <a:r>
              <a:rPr lang="en-US" altLang="en-US" sz="2000">
                <a:hlinkClick r:id="rId4" tooltip="Non-Uniform Memory Access"/>
              </a:rPr>
              <a:t>NUMA</a:t>
            </a:r>
            <a:r>
              <a:rPr lang="en-US" altLang="en-US" sz="2000"/>
              <a:t>).</a:t>
            </a:r>
            <a:endParaRPr lang="en-US" altLang="zh-CN" sz="2000" b="1"/>
          </a:p>
          <a:p>
            <a:r>
              <a:rPr lang="en-US" altLang="zh-CN" sz="2000" b="1"/>
              <a:t> IPC via Shared Memory</a:t>
            </a:r>
            <a:r>
              <a:rPr lang="en-US" altLang="zh-CN" sz="2000"/>
              <a:t> </a:t>
            </a:r>
            <a:endParaRPr lang="en-US" altLang="zh-CN" sz="2800"/>
          </a:p>
        </p:txBody>
      </p:sp>
      <p:grpSp>
        <p:nvGrpSpPr>
          <p:cNvPr id="143364" name="Group 20"/>
          <p:cNvGrpSpPr>
            <a:grpSpLocks/>
          </p:cNvGrpSpPr>
          <p:nvPr/>
        </p:nvGrpSpPr>
        <p:grpSpPr bwMode="auto">
          <a:xfrm>
            <a:off x="1476375" y="1673225"/>
            <a:ext cx="5029200" cy="1146175"/>
            <a:chOff x="864" y="1056"/>
            <a:chExt cx="3168" cy="722"/>
          </a:xfrm>
        </p:grpSpPr>
        <p:sp>
          <p:nvSpPr>
            <p:cNvPr id="143366" name="Text Box 4"/>
            <p:cNvSpPr txBox="1">
              <a:spLocks noChangeArrowheads="1"/>
            </p:cNvSpPr>
            <p:nvPr/>
          </p:nvSpPr>
          <p:spPr bwMode="auto">
            <a:xfrm>
              <a:off x="1104" y="1295"/>
              <a:ext cx="240" cy="192"/>
            </a:xfrm>
            <a:prstGeom prst="rect">
              <a:avLst/>
            </a:prstGeom>
            <a:solidFill>
              <a:srgbClr val="FFFFFF"/>
            </a:solidFill>
            <a:ln w="25400">
              <a:solidFill>
                <a:srgbClr val="000000"/>
              </a:solidFill>
              <a:miter lim="800000"/>
              <a:headEnd/>
              <a:tailEnd/>
            </a:ln>
          </p:spPr>
          <p:txBody>
            <a:bodyPr/>
            <a:lstStyle>
              <a:lvl1pPr>
                <a:spcBef>
                  <a:spcPct val="20000"/>
                </a:spcBef>
                <a:buFont typeface="Wingdings" charset="2"/>
                <a:buChar char="§"/>
                <a:defRPr sz="3200">
                  <a:solidFill>
                    <a:schemeClr val="tx1"/>
                  </a:solidFill>
                  <a:latin typeface="Arial" charset="0"/>
                  <a:ea typeface="Arial" charset="0"/>
                  <a:cs typeface="Arial" charset="0"/>
                </a:defRPr>
              </a:lvl1pPr>
              <a:lvl2pPr marL="742950" indent="-285750">
                <a:spcBef>
                  <a:spcPct val="20000"/>
                </a:spcBef>
                <a:buFont typeface="Wingdings" charset="2"/>
                <a:buChar char="Ø"/>
                <a:defRPr sz="2800">
                  <a:solidFill>
                    <a:schemeClr val="tx1"/>
                  </a:solidFill>
                  <a:latin typeface="Arial" charset="0"/>
                  <a:ea typeface="Arial" charset="0"/>
                  <a:cs typeface="Arial" charset="0"/>
                </a:defRPr>
              </a:lvl2pPr>
              <a:lvl3pPr marL="1143000" indent="-228600">
                <a:spcBef>
                  <a:spcPct val="20000"/>
                </a:spcBef>
                <a:buFont typeface="Wingdings" charset="2"/>
                <a:buChar char="v"/>
                <a:defRPr sz="2400">
                  <a:solidFill>
                    <a:schemeClr val="tx1"/>
                  </a:solidFill>
                  <a:latin typeface="Arial" charset="0"/>
                  <a:ea typeface="Arial" charset="0"/>
                  <a:cs typeface="Arial" charset="0"/>
                </a:defRPr>
              </a:lvl3pPr>
              <a:lvl4pPr marL="1600200" indent="-228600">
                <a:spcBef>
                  <a:spcPct val="20000"/>
                </a:spcBef>
                <a:buChar char="–"/>
                <a:defRPr sz="2000">
                  <a:solidFill>
                    <a:schemeClr val="tx1"/>
                  </a:solidFill>
                  <a:latin typeface="Arial" charset="0"/>
                  <a:ea typeface="Arial" charset="0"/>
                  <a:cs typeface="Arial" charset="0"/>
                </a:defRPr>
              </a:lvl4pPr>
              <a:lvl5pPr marL="2057400" indent="-228600">
                <a:spcBef>
                  <a:spcPct val="20000"/>
                </a:spcBef>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ea typeface="Arial" charset="0"/>
                  <a:cs typeface="Arial" charset="0"/>
                </a:defRPr>
              </a:lvl9pPr>
            </a:lstStyle>
            <a:p>
              <a:pPr eaLnBrk="1" hangingPunct="1">
                <a:spcBef>
                  <a:spcPct val="0"/>
                </a:spcBef>
                <a:buFontTx/>
                <a:buNone/>
              </a:pPr>
              <a:r>
                <a:rPr lang="en-US" altLang="zh-CN" sz="1200" b="1">
                  <a:latin typeface="Times" charset="0"/>
                </a:rPr>
                <a:t>M</a:t>
              </a:r>
              <a:endParaRPr lang="en-US" altLang="zh-CN" sz="1800"/>
            </a:p>
          </p:txBody>
        </p:sp>
        <p:sp>
          <p:nvSpPr>
            <p:cNvPr id="143367" name="Text Box 5"/>
            <p:cNvSpPr txBox="1">
              <a:spLocks noChangeArrowheads="1"/>
            </p:cNvSpPr>
            <p:nvPr/>
          </p:nvSpPr>
          <p:spPr bwMode="auto">
            <a:xfrm>
              <a:off x="1344" y="1295"/>
              <a:ext cx="192" cy="192"/>
            </a:xfrm>
            <a:prstGeom prst="rect">
              <a:avLst/>
            </a:prstGeom>
            <a:solidFill>
              <a:srgbClr val="FFFFFF"/>
            </a:solidFill>
            <a:ln w="25400">
              <a:solidFill>
                <a:srgbClr val="000000"/>
              </a:solidFill>
              <a:miter lim="800000"/>
              <a:headEnd/>
              <a:tailEnd/>
            </a:ln>
          </p:spPr>
          <p:txBody>
            <a:bodyPr/>
            <a:lstStyle>
              <a:lvl1pPr>
                <a:spcBef>
                  <a:spcPct val="20000"/>
                </a:spcBef>
                <a:buFont typeface="Wingdings" charset="2"/>
                <a:buChar char="§"/>
                <a:defRPr sz="3200">
                  <a:solidFill>
                    <a:schemeClr val="tx1"/>
                  </a:solidFill>
                  <a:latin typeface="Arial" charset="0"/>
                  <a:ea typeface="Arial" charset="0"/>
                  <a:cs typeface="Arial" charset="0"/>
                </a:defRPr>
              </a:lvl1pPr>
              <a:lvl2pPr marL="742950" indent="-285750">
                <a:spcBef>
                  <a:spcPct val="20000"/>
                </a:spcBef>
                <a:buFont typeface="Wingdings" charset="2"/>
                <a:buChar char="Ø"/>
                <a:defRPr sz="2800">
                  <a:solidFill>
                    <a:schemeClr val="tx1"/>
                  </a:solidFill>
                  <a:latin typeface="Arial" charset="0"/>
                  <a:ea typeface="Arial" charset="0"/>
                  <a:cs typeface="Arial" charset="0"/>
                </a:defRPr>
              </a:lvl2pPr>
              <a:lvl3pPr marL="1143000" indent="-228600">
                <a:spcBef>
                  <a:spcPct val="20000"/>
                </a:spcBef>
                <a:buFont typeface="Wingdings" charset="2"/>
                <a:buChar char="v"/>
                <a:defRPr sz="2400">
                  <a:solidFill>
                    <a:schemeClr val="tx1"/>
                  </a:solidFill>
                  <a:latin typeface="Arial" charset="0"/>
                  <a:ea typeface="Arial" charset="0"/>
                  <a:cs typeface="Arial" charset="0"/>
                </a:defRPr>
              </a:lvl3pPr>
              <a:lvl4pPr marL="1600200" indent="-228600">
                <a:spcBef>
                  <a:spcPct val="20000"/>
                </a:spcBef>
                <a:buChar char="–"/>
                <a:defRPr sz="2000">
                  <a:solidFill>
                    <a:schemeClr val="tx1"/>
                  </a:solidFill>
                  <a:latin typeface="Arial" charset="0"/>
                  <a:ea typeface="Arial" charset="0"/>
                  <a:cs typeface="Arial" charset="0"/>
                </a:defRPr>
              </a:lvl4pPr>
              <a:lvl5pPr marL="2057400" indent="-228600">
                <a:spcBef>
                  <a:spcPct val="20000"/>
                </a:spcBef>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ea typeface="Arial" charset="0"/>
                  <a:cs typeface="Arial" charset="0"/>
                </a:defRPr>
              </a:lvl9pPr>
            </a:lstStyle>
            <a:p>
              <a:pPr eaLnBrk="1" hangingPunct="1">
                <a:spcBef>
                  <a:spcPct val="0"/>
                </a:spcBef>
                <a:buFontTx/>
                <a:buNone/>
              </a:pPr>
              <a:r>
                <a:rPr lang="en-US" altLang="zh-CN" sz="1200" b="1">
                  <a:latin typeface="Times" charset="0"/>
                </a:rPr>
                <a:t>P</a:t>
              </a:r>
              <a:endParaRPr lang="en-US" altLang="zh-CN" sz="1800"/>
            </a:p>
          </p:txBody>
        </p:sp>
        <p:sp>
          <p:nvSpPr>
            <p:cNvPr id="143368" name="Text Box 6"/>
            <p:cNvSpPr txBox="1">
              <a:spLocks noChangeArrowheads="1"/>
            </p:cNvSpPr>
            <p:nvPr/>
          </p:nvSpPr>
          <p:spPr bwMode="auto">
            <a:xfrm>
              <a:off x="1584" y="1295"/>
              <a:ext cx="240" cy="192"/>
            </a:xfrm>
            <a:prstGeom prst="rect">
              <a:avLst/>
            </a:prstGeom>
            <a:solidFill>
              <a:srgbClr val="FFFFFF"/>
            </a:solidFill>
            <a:ln w="25400">
              <a:solidFill>
                <a:srgbClr val="000000"/>
              </a:solidFill>
              <a:miter lim="800000"/>
              <a:headEnd/>
              <a:tailEnd/>
            </a:ln>
          </p:spPr>
          <p:txBody>
            <a:bodyPr/>
            <a:lstStyle>
              <a:lvl1pPr>
                <a:spcBef>
                  <a:spcPct val="20000"/>
                </a:spcBef>
                <a:buFont typeface="Wingdings" charset="2"/>
                <a:buChar char="§"/>
                <a:defRPr sz="3200">
                  <a:solidFill>
                    <a:schemeClr val="tx1"/>
                  </a:solidFill>
                  <a:latin typeface="Arial" charset="0"/>
                  <a:ea typeface="Arial" charset="0"/>
                  <a:cs typeface="Arial" charset="0"/>
                </a:defRPr>
              </a:lvl1pPr>
              <a:lvl2pPr marL="742950" indent="-285750">
                <a:spcBef>
                  <a:spcPct val="20000"/>
                </a:spcBef>
                <a:buFont typeface="Wingdings" charset="2"/>
                <a:buChar char="Ø"/>
                <a:defRPr sz="2800">
                  <a:solidFill>
                    <a:schemeClr val="tx1"/>
                  </a:solidFill>
                  <a:latin typeface="Arial" charset="0"/>
                  <a:ea typeface="Arial" charset="0"/>
                  <a:cs typeface="Arial" charset="0"/>
                </a:defRPr>
              </a:lvl2pPr>
              <a:lvl3pPr marL="1143000" indent="-228600">
                <a:spcBef>
                  <a:spcPct val="20000"/>
                </a:spcBef>
                <a:buFont typeface="Wingdings" charset="2"/>
                <a:buChar char="v"/>
                <a:defRPr sz="2400">
                  <a:solidFill>
                    <a:schemeClr val="tx1"/>
                  </a:solidFill>
                  <a:latin typeface="Arial" charset="0"/>
                  <a:ea typeface="Arial" charset="0"/>
                  <a:cs typeface="Arial" charset="0"/>
                </a:defRPr>
              </a:lvl3pPr>
              <a:lvl4pPr marL="1600200" indent="-228600">
                <a:spcBef>
                  <a:spcPct val="20000"/>
                </a:spcBef>
                <a:buChar char="–"/>
                <a:defRPr sz="2000">
                  <a:solidFill>
                    <a:schemeClr val="tx1"/>
                  </a:solidFill>
                  <a:latin typeface="Arial" charset="0"/>
                  <a:ea typeface="Arial" charset="0"/>
                  <a:cs typeface="Arial" charset="0"/>
                </a:defRPr>
              </a:lvl4pPr>
              <a:lvl5pPr marL="2057400" indent="-228600">
                <a:spcBef>
                  <a:spcPct val="20000"/>
                </a:spcBef>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ea typeface="Arial" charset="0"/>
                  <a:cs typeface="Arial" charset="0"/>
                </a:defRPr>
              </a:lvl9pPr>
            </a:lstStyle>
            <a:p>
              <a:pPr eaLnBrk="1" hangingPunct="1">
                <a:spcBef>
                  <a:spcPct val="0"/>
                </a:spcBef>
                <a:buFontTx/>
                <a:buNone/>
              </a:pPr>
              <a:r>
                <a:rPr lang="en-US" altLang="zh-CN" sz="1200" b="1">
                  <a:latin typeface="Times" charset="0"/>
                </a:rPr>
                <a:t>M</a:t>
              </a:r>
              <a:endParaRPr lang="en-US" altLang="zh-CN" sz="1800"/>
            </a:p>
          </p:txBody>
        </p:sp>
        <p:sp>
          <p:nvSpPr>
            <p:cNvPr id="143369" name="Text Box 7"/>
            <p:cNvSpPr txBox="1">
              <a:spLocks noChangeArrowheads="1"/>
            </p:cNvSpPr>
            <p:nvPr/>
          </p:nvSpPr>
          <p:spPr bwMode="auto">
            <a:xfrm>
              <a:off x="1824" y="1295"/>
              <a:ext cx="192" cy="192"/>
            </a:xfrm>
            <a:prstGeom prst="rect">
              <a:avLst/>
            </a:prstGeom>
            <a:solidFill>
              <a:srgbClr val="FFFFFF"/>
            </a:solidFill>
            <a:ln w="25400">
              <a:solidFill>
                <a:srgbClr val="000000"/>
              </a:solidFill>
              <a:miter lim="800000"/>
              <a:headEnd/>
              <a:tailEnd/>
            </a:ln>
          </p:spPr>
          <p:txBody>
            <a:bodyPr/>
            <a:lstStyle>
              <a:lvl1pPr>
                <a:spcBef>
                  <a:spcPct val="20000"/>
                </a:spcBef>
                <a:buFont typeface="Wingdings" charset="2"/>
                <a:buChar char="§"/>
                <a:defRPr sz="3200">
                  <a:solidFill>
                    <a:schemeClr val="tx1"/>
                  </a:solidFill>
                  <a:latin typeface="Arial" charset="0"/>
                  <a:ea typeface="Arial" charset="0"/>
                  <a:cs typeface="Arial" charset="0"/>
                </a:defRPr>
              </a:lvl1pPr>
              <a:lvl2pPr marL="742950" indent="-285750">
                <a:spcBef>
                  <a:spcPct val="20000"/>
                </a:spcBef>
                <a:buFont typeface="Wingdings" charset="2"/>
                <a:buChar char="Ø"/>
                <a:defRPr sz="2800">
                  <a:solidFill>
                    <a:schemeClr val="tx1"/>
                  </a:solidFill>
                  <a:latin typeface="Arial" charset="0"/>
                  <a:ea typeface="Arial" charset="0"/>
                  <a:cs typeface="Arial" charset="0"/>
                </a:defRPr>
              </a:lvl2pPr>
              <a:lvl3pPr marL="1143000" indent="-228600">
                <a:spcBef>
                  <a:spcPct val="20000"/>
                </a:spcBef>
                <a:buFont typeface="Wingdings" charset="2"/>
                <a:buChar char="v"/>
                <a:defRPr sz="2400">
                  <a:solidFill>
                    <a:schemeClr val="tx1"/>
                  </a:solidFill>
                  <a:latin typeface="Arial" charset="0"/>
                  <a:ea typeface="Arial" charset="0"/>
                  <a:cs typeface="Arial" charset="0"/>
                </a:defRPr>
              </a:lvl3pPr>
              <a:lvl4pPr marL="1600200" indent="-228600">
                <a:spcBef>
                  <a:spcPct val="20000"/>
                </a:spcBef>
                <a:buChar char="–"/>
                <a:defRPr sz="2000">
                  <a:solidFill>
                    <a:schemeClr val="tx1"/>
                  </a:solidFill>
                  <a:latin typeface="Arial" charset="0"/>
                  <a:ea typeface="Arial" charset="0"/>
                  <a:cs typeface="Arial" charset="0"/>
                </a:defRPr>
              </a:lvl4pPr>
              <a:lvl5pPr marL="2057400" indent="-228600">
                <a:spcBef>
                  <a:spcPct val="20000"/>
                </a:spcBef>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ea typeface="Arial" charset="0"/>
                  <a:cs typeface="Arial" charset="0"/>
                </a:defRPr>
              </a:lvl9pPr>
            </a:lstStyle>
            <a:p>
              <a:pPr eaLnBrk="1" hangingPunct="1">
                <a:spcBef>
                  <a:spcPct val="0"/>
                </a:spcBef>
                <a:buFontTx/>
                <a:buNone/>
              </a:pPr>
              <a:r>
                <a:rPr lang="en-US" altLang="zh-CN" sz="1200" b="1">
                  <a:latin typeface="Times" charset="0"/>
                </a:rPr>
                <a:t>P</a:t>
              </a:r>
              <a:endParaRPr lang="en-US" altLang="zh-CN" sz="1800"/>
            </a:p>
          </p:txBody>
        </p:sp>
        <p:sp>
          <p:nvSpPr>
            <p:cNvPr id="143370" name="Text Box 8"/>
            <p:cNvSpPr txBox="1">
              <a:spLocks noChangeArrowheads="1"/>
            </p:cNvSpPr>
            <p:nvPr/>
          </p:nvSpPr>
          <p:spPr bwMode="auto">
            <a:xfrm>
              <a:off x="2160" y="1295"/>
              <a:ext cx="240" cy="192"/>
            </a:xfrm>
            <a:prstGeom prst="rect">
              <a:avLst/>
            </a:prstGeom>
            <a:solidFill>
              <a:srgbClr val="FFFFFF"/>
            </a:solidFill>
            <a:ln w="25400">
              <a:solidFill>
                <a:srgbClr val="000000"/>
              </a:solidFill>
              <a:miter lim="800000"/>
              <a:headEnd/>
              <a:tailEnd/>
            </a:ln>
          </p:spPr>
          <p:txBody>
            <a:bodyPr/>
            <a:lstStyle>
              <a:lvl1pPr>
                <a:spcBef>
                  <a:spcPct val="20000"/>
                </a:spcBef>
                <a:buFont typeface="Wingdings" charset="2"/>
                <a:buChar char="§"/>
                <a:defRPr sz="3200">
                  <a:solidFill>
                    <a:schemeClr val="tx1"/>
                  </a:solidFill>
                  <a:latin typeface="Arial" charset="0"/>
                  <a:ea typeface="Arial" charset="0"/>
                  <a:cs typeface="Arial" charset="0"/>
                </a:defRPr>
              </a:lvl1pPr>
              <a:lvl2pPr marL="742950" indent="-285750">
                <a:spcBef>
                  <a:spcPct val="20000"/>
                </a:spcBef>
                <a:buFont typeface="Wingdings" charset="2"/>
                <a:buChar char="Ø"/>
                <a:defRPr sz="2800">
                  <a:solidFill>
                    <a:schemeClr val="tx1"/>
                  </a:solidFill>
                  <a:latin typeface="Arial" charset="0"/>
                  <a:ea typeface="Arial" charset="0"/>
                  <a:cs typeface="Arial" charset="0"/>
                </a:defRPr>
              </a:lvl2pPr>
              <a:lvl3pPr marL="1143000" indent="-228600">
                <a:spcBef>
                  <a:spcPct val="20000"/>
                </a:spcBef>
                <a:buFont typeface="Wingdings" charset="2"/>
                <a:buChar char="v"/>
                <a:defRPr sz="2400">
                  <a:solidFill>
                    <a:schemeClr val="tx1"/>
                  </a:solidFill>
                  <a:latin typeface="Arial" charset="0"/>
                  <a:ea typeface="Arial" charset="0"/>
                  <a:cs typeface="Arial" charset="0"/>
                </a:defRPr>
              </a:lvl3pPr>
              <a:lvl4pPr marL="1600200" indent="-228600">
                <a:spcBef>
                  <a:spcPct val="20000"/>
                </a:spcBef>
                <a:buChar char="–"/>
                <a:defRPr sz="2000">
                  <a:solidFill>
                    <a:schemeClr val="tx1"/>
                  </a:solidFill>
                  <a:latin typeface="Arial" charset="0"/>
                  <a:ea typeface="Arial" charset="0"/>
                  <a:cs typeface="Arial" charset="0"/>
                </a:defRPr>
              </a:lvl4pPr>
              <a:lvl5pPr marL="2057400" indent="-228600">
                <a:spcBef>
                  <a:spcPct val="20000"/>
                </a:spcBef>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ea typeface="Arial" charset="0"/>
                  <a:cs typeface="Arial" charset="0"/>
                </a:defRPr>
              </a:lvl9pPr>
            </a:lstStyle>
            <a:p>
              <a:pPr eaLnBrk="1" hangingPunct="1">
                <a:spcBef>
                  <a:spcPct val="0"/>
                </a:spcBef>
                <a:buFontTx/>
                <a:buNone/>
              </a:pPr>
              <a:r>
                <a:rPr lang="en-US" altLang="zh-CN" sz="1200" b="1">
                  <a:latin typeface="Times" charset="0"/>
                </a:rPr>
                <a:t>M</a:t>
              </a:r>
              <a:endParaRPr lang="en-US" altLang="zh-CN" sz="1800"/>
            </a:p>
          </p:txBody>
        </p:sp>
        <p:sp>
          <p:nvSpPr>
            <p:cNvPr id="143371" name="Text Box 9"/>
            <p:cNvSpPr txBox="1">
              <a:spLocks noChangeArrowheads="1"/>
            </p:cNvSpPr>
            <p:nvPr/>
          </p:nvSpPr>
          <p:spPr bwMode="auto">
            <a:xfrm>
              <a:off x="2400" y="1295"/>
              <a:ext cx="192" cy="192"/>
            </a:xfrm>
            <a:prstGeom prst="rect">
              <a:avLst/>
            </a:prstGeom>
            <a:solidFill>
              <a:srgbClr val="FFFFFF"/>
            </a:solidFill>
            <a:ln w="25400">
              <a:solidFill>
                <a:srgbClr val="000000"/>
              </a:solidFill>
              <a:miter lim="800000"/>
              <a:headEnd/>
              <a:tailEnd/>
            </a:ln>
          </p:spPr>
          <p:txBody>
            <a:bodyPr/>
            <a:lstStyle>
              <a:lvl1pPr>
                <a:spcBef>
                  <a:spcPct val="20000"/>
                </a:spcBef>
                <a:buFont typeface="Wingdings" charset="2"/>
                <a:buChar char="§"/>
                <a:defRPr sz="3200">
                  <a:solidFill>
                    <a:schemeClr val="tx1"/>
                  </a:solidFill>
                  <a:latin typeface="Arial" charset="0"/>
                  <a:ea typeface="Arial" charset="0"/>
                  <a:cs typeface="Arial" charset="0"/>
                </a:defRPr>
              </a:lvl1pPr>
              <a:lvl2pPr marL="742950" indent="-285750">
                <a:spcBef>
                  <a:spcPct val="20000"/>
                </a:spcBef>
                <a:buFont typeface="Wingdings" charset="2"/>
                <a:buChar char="Ø"/>
                <a:defRPr sz="2800">
                  <a:solidFill>
                    <a:schemeClr val="tx1"/>
                  </a:solidFill>
                  <a:latin typeface="Arial" charset="0"/>
                  <a:ea typeface="Arial" charset="0"/>
                  <a:cs typeface="Arial" charset="0"/>
                </a:defRPr>
              </a:lvl2pPr>
              <a:lvl3pPr marL="1143000" indent="-228600">
                <a:spcBef>
                  <a:spcPct val="20000"/>
                </a:spcBef>
                <a:buFont typeface="Wingdings" charset="2"/>
                <a:buChar char="v"/>
                <a:defRPr sz="2400">
                  <a:solidFill>
                    <a:schemeClr val="tx1"/>
                  </a:solidFill>
                  <a:latin typeface="Arial" charset="0"/>
                  <a:ea typeface="Arial" charset="0"/>
                  <a:cs typeface="Arial" charset="0"/>
                </a:defRPr>
              </a:lvl3pPr>
              <a:lvl4pPr marL="1600200" indent="-228600">
                <a:spcBef>
                  <a:spcPct val="20000"/>
                </a:spcBef>
                <a:buChar char="–"/>
                <a:defRPr sz="2000">
                  <a:solidFill>
                    <a:schemeClr val="tx1"/>
                  </a:solidFill>
                  <a:latin typeface="Arial" charset="0"/>
                  <a:ea typeface="Arial" charset="0"/>
                  <a:cs typeface="Arial" charset="0"/>
                </a:defRPr>
              </a:lvl4pPr>
              <a:lvl5pPr marL="2057400" indent="-228600">
                <a:spcBef>
                  <a:spcPct val="20000"/>
                </a:spcBef>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ea typeface="Arial" charset="0"/>
                  <a:cs typeface="Arial" charset="0"/>
                </a:defRPr>
              </a:lvl9pPr>
            </a:lstStyle>
            <a:p>
              <a:pPr eaLnBrk="1" hangingPunct="1">
                <a:spcBef>
                  <a:spcPct val="0"/>
                </a:spcBef>
                <a:buFontTx/>
                <a:buNone/>
              </a:pPr>
              <a:r>
                <a:rPr lang="en-US" altLang="zh-CN" sz="1200" b="1">
                  <a:latin typeface="Times" charset="0"/>
                </a:rPr>
                <a:t>P</a:t>
              </a:r>
              <a:endParaRPr lang="en-US" altLang="zh-CN" sz="1800"/>
            </a:p>
          </p:txBody>
        </p:sp>
        <p:sp>
          <p:nvSpPr>
            <p:cNvPr id="143372" name="Text Box 10"/>
            <p:cNvSpPr txBox="1">
              <a:spLocks noChangeArrowheads="1"/>
            </p:cNvSpPr>
            <p:nvPr/>
          </p:nvSpPr>
          <p:spPr bwMode="auto">
            <a:xfrm>
              <a:off x="3312" y="1295"/>
              <a:ext cx="240" cy="192"/>
            </a:xfrm>
            <a:prstGeom prst="rect">
              <a:avLst/>
            </a:prstGeom>
            <a:solidFill>
              <a:srgbClr val="FFFFFF"/>
            </a:solidFill>
            <a:ln w="25400">
              <a:solidFill>
                <a:srgbClr val="000000"/>
              </a:solidFill>
              <a:miter lim="800000"/>
              <a:headEnd/>
              <a:tailEnd/>
            </a:ln>
          </p:spPr>
          <p:txBody>
            <a:bodyPr/>
            <a:lstStyle>
              <a:lvl1pPr>
                <a:spcBef>
                  <a:spcPct val="20000"/>
                </a:spcBef>
                <a:buFont typeface="Wingdings" charset="2"/>
                <a:buChar char="§"/>
                <a:defRPr sz="3200">
                  <a:solidFill>
                    <a:schemeClr val="tx1"/>
                  </a:solidFill>
                  <a:latin typeface="Arial" charset="0"/>
                  <a:ea typeface="Arial" charset="0"/>
                  <a:cs typeface="Arial" charset="0"/>
                </a:defRPr>
              </a:lvl1pPr>
              <a:lvl2pPr marL="742950" indent="-285750">
                <a:spcBef>
                  <a:spcPct val="20000"/>
                </a:spcBef>
                <a:buFont typeface="Wingdings" charset="2"/>
                <a:buChar char="Ø"/>
                <a:defRPr sz="2800">
                  <a:solidFill>
                    <a:schemeClr val="tx1"/>
                  </a:solidFill>
                  <a:latin typeface="Arial" charset="0"/>
                  <a:ea typeface="Arial" charset="0"/>
                  <a:cs typeface="Arial" charset="0"/>
                </a:defRPr>
              </a:lvl2pPr>
              <a:lvl3pPr marL="1143000" indent="-228600">
                <a:spcBef>
                  <a:spcPct val="20000"/>
                </a:spcBef>
                <a:buFont typeface="Wingdings" charset="2"/>
                <a:buChar char="v"/>
                <a:defRPr sz="2400">
                  <a:solidFill>
                    <a:schemeClr val="tx1"/>
                  </a:solidFill>
                  <a:latin typeface="Arial" charset="0"/>
                  <a:ea typeface="Arial" charset="0"/>
                  <a:cs typeface="Arial" charset="0"/>
                </a:defRPr>
              </a:lvl3pPr>
              <a:lvl4pPr marL="1600200" indent="-228600">
                <a:spcBef>
                  <a:spcPct val="20000"/>
                </a:spcBef>
                <a:buChar char="–"/>
                <a:defRPr sz="2000">
                  <a:solidFill>
                    <a:schemeClr val="tx1"/>
                  </a:solidFill>
                  <a:latin typeface="Arial" charset="0"/>
                  <a:ea typeface="Arial" charset="0"/>
                  <a:cs typeface="Arial" charset="0"/>
                </a:defRPr>
              </a:lvl4pPr>
              <a:lvl5pPr marL="2057400" indent="-228600">
                <a:spcBef>
                  <a:spcPct val="20000"/>
                </a:spcBef>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ea typeface="Arial" charset="0"/>
                  <a:cs typeface="Arial" charset="0"/>
                </a:defRPr>
              </a:lvl9pPr>
            </a:lstStyle>
            <a:p>
              <a:pPr eaLnBrk="1" hangingPunct="1">
                <a:spcBef>
                  <a:spcPct val="0"/>
                </a:spcBef>
                <a:buFontTx/>
                <a:buNone/>
              </a:pPr>
              <a:r>
                <a:rPr lang="en-US" altLang="zh-CN" sz="1200" b="1">
                  <a:latin typeface="Times" charset="0"/>
                </a:rPr>
                <a:t>M</a:t>
              </a:r>
              <a:endParaRPr lang="en-US" altLang="zh-CN" sz="1800"/>
            </a:p>
          </p:txBody>
        </p:sp>
        <p:sp>
          <p:nvSpPr>
            <p:cNvPr id="143373" name="Text Box 11"/>
            <p:cNvSpPr txBox="1">
              <a:spLocks noChangeArrowheads="1"/>
            </p:cNvSpPr>
            <p:nvPr/>
          </p:nvSpPr>
          <p:spPr bwMode="auto">
            <a:xfrm>
              <a:off x="3552" y="1295"/>
              <a:ext cx="192" cy="192"/>
            </a:xfrm>
            <a:prstGeom prst="rect">
              <a:avLst/>
            </a:prstGeom>
            <a:solidFill>
              <a:srgbClr val="FFFFFF"/>
            </a:solidFill>
            <a:ln w="25400">
              <a:solidFill>
                <a:srgbClr val="000000"/>
              </a:solidFill>
              <a:miter lim="800000"/>
              <a:headEnd/>
              <a:tailEnd/>
            </a:ln>
          </p:spPr>
          <p:txBody>
            <a:bodyPr/>
            <a:lstStyle>
              <a:lvl1pPr>
                <a:spcBef>
                  <a:spcPct val="20000"/>
                </a:spcBef>
                <a:buFont typeface="Wingdings" charset="2"/>
                <a:buChar char="§"/>
                <a:defRPr sz="3200">
                  <a:solidFill>
                    <a:schemeClr val="tx1"/>
                  </a:solidFill>
                  <a:latin typeface="Arial" charset="0"/>
                  <a:ea typeface="Arial" charset="0"/>
                  <a:cs typeface="Arial" charset="0"/>
                </a:defRPr>
              </a:lvl1pPr>
              <a:lvl2pPr marL="742950" indent="-285750">
                <a:spcBef>
                  <a:spcPct val="20000"/>
                </a:spcBef>
                <a:buFont typeface="Wingdings" charset="2"/>
                <a:buChar char="Ø"/>
                <a:defRPr sz="2800">
                  <a:solidFill>
                    <a:schemeClr val="tx1"/>
                  </a:solidFill>
                  <a:latin typeface="Arial" charset="0"/>
                  <a:ea typeface="Arial" charset="0"/>
                  <a:cs typeface="Arial" charset="0"/>
                </a:defRPr>
              </a:lvl2pPr>
              <a:lvl3pPr marL="1143000" indent="-228600">
                <a:spcBef>
                  <a:spcPct val="20000"/>
                </a:spcBef>
                <a:buFont typeface="Wingdings" charset="2"/>
                <a:buChar char="v"/>
                <a:defRPr sz="2400">
                  <a:solidFill>
                    <a:schemeClr val="tx1"/>
                  </a:solidFill>
                  <a:latin typeface="Arial" charset="0"/>
                  <a:ea typeface="Arial" charset="0"/>
                  <a:cs typeface="Arial" charset="0"/>
                </a:defRPr>
              </a:lvl3pPr>
              <a:lvl4pPr marL="1600200" indent="-228600">
                <a:spcBef>
                  <a:spcPct val="20000"/>
                </a:spcBef>
                <a:buChar char="–"/>
                <a:defRPr sz="2000">
                  <a:solidFill>
                    <a:schemeClr val="tx1"/>
                  </a:solidFill>
                  <a:latin typeface="Arial" charset="0"/>
                  <a:ea typeface="Arial" charset="0"/>
                  <a:cs typeface="Arial" charset="0"/>
                </a:defRPr>
              </a:lvl4pPr>
              <a:lvl5pPr marL="2057400" indent="-228600">
                <a:spcBef>
                  <a:spcPct val="20000"/>
                </a:spcBef>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ea typeface="Arial" charset="0"/>
                  <a:cs typeface="Arial" charset="0"/>
                </a:defRPr>
              </a:lvl9pPr>
            </a:lstStyle>
            <a:p>
              <a:pPr eaLnBrk="1" hangingPunct="1">
                <a:spcBef>
                  <a:spcPct val="0"/>
                </a:spcBef>
                <a:buFontTx/>
                <a:buNone/>
              </a:pPr>
              <a:r>
                <a:rPr lang="en-US" altLang="zh-CN" sz="1200" b="1">
                  <a:latin typeface="Times" charset="0"/>
                </a:rPr>
                <a:t>P</a:t>
              </a:r>
              <a:endParaRPr lang="en-US" altLang="zh-CN" sz="1800"/>
            </a:p>
          </p:txBody>
        </p:sp>
        <p:sp>
          <p:nvSpPr>
            <p:cNvPr id="143374" name="Line 12"/>
            <p:cNvSpPr>
              <a:spLocks noChangeShapeType="1"/>
            </p:cNvSpPr>
            <p:nvPr/>
          </p:nvSpPr>
          <p:spPr bwMode="auto">
            <a:xfrm>
              <a:off x="2736" y="1392"/>
              <a:ext cx="480" cy="0"/>
            </a:xfrm>
            <a:prstGeom prst="line">
              <a:avLst/>
            </a:prstGeom>
            <a:noFill/>
            <a:ln w="25400" cap="rnd">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143375" name="Line 13"/>
            <p:cNvSpPr>
              <a:spLocks noChangeShapeType="1"/>
            </p:cNvSpPr>
            <p:nvPr/>
          </p:nvSpPr>
          <p:spPr bwMode="auto">
            <a:xfrm>
              <a:off x="864" y="1778"/>
              <a:ext cx="3120"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3376" name="Line 14"/>
            <p:cNvSpPr>
              <a:spLocks noChangeShapeType="1"/>
            </p:cNvSpPr>
            <p:nvPr/>
          </p:nvSpPr>
          <p:spPr bwMode="auto">
            <a:xfrm>
              <a:off x="1392" y="1489"/>
              <a:ext cx="0" cy="288"/>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3377" name="Line 15"/>
            <p:cNvSpPr>
              <a:spLocks noChangeShapeType="1"/>
            </p:cNvSpPr>
            <p:nvPr/>
          </p:nvSpPr>
          <p:spPr bwMode="auto">
            <a:xfrm>
              <a:off x="1872" y="1489"/>
              <a:ext cx="0" cy="288"/>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3378" name="Line 16"/>
            <p:cNvSpPr>
              <a:spLocks noChangeShapeType="1"/>
            </p:cNvSpPr>
            <p:nvPr/>
          </p:nvSpPr>
          <p:spPr bwMode="auto">
            <a:xfrm>
              <a:off x="2448" y="1489"/>
              <a:ext cx="0" cy="288"/>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3379" name="Line 17"/>
            <p:cNvSpPr>
              <a:spLocks noChangeShapeType="1"/>
            </p:cNvSpPr>
            <p:nvPr/>
          </p:nvSpPr>
          <p:spPr bwMode="auto">
            <a:xfrm>
              <a:off x="3600" y="1489"/>
              <a:ext cx="0" cy="288"/>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3380" name="Text Box 18"/>
            <p:cNvSpPr txBox="1">
              <a:spLocks noChangeArrowheads="1"/>
            </p:cNvSpPr>
            <p:nvPr/>
          </p:nvSpPr>
          <p:spPr bwMode="auto">
            <a:xfrm>
              <a:off x="3696" y="1585"/>
              <a:ext cx="336" cy="144"/>
            </a:xfrm>
            <a:prstGeom prst="rect">
              <a:avLst/>
            </a:prstGeom>
            <a:solidFill>
              <a:srgbClr val="FFFFFF"/>
            </a:solidFill>
            <a:ln w="0" cap="rnd">
              <a:solidFill>
                <a:srgbClr val="000000"/>
              </a:solidFill>
              <a:prstDash val="sysDot"/>
              <a:miter lim="800000"/>
              <a:headEnd/>
              <a:tailEnd/>
            </a:ln>
          </p:spPr>
          <p:txBody>
            <a:bodyPr/>
            <a:lstStyle>
              <a:lvl1pPr>
                <a:spcBef>
                  <a:spcPct val="20000"/>
                </a:spcBef>
                <a:buFont typeface="Wingdings" charset="2"/>
                <a:buChar char="§"/>
                <a:defRPr sz="3200">
                  <a:solidFill>
                    <a:schemeClr val="tx1"/>
                  </a:solidFill>
                  <a:latin typeface="Arial" charset="0"/>
                  <a:ea typeface="Arial" charset="0"/>
                  <a:cs typeface="Arial" charset="0"/>
                </a:defRPr>
              </a:lvl1pPr>
              <a:lvl2pPr marL="742950" indent="-285750">
                <a:spcBef>
                  <a:spcPct val="20000"/>
                </a:spcBef>
                <a:buFont typeface="Wingdings" charset="2"/>
                <a:buChar char="Ø"/>
                <a:defRPr sz="2800">
                  <a:solidFill>
                    <a:schemeClr val="tx1"/>
                  </a:solidFill>
                  <a:latin typeface="Arial" charset="0"/>
                  <a:ea typeface="Arial" charset="0"/>
                  <a:cs typeface="Arial" charset="0"/>
                </a:defRPr>
              </a:lvl2pPr>
              <a:lvl3pPr marL="1143000" indent="-228600">
                <a:spcBef>
                  <a:spcPct val="20000"/>
                </a:spcBef>
                <a:buFont typeface="Wingdings" charset="2"/>
                <a:buChar char="v"/>
                <a:defRPr sz="2400">
                  <a:solidFill>
                    <a:schemeClr val="tx1"/>
                  </a:solidFill>
                  <a:latin typeface="Arial" charset="0"/>
                  <a:ea typeface="Arial" charset="0"/>
                  <a:cs typeface="Arial" charset="0"/>
                </a:defRPr>
              </a:lvl3pPr>
              <a:lvl4pPr marL="1600200" indent="-228600">
                <a:spcBef>
                  <a:spcPct val="20000"/>
                </a:spcBef>
                <a:buChar char="–"/>
                <a:defRPr sz="2000">
                  <a:solidFill>
                    <a:schemeClr val="tx1"/>
                  </a:solidFill>
                  <a:latin typeface="Arial" charset="0"/>
                  <a:ea typeface="Arial" charset="0"/>
                  <a:cs typeface="Arial" charset="0"/>
                </a:defRPr>
              </a:lvl4pPr>
              <a:lvl5pPr marL="2057400" indent="-228600">
                <a:spcBef>
                  <a:spcPct val="20000"/>
                </a:spcBef>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ea typeface="Arial" charset="0"/>
                  <a:cs typeface="Arial" charset="0"/>
                </a:defRPr>
              </a:lvl9pPr>
            </a:lstStyle>
            <a:p>
              <a:pPr eaLnBrk="1" hangingPunct="1">
                <a:spcBef>
                  <a:spcPct val="0"/>
                </a:spcBef>
                <a:buFontTx/>
                <a:buNone/>
              </a:pPr>
              <a:r>
                <a:rPr lang="en-US" altLang="zh-CN" sz="1200" b="1">
                  <a:latin typeface="Times" charset="0"/>
                </a:rPr>
                <a:t>I/O</a:t>
              </a:r>
              <a:endParaRPr lang="en-US" altLang="zh-CN" sz="1800"/>
            </a:p>
          </p:txBody>
        </p:sp>
        <p:sp>
          <p:nvSpPr>
            <p:cNvPr id="143381" name="Text Box 19"/>
            <p:cNvSpPr txBox="1">
              <a:spLocks noChangeArrowheads="1"/>
            </p:cNvSpPr>
            <p:nvPr/>
          </p:nvSpPr>
          <p:spPr bwMode="auto">
            <a:xfrm>
              <a:off x="1104" y="1056"/>
              <a:ext cx="2640" cy="240"/>
            </a:xfrm>
            <a:prstGeom prst="rect">
              <a:avLst/>
            </a:prstGeom>
            <a:solidFill>
              <a:srgbClr val="FFFF00"/>
            </a:solidFill>
            <a:ln w="25400">
              <a:solidFill>
                <a:srgbClr val="000000"/>
              </a:solidFill>
              <a:miter lim="800000"/>
              <a:headEnd/>
              <a:tailEnd/>
            </a:ln>
          </p:spPr>
          <p:txBody>
            <a:bodyPr/>
            <a:lstStyle>
              <a:lvl1pPr>
                <a:spcBef>
                  <a:spcPct val="20000"/>
                </a:spcBef>
                <a:buFont typeface="Wingdings" charset="2"/>
                <a:buChar char="§"/>
                <a:defRPr sz="3200">
                  <a:solidFill>
                    <a:schemeClr val="tx1"/>
                  </a:solidFill>
                  <a:latin typeface="Arial" charset="0"/>
                  <a:ea typeface="Arial" charset="0"/>
                  <a:cs typeface="Arial" charset="0"/>
                </a:defRPr>
              </a:lvl1pPr>
              <a:lvl2pPr marL="742950" indent="-285750">
                <a:spcBef>
                  <a:spcPct val="20000"/>
                </a:spcBef>
                <a:buFont typeface="Wingdings" charset="2"/>
                <a:buChar char="Ø"/>
                <a:defRPr sz="2800">
                  <a:solidFill>
                    <a:schemeClr val="tx1"/>
                  </a:solidFill>
                  <a:latin typeface="Arial" charset="0"/>
                  <a:ea typeface="Arial" charset="0"/>
                  <a:cs typeface="Arial" charset="0"/>
                </a:defRPr>
              </a:lvl2pPr>
              <a:lvl3pPr marL="1143000" indent="-228600">
                <a:spcBef>
                  <a:spcPct val="20000"/>
                </a:spcBef>
                <a:buFont typeface="Wingdings" charset="2"/>
                <a:buChar char="v"/>
                <a:defRPr sz="2400">
                  <a:solidFill>
                    <a:schemeClr val="tx1"/>
                  </a:solidFill>
                  <a:latin typeface="Arial" charset="0"/>
                  <a:ea typeface="Arial" charset="0"/>
                  <a:cs typeface="Arial" charset="0"/>
                </a:defRPr>
              </a:lvl3pPr>
              <a:lvl4pPr marL="1600200" indent="-228600">
                <a:spcBef>
                  <a:spcPct val="20000"/>
                </a:spcBef>
                <a:buChar char="–"/>
                <a:defRPr sz="2000">
                  <a:solidFill>
                    <a:schemeClr val="tx1"/>
                  </a:solidFill>
                  <a:latin typeface="Arial" charset="0"/>
                  <a:ea typeface="Arial" charset="0"/>
                  <a:cs typeface="Arial" charset="0"/>
                </a:defRPr>
              </a:lvl4pPr>
              <a:lvl5pPr marL="2057400" indent="-228600">
                <a:spcBef>
                  <a:spcPct val="20000"/>
                </a:spcBef>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ea typeface="Arial" charset="0"/>
                  <a:cs typeface="Arial" charset="0"/>
                </a:defRPr>
              </a:lvl9pPr>
            </a:lstStyle>
            <a:p>
              <a:pPr eaLnBrk="1" hangingPunct="1">
                <a:spcBef>
                  <a:spcPct val="0"/>
                </a:spcBef>
                <a:buFontTx/>
                <a:buNone/>
              </a:pPr>
              <a:r>
                <a:rPr lang="zh-CN" altLang="en-GB" sz="1400">
                  <a:latin typeface="Times" charset="0"/>
                </a:rPr>
                <a:t>                                      </a:t>
              </a:r>
              <a:r>
                <a:rPr lang="en-GB" altLang="zh-CN" sz="1400" b="1">
                  <a:latin typeface="Times" charset="0"/>
                </a:rPr>
                <a:t>Shared Memory</a:t>
              </a:r>
              <a:endParaRPr lang="en-US" altLang="zh-CN" sz="1800"/>
            </a:p>
          </p:txBody>
        </p:sp>
      </p:grpSp>
      <p:sp>
        <p:nvSpPr>
          <p:cNvPr id="143365" name="Footer Placeholder 1"/>
          <p:cNvSpPr>
            <a:spLocks noGrp="1"/>
          </p:cNvSpPr>
          <p:nvPr>
            <p:ph type="ftr" sz="quarter" idx="10"/>
          </p:nvPr>
        </p:nvSpPr>
        <p:spPr>
          <a:xfrm>
            <a:off x="6063365" y="6245225"/>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charset="2"/>
              <a:buChar char="§"/>
              <a:defRPr sz="3200">
                <a:solidFill>
                  <a:schemeClr val="tx1"/>
                </a:solidFill>
                <a:latin typeface="Arial" charset="0"/>
                <a:ea typeface="Arial" charset="0"/>
                <a:cs typeface="Arial" charset="0"/>
              </a:defRPr>
            </a:lvl1pPr>
            <a:lvl2pPr marL="742950" indent="-285750">
              <a:spcBef>
                <a:spcPct val="20000"/>
              </a:spcBef>
              <a:buFont typeface="Wingdings" charset="2"/>
              <a:buChar char="Ø"/>
              <a:defRPr sz="2800">
                <a:solidFill>
                  <a:schemeClr val="tx1"/>
                </a:solidFill>
                <a:latin typeface="Arial" charset="0"/>
                <a:ea typeface="Arial" charset="0"/>
                <a:cs typeface="Arial" charset="0"/>
              </a:defRPr>
            </a:lvl2pPr>
            <a:lvl3pPr marL="1143000" indent="-228600">
              <a:spcBef>
                <a:spcPct val="20000"/>
              </a:spcBef>
              <a:buFont typeface="Wingdings" charset="2"/>
              <a:buChar char="v"/>
              <a:defRPr sz="2400">
                <a:solidFill>
                  <a:schemeClr val="tx1"/>
                </a:solidFill>
                <a:latin typeface="Arial" charset="0"/>
                <a:ea typeface="Arial" charset="0"/>
                <a:cs typeface="Arial" charset="0"/>
              </a:defRPr>
            </a:lvl3pPr>
            <a:lvl4pPr marL="1600200" indent="-228600">
              <a:spcBef>
                <a:spcPct val="20000"/>
              </a:spcBef>
              <a:buChar char="–"/>
              <a:defRPr sz="2000">
                <a:solidFill>
                  <a:schemeClr val="tx1"/>
                </a:solidFill>
                <a:latin typeface="Arial" charset="0"/>
                <a:ea typeface="Arial" charset="0"/>
                <a:cs typeface="Arial" charset="0"/>
              </a:defRPr>
            </a:lvl4pPr>
            <a:lvl5pPr marL="2057400" indent="-228600">
              <a:spcBef>
                <a:spcPct val="20000"/>
              </a:spcBef>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ea typeface="Arial" charset="0"/>
                <a:cs typeface="Arial" charset="0"/>
              </a:defRPr>
            </a:lvl9pPr>
          </a:lstStyle>
          <a:p>
            <a:pPr algn="r">
              <a:spcBef>
                <a:spcPct val="0"/>
              </a:spcBef>
              <a:buFontTx/>
              <a:buNone/>
            </a:pPr>
            <a:r>
              <a:rPr lang="en-US" altLang="zh-CN" sz="1400" b="0" i="0"/>
              <a:t>Distributed System(DS)</a:t>
            </a:r>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5" name="Title 1"/>
          <p:cNvSpPr>
            <a:spLocks noGrp="1"/>
          </p:cNvSpPr>
          <p:nvPr>
            <p:ph type="title"/>
          </p:nvPr>
        </p:nvSpPr>
        <p:spPr/>
        <p:txBody>
          <a:bodyPr/>
          <a:lstStyle/>
          <a:p>
            <a:r>
              <a:rPr lang="en-US" altLang="en-US" sz="3200" b="1" u="sng"/>
              <a:t>Tightly Coupled vs Loosely Coupled</a:t>
            </a:r>
          </a:p>
        </p:txBody>
      </p:sp>
      <p:sp>
        <p:nvSpPr>
          <p:cNvPr id="144386" name="Content Placeholder 2"/>
          <p:cNvSpPr>
            <a:spLocks noGrp="1"/>
          </p:cNvSpPr>
          <p:nvPr>
            <p:ph idx="1"/>
          </p:nvPr>
        </p:nvSpPr>
        <p:spPr>
          <a:xfrm>
            <a:off x="304800" y="1447800"/>
            <a:ext cx="8540750" cy="4498975"/>
          </a:xfrm>
        </p:spPr>
        <p:txBody>
          <a:bodyPr/>
          <a:lstStyle/>
          <a:p>
            <a:pPr marL="0" indent="0">
              <a:buFont typeface="Wingdings" charset="2"/>
              <a:buNone/>
            </a:pPr>
            <a:endParaRPr lang="en-US" altLang="en-US" sz="2800" b="1"/>
          </a:p>
          <a:p>
            <a:pPr marL="0" indent="0"/>
            <a:r>
              <a:rPr lang="en-US" altLang="en-US" sz="2800" b="1"/>
              <a:t>Performance: </a:t>
            </a:r>
            <a:r>
              <a:rPr lang="en-US" altLang="en-US" sz="2800"/>
              <a:t>Tightly-coupled systems perform better</a:t>
            </a:r>
          </a:p>
          <a:p>
            <a:pPr marL="0" indent="0"/>
            <a:r>
              <a:rPr lang="en-US" altLang="en-US" sz="2800" b="1"/>
              <a:t>Size</a:t>
            </a:r>
            <a:r>
              <a:rPr lang="en-US" altLang="en-US" sz="2800"/>
              <a:t>: Tightly-coupled systems are physically smaller than loosely-coupled systems</a:t>
            </a:r>
          </a:p>
          <a:p>
            <a:pPr marL="0" indent="0"/>
            <a:r>
              <a:rPr lang="en-US" altLang="en-US" sz="2800" b="1"/>
              <a:t>Cost: </a:t>
            </a:r>
            <a:r>
              <a:rPr lang="en-US" altLang="en-US" sz="2800"/>
              <a:t>Nodes in a loosely-coupled system are usually inexpensive than a tightly coupled system </a:t>
            </a:r>
          </a:p>
          <a:p>
            <a:pPr marL="0" indent="0"/>
            <a:r>
              <a:rPr lang="en-US" altLang="en-US" sz="2800" b="1"/>
              <a:t>Power consumption: </a:t>
            </a:r>
            <a:r>
              <a:rPr lang="en-US" altLang="en-US" sz="2800"/>
              <a:t>Tightly-coupled systems tend to be much more energy efficient than clusters. </a:t>
            </a:r>
          </a:p>
        </p:txBody>
      </p:sp>
      <p:sp>
        <p:nvSpPr>
          <p:cNvPr id="144387" name="Slide Number Placeholder 4"/>
          <p:cNvSpPr>
            <a:spLocks noGrp="1"/>
          </p:cNvSpPr>
          <p:nvPr>
            <p:ph type="sldNum" sz="quarter" idx="11"/>
          </p:nvPr>
        </p:nvSpPr>
        <p:spPr>
          <a:xfrm>
            <a:off x="6553200" y="6245225"/>
            <a:ext cx="2289175"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charset="2"/>
              <a:buChar char="§"/>
              <a:defRPr sz="3200">
                <a:solidFill>
                  <a:schemeClr val="tx1"/>
                </a:solidFill>
                <a:latin typeface="Arial" charset="0"/>
                <a:ea typeface="Arial" charset="0"/>
                <a:cs typeface="Arial" charset="0"/>
              </a:defRPr>
            </a:lvl1pPr>
            <a:lvl2pPr marL="742950" indent="-285750">
              <a:spcBef>
                <a:spcPct val="20000"/>
              </a:spcBef>
              <a:buFont typeface="Wingdings" charset="2"/>
              <a:buChar char="Ø"/>
              <a:defRPr sz="2800">
                <a:solidFill>
                  <a:schemeClr val="tx1"/>
                </a:solidFill>
                <a:latin typeface="Arial" charset="0"/>
                <a:ea typeface="Arial" charset="0"/>
                <a:cs typeface="Arial" charset="0"/>
              </a:defRPr>
            </a:lvl2pPr>
            <a:lvl3pPr marL="1143000" indent="-228600">
              <a:spcBef>
                <a:spcPct val="20000"/>
              </a:spcBef>
              <a:buFont typeface="Wingdings" charset="2"/>
              <a:buChar char="v"/>
              <a:defRPr sz="2400">
                <a:solidFill>
                  <a:schemeClr val="tx1"/>
                </a:solidFill>
                <a:latin typeface="Arial" charset="0"/>
                <a:ea typeface="Arial" charset="0"/>
                <a:cs typeface="Arial" charset="0"/>
              </a:defRPr>
            </a:lvl3pPr>
            <a:lvl4pPr marL="1600200" indent="-228600">
              <a:spcBef>
                <a:spcPct val="20000"/>
              </a:spcBef>
              <a:buChar char="–"/>
              <a:defRPr sz="2000">
                <a:solidFill>
                  <a:schemeClr val="tx1"/>
                </a:solidFill>
                <a:latin typeface="Arial" charset="0"/>
                <a:ea typeface="Arial" charset="0"/>
                <a:cs typeface="Arial" charset="0"/>
              </a:defRPr>
            </a:lvl4pPr>
            <a:lvl5pPr marL="2057400" indent="-228600">
              <a:spcBef>
                <a:spcPct val="20000"/>
              </a:spcBef>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ea typeface="Arial" charset="0"/>
                <a:cs typeface="Arial" charset="0"/>
              </a:defRPr>
            </a:lvl9pPr>
          </a:lstStyle>
          <a:p>
            <a:pPr>
              <a:spcBef>
                <a:spcPct val="0"/>
              </a:spcBef>
              <a:buFontTx/>
              <a:buNone/>
            </a:pPr>
            <a:fld id="{9B92B519-4937-3B43-8F6D-D49CA2FB61DE}" type="slidenum">
              <a:rPr lang="en-US" altLang="zh-CN" sz="1400"/>
              <a:pPr>
                <a:spcBef>
                  <a:spcPct val="0"/>
                </a:spcBef>
                <a:buFontTx/>
                <a:buNone/>
              </a:pPr>
              <a:t>85</a:t>
            </a:fld>
            <a:endParaRPr lang="en-US" altLang="zh-CN" sz="1400"/>
          </a:p>
        </p:txBody>
      </p:sp>
      <p:sp>
        <p:nvSpPr>
          <p:cNvPr id="144388" name="Footer Placeholder 3"/>
          <p:cNvSpPr>
            <a:spLocks noGrp="1"/>
          </p:cNvSpPr>
          <p:nvPr>
            <p:ph type="ftr" sz="quarter" idx="10"/>
          </p:nvPr>
        </p:nvSpPr>
        <p:spPr>
          <a:xfrm>
            <a:off x="5791200" y="6245225"/>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charset="2"/>
              <a:buChar char="§"/>
              <a:defRPr sz="3200">
                <a:solidFill>
                  <a:schemeClr val="tx1"/>
                </a:solidFill>
                <a:latin typeface="Arial" charset="0"/>
                <a:ea typeface="Arial" charset="0"/>
                <a:cs typeface="Arial" charset="0"/>
              </a:defRPr>
            </a:lvl1pPr>
            <a:lvl2pPr marL="742950" indent="-285750">
              <a:spcBef>
                <a:spcPct val="20000"/>
              </a:spcBef>
              <a:buFont typeface="Wingdings" charset="2"/>
              <a:buChar char="Ø"/>
              <a:defRPr sz="2800">
                <a:solidFill>
                  <a:schemeClr val="tx1"/>
                </a:solidFill>
                <a:latin typeface="Arial" charset="0"/>
                <a:ea typeface="Arial" charset="0"/>
                <a:cs typeface="Arial" charset="0"/>
              </a:defRPr>
            </a:lvl2pPr>
            <a:lvl3pPr marL="1143000" indent="-228600">
              <a:spcBef>
                <a:spcPct val="20000"/>
              </a:spcBef>
              <a:buFont typeface="Wingdings" charset="2"/>
              <a:buChar char="v"/>
              <a:defRPr sz="2400">
                <a:solidFill>
                  <a:schemeClr val="tx1"/>
                </a:solidFill>
                <a:latin typeface="Arial" charset="0"/>
                <a:ea typeface="Arial" charset="0"/>
                <a:cs typeface="Arial" charset="0"/>
              </a:defRPr>
            </a:lvl3pPr>
            <a:lvl4pPr marL="1600200" indent="-228600">
              <a:spcBef>
                <a:spcPct val="20000"/>
              </a:spcBef>
              <a:buChar char="–"/>
              <a:defRPr sz="2000">
                <a:solidFill>
                  <a:schemeClr val="tx1"/>
                </a:solidFill>
                <a:latin typeface="Arial" charset="0"/>
                <a:ea typeface="Arial" charset="0"/>
                <a:cs typeface="Arial" charset="0"/>
              </a:defRPr>
            </a:lvl4pPr>
            <a:lvl5pPr marL="2057400" indent="-228600">
              <a:spcBef>
                <a:spcPct val="20000"/>
              </a:spcBef>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ea typeface="Arial" charset="0"/>
                <a:cs typeface="Arial" charset="0"/>
              </a:defRPr>
            </a:lvl9pPr>
          </a:lstStyle>
          <a:p>
            <a:pPr algn="r">
              <a:spcBef>
                <a:spcPct val="0"/>
              </a:spcBef>
              <a:buFontTx/>
              <a:buNone/>
            </a:pPr>
            <a:r>
              <a:rPr lang="en-US" altLang="zh-CN" sz="1400" b="0" i="0"/>
              <a:t>Distributed System(DS)</a:t>
            </a:r>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09" name="Title 1"/>
          <p:cNvSpPr>
            <a:spLocks noGrp="1"/>
          </p:cNvSpPr>
          <p:nvPr>
            <p:ph type="title"/>
          </p:nvPr>
        </p:nvSpPr>
        <p:spPr/>
        <p:txBody>
          <a:bodyPr/>
          <a:lstStyle/>
          <a:p>
            <a:r>
              <a:rPr lang="en-US" altLang="en-US" b="1" u="sng"/>
              <a:t>Enslow’s Model of DS</a:t>
            </a:r>
          </a:p>
        </p:txBody>
      </p:sp>
      <p:sp>
        <p:nvSpPr>
          <p:cNvPr id="145410" name="Content Placeholder 2"/>
          <p:cNvSpPr>
            <a:spLocks noGrp="1"/>
          </p:cNvSpPr>
          <p:nvPr>
            <p:ph idx="1"/>
          </p:nvPr>
        </p:nvSpPr>
        <p:spPr/>
        <p:txBody>
          <a:bodyPr/>
          <a:lstStyle/>
          <a:p>
            <a:r>
              <a:rPr lang="en-US" altLang="en-US"/>
              <a:t>Enslow (Scientist) proposed that distributed systems can be examined using three dimensions of hardware, control, and data.</a:t>
            </a:r>
          </a:p>
          <a:p>
            <a:endParaRPr lang="en-US" altLang="en-US"/>
          </a:p>
          <a:p>
            <a:r>
              <a:rPr lang="en-US" altLang="en-US"/>
              <a:t>Distributed system = distributed </a:t>
            </a:r>
            <a:r>
              <a:rPr lang="en-US" altLang="en-US">
                <a:solidFill>
                  <a:srgbClr val="FF0000"/>
                </a:solidFill>
              </a:rPr>
              <a:t>hardware</a:t>
            </a:r>
            <a:r>
              <a:rPr lang="en-US" altLang="en-US"/>
              <a:t> + distributed </a:t>
            </a:r>
            <a:r>
              <a:rPr lang="en-US" altLang="en-US">
                <a:solidFill>
                  <a:srgbClr val="FF0000"/>
                </a:solidFill>
              </a:rPr>
              <a:t>control</a:t>
            </a:r>
            <a:r>
              <a:rPr lang="en-US" altLang="en-US"/>
              <a:t> + distributed </a:t>
            </a:r>
            <a:r>
              <a:rPr lang="en-US" altLang="en-US">
                <a:solidFill>
                  <a:srgbClr val="FF0000"/>
                </a:solidFill>
              </a:rPr>
              <a:t>data</a:t>
            </a:r>
          </a:p>
          <a:p>
            <a:pPr>
              <a:buFont typeface="Arial" charset="0"/>
              <a:buNone/>
            </a:pPr>
            <a:endParaRPr lang="en-US" altLang="en-US"/>
          </a:p>
        </p:txBody>
      </p:sp>
      <p:sp>
        <p:nvSpPr>
          <p:cNvPr id="145411" name="Slide Number Placeholder 5"/>
          <p:cNvSpPr>
            <a:spLocks noGrp="1"/>
          </p:cNvSpPr>
          <p:nvPr>
            <p:ph type="sldNum" sz="quarter" idx="11"/>
          </p:nvPr>
        </p:nvSpPr>
        <p:spPr>
          <a:xfrm>
            <a:off x="6553200" y="6356350"/>
            <a:ext cx="21336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charset="2"/>
              <a:buChar char="§"/>
              <a:defRPr sz="3200">
                <a:solidFill>
                  <a:schemeClr val="tx1"/>
                </a:solidFill>
                <a:latin typeface="Arial" charset="0"/>
                <a:ea typeface="Arial" charset="0"/>
                <a:cs typeface="Arial" charset="0"/>
              </a:defRPr>
            </a:lvl1pPr>
            <a:lvl2pPr marL="742950" indent="-285750">
              <a:spcBef>
                <a:spcPct val="20000"/>
              </a:spcBef>
              <a:buFont typeface="Wingdings" charset="2"/>
              <a:buChar char="Ø"/>
              <a:defRPr sz="2800">
                <a:solidFill>
                  <a:schemeClr val="tx1"/>
                </a:solidFill>
                <a:latin typeface="Arial" charset="0"/>
                <a:ea typeface="Arial" charset="0"/>
                <a:cs typeface="Arial" charset="0"/>
              </a:defRPr>
            </a:lvl2pPr>
            <a:lvl3pPr marL="1143000" indent="-228600">
              <a:spcBef>
                <a:spcPct val="20000"/>
              </a:spcBef>
              <a:buFont typeface="Wingdings" charset="2"/>
              <a:buChar char="v"/>
              <a:defRPr sz="2400">
                <a:solidFill>
                  <a:schemeClr val="tx1"/>
                </a:solidFill>
                <a:latin typeface="Arial" charset="0"/>
                <a:ea typeface="Arial" charset="0"/>
                <a:cs typeface="Arial" charset="0"/>
              </a:defRPr>
            </a:lvl3pPr>
            <a:lvl4pPr marL="1600200" indent="-228600">
              <a:spcBef>
                <a:spcPct val="20000"/>
              </a:spcBef>
              <a:buChar char="–"/>
              <a:defRPr sz="2000">
                <a:solidFill>
                  <a:schemeClr val="tx1"/>
                </a:solidFill>
                <a:latin typeface="Arial" charset="0"/>
                <a:ea typeface="Arial" charset="0"/>
                <a:cs typeface="Arial" charset="0"/>
              </a:defRPr>
            </a:lvl4pPr>
            <a:lvl5pPr marL="2057400" indent="-228600">
              <a:spcBef>
                <a:spcPct val="20000"/>
              </a:spcBef>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ea typeface="Arial" charset="0"/>
                <a:cs typeface="Arial" charset="0"/>
              </a:defRPr>
            </a:lvl9pPr>
          </a:lstStyle>
          <a:p>
            <a:pPr>
              <a:spcBef>
                <a:spcPct val="0"/>
              </a:spcBef>
              <a:buFontTx/>
              <a:buNone/>
            </a:pPr>
            <a:fld id="{07ED5084-3D40-4C43-9A8D-9711571224B5}" type="slidenum">
              <a:rPr lang="en-US" altLang="en-US" sz="1400"/>
              <a:pPr>
                <a:spcBef>
                  <a:spcPct val="0"/>
                </a:spcBef>
                <a:buFontTx/>
                <a:buNone/>
              </a:pPr>
              <a:t>86</a:t>
            </a:fld>
            <a:endParaRPr lang="en-US" altLang="en-US" sz="1400"/>
          </a:p>
        </p:txBody>
      </p:sp>
      <p:sp>
        <p:nvSpPr>
          <p:cNvPr id="2" name="Footer Placeholder 1"/>
          <p:cNvSpPr>
            <a:spLocks noGrp="1"/>
          </p:cNvSpPr>
          <p:nvPr>
            <p:ph type="ftr" sz="quarter" idx="10"/>
          </p:nvPr>
        </p:nvSpPr>
        <p:spPr/>
        <p:txBody>
          <a:bodyPr/>
          <a:lstStyle/>
          <a:p>
            <a:pPr>
              <a:defRPr/>
            </a:pPr>
            <a:r>
              <a:rPr lang="en-US"/>
              <a:t>Distributed System(DS)</a:t>
            </a:r>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643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228600"/>
            <a:ext cx="5175250" cy="4754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6434" name="TextBox 6"/>
          <p:cNvSpPr txBox="1">
            <a:spLocks noChangeArrowheads="1"/>
          </p:cNvSpPr>
          <p:nvPr/>
        </p:nvSpPr>
        <p:spPr bwMode="auto">
          <a:xfrm>
            <a:off x="1752600" y="5257800"/>
            <a:ext cx="5864225" cy="1169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Wingdings" charset="2"/>
              <a:buChar char="§"/>
              <a:defRPr sz="3200">
                <a:solidFill>
                  <a:schemeClr val="tx1"/>
                </a:solidFill>
                <a:latin typeface="Arial" charset="0"/>
                <a:ea typeface="Arial" charset="0"/>
                <a:cs typeface="Arial" charset="0"/>
              </a:defRPr>
            </a:lvl1pPr>
            <a:lvl2pPr marL="742950" indent="-285750">
              <a:spcBef>
                <a:spcPct val="20000"/>
              </a:spcBef>
              <a:buFont typeface="Wingdings" charset="2"/>
              <a:buChar char="Ø"/>
              <a:defRPr sz="2800">
                <a:solidFill>
                  <a:schemeClr val="tx1"/>
                </a:solidFill>
                <a:latin typeface="Arial" charset="0"/>
                <a:ea typeface="Arial" charset="0"/>
                <a:cs typeface="Arial" charset="0"/>
              </a:defRPr>
            </a:lvl2pPr>
            <a:lvl3pPr marL="1143000" indent="-228600">
              <a:spcBef>
                <a:spcPct val="20000"/>
              </a:spcBef>
              <a:buFont typeface="Wingdings" charset="2"/>
              <a:buChar char="v"/>
              <a:defRPr sz="2400">
                <a:solidFill>
                  <a:schemeClr val="tx1"/>
                </a:solidFill>
                <a:latin typeface="Arial" charset="0"/>
                <a:ea typeface="Arial" charset="0"/>
                <a:cs typeface="Arial" charset="0"/>
              </a:defRPr>
            </a:lvl3pPr>
            <a:lvl4pPr marL="1600200" indent="-228600">
              <a:spcBef>
                <a:spcPct val="20000"/>
              </a:spcBef>
              <a:buChar char="–"/>
              <a:defRPr sz="2000">
                <a:solidFill>
                  <a:schemeClr val="tx1"/>
                </a:solidFill>
                <a:latin typeface="Arial" charset="0"/>
                <a:ea typeface="Arial" charset="0"/>
                <a:cs typeface="Arial" charset="0"/>
              </a:defRPr>
            </a:lvl4pPr>
            <a:lvl5pPr marL="2057400" indent="-228600">
              <a:spcBef>
                <a:spcPct val="20000"/>
              </a:spcBef>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ea typeface="Arial" charset="0"/>
                <a:cs typeface="Arial" charset="0"/>
              </a:defRPr>
            </a:lvl9pPr>
          </a:lstStyle>
          <a:p>
            <a:pPr eaLnBrk="1" hangingPunct="1">
              <a:spcBef>
                <a:spcPct val="0"/>
              </a:spcBef>
              <a:buFontTx/>
              <a:buNone/>
            </a:pPr>
            <a:r>
              <a:rPr lang="en-US" altLang="en-US" sz="2400" b="1"/>
              <a:t>Enslow’s model of distributed systems</a:t>
            </a:r>
          </a:p>
          <a:p>
            <a:pPr eaLnBrk="1" hangingPunct="1">
              <a:spcBef>
                <a:spcPct val="0"/>
              </a:spcBef>
              <a:buFontTx/>
              <a:buNone/>
            </a:pPr>
            <a:endParaRPr lang="en-US" altLang="en-US" sz="1800"/>
          </a:p>
          <a:p>
            <a:pPr eaLnBrk="1" hangingPunct="1">
              <a:spcBef>
                <a:spcPct val="0"/>
              </a:spcBef>
              <a:buFontTx/>
              <a:buNone/>
            </a:pPr>
            <a:r>
              <a:rPr lang="en-US" altLang="en-US" sz="1400" i="1"/>
              <a:t>(Some researchers also considered computer networks and </a:t>
            </a:r>
          </a:p>
          <a:p>
            <a:pPr eaLnBrk="1" hangingPunct="1">
              <a:spcBef>
                <a:spcPct val="0"/>
              </a:spcBef>
              <a:buFontTx/>
              <a:buNone/>
            </a:pPr>
            <a:r>
              <a:rPr lang="en-US" altLang="en-US" sz="1400" i="1"/>
              <a:t>parallel computers as part of distributed system)</a:t>
            </a:r>
          </a:p>
        </p:txBody>
      </p:sp>
      <p:sp>
        <p:nvSpPr>
          <p:cNvPr id="146435" name="Slide Number Placeholder 5"/>
          <p:cNvSpPr>
            <a:spLocks noGrp="1"/>
          </p:cNvSpPr>
          <p:nvPr>
            <p:ph type="sldNum" sz="quarter" idx="11"/>
          </p:nvPr>
        </p:nvSpPr>
        <p:spPr>
          <a:xfrm>
            <a:off x="6553200" y="6356350"/>
            <a:ext cx="21336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charset="2"/>
              <a:buChar char="§"/>
              <a:defRPr sz="3200">
                <a:solidFill>
                  <a:schemeClr val="tx1"/>
                </a:solidFill>
                <a:latin typeface="Arial" charset="0"/>
                <a:ea typeface="Arial" charset="0"/>
                <a:cs typeface="Arial" charset="0"/>
              </a:defRPr>
            </a:lvl1pPr>
            <a:lvl2pPr marL="742950" indent="-285750">
              <a:spcBef>
                <a:spcPct val="20000"/>
              </a:spcBef>
              <a:buFont typeface="Wingdings" charset="2"/>
              <a:buChar char="Ø"/>
              <a:defRPr sz="2800">
                <a:solidFill>
                  <a:schemeClr val="tx1"/>
                </a:solidFill>
                <a:latin typeface="Arial" charset="0"/>
                <a:ea typeface="Arial" charset="0"/>
                <a:cs typeface="Arial" charset="0"/>
              </a:defRPr>
            </a:lvl2pPr>
            <a:lvl3pPr marL="1143000" indent="-228600">
              <a:spcBef>
                <a:spcPct val="20000"/>
              </a:spcBef>
              <a:buFont typeface="Wingdings" charset="2"/>
              <a:buChar char="v"/>
              <a:defRPr sz="2400">
                <a:solidFill>
                  <a:schemeClr val="tx1"/>
                </a:solidFill>
                <a:latin typeface="Arial" charset="0"/>
                <a:ea typeface="Arial" charset="0"/>
                <a:cs typeface="Arial" charset="0"/>
              </a:defRPr>
            </a:lvl3pPr>
            <a:lvl4pPr marL="1600200" indent="-228600">
              <a:spcBef>
                <a:spcPct val="20000"/>
              </a:spcBef>
              <a:buChar char="–"/>
              <a:defRPr sz="2000">
                <a:solidFill>
                  <a:schemeClr val="tx1"/>
                </a:solidFill>
                <a:latin typeface="Arial" charset="0"/>
                <a:ea typeface="Arial" charset="0"/>
                <a:cs typeface="Arial" charset="0"/>
              </a:defRPr>
            </a:lvl4pPr>
            <a:lvl5pPr marL="2057400" indent="-228600">
              <a:spcBef>
                <a:spcPct val="20000"/>
              </a:spcBef>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ea typeface="Arial" charset="0"/>
                <a:cs typeface="Arial" charset="0"/>
              </a:defRPr>
            </a:lvl9pPr>
          </a:lstStyle>
          <a:p>
            <a:pPr>
              <a:spcBef>
                <a:spcPct val="0"/>
              </a:spcBef>
              <a:buFontTx/>
              <a:buNone/>
            </a:pPr>
            <a:fld id="{74C97606-94FD-D04D-B5A2-058450A14B34}" type="slidenum">
              <a:rPr lang="en-US" altLang="en-US" sz="1400"/>
              <a:pPr>
                <a:spcBef>
                  <a:spcPct val="0"/>
                </a:spcBef>
                <a:buFontTx/>
                <a:buNone/>
              </a:pPr>
              <a:t>87</a:t>
            </a:fld>
            <a:endParaRPr lang="en-US" altLang="en-US" sz="1400"/>
          </a:p>
        </p:txBody>
      </p:sp>
      <p:sp>
        <p:nvSpPr>
          <p:cNvPr id="2" name="Footer Placeholder 1"/>
          <p:cNvSpPr>
            <a:spLocks noGrp="1"/>
          </p:cNvSpPr>
          <p:nvPr>
            <p:ph type="ftr" sz="quarter" idx="10"/>
          </p:nvPr>
        </p:nvSpPr>
        <p:spPr/>
        <p:txBody>
          <a:bodyPr/>
          <a:lstStyle/>
          <a:p>
            <a:pPr>
              <a:defRPr/>
            </a:pPr>
            <a:r>
              <a:rPr lang="en-US"/>
              <a:t>Distributed System(DS)</a:t>
            </a:r>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7" name="Content Placeholder 2"/>
          <p:cNvSpPr>
            <a:spLocks noGrp="1"/>
          </p:cNvSpPr>
          <p:nvPr>
            <p:ph idx="1"/>
          </p:nvPr>
        </p:nvSpPr>
        <p:spPr>
          <a:xfrm>
            <a:off x="457200" y="990600"/>
            <a:ext cx="8534400" cy="4876800"/>
          </a:xfrm>
        </p:spPr>
        <p:txBody>
          <a:bodyPr/>
          <a:lstStyle/>
          <a:p>
            <a:r>
              <a:rPr lang="en-US" altLang="en-US" sz="2800"/>
              <a:t>a system can be classified as a distributed system if all three categories (hardware, control, and data) reach a certain degree of decentralization.</a:t>
            </a:r>
          </a:p>
          <a:p>
            <a:endParaRPr lang="en-US" altLang="en-US" sz="2800"/>
          </a:p>
          <a:p>
            <a:r>
              <a:rPr lang="en-US" altLang="en-US" sz="2800"/>
              <a:t>Several points in the dimension of hardware organization are as follows:</a:t>
            </a:r>
          </a:p>
          <a:p>
            <a:pPr lvl="1"/>
            <a:r>
              <a:rPr lang="en-US" altLang="en-US" sz="2400"/>
              <a:t>H1.  A single CPU with one control unit. </a:t>
            </a:r>
          </a:p>
          <a:p>
            <a:pPr lvl="1"/>
            <a:r>
              <a:rPr lang="en-US" altLang="en-US" sz="2400"/>
              <a:t>H2.  A single CPU with multiple ALUs (arithmetic and logic units). There is only one control unit</a:t>
            </a:r>
          </a:p>
        </p:txBody>
      </p:sp>
      <p:sp>
        <p:nvSpPr>
          <p:cNvPr id="147458" name="Slide Number Placeholder 5"/>
          <p:cNvSpPr>
            <a:spLocks noGrp="1"/>
          </p:cNvSpPr>
          <p:nvPr>
            <p:ph type="sldNum" sz="quarter" idx="11"/>
          </p:nvPr>
        </p:nvSpPr>
        <p:spPr>
          <a:xfrm>
            <a:off x="6553200" y="6356350"/>
            <a:ext cx="21336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charset="2"/>
              <a:buChar char="§"/>
              <a:defRPr sz="3200">
                <a:solidFill>
                  <a:schemeClr val="tx1"/>
                </a:solidFill>
                <a:latin typeface="Arial" charset="0"/>
                <a:ea typeface="Arial" charset="0"/>
                <a:cs typeface="Arial" charset="0"/>
              </a:defRPr>
            </a:lvl1pPr>
            <a:lvl2pPr marL="742950" indent="-285750">
              <a:spcBef>
                <a:spcPct val="20000"/>
              </a:spcBef>
              <a:buFont typeface="Wingdings" charset="2"/>
              <a:buChar char="Ø"/>
              <a:defRPr sz="2800">
                <a:solidFill>
                  <a:schemeClr val="tx1"/>
                </a:solidFill>
                <a:latin typeface="Arial" charset="0"/>
                <a:ea typeface="Arial" charset="0"/>
                <a:cs typeface="Arial" charset="0"/>
              </a:defRPr>
            </a:lvl2pPr>
            <a:lvl3pPr marL="1143000" indent="-228600">
              <a:spcBef>
                <a:spcPct val="20000"/>
              </a:spcBef>
              <a:buFont typeface="Wingdings" charset="2"/>
              <a:buChar char="v"/>
              <a:defRPr sz="2400">
                <a:solidFill>
                  <a:schemeClr val="tx1"/>
                </a:solidFill>
                <a:latin typeface="Arial" charset="0"/>
                <a:ea typeface="Arial" charset="0"/>
                <a:cs typeface="Arial" charset="0"/>
              </a:defRPr>
            </a:lvl3pPr>
            <a:lvl4pPr marL="1600200" indent="-228600">
              <a:spcBef>
                <a:spcPct val="20000"/>
              </a:spcBef>
              <a:buChar char="–"/>
              <a:defRPr sz="2000">
                <a:solidFill>
                  <a:schemeClr val="tx1"/>
                </a:solidFill>
                <a:latin typeface="Arial" charset="0"/>
                <a:ea typeface="Arial" charset="0"/>
                <a:cs typeface="Arial" charset="0"/>
              </a:defRPr>
            </a:lvl4pPr>
            <a:lvl5pPr marL="2057400" indent="-228600">
              <a:spcBef>
                <a:spcPct val="20000"/>
              </a:spcBef>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ea typeface="Arial" charset="0"/>
                <a:cs typeface="Arial" charset="0"/>
              </a:defRPr>
            </a:lvl9pPr>
          </a:lstStyle>
          <a:p>
            <a:pPr>
              <a:spcBef>
                <a:spcPct val="0"/>
              </a:spcBef>
              <a:buFontTx/>
              <a:buNone/>
            </a:pPr>
            <a:fld id="{DFA1442B-615A-CA4C-A64C-5AC2D0B51703}" type="slidenum">
              <a:rPr lang="en-US" altLang="en-US" sz="1400"/>
              <a:pPr>
                <a:spcBef>
                  <a:spcPct val="0"/>
                </a:spcBef>
                <a:buFontTx/>
                <a:buNone/>
              </a:pPr>
              <a:t>88</a:t>
            </a:fld>
            <a:endParaRPr lang="en-US" altLang="en-US" sz="1400"/>
          </a:p>
        </p:txBody>
      </p:sp>
      <p:sp>
        <p:nvSpPr>
          <p:cNvPr id="2" name="Footer Placeholder 1"/>
          <p:cNvSpPr>
            <a:spLocks noGrp="1"/>
          </p:cNvSpPr>
          <p:nvPr>
            <p:ph type="ftr" sz="quarter" idx="10"/>
          </p:nvPr>
        </p:nvSpPr>
        <p:spPr/>
        <p:txBody>
          <a:bodyPr/>
          <a:lstStyle/>
          <a:p>
            <a:pPr>
              <a:defRPr/>
            </a:pPr>
            <a:r>
              <a:rPr lang="en-US"/>
              <a:t>Distributed System(DS)</a:t>
            </a:r>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1" name="Content Placeholder 2"/>
          <p:cNvSpPr>
            <a:spLocks noGrp="1"/>
          </p:cNvSpPr>
          <p:nvPr>
            <p:ph idx="1"/>
          </p:nvPr>
        </p:nvSpPr>
        <p:spPr>
          <a:xfrm>
            <a:off x="457200" y="838200"/>
            <a:ext cx="8229600" cy="5287963"/>
          </a:xfrm>
        </p:spPr>
        <p:txBody>
          <a:bodyPr/>
          <a:lstStyle/>
          <a:p>
            <a:pPr lvl="1"/>
            <a:r>
              <a:rPr lang="en-US" altLang="en-US" sz="2400"/>
              <a:t>H3.  Separate specialized functional units, such as one CPU with one floating-point coprocessor. </a:t>
            </a:r>
          </a:p>
          <a:p>
            <a:pPr lvl="1"/>
            <a:r>
              <a:rPr lang="en-US" altLang="en-US" sz="2400"/>
              <a:t>H4.  Multiprocessors with multiple CPUs but only one single I/O system and one global memory. </a:t>
            </a:r>
          </a:p>
          <a:p>
            <a:pPr lvl="1"/>
            <a:r>
              <a:rPr lang="en-US" altLang="en-US" sz="2400"/>
              <a:t>H5.  Multicomputers with multiple CPUs, multiple I/O systems and local memories.</a:t>
            </a:r>
          </a:p>
          <a:p>
            <a:endParaRPr lang="en-US" altLang="en-US" sz="2800"/>
          </a:p>
          <a:p>
            <a:r>
              <a:rPr lang="en-US" altLang="en-US" sz="2800"/>
              <a:t>Similarly, points in the control dimension in order of increasing decentralization are the following: </a:t>
            </a:r>
          </a:p>
          <a:p>
            <a:pPr lvl="1"/>
            <a:r>
              <a:rPr lang="en-US" altLang="en-US" sz="2400"/>
              <a:t>C1.  Single fixed control point. Note that physically the system may or may not have multiple CPUs. </a:t>
            </a:r>
          </a:p>
          <a:p>
            <a:pPr>
              <a:buFont typeface="Arial" charset="0"/>
              <a:buNone/>
            </a:pPr>
            <a:endParaRPr lang="en-US" altLang="en-US" sz="2800"/>
          </a:p>
          <a:p>
            <a:endParaRPr lang="en-US" altLang="en-US" sz="2800"/>
          </a:p>
        </p:txBody>
      </p:sp>
      <p:sp>
        <p:nvSpPr>
          <p:cNvPr id="148482" name="Slide Number Placeholder 5"/>
          <p:cNvSpPr>
            <a:spLocks noGrp="1"/>
          </p:cNvSpPr>
          <p:nvPr>
            <p:ph type="sldNum" sz="quarter" idx="11"/>
          </p:nvPr>
        </p:nvSpPr>
        <p:spPr>
          <a:xfrm>
            <a:off x="6553200" y="6356350"/>
            <a:ext cx="21336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charset="2"/>
              <a:buChar char="§"/>
              <a:defRPr sz="3200">
                <a:solidFill>
                  <a:schemeClr val="tx1"/>
                </a:solidFill>
                <a:latin typeface="Arial" charset="0"/>
                <a:ea typeface="Arial" charset="0"/>
                <a:cs typeface="Arial" charset="0"/>
              </a:defRPr>
            </a:lvl1pPr>
            <a:lvl2pPr marL="742950" indent="-285750">
              <a:spcBef>
                <a:spcPct val="20000"/>
              </a:spcBef>
              <a:buFont typeface="Wingdings" charset="2"/>
              <a:buChar char="Ø"/>
              <a:defRPr sz="2800">
                <a:solidFill>
                  <a:schemeClr val="tx1"/>
                </a:solidFill>
                <a:latin typeface="Arial" charset="0"/>
                <a:ea typeface="Arial" charset="0"/>
                <a:cs typeface="Arial" charset="0"/>
              </a:defRPr>
            </a:lvl2pPr>
            <a:lvl3pPr marL="1143000" indent="-228600">
              <a:spcBef>
                <a:spcPct val="20000"/>
              </a:spcBef>
              <a:buFont typeface="Wingdings" charset="2"/>
              <a:buChar char="v"/>
              <a:defRPr sz="2400">
                <a:solidFill>
                  <a:schemeClr val="tx1"/>
                </a:solidFill>
                <a:latin typeface="Arial" charset="0"/>
                <a:ea typeface="Arial" charset="0"/>
                <a:cs typeface="Arial" charset="0"/>
              </a:defRPr>
            </a:lvl3pPr>
            <a:lvl4pPr marL="1600200" indent="-228600">
              <a:spcBef>
                <a:spcPct val="20000"/>
              </a:spcBef>
              <a:buChar char="–"/>
              <a:defRPr sz="2000">
                <a:solidFill>
                  <a:schemeClr val="tx1"/>
                </a:solidFill>
                <a:latin typeface="Arial" charset="0"/>
                <a:ea typeface="Arial" charset="0"/>
                <a:cs typeface="Arial" charset="0"/>
              </a:defRPr>
            </a:lvl4pPr>
            <a:lvl5pPr marL="2057400" indent="-228600">
              <a:spcBef>
                <a:spcPct val="20000"/>
              </a:spcBef>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ea typeface="Arial" charset="0"/>
                <a:cs typeface="Arial" charset="0"/>
              </a:defRPr>
            </a:lvl9pPr>
          </a:lstStyle>
          <a:p>
            <a:pPr>
              <a:spcBef>
                <a:spcPct val="0"/>
              </a:spcBef>
              <a:buFontTx/>
              <a:buNone/>
            </a:pPr>
            <a:fld id="{717EFC53-64CA-B746-9416-C3B81B4FB855}" type="slidenum">
              <a:rPr lang="en-US" altLang="en-US" sz="1400"/>
              <a:pPr>
                <a:spcBef>
                  <a:spcPct val="0"/>
                </a:spcBef>
                <a:buFontTx/>
                <a:buNone/>
              </a:pPr>
              <a:t>89</a:t>
            </a:fld>
            <a:endParaRPr lang="en-US" altLang="en-US" sz="1400"/>
          </a:p>
        </p:txBody>
      </p:sp>
      <p:sp>
        <p:nvSpPr>
          <p:cNvPr id="2" name="Footer Placeholder 1"/>
          <p:cNvSpPr>
            <a:spLocks noGrp="1"/>
          </p:cNvSpPr>
          <p:nvPr>
            <p:ph type="ftr" sz="quarter" idx="10"/>
          </p:nvPr>
        </p:nvSpPr>
        <p:spPr/>
        <p:txBody>
          <a:bodyPr/>
          <a:lstStyle/>
          <a:p>
            <a:pPr>
              <a:defRPr/>
            </a:pPr>
            <a:r>
              <a:rPr lang="en-US"/>
              <a:t>Distributed System(DS)</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charset="2"/>
              <a:buChar char="§"/>
              <a:defRPr sz="3200">
                <a:solidFill>
                  <a:schemeClr val="tx1"/>
                </a:solidFill>
                <a:latin typeface="Arial" charset="0"/>
                <a:ea typeface="Arial" charset="0"/>
                <a:cs typeface="Arial" charset="0"/>
              </a:defRPr>
            </a:lvl1pPr>
            <a:lvl2pPr marL="742950" indent="-285750">
              <a:spcBef>
                <a:spcPct val="20000"/>
              </a:spcBef>
              <a:buFont typeface="Wingdings" charset="2"/>
              <a:buChar char="Ø"/>
              <a:defRPr sz="2800">
                <a:solidFill>
                  <a:schemeClr val="tx1"/>
                </a:solidFill>
                <a:latin typeface="Arial" charset="0"/>
                <a:ea typeface="Arial" charset="0"/>
                <a:cs typeface="Arial" charset="0"/>
              </a:defRPr>
            </a:lvl2pPr>
            <a:lvl3pPr marL="1143000" indent="-228600">
              <a:spcBef>
                <a:spcPct val="20000"/>
              </a:spcBef>
              <a:buFont typeface="Wingdings" charset="2"/>
              <a:buChar char="v"/>
              <a:defRPr sz="2400">
                <a:solidFill>
                  <a:schemeClr val="tx1"/>
                </a:solidFill>
                <a:latin typeface="Arial" charset="0"/>
                <a:ea typeface="Arial" charset="0"/>
                <a:cs typeface="Arial" charset="0"/>
              </a:defRPr>
            </a:lvl3pPr>
            <a:lvl4pPr marL="1600200" indent="-228600">
              <a:spcBef>
                <a:spcPct val="20000"/>
              </a:spcBef>
              <a:buChar char="–"/>
              <a:defRPr sz="2000">
                <a:solidFill>
                  <a:schemeClr val="tx1"/>
                </a:solidFill>
                <a:latin typeface="Arial" charset="0"/>
                <a:ea typeface="Arial" charset="0"/>
                <a:cs typeface="Arial" charset="0"/>
              </a:defRPr>
            </a:lvl4pPr>
            <a:lvl5pPr marL="2057400" indent="-228600">
              <a:spcBef>
                <a:spcPct val="20000"/>
              </a:spcBef>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ea typeface="Arial" charset="0"/>
                <a:cs typeface="Arial" charset="0"/>
              </a:defRPr>
            </a:lvl9pPr>
          </a:lstStyle>
          <a:p>
            <a:pPr>
              <a:spcBef>
                <a:spcPct val="0"/>
              </a:spcBef>
              <a:buFontTx/>
              <a:buNone/>
            </a:pPr>
            <a:fld id="{CCDC42B0-08A9-BE4E-A049-BA4DE2CBEC18}" type="slidenum">
              <a:rPr lang="en-US" altLang="en-US" sz="1400"/>
              <a:pPr>
                <a:spcBef>
                  <a:spcPct val="0"/>
                </a:spcBef>
                <a:buFontTx/>
                <a:buNone/>
              </a:pPr>
              <a:t>9</a:t>
            </a:fld>
            <a:endParaRPr lang="en-US" altLang="en-US" sz="1400"/>
          </a:p>
        </p:txBody>
      </p:sp>
      <p:sp>
        <p:nvSpPr>
          <p:cNvPr id="29698" name="Rectangle 2"/>
          <p:cNvSpPr>
            <a:spLocks noGrp="1" noChangeArrowheads="1"/>
          </p:cNvSpPr>
          <p:nvPr>
            <p:ph type="title"/>
          </p:nvPr>
        </p:nvSpPr>
        <p:spPr>
          <a:xfrm>
            <a:off x="457200" y="557213"/>
            <a:ext cx="8229600" cy="579437"/>
          </a:xfrm>
        </p:spPr>
        <p:txBody>
          <a:bodyPr anchorCtr="1">
            <a:spAutoFit/>
          </a:bodyPr>
          <a:lstStyle/>
          <a:p>
            <a:pPr eaLnBrk="1" hangingPunct="1"/>
            <a:r>
              <a:rPr lang="en-US" altLang="en-US" sz="3200" b="1"/>
              <a:t>Defining Distributed Systems</a:t>
            </a:r>
          </a:p>
        </p:txBody>
      </p:sp>
      <p:graphicFrame>
        <p:nvGraphicFramePr>
          <p:cNvPr id="64522" name="Group 10"/>
          <p:cNvGraphicFramePr>
            <a:graphicFrameLocks noGrp="1"/>
          </p:cNvGraphicFramePr>
          <p:nvPr>
            <p:ph type="tbl" idx="1"/>
          </p:nvPr>
        </p:nvGraphicFramePr>
        <p:xfrm>
          <a:off x="533400" y="1219200"/>
          <a:ext cx="8229600" cy="2493963"/>
        </p:xfrm>
        <a:graphic>
          <a:graphicData uri="http://schemas.openxmlformats.org/drawingml/2006/table">
            <a:tbl>
              <a:tblPr rtl="1"/>
              <a:tblGrid>
                <a:gridCol w="8229600"/>
              </a:tblGrid>
              <a:tr h="2493963">
                <a:tc>
                  <a:txBody>
                    <a:bodyPr/>
                    <a:lstStyle/>
                    <a:p>
                      <a:pPr marL="1257300" marR="0" lvl="1" indent="-342900" algn="l" defTabSz="914400" rtl="0" eaLnBrk="1" fontAlgn="base" latinLnBrk="0" hangingPunct="1">
                        <a:lnSpc>
                          <a:spcPct val="10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US" sz="2800" b="0" i="0" u="none" strike="noStrike" cap="none" normalizeH="0" baseline="0" dirty="0" smtClean="0">
                          <a:ln>
                            <a:noFill/>
                          </a:ln>
                          <a:solidFill>
                            <a:srgbClr val="990099"/>
                          </a:solidFill>
                          <a:effectLst/>
                          <a:latin typeface="Arial" charset="0"/>
                          <a:ea typeface="宋体" pitchFamily="2" charset="-122"/>
                          <a:cs typeface="Arial" charset="0"/>
                        </a:rPr>
                        <a:t>Independent Failures</a:t>
                      </a:r>
                    </a:p>
                    <a:p>
                      <a:pPr marL="2057400" marR="0" lvl="2" indent="-342900" algn="l" defTabSz="914400" rtl="0" eaLnBrk="1" fontAlgn="base" latinLnBrk="0" hangingPunct="1">
                        <a:lnSpc>
                          <a:spcPct val="100000"/>
                        </a:lnSpc>
                        <a:spcBef>
                          <a:spcPct val="20000"/>
                        </a:spcBef>
                        <a:spcAft>
                          <a:spcPct val="0"/>
                        </a:spcAft>
                        <a:buClrTx/>
                        <a:buSzTx/>
                        <a:buFont typeface="Wingdings" pitchFamily="2" charset="2"/>
                        <a:buChar char="v"/>
                        <a:tabLst>
                          <a:tab pos="969963" algn="l"/>
                          <a:tab pos="1082675" algn="l"/>
                          <a:tab pos="1485900" algn="l"/>
                          <a:tab pos="1600200" algn="l"/>
                        </a:tabLst>
                      </a:pPr>
                      <a:r>
                        <a:rPr kumimoji="0" lang="en-US" sz="2400" b="0" i="0" u="none" strike="noStrike" cap="none" normalizeH="0" baseline="0" dirty="0" smtClean="0">
                          <a:ln>
                            <a:noFill/>
                          </a:ln>
                          <a:solidFill>
                            <a:srgbClr val="000000"/>
                          </a:solidFill>
                          <a:effectLst/>
                          <a:latin typeface="Arial" charset="0"/>
                          <a:ea typeface="宋体" pitchFamily="2" charset="-122"/>
                          <a:cs typeface="Arial" charset="0"/>
                        </a:rPr>
                        <a:t>Faults in the network result in the isolation of the computers that are connected to it.</a:t>
                      </a:r>
                    </a:p>
                    <a:p>
                      <a:pPr marL="2057400" marR="0" lvl="2" indent="-342900" algn="l" defTabSz="914400" rtl="0" eaLnBrk="1" fontAlgn="base" latinLnBrk="0" hangingPunct="1">
                        <a:lnSpc>
                          <a:spcPct val="100000"/>
                        </a:lnSpc>
                        <a:spcBef>
                          <a:spcPct val="20000"/>
                        </a:spcBef>
                        <a:spcAft>
                          <a:spcPct val="0"/>
                        </a:spcAft>
                        <a:buClrTx/>
                        <a:buSzTx/>
                        <a:buFont typeface="Wingdings" pitchFamily="2" charset="2"/>
                        <a:buChar char="v"/>
                        <a:tabLst>
                          <a:tab pos="969963" algn="l"/>
                          <a:tab pos="1082675" algn="l"/>
                          <a:tab pos="1485900" algn="l"/>
                          <a:tab pos="1600200" algn="l"/>
                        </a:tabLst>
                      </a:pPr>
                      <a:r>
                        <a:rPr kumimoji="0" lang="en-US" sz="2400" b="0" i="0" u="none" strike="noStrike" cap="none" normalizeH="0" baseline="0" dirty="0" smtClean="0">
                          <a:ln>
                            <a:noFill/>
                          </a:ln>
                          <a:solidFill>
                            <a:srgbClr val="000000"/>
                          </a:solidFill>
                          <a:effectLst/>
                          <a:latin typeface="Arial" charset="0"/>
                          <a:ea typeface="宋体" pitchFamily="2" charset="-122"/>
                          <a:cs typeface="Arial" charset="0"/>
                        </a:rPr>
                        <a:t>Each component of the </a:t>
                      </a:r>
                      <a:r>
                        <a:rPr kumimoji="0" lang="en-US" sz="2400" b="0" i="0" u="none" strike="noStrike" cap="none" normalizeH="0" baseline="0" dirty="0" smtClean="0">
                          <a:ln>
                            <a:noFill/>
                          </a:ln>
                          <a:solidFill>
                            <a:srgbClr val="FF0000"/>
                          </a:solidFill>
                          <a:effectLst/>
                          <a:latin typeface="Arial" charset="0"/>
                          <a:ea typeface="宋体" pitchFamily="2" charset="-122"/>
                          <a:cs typeface="Arial" charset="0"/>
                        </a:rPr>
                        <a:t>system can fail independently</a:t>
                      </a:r>
                      <a:r>
                        <a:rPr kumimoji="0" lang="en-US" sz="2400" b="0" i="0" u="none" strike="noStrike" cap="none" normalizeH="0" baseline="0" dirty="0" smtClean="0">
                          <a:ln>
                            <a:noFill/>
                          </a:ln>
                          <a:solidFill>
                            <a:srgbClr val="000000"/>
                          </a:solidFill>
                          <a:effectLst/>
                          <a:latin typeface="Arial" charset="0"/>
                          <a:ea typeface="宋体" pitchFamily="2" charset="-122"/>
                          <a:cs typeface="Arial" charset="0"/>
                        </a:rPr>
                        <a:t>, leaving the others still running. </a:t>
                      </a:r>
                    </a:p>
                  </a:txBody>
                  <a:tcPr marT="45733" marB="45733"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sp>
        <p:nvSpPr>
          <p:cNvPr id="2" name="Footer Placeholder 1"/>
          <p:cNvSpPr>
            <a:spLocks noGrp="1"/>
          </p:cNvSpPr>
          <p:nvPr>
            <p:ph type="ftr" sz="quarter" idx="10"/>
          </p:nvPr>
        </p:nvSpPr>
        <p:spPr/>
        <p:txBody>
          <a:bodyPr/>
          <a:lstStyle/>
          <a:p>
            <a:pPr>
              <a:defRPr/>
            </a:pPr>
            <a:r>
              <a:rPr lang="en-US"/>
              <a:t>Distributed System(DS)</a:t>
            </a:r>
          </a:p>
        </p:txBody>
      </p:sp>
    </p:spTree>
  </p:cSld>
  <p:clrMapOvr>
    <a:masterClrMapping/>
  </p:clrMapOvr>
  <p:transition/>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5" name="Content Placeholder 2"/>
          <p:cNvSpPr>
            <a:spLocks noGrp="1"/>
          </p:cNvSpPr>
          <p:nvPr>
            <p:ph idx="1"/>
          </p:nvPr>
        </p:nvSpPr>
        <p:spPr>
          <a:xfrm>
            <a:off x="304800" y="838200"/>
            <a:ext cx="8229600" cy="5257800"/>
          </a:xfrm>
        </p:spPr>
        <p:txBody>
          <a:bodyPr/>
          <a:lstStyle/>
          <a:p>
            <a:pPr lvl="1"/>
            <a:r>
              <a:rPr lang="en-US" altLang="en-US" sz="2400" dirty="0"/>
              <a:t>C2.  Single dynamic control point. In multiple CPU cases the controller changes from time to time among CPUs. </a:t>
            </a:r>
          </a:p>
          <a:p>
            <a:pPr lvl="1"/>
            <a:r>
              <a:rPr lang="en-US" altLang="en-US" sz="2400" dirty="0"/>
              <a:t>C3.  A fixed master/slave structure. For example, in a system with one CPU and one coprocessor, the CPU is a fixed master and the coprocessor is a fixed slave. </a:t>
            </a:r>
          </a:p>
          <a:p>
            <a:pPr lvl="1"/>
            <a:r>
              <a:rPr lang="en-US" altLang="en-US" sz="2400" dirty="0"/>
              <a:t>C4.  A dynamic master/slave structure. The role of master/slave is modifiable by software. </a:t>
            </a:r>
          </a:p>
          <a:p>
            <a:pPr lvl="1"/>
            <a:r>
              <a:rPr lang="en-US" altLang="en-US" sz="2400" dirty="0"/>
              <a:t>C5.  Multiple homogeneous control points where copies of the same controller are used. </a:t>
            </a:r>
          </a:p>
          <a:p>
            <a:pPr lvl="1"/>
            <a:r>
              <a:rPr lang="en-US" altLang="en-US" sz="2400" dirty="0"/>
              <a:t>C6.  Multiple heterogeneous control points where different controllers are used</a:t>
            </a:r>
          </a:p>
        </p:txBody>
      </p:sp>
      <p:sp>
        <p:nvSpPr>
          <p:cNvPr id="149506" name="Slide Number Placeholder 5"/>
          <p:cNvSpPr>
            <a:spLocks noGrp="1"/>
          </p:cNvSpPr>
          <p:nvPr>
            <p:ph type="sldNum" sz="quarter" idx="11"/>
          </p:nvPr>
        </p:nvSpPr>
        <p:spPr>
          <a:xfrm>
            <a:off x="6553200" y="6356350"/>
            <a:ext cx="21336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charset="2"/>
              <a:buChar char="§"/>
              <a:defRPr sz="3200">
                <a:solidFill>
                  <a:schemeClr val="tx1"/>
                </a:solidFill>
                <a:latin typeface="Arial" charset="0"/>
                <a:ea typeface="Arial" charset="0"/>
                <a:cs typeface="Arial" charset="0"/>
              </a:defRPr>
            </a:lvl1pPr>
            <a:lvl2pPr marL="742950" indent="-285750">
              <a:spcBef>
                <a:spcPct val="20000"/>
              </a:spcBef>
              <a:buFont typeface="Wingdings" charset="2"/>
              <a:buChar char="Ø"/>
              <a:defRPr sz="2800">
                <a:solidFill>
                  <a:schemeClr val="tx1"/>
                </a:solidFill>
                <a:latin typeface="Arial" charset="0"/>
                <a:ea typeface="Arial" charset="0"/>
                <a:cs typeface="Arial" charset="0"/>
              </a:defRPr>
            </a:lvl2pPr>
            <a:lvl3pPr marL="1143000" indent="-228600">
              <a:spcBef>
                <a:spcPct val="20000"/>
              </a:spcBef>
              <a:buFont typeface="Wingdings" charset="2"/>
              <a:buChar char="v"/>
              <a:defRPr sz="2400">
                <a:solidFill>
                  <a:schemeClr val="tx1"/>
                </a:solidFill>
                <a:latin typeface="Arial" charset="0"/>
                <a:ea typeface="Arial" charset="0"/>
                <a:cs typeface="Arial" charset="0"/>
              </a:defRPr>
            </a:lvl3pPr>
            <a:lvl4pPr marL="1600200" indent="-228600">
              <a:spcBef>
                <a:spcPct val="20000"/>
              </a:spcBef>
              <a:buChar char="–"/>
              <a:defRPr sz="2000">
                <a:solidFill>
                  <a:schemeClr val="tx1"/>
                </a:solidFill>
                <a:latin typeface="Arial" charset="0"/>
                <a:ea typeface="Arial" charset="0"/>
                <a:cs typeface="Arial" charset="0"/>
              </a:defRPr>
            </a:lvl4pPr>
            <a:lvl5pPr marL="2057400" indent="-228600">
              <a:spcBef>
                <a:spcPct val="20000"/>
              </a:spcBef>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ea typeface="Arial" charset="0"/>
                <a:cs typeface="Arial" charset="0"/>
              </a:defRPr>
            </a:lvl9pPr>
          </a:lstStyle>
          <a:p>
            <a:pPr>
              <a:spcBef>
                <a:spcPct val="0"/>
              </a:spcBef>
              <a:buFontTx/>
              <a:buNone/>
            </a:pPr>
            <a:fld id="{B08132F2-67A2-4E42-9A73-27A6989F9235}" type="slidenum">
              <a:rPr lang="en-US" altLang="en-US" sz="1400"/>
              <a:pPr>
                <a:spcBef>
                  <a:spcPct val="0"/>
                </a:spcBef>
                <a:buFontTx/>
                <a:buNone/>
              </a:pPr>
              <a:t>90</a:t>
            </a:fld>
            <a:endParaRPr lang="en-US" altLang="en-US" sz="1400"/>
          </a:p>
        </p:txBody>
      </p:sp>
      <p:sp>
        <p:nvSpPr>
          <p:cNvPr id="2" name="Footer Placeholder 1"/>
          <p:cNvSpPr>
            <a:spLocks noGrp="1"/>
          </p:cNvSpPr>
          <p:nvPr>
            <p:ph type="ftr" sz="quarter" idx="10"/>
          </p:nvPr>
        </p:nvSpPr>
        <p:spPr/>
        <p:txBody>
          <a:bodyPr/>
          <a:lstStyle/>
          <a:p>
            <a:pPr>
              <a:defRPr/>
            </a:pPr>
            <a:r>
              <a:rPr lang="en-US"/>
              <a:t>Distributed System(DS)</a:t>
            </a:r>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29" name="Content Placeholder 2"/>
          <p:cNvSpPr>
            <a:spLocks noGrp="1"/>
          </p:cNvSpPr>
          <p:nvPr>
            <p:ph idx="1"/>
          </p:nvPr>
        </p:nvSpPr>
        <p:spPr>
          <a:xfrm>
            <a:off x="457200" y="457200"/>
            <a:ext cx="8229600" cy="5791200"/>
          </a:xfrm>
        </p:spPr>
        <p:txBody>
          <a:bodyPr/>
          <a:lstStyle/>
          <a:p>
            <a:r>
              <a:rPr lang="en-US" altLang="en-US"/>
              <a:t>The database has two components that can be distributed: files and a directory that keeps track of these files</a:t>
            </a:r>
          </a:p>
          <a:p>
            <a:endParaRPr lang="en-US" altLang="en-US"/>
          </a:p>
          <a:p>
            <a:r>
              <a:rPr lang="en-US" altLang="en-US"/>
              <a:t>Distribution can be done in one of two ways, or a combination of both: replication and partition</a:t>
            </a:r>
          </a:p>
          <a:p>
            <a:endParaRPr lang="en-US" altLang="en-US"/>
          </a:p>
          <a:p>
            <a:r>
              <a:rPr lang="en-US" altLang="en-US"/>
              <a:t>A database is partitioned if it is split into sub-databases and then each sub-database is assigned to different sites</a:t>
            </a:r>
          </a:p>
        </p:txBody>
      </p:sp>
      <p:sp>
        <p:nvSpPr>
          <p:cNvPr id="150530" name="Slide Number Placeholder 5"/>
          <p:cNvSpPr>
            <a:spLocks noGrp="1"/>
          </p:cNvSpPr>
          <p:nvPr>
            <p:ph type="sldNum" sz="quarter" idx="11"/>
          </p:nvPr>
        </p:nvSpPr>
        <p:spPr>
          <a:xfrm>
            <a:off x="6553200" y="6356350"/>
            <a:ext cx="21336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charset="2"/>
              <a:buChar char="§"/>
              <a:defRPr sz="3200">
                <a:solidFill>
                  <a:schemeClr val="tx1"/>
                </a:solidFill>
                <a:latin typeface="Arial" charset="0"/>
                <a:ea typeface="Arial" charset="0"/>
                <a:cs typeface="Arial" charset="0"/>
              </a:defRPr>
            </a:lvl1pPr>
            <a:lvl2pPr marL="742950" indent="-285750">
              <a:spcBef>
                <a:spcPct val="20000"/>
              </a:spcBef>
              <a:buFont typeface="Wingdings" charset="2"/>
              <a:buChar char="Ø"/>
              <a:defRPr sz="2800">
                <a:solidFill>
                  <a:schemeClr val="tx1"/>
                </a:solidFill>
                <a:latin typeface="Arial" charset="0"/>
                <a:ea typeface="Arial" charset="0"/>
                <a:cs typeface="Arial" charset="0"/>
              </a:defRPr>
            </a:lvl2pPr>
            <a:lvl3pPr marL="1143000" indent="-228600">
              <a:spcBef>
                <a:spcPct val="20000"/>
              </a:spcBef>
              <a:buFont typeface="Wingdings" charset="2"/>
              <a:buChar char="v"/>
              <a:defRPr sz="2400">
                <a:solidFill>
                  <a:schemeClr val="tx1"/>
                </a:solidFill>
                <a:latin typeface="Arial" charset="0"/>
                <a:ea typeface="Arial" charset="0"/>
                <a:cs typeface="Arial" charset="0"/>
              </a:defRPr>
            </a:lvl3pPr>
            <a:lvl4pPr marL="1600200" indent="-228600">
              <a:spcBef>
                <a:spcPct val="20000"/>
              </a:spcBef>
              <a:buChar char="–"/>
              <a:defRPr sz="2000">
                <a:solidFill>
                  <a:schemeClr val="tx1"/>
                </a:solidFill>
                <a:latin typeface="Arial" charset="0"/>
                <a:ea typeface="Arial" charset="0"/>
                <a:cs typeface="Arial" charset="0"/>
              </a:defRPr>
            </a:lvl4pPr>
            <a:lvl5pPr marL="2057400" indent="-228600">
              <a:spcBef>
                <a:spcPct val="20000"/>
              </a:spcBef>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ea typeface="Arial" charset="0"/>
                <a:cs typeface="Arial" charset="0"/>
              </a:defRPr>
            </a:lvl9pPr>
          </a:lstStyle>
          <a:p>
            <a:pPr>
              <a:spcBef>
                <a:spcPct val="0"/>
              </a:spcBef>
              <a:buFontTx/>
              <a:buNone/>
            </a:pPr>
            <a:fld id="{3F9159AE-5F4A-0C42-927F-4162BE969898}" type="slidenum">
              <a:rPr lang="en-US" altLang="en-US" sz="1400"/>
              <a:pPr>
                <a:spcBef>
                  <a:spcPct val="0"/>
                </a:spcBef>
                <a:buFontTx/>
                <a:buNone/>
              </a:pPr>
              <a:t>91</a:t>
            </a:fld>
            <a:endParaRPr lang="en-US" altLang="en-US" sz="1400"/>
          </a:p>
        </p:txBody>
      </p:sp>
      <p:sp>
        <p:nvSpPr>
          <p:cNvPr id="2" name="Footer Placeholder 1"/>
          <p:cNvSpPr>
            <a:spLocks noGrp="1"/>
          </p:cNvSpPr>
          <p:nvPr>
            <p:ph type="ftr" sz="quarter" idx="10"/>
          </p:nvPr>
        </p:nvSpPr>
        <p:spPr/>
        <p:txBody>
          <a:bodyPr/>
          <a:lstStyle/>
          <a:p>
            <a:pPr>
              <a:defRPr/>
            </a:pPr>
            <a:r>
              <a:rPr lang="en-US"/>
              <a:t>Distributed System(DS)</a:t>
            </a:r>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3" name="Content Placeholder 2"/>
          <p:cNvSpPr>
            <a:spLocks noGrp="1"/>
          </p:cNvSpPr>
          <p:nvPr>
            <p:ph idx="1"/>
          </p:nvPr>
        </p:nvSpPr>
        <p:spPr>
          <a:xfrm>
            <a:off x="457200" y="609600"/>
            <a:ext cx="8229600" cy="5516563"/>
          </a:xfrm>
        </p:spPr>
        <p:txBody>
          <a:bodyPr/>
          <a:lstStyle/>
          <a:p>
            <a:pPr lvl="1"/>
            <a:r>
              <a:rPr lang="en-US" altLang="en-US" sz="2400"/>
              <a:t>D1.  Centralized databases with a single copy of both files and directory. </a:t>
            </a:r>
          </a:p>
          <a:p>
            <a:pPr lvl="1"/>
            <a:r>
              <a:rPr lang="en-US" altLang="en-US" sz="2400"/>
              <a:t>D2.  Distributed files with a single centralized directory and no local directory. </a:t>
            </a:r>
          </a:p>
          <a:p>
            <a:pPr lvl="1"/>
            <a:r>
              <a:rPr lang="en-US" altLang="en-US" sz="2400"/>
              <a:t>D3.  Replicated database with a copy of files and a directory at each site. </a:t>
            </a:r>
          </a:p>
          <a:p>
            <a:pPr lvl="1"/>
            <a:endParaRPr lang="en-US" altLang="en-US" sz="2400"/>
          </a:p>
          <a:p>
            <a:pPr lvl="1"/>
            <a:r>
              <a:rPr lang="en-US" altLang="en-US" sz="2400"/>
              <a:t>D4.  Partitioned database with a master that keeps a complete duplicate copy of all files. </a:t>
            </a:r>
          </a:p>
          <a:p>
            <a:pPr lvl="1"/>
            <a:r>
              <a:rPr lang="en-US" altLang="en-US" sz="2400"/>
              <a:t>D5.  Partitioned database with a master that keeps only a complete directory. </a:t>
            </a:r>
          </a:p>
          <a:p>
            <a:pPr lvl="1"/>
            <a:r>
              <a:rPr lang="en-US" altLang="en-US" sz="2400"/>
              <a:t>D6.  Partitioned database with no master file or directory. </a:t>
            </a:r>
          </a:p>
        </p:txBody>
      </p:sp>
      <p:sp>
        <p:nvSpPr>
          <p:cNvPr id="151554" name="Slide Number Placeholder 5"/>
          <p:cNvSpPr>
            <a:spLocks noGrp="1"/>
          </p:cNvSpPr>
          <p:nvPr>
            <p:ph type="sldNum" sz="quarter" idx="11"/>
          </p:nvPr>
        </p:nvSpPr>
        <p:spPr>
          <a:xfrm>
            <a:off x="6553200" y="6356350"/>
            <a:ext cx="21336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charset="2"/>
              <a:buChar char="§"/>
              <a:defRPr sz="3200">
                <a:solidFill>
                  <a:schemeClr val="tx1"/>
                </a:solidFill>
                <a:latin typeface="Arial" charset="0"/>
                <a:ea typeface="Arial" charset="0"/>
                <a:cs typeface="Arial" charset="0"/>
              </a:defRPr>
            </a:lvl1pPr>
            <a:lvl2pPr marL="742950" indent="-285750">
              <a:spcBef>
                <a:spcPct val="20000"/>
              </a:spcBef>
              <a:buFont typeface="Wingdings" charset="2"/>
              <a:buChar char="Ø"/>
              <a:defRPr sz="2800">
                <a:solidFill>
                  <a:schemeClr val="tx1"/>
                </a:solidFill>
                <a:latin typeface="Arial" charset="0"/>
                <a:ea typeface="Arial" charset="0"/>
                <a:cs typeface="Arial" charset="0"/>
              </a:defRPr>
            </a:lvl2pPr>
            <a:lvl3pPr marL="1143000" indent="-228600">
              <a:spcBef>
                <a:spcPct val="20000"/>
              </a:spcBef>
              <a:buFont typeface="Wingdings" charset="2"/>
              <a:buChar char="v"/>
              <a:defRPr sz="2400">
                <a:solidFill>
                  <a:schemeClr val="tx1"/>
                </a:solidFill>
                <a:latin typeface="Arial" charset="0"/>
                <a:ea typeface="Arial" charset="0"/>
                <a:cs typeface="Arial" charset="0"/>
              </a:defRPr>
            </a:lvl3pPr>
            <a:lvl4pPr marL="1600200" indent="-228600">
              <a:spcBef>
                <a:spcPct val="20000"/>
              </a:spcBef>
              <a:buChar char="–"/>
              <a:defRPr sz="2000">
                <a:solidFill>
                  <a:schemeClr val="tx1"/>
                </a:solidFill>
                <a:latin typeface="Arial" charset="0"/>
                <a:ea typeface="Arial" charset="0"/>
                <a:cs typeface="Arial" charset="0"/>
              </a:defRPr>
            </a:lvl4pPr>
            <a:lvl5pPr marL="2057400" indent="-228600">
              <a:spcBef>
                <a:spcPct val="20000"/>
              </a:spcBef>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ea typeface="Arial" charset="0"/>
                <a:cs typeface="Arial" charset="0"/>
              </a:defRPr>
            </a:lvl9pPr>
          </a:lstStyle>
          <a:p>
            <a:pPr>
              <a:spcBef>
                <a:spcPct val="0"/>
              </a:spcBef>
              <a:buFontTx/>
              <a:buNone/>
            </a:pPr>
            <a:fld id="{B91E2FE7-0630-F34A-9358-8D0A9B587D45}" type="slidenum">
              <a:rPr lang="en-US" altLang="en-US" sz="1400"/>
              <a:pPr>
                <a:spcBef>
                  <a:spcPct val="0"/>
                </a:spcBef>
                <a:buFontTx/>
                <a:buNone/>
              </a:pPr>
              <a:t>92</a:t>
            </a:fld>
            <a:endParaRPr lang="en-US" altLang="en-US" sz="1400"/>
          </a:p>
        </p:txBody>
      </p:sp>
      <p:sp>
        <p:nvSpPr>
          <p:cNvPr id="2" name="Footer Placeholder 1"/>
          <p:cNvSpPr>
            <a:spLocks noGrp="1"/>
          </p:cNvSpPr>
          <p:nvPr>
            <p:ph type="ftr" sz="quarter" idx="10"/>
          </p:nvPr>
        </p:nvSpPr>
        <p:spPr/>
        <p:txBody>
          <a:bodyPr/>
          <a:lstStyle/>
          <a:p>
            <a:pPr>
              <a:defRPr/>
            </a:pPr>
            <a:r>
              <a:rPr lang="en-US"/>
              <a:t>Distributed System(DS)</a:t>
            </a:r>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7" name="Content Placeholder 2"/>
          <p:cNvSpPr>
            <a:spLocks noGrp="1"/>
          </p:cNvSpPr>
          <p:nvPr>
            <p:ph idx="1"/>
          </p:nvPr>
        </p:nvSpPr>
        <p:spPr>
          <a:xfrm>
            <a:off x="457200" y="1600200"/>
            <a:ext cx="8229600" cy="3886200"/>
          </a:xfrm>
        </p:spPr>
        <p:txBody>
          <a:bodyPr/>
          <a:lstStyle/>
          <a:p>
            <a:r>
              <a:rPr lang="en-US" altLang="en-US" sz="3600"/>
              <a:t>A system is a distributed one if it has:</a:t>
            </a:r>
          </a:p>
          <a:p>
            <a:pPr lvl="1"/>
            <a:r>
              <a:rPr lang="en-US" altLang="en-US" sz="3200"/>
              <a:t> Multiple processing elements (PEs). </a:t>
            </a:r>
          </a:p>
          <a:p>
            <a:pPr lvl="1"/>
            <a:r>
              <a:rPr lang="en-US" altLang="en-US" sz="3200"/>
              <a:t> Interconnection hardware. </a:t>
            </a:r>
          </a:p>
          <a:p>
            <a:pPr lvl="1"/>
            <a:r>
              <a:rPr lang="en-US" altLang="en-US" sz="3200"/>
              <a:t> Shared states. </a:t>
            </a:r>
          </a:p>
        </p:txBody>
      </p:sp>
      <p:sp>
        <p:nvSpPr>
          <p:cNvPr id="152578" name="Slide Number Placeholder 5"/>
          <p:cNvSpPr>
            <a:spLocks noGrp="1"/>
          </p:cNvSpPr>
          <p:nvPr>
            <p:ph type="sldNum" sz="quarter" idx="11"/>
          </p:nvPr>
        </p:nvSpPr>
        <p:spPr>
          <a:xfrm>
            <a:off x="6553200" y="6356350"/>
            <a:ext cx="21336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charset="2"/>
              <a:buChar char="§"/>
              <a:defRPr sz="3200">
                <a:solidFill>
                  <a:schemeClr val="tx1"/>
                </a:solidFill>
                <a:latin typeface="Arial" charset="0"/>
                <a:ea typeface="Arial" charset="0"/>
                <a:cs typeface="Arial" charset="0"/>
              </a:defRPr>
            </a:lvl1pPr>
            <a:lvl2pPr marL="742950" indent="-285750">
              <a:spcBef>
                <a:spcPct val="20000"/>
              </a:spcBef>
              <a:buFont typeface="Wingdings" charset="2"/>
              <a:buChar char="Ø"/>
              <a:defRPr sz="2800">
                <a:solidFill>
                  <a:schemeClr val="tx1"/>
                </a:solidFill>
                <a:latin typeface="Arial" charset="0"/>
                <a:ea typeface="Arial" charset="0"/>
                <a:cs typeface="Arial" charset="0"/>
              </a:defRPr>
            </a:lvl2pPr>
            <a:lvl3pPr marL="1143000" indent="-228600">
              <a:spcBef>
                <a:spcPct val="20000"/>
              </a:spcBef>
              <a:buFont typeface="Wingdings" charset="2"/>
              <a:buChar char="v"/>
              <a:defRPr sz="2400">
                <a:solidFill>
                  <a:schemeClr val="tx1"/>
                </a:solidFill>
                <a:latin typeface="Arial" charset="0"/>
                <a:ea typeface="Arial" charset="0"/>
                <a:cs typeface="Arial" charset="0"/>
              </a:defRPr>
            </a:lvl3pPr>
            <a:lvl4pPr marL="1600200" indent="-228600">
              <a:spcBef>
                <a:spcPct val="20000"/>
              </a:spcBef>
              <a:buChar char="–"/>
              <a:defRPr sz="2000">
                <a:solidFill>
                  <a:schemeClr val="tx1"/>
                </a:solidFill>
                <a:latin typeface="Arial" charset="0"/>
                <a:ea typeface="Arial" charset="0"/>
                <a:cs typeface="Arial" charset="0"/>
              </a:defRPr>
            </a:lvl4pPr>
            <a:lvl5pPr marL="2057400" indent="-228600">
              <a:spcBef>
                <a:spcPct val="20000"/>
              </a:spcBef>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ea typeface="Arial" charset="0"/>
                <a:cs typeface="Arial" charset="0"/>
              </a:defRPr>
            </a:lvl9pPr>
          </a:lstStyle>
          <a:p>
            <a:pPr>
              <a:spcBef>
                <a:spcPct val="0"/>
              </a:spcBef>
              <a:buFontTx/>
              <a:buNone/>
            </a:pPr>
            <a:fld id="{FD399805-F800-9445-87C0-064749C34DD4}" type="slidenum">
              <a:rPr lang="en-US" altLang="en-US" sz="1400"/>
              <a:pPr>
                <a:spcBef>
                  <a:spcPct val="0"/>
                </a:spcBef>
                <a:buFontTx/>
                <a:buNone/>
              </a:pPr>
              <a:t>93</a:t>
            </a:fld>
            <a:endParaRPr lang="en-US" altLang="en-US" sz="1400"/>
          </a:p>
        </p:txBody>
      </p:sp>
      <p:sp>
        <p:nvSpPr>
          <p:cNvPr id="2" name="Footer Placeholder 1"/>
          <p:cNvSpPr>
            <a:spLocks noGrp="1"/>
          </p:cNvSpPr>
          <p:nvPr>
            <p:ph type="ftr" sz="quarter" idx="10"/>
          </p:nvPr>
        </p:nvSpPr>
        <p:spPr/>
        <p:txBody>
          <a:bodyPr/>
          <a:lstStyle/>
          <a:p>
            <a:pPr>
              <a:defRPr/>
            </a:pPr>
            <a:r>
              <a:rPr lang="en-US"/>
              <a:t>Distributed System(DS)</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2833</TotalTime>
  <Words>4617</Words>
  <Application>Microsoft Macintosh PowerPoint</Application>
  <PresentationFormat>On-screen Show (4:3)</PresentationFormat>
  <Paragraphs>813</Paragraphs>
  <Slides>93</Slides>
  <Notes>44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93</vt:i4>
      </vt:variant>
    </vt:vector>
  </HeadingPairs>
  <TitlesOfParts>
    <vt:vector size="102" baseType="lpstr">
      <vt:lpstr>Arial</vt:lpstr>
      <vt:lpstr>Wingdings</vt:lpstr>
      <vt:lpstr>宋体</vt:lpstr>
      <vt:lpstr>Times</vt:lpstr>
      <vt:lpstr>Tahoma</vt:lpstr>
      <vt:lpstr>Times New Roman</vt:lpstr>
      <vt:lpstr>Wingdings 2</vt:lpstr>
      <vt:lpstr>Perpetua</vt:lpstr>
      <vt:lpstr>Default Design</vt:lpstr>
      <vt:lpstr>Distributed System (BESE-VII)</vt:lpstr>
      <vt:lpstr>Chapter 1: Introduction to Distributed System</vt:lpstr>
      <vt:lpstr>Topics</vt:lpstr>
      <vt:lpstr>Defining Distributed Systems</vt:lpstr>
      <vt:lpstr>Defining Distributed Systems</vt:lpstr>
      <vt:lpstr>Defining Distributed Systems</vt:lpstr>
      <vt:lpstr>Defining Distributed Systems</vt:lpstr>
      <vt:lpstr>Defining Distributed Systems</vt:lpstr>
      <vt:lpstr>Defining Distributed Systems</vt:lpstr>
      <vt:lpstr>Defining Distributed Systems</vt:lpstr>
      <vt:lpstr>Defining Distributed Systems</vt:lpstr>
      <vt:lpstr>Advantages of Distributed Systems over Centralized Systems</vt:lpstr>
      <vt:lpstr>Advantages of Distributed Systems over Independent PCs</vt:lpstr>
      <vt:lpstr>Disadvantages of Distributed Systems</vt:lpstr>
      <vt:lpstr>Goals of D.S.</vt:lpstr>
      <vt:lpstr>General Examples of Distributed Systems</vt:lpstr>
      <vt:lpstr>Other Examples of Distributed Systems</vt:lpstr>
      <vt:lpstr>Other Examples of Distributed Systems</vt:lpstr>
      <vt:lpstr>Resource sharing and the Web</vt:lpstr>
      <vt:lpstr>Resource sharing and the Web</vt:lpstr>
      <vt:lpstr>Design Challenges of Distributed Systems</vt:lpstr>
      <vt:lpstr>Design Challenges of Distributed Systems</vt:lpstr>
      <vt:lpstr>Design Challenges of Distributed Systems</vt:lpstr>
      <vt:lpstr>Heterogeneity</vt:lpstr>
      <vt:lpstr>Heterogeneity</vt:lpstr>
      <vt:lpstr>Heterogeneity</vt:lpstr>
      <vt:lpstr>Heterogeneity</vt:lpstr>
      <vt:lpstr>Openness</vt:lpstr>
      <vt:lpstr>Openness</vt:lpstr>
      <vt:lpstr>Reliability</vt:lpstr>
      <vt:lpstr>Performance</vt:lpstr>
      <vt:lpstr>Security </vt:lpstr>
      <vt:lpstr>Security </vt:lpstr>
      <vt:lpstr>Security </vt:lpstr>
      <vt:lpstr>Scalability</vt:lpstr>
      <vt:lpstr>Scalability</vt:lpstr>
      <vt:lpstr>Scalability</vt:lpstr>
      <vt:lpstr>Scalability</vt:lpstr>
      <vt:lpstr>Failure handling</vt:lpstr>
      <vt:lpstr>Failure handling</vt:lpstr>
      <vt:lpstr>Concurrency</vt:lpstr>
      <vt:lpstr>Transparency</vt:lpstr>
      <vt:lpstr>Transparency</vt:lpstr>
      <vt:lpstr>Transparency</vt:lpstr>
      <vt:lpstr>Transparency</vt:lpstr>
      <vt:lpstr>Transparency</vt:lpstr>
      <vt:lpstr>Transparency</vt:lpstr>
      <vt:lpstr>Forms of Transparency in a Distributed System</vt:lpstr>
      <vt:lpstr>Pitfalls when Developing Distributed Systems</vt:lpstr>
      <vt:lpstr>True Distributed System</vt:lpstr>
      <vt:lpstr>Software Concept in Distributed System</vt:lpstr>
      <vt:lpstr>PowerPoint Presentation</vt:lpstr>
      <vt:lpstr>NOS: characteristics</vt:lpstr>
      <vt:lpstr>PowerPoint Presentation</vt:lpstr>
      <vt:lpstr>Middleware Examples</vt:lpstr>
      <vt:lpstr>PowerPoint Presentation</vt:lpstr>
      <vt:lpstr>Distributed Operating System (2)</vt:lpstr>
      <vt:lpstr>Distributed Operating System (3)</vt:lpstr>
      <vt:lpstr>DOS: characteristics (1) </vt:lpstr>
      <vt:lpstr>DOS: characteristics (2) </vt:lpstr>
      <vt:lpstr>OS vs DOS</vt:lpstr>
      <vt:lpstr>NOS vs DOS</vt:lpstr>
      <vt:lpstr>Hardware Concepts</vt:lpstr>
      <vt:lpstr>PowerPoint Presentation</vt:lpstr>
      <vt:lpstr>PowerPoint Presentation</vt:lpstr>
      <vt:lpstr>PowerPoint Presentation</vt:lpstr>
      <vt:lpstr>Flynn’s Classification – Processor architectures </vt:lpstr>
      <vt:lpstr>Flynn Architectures (1)</vt:lpstr>
      <vt:lpstr>Flynn Architectures (2)</vt:lpstr>
      <vt:lpstr>PowerPoint Presentation</vt:lpstr>
      <vt:lpstr>PowerPoint Presentation</vt:lpstr>
      <vt:lpstr>PowerPoint Presentation</vt:lpstr>
      <vt:lpstr>PowerPoint Presentation</vt:lpstr>
      <vt:lpstr>PowerPoint Presentation</vt:lpstr>
      <vt:lpstr>PowerPoint Presentation</vt:lpstr>
      <vt:lpstr>Bus Based Multiprocessor System</vt:lpstr>
      <vt:lpstr>PowerPoint Presentation</vt:lpstr>
      <vt:lpstr>Cross switch</vt:lpstr>
      <vt:lpstr>Omega network</vt:lpstr>
      <vt:lpstr>PowerPoint Presentation</vt:lpstr>
      <vt:lpstr>Homogeneous Multicomputer Systems – Processor Arrays</vt:lpstr>
      <vt:lpstr>Multiprocessors or Multicomputer Coupling</vt:lpstr>
      <vt:lpstr>Loosely coupled multi-computer systems</vt:lpstr>
      <vt:lpstr>Closely (Tightly) coupled multi-computer systems</vt:lpstr>
      <vt:lpstr>Tightly Coupled vs Loosely Coupled</vt:lpstr>
      <vt:lpstr>Enslow’s Model of DS</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Distributed System (BESE-VII)</dc:title>
  <dc:subject>Distributed System</dc:subject>
  <dc:creator>Microsoft Office User</dc:creator>
  <cp:keywords>Distributed system, resource sharing, transperancy, concurrency</cp:keywords>
  <dc:description/>
  <cp:lastModifiedBy>Microsoft Office User</cp:lastModifiedBy>
  <cp:revision>7</cp:revision>
  <dcterms:created xsi:type="dcterms:W3CDTF">2016-04-05T15:28:51Z</dcterms:created>
  <dcterms:modified xsi:type="dcterms:W3CDTF">2016-04-07T14:42:00Z</dcterms:modified>
  <cp:category>Lecture Slide</cp:category>
</cp:coreProperties>
</file>