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2" r:id="rId1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B534DD-9198-4B25-8411-C380DABDD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1FF2953-D3B8-4007-9E57-5B13081CB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89ECE23-BD5D-4872-81AB-8B48C59B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29BE-8080-498A-B000-A1A2F6DBC1F0}" type="datetimeFigureOut">
              <a:rPr lang="hu-HU" smtClean="0"/>
              <a:t>2025. 01. 29.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5FB1A03-634F-485D-B64F-C7CE4A4C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9B0408B-2385-4AE7-B3FB-B0EB8A7C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7EB5-0DCD-49E5-8802-EC2AE9BEAB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006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E4078B-E676-4994-AA96-7E77EB6D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582D6BA-1DB2-413F-B3DB-4014EAE84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063B9AA-2E96-4114-A883-52BB5B06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29BE-8080-498A-B000-A1A2F6DBC1F0}" type="datetimeFigureOut">
              <a:rPr lang="hu-HU" smtClean="0"/>
              <a:t>2025. 01. 29.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A9FC8B-4096-45AF-B77D-575AFEA1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0B15FEF-A8D7-4E39-84E0-D4DBB99E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7EB5-0DCD-49E5-8802-EC2AE9BEAB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798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36C2A18-D1D4-4DD4-9EB8-289A9A9D6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F99AF67-2FC1-429D-A272-82B278DCA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616EF01-495E-45EB-B922-FE53FA5A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29BE-8080-498A-B000-A1A2F6DBC1F0}" type="datetimeFigureOut">
              <a:rPr lang="hu-HU" smtClean="0"/>
              <a:t>2025. 01. 29.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69125B2-25EF-4697-B3DB-106C80BF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ADE7E1F-C6B0-41FD-A71F-AC1D78AB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7EB5-0DCD-49E5-8802-EC2AE9BEAB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196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DC1CD6-5AD9-4E62-B479-8DC46E60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B845D1-12D9-4CF2-BF99-4302B20C0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DF8A8FC-8F1E-48B5-BF71-35C99CC7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29BE-8080-498A-B000-A1A2F6DBC1F0}" type="datetimeFigureOut">
              <a:rPr lang="hu-HU" smtClean="0"/>
              <a:t>2025. 01. 29.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5D5630E-3A7C-4AC2-927D-15EB467F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D7EEC19-737C-4708-8ADC-B539D4E5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7EB5-0DCD-49E5-8802-EC2AE9BEAB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505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304323-4C26-4D42-B57C-F81D6D27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8E5D14D-DF15-421F-9385-31FBECBF8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7C5D8D2-2918-4D4B-9435-5651DF62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29BE-8080-498A-B000-A1A2F6DBC1F0}" type="datetimeFigureOut">
              <a:rPr lang="hu-HU" smtClean="0"/>
              <a:t>2025. 01. 29.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74C4F9B-8545-4794-B4DA-AB33E485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2A7CAF-2AA9-4117-9D31-6661DAD7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7EB5-0DCD-49E5-8802-EC2AE9BEAB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410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D7FC98-8218-47B8-8472-74970FED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717EED-CA24-4773-8DD8-C4635591E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B5C9EEC-90C4-40E6-A702-19A9FA4F7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04E8B31-73A5-47D9-99EE-9B0F8064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29BE-8080-498A-B000-A1A2F6DBC1F0}" type="datetimeFigureOut">
              <a:rPr lang="hu-HU" smtClean="0"/>
              <a:t>2025. 01. 29.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F581CDD-C7DC-4E2D-9321-661AA31D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36B569B-4569-43CE-89F3-4C370B9F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7EB5-0DCD-49E5-8802-EC2AE9BEAB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081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529123-37E9-4514-BCC3-F143C5D3D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7C22198-B2E4-44C0-8513-6B49CAEC1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C6C3A4B-370A-4287-B056-16C6DC8CB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E9419BA-AF5D-454A-8942-8F2BCCFBC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369ACD9-083C-45D0-937A-F3ED3E3EB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961ED80-C575-41E3-B359-83DE18AF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29BE-8080-498A-B000-A1A2F6DBC1F0}" type="datetimeFigureOut">
              <a:rPr lang="hu-HU" smtClean="0"/>
              <a:t>2025. 01. 29.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DC3AE75-D87B-45D3-835D-D5B3962B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C0ECD47-371A-4B0A-A971-B98750A6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7EB5-0DCD-49E5-8802-EC2AE9BEAB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595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E19295-60C8-4951-AEB0-3D480B2F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76BCC40-A847-4DFC-AE36-34E5BE3B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29BE-8080-498A-B000-A1A2F6DBC1F0}" type="datetimeFigureOut">
              <a:rPr lang="hu-HU" smtClean="0"/>
              <a:t>2025. 01. 29.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822A06D-78BC-4A92-876F-4CCE0FF5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EAAAAAA-976E-4427-83C1-07E6BA5A6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7EB5-0DCD-49E5-8802-EC2AE9BEAB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745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8F8C17F-9B0D-4022-BA4A-768BCA6AE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29BE-8080-498A-B000-A1A2F6DBC1F0}" type="datetimeFigureOut">
              <a:rPr lang="hu-HU" smtClean="0"/>
              <a:t>2025. 01. 29.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50ED021-39C0-471A-844E-97C5EF3BC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7860A98-6232-43D1-8651-9F0099F8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7EB5-0DCD-49E5-8802-EC2AE9BEAB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838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E32A78-56F7-4E8B-920B-13E7BB575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FAF07F-C4E0-4C30-9E76-9DF02E1B1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D128E6D-1801-4E30-A398-1A02DC15F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BF9755D-1F7A-4A67-B1CA-F9B8B92A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29BE-8080-498A-B000-A1A2F6DBC1F0}" type="datetimeFigureOut">
              <a:rPr lang="hu-HU" smtClean="0"/>
              <a:t>2025. 01. 29.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12A691D-5787-43A4-AB5B-DCECE05E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E0445EE-1FEF-496E-85BF-4654FBC4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7EB5-0DCD-49E5-8802-EC2AE9BEAB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601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AD16D4-6C3D-4C2A-8C9F-B833A7DA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1CB603C-6E32-4C9D-8426-AA1F78D59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BA3427B-7BC3-4682-9591-CCAD40F48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20EB8F0-FD86-4CC2-A619-4382E13B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29BE-8080-498A-B000-A1A2F6DBC1F0}" type="datetimeFigureOut">
              <a:rPr lang="hu-HU" smtClean="0"/>
              <a:t>2025. 01. 29.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A9A57FD-C903-4B85-A64A-04EE9A82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67DA59C-EFCC-4CC5-9A13-087E9F79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7EB5-0DCD-49E5-8802-EC2AE9BEAB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461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B44E15C-9C5F-4A55-B572-80872F43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3D64B15-BB00-47FD-A2E7-2F4F7CC85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413E402-1541-4D6A-AE24-33CB58FC7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A29BE-8080-498A-B000-A1A2F6DBC1F0}" type="datetimeFigureOut">
              <a:rPr lang="hu-HU" smtClean="0"/>
              <a:t>2025. 01. 29.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414F69-7686-4F76-A990-CB5E8DD88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23415A9-CCE6-4D35-9958-6738C502D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7EB5-0DCD-49E5-8802-EC2AE9BEAB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751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username/reponame" TargetMode="External"/><Relationship Id="rId2" Type="http://schemas.openxmlformats.org/officeDocument/2006/relationships/hyperlink" Target="https://github.com/username/reponam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926E18-EF0C-40C4-91CC-6D8C916F7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Git</a:t>
            </a:r>
            <a:r>
              <a:rPr lang="hu-HU" dirty="0"/>
              <a:t> és GitHub</a:t>
            </a:r>
          </a:p>
        </p:txBody>
      </p:sp>
    </p:spTree>
    <p:extLst>
      <p:ext uri="{BB962C8B-B14F-4D97-AF65-F5344CB8AC3E}">
        <p14:creationId xmlns:p14="http://schemas.microsoft.com/office/powerpoint/2010/main" val="382238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3DDFCA-EDDA-4A93-8DAB-2B9F0D5F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Távoli </a:t>
            </a:r>
            <a:r>
              <a:rPr lang="hu-HU" dirty="0" err="1"/>
              <a:t>repó</a:t>
            </a:r>
            <a:r>
              <a:rPr lang="hu-HU" dirty="0"/>
              <a:t> kezelése (GitHubon)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6DE213-5325-453B-A201-0B74C192C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GitHub felületén keressük meg a jobb felső sarokban a plusz jelet</a:t>
            </a:r>
          </a:p>
          <a:p>
            <a:r>
              <a:rPr lang="hu-HU" dirty="0"/>
              <a:t>A plusz jelre kattintva a </a:t>
            </a:r>
            <a:r>
              <a:rPr lang="hu-HU" b="1" dirty="0"/>
              <a:t>New </a:t>
            </a:r>
            <a:r>
              <a:rPr lang="hu-HU" b="1" dirty="0" err="1"/>
              <a:t>repository</a:t>
            </a:r>
            <a:r>
              <a:rPr lang="hu-HU" dirty="0"/>
              <a:t> menüpont alatt tudunk új </a:t>
            </a:r>
            <a:r>
              <a:rPr lang="hu-HU" dirty="0" err="1"/>
              <a:t>repót</a:t>
            </a:r>
            <a:r>
              <a:rPr lang="hu-HU" dirty="0"/>
              <a:t> készíteni</a:t>
            </a:r>
          </a:p>
          <a:p>
            <a:r>
              <a:rPr lang="hu-HU" dirty="0"/>
              <a:t>Töltsük ki az adatok, majd végül a </a:t>
            </a:r>
            <a:r>
              <a:rPr lang="hu-HU" b="1" dirty="0" err="1"/>
              <a:t>Create</a:t>
            </a:r>
            <a:r>
              <a:rPr lang="hu-HU" b="1" dirty="0"/>
              <a:t> </a:t>
            </a:r>
            <a:r>
              <a:rPr lang="hu-HU" b="1" dirty="0" err="1"/>
              <a:t>repostiry</a:t>
            </a:r>
            <a:r>
              <a:rPr lang="hu-HU" dirty="0" err="1"/>
              <a:t>-val</a:t>
            </a:r>
            <a:r>
              <a:rPr lang="hu-HU" dirty="0"/>
              <a:t> fejezzük be a műveletet.</a:t>
            </a:r>
          </a:p>
        </p:txBody>
      </p:sp>
    </p:spTree>
    <p:extLst>
      <p:ext uri="{BB962C8B-B14F-4D97-AF65-F5344CB8AC3E}">
        <p14:creationId xmlns:p14="http://schemas.microsoft.com/office/powerpoint/2010/main" val="263543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0E59EA-6309-47F9-8983-130646D52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Lokális és távoli </a:t>
            </a:r>
            <a:r>
              <a:rPr lang="hu-HU" dirty="0" err="1"/>
              <a:t>repó</a:t>
            </a:r>
            <a:r>
              <a:rPr lang="hu-HU" dirty="0"/>
              <a:t> összekapcsolása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1A2949-644B-4BD0-BDDE-6372E7EC7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/>
              <a:t>git</a:t>
            </a:r>
            <a:r>
              <a:rPr lang="hu-HU" b="1" dirty="0"/>
              <a:t> </a:t>
            </a:r>
            <a:r>
              <a:rPr lang="hu-HU" b="1" dirty="0" err="1"/>
              <a:t>remote</a:t>
            </a:r>
            <a:r>
              <a:rPr lang="hu-HU" b="1" dirty="0"/>
              <a:t> add </a:t>
            </a:r>
            <a:r>
              <a:rPr lang="hu-HU" b="1" dirty="0" err="1"/>
              <a:t>origin</a:t>
            </a:r>
            <a:r>
              <a:rPr lang="hu-HU" b="1" dirty="0"/>
              <a:t> </a:t>
            </a:r>
            <a:r>
              <a:rPr lang="hu-HU" b="1" dirty="0">
                <a:hlinkClick r:id="rId2"/>
              </a:rPr>
              <a:t>https://github.com/username/reponame</a:t>
            </a:r>
            <a:endParaRPr lang="hu-HU" b="1" dirty="0"/>
          </a:p>
          <a:p>
            <a:pPr lvl="1"/>
            <a:r>
              <a:rPr lang="hu-HU" dirty="0" err="1"/>
              <a:t>Ezzen</a:t>
            </a:r>
            <a:r>
              <a:rPr lang="hu-HU" dirty="0"/>
              <a:t> összekötésre kerül a helyi és a távoli </a:t>
            </a:r>
            <a:r>
              <a:rPr lang="hu-HU" dirty="0" err="1"/>
              <a:t>repó</a:t>
            </a:r>
            <a:endParaRPr lang="hu-HU" dirty="0"/>
          </a:p>
          <a:p>
            <a:pPr lvl="1"/>
            <a:r>
              <a:rPr lang="hu-HU" dirty="0"/>
              <a:t>Szintaktika:</a:t>
            </a:r>
          </a:p>
          <a:p>
            <a:pPr lvl="2"/>
            <a:r>
              <a:rPr lang="hu-HU" b="1" dirty="0" err="1"/>
              <a:t>remote</a:t>
            </a:r>
            <a:r>
              <a:rPr lang="hu-HU" b="1" dirty="0"/>
              <a:t> add</a:t>
            </a:r>
            <a:r>
              <a:rPr lang="hu-HU" dirty="0"/>
              <a:t>: jelöli, hogy távoli </a:t>
            </a:r>
            <a:r>
              <a:rPr lang="hu-HU" dirty="0" err="1"/>
              <a:t>repót</a:t>
            </a:r>
            <a:r>
              <a:rPr lang="hu-HU" dirty="0"/>
              <a:t> szeretnénk hozzáadni a lokális </a:t>
            </a:r>
            <a:r>
              <a:rPr lang="hu-HU" dirty="0" err="1"/>
              <a:t>repóhoz</a:t>
            </a:r>
            <a:endParaRPr lang="hu-HU" dirty="0"/>
          </a:p>
          <a:p>
            <a:pPr lvl="2"/>
            <a:r>
              <a:rPr lang="hu-HU" b="1" dirty="0" err="1"/>
              <a:t>origin</a:t>
            </a:r>
            <a:r>
              <a:rPr lang="hu-HU" dirty="0"/>
              <a:t>: általában az elsődleges távoli </a:t>
            </a:r>
            <a:r>
              <a:rPr lang="hu-HU" dirty="0" err="1"/>
              <a:t>repót</a:t>
            </a:r>
            <a:r>
              <a:rPr lang="hu-HU" dirty="0"/>
              <a:t> jelenti, de ez csak egy konvenció, lehet bárminek nevezni</a:t>
            </a:r>
          </a:p>
          <a:p>
            <a:pPr lvl="2"/>
            <a:r>
              <a:rPr lang="hu-HU" dirty="0"/>
              <a:t>Lehet több távoli </a:t>
            </a:r>
            <a:r>
              <a:rPr lang="hu-HU" dirty="0" err="1"/>
              <a:t>repót</a:t>
            </a:r>
            <a:r>
              <a:rPr lang="hu-HU" dirty="0"/>
              <a:t> is csatolni az </a:t>
            </a:r>
            <a:r>
              <a:rPr lang="hu-HU" dirty="0" err="1"/>
              <a:t>originhez</a:t>
            </a:r>
            <a:r>
              <a:rPr lang="hu-HU" dirty="0"/>
              <a:t>, ahogy lehet több távoli </a:t>
            </a:r>
            <a:r>
              <a:rPr lang="hu-HU" dirty="0" err="1"/>
              <a:t>repó</a:t>
            </a:r>
            <a:r>
              <a:rPr lang="hu-HU" dirty="0"/>
              <a:t> hivatkozást is megadni, pl. ha van </a:t>
            </a:r>
            <a:r>
              <a:rPr lang="hu-HU" dirty="0" err="1"/>
              <a:t>GitLabon</a:t>
            </a:r>
            <a:r>
              <a:rPr lang="hu-HU" dirty="0"/>
              <a:t> is egy távoli verzió akkor </a:t>
            </a:r>
            <a:r>
              <a:rPr lang="hu-HU" dirty="0" err="1"/>
              <a:t>git</a:t>
            </a:r>
            <a:r>
              <a:rPr lang="hu-HU" dirty="0"/>
              <a:t> </a:t>
            </a:r>
            <a:r>
              <a:rPr lang="hu-HU" dirty="0" err="1"/>
              <a:t>remote</a:t>
            </a:r>
            <a:r>
              <a:rPr lang="hu-HU" dirty="0"/>
              <a:t> add </a:t>
            </a:r>
            <a:r>
              <a:rPr lang="hu-HU" dirty="0" err="1"/>
              <a:t>gitlab</a:t>
            </a:r>
            <a:r>
              <a:rPr lang="hu-HU" dirty="0"/>
              <a:t> </a:t>
            </a:r>
            <a:r>
              <a:rPr lang="hu-HU" dirty="0">
                <a:hlinkClick r:id="rId3"/>
              </a:rPr>
              <a:t>https://gitlab.com/username/reponame</a:t>
            </a:r>
            <a:r>
              <a:rPr lang="hu-HU" dirty="0"/>
              <a:t> formában hozzá adhatjuk, ahogy hozzá adhatjuk a </a:t>
            </a:r>
            <a:r>
              <a:rPr lang="hu-HU" dirty="0" err="1"/>
              <a:t>Giteát</a:t>
            </a:r>
            <a:r>
              <a:rPr lang="hu-HU" dirty="0"/>
              <a:t> is </a:t>
            </a:r>
            <a:r>
              <a:rPr lang="hu-HU" dirty="0" err="1"/>
              <a:t>gitea</a:t>
            </a:r>
            <a:r>
              <a:rPr lang="hu-HU" dirty="0"/>
              <a:t> kulcsszóval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17964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7B03C2-2E02-490B-9BD6-F98E1B19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Változtatások feltöltése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1B4ADB-0679-4D74-82CB-1207986B0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/>
              <a:t>git</a:t>
            </a:r>
            <a:r>
              <a:rPr lang="hu-HU" b="1" dirty="0"/>
              <a:t> </a:t>
            </a:r>
            <a:r>
              <a:rPr lang="hu-HU" b="1" dirty="0" err="1"/>
              <a:t>push</a:t>
            </a:r>
            <a:endParaRPr lang="hu-HU" b="1" dirty="0"/>
          </a:p>
          <a:p>
            <a:pPr lvl="1"/>
            <a:r>
              <a:rPr lang="hu-HU" dirty="0"/>
              <a:t>Az első feltöltésnél, amikor létrehoztuk az üres </a:t>
            </a:r>
            <a:r>
              <a:rPr lang="hu-HU" dirty="0" err="1"/>
              <a:t>repót</a:t>
            </a:r>
            <a:r>
              <a:rPr lang="hu-HU" dirty="0"/>
              <a:t> a GitHubon futtassuk a </a:t>
            </a:r>
            <a:r>
              <a:rPr lang="hu-HU" b="1" dirty="0" err="1"/>
              <a:t>git</a:t>
            </a:r>
            <a:r>
              <a:rPr lang="hu-HU" b="1" dirty="0"/>
              <a:t> </a:t>
            </a:r>
            <a:r>
              <a:rPr lang="hu-HU" b="1" dirty="0" err="1"/>
              <a:t>push</a:t>
            </a:r>
            <a:r>
              <a:rPr lang="hu-HU" b="1" dirty="0"/>
              <a:t> –u </a:t>
            </a:r>
            <a:r>
              <a:rPr lang="hu-HU" b="1" dirty="0" err="1"/>
              <a:t>origin</a:t>
            </a:r>
            <a:r>
              <a:rPr lang="hu-HU" b="1" dirty="0"/>
              <a:t> main</a:t>
            </a:r>
            <a:r>
              <a:rPr lang="hu-HU" dirty="0"/>
              <a:t> parancsot, ami:</a:t>
            </a:r>
          </a:p>
          <a:p>
            <a:pPr lvl="2"/>
            <a:r>
              <a:rPr lang="hu-HU" dirty="0"/>
              <a:t>-u (--</a:t>
            </a:r>
            <a:r>
              <a:rPr lang="hu-HU" dirty="0" err="1"/>
              <a:t>set-upstream</a:t>
            </a:r>
            <a:r>
              <a:rPr lang="hu-HU" dirty="0"/>
              <a:t>) azt mondja meg a </a:t>
            </a:r>
            <a:r>
              <a:rPr lang="hu-HU" dirty="0" err="1"/>
              <a:t>gitnek</a:t>
            </a:r>
            <a:r>
              <a:rPr lang="hu-HU" dirty="0"/>
              <a:t>, hogy beállítjuk az alapértelmezett lokális ágat a távoli </a:t>
            </a:r>
            <a:r>
              <a:rPr lang="hu-HU" dirty="0" err="1"/>
              <a:t>repóhoz</a:t>
            </a:r>
            <a:endParaRPr lang="hu-HU" dirty="0"/>
          </a:p>
          <a:p>
            <a:pPr lvl="2"/>
            <a:r>
              <a:rPr lang="hu-HU" b="1" dirty="0" err="1"/>
              <a:t>origin</a:t>
            </a:r>
            <a:r>
              <a:rPr lang="hu-HU" b="1" dirty="0"/>
              <a:t> main</a:t>
            </a:r>
            <a:r>
              <a:rPr lang="hu-HU" dirty="0"/>
              <a:t> – itt a távoli (</a:t>
            </a:r>
            <a:r>
              <a:rPr lang="hu-HU" dirty="0" err="1"/>
              <a:t>origin</a:t>
            </a:r>
            <a:r>
              <a:rPr lang="hu-HU" dirty="0"/>
              <a:t>) </a:t>
            </a:r>
            <a:r>
              <a:rPr lang="hu-HU" dirty="0" err="1"/>
              <a:t>repóhoz</a:t>
            </a:r>
            <a:r>
              <a:rPr lang="hu-HU" dirty="0"/>
              <a:t> a main lokális ágat rendeltük</a:t>
            </a:r>
          </a:p>
          <a:p>
            <a:pPr lvl="2"/>
            <a:r>
              <a:rPr lang="hu-HU" dirty="0"/>
              <a:t>Ezt csak az első feltöltéskor kell megcsinálni, utána elég a </a:t>
            </a:r>
            <a:r>
              <a:rPr lang="hu-HU" dirty="0" err="1"/>
              <a:t>git</a:t>
            </a:r>
            <a:r>
              <a:rPr lang="hu-HU" dirty="0"/>
              <a:t> </a:t>
            </a:r>
            <a:r>
              <a:rPr lang="hu-HU" dirty="0" err="1"/>
              <a:t>push</a:t>
            </a:r>
            <a:r>
              <a:rPr lang="hu-HU" dirty="0"/>
              <a:t> az alapértelmezett ág távoli </a:t>
            </a:r>
            <a:r>
              <a:rPr lang="hu-HU" dirty="0" err="1"/>
              <a:t>repóba</a:t>
            </a:r>
            <a:r>
              <a:rPr lang="hu-HU" dirty="0"/>
              <a:t> töltéséhez</a:t>
            </a:r>
          </a:p>
          <a:p>
            <a:pPr lvl="2"/>
            <a:r>
              <a:rPr lang="hu-HU" dirty="0"/>
              <a:t>Ha van további távoli </a:t>
            </a:r>
            <a:r>
              <a:rPr lang="hu-HU" dirty="0" err="1"/>
              <a:t>repó</a:t>
            </a:r>
            <a:r>
              <a:rPr lang="hu-HU" dirty="0"/>
              <a:t> ami nem az </a:t>
            </a:r>
            <a:r>
              <a:rPr lang="hu-HU" dirty="0" err="1"/>
              <a:t>origin</a:t>
            </a:r>
            <a:r>
              <a:rPr lang="hu-HU" dirty="0"/>
              <a:t> alá van csatolva, akkor azokat utána külön kell </a:t>
            </a:r>
            <a:r>
              <a:rPr lang="hu-HU" dirty="0" err="1"/>
              <a:t>pusholni</a:t>
            </a:r>
            <a:r>
              <a:rPr lang="hu-HU" dirty="0"/>
              <a:t>, pl.</a:t>
            </a:r>
          </a:p>
          <a:p>
            <a:pPr lvl="3"/>
            <a:r>
              <a:rPr lang="hu-HU" dirty="0" err="1"/>
              <a:t>git</a:t>
            </a:r>
            <a:r>
              <a:rPr lang="hu-HU" dirty="0"/>
              <a:t> </a:t>
            </a:r>
            <a:r>
              <a:rPr lang="hu-HU" dirty="0" err="1"/>
              <a:t>push</a:t>
            </a:r>
            <a:r>
              <a:rPr lang="hu-HU" dirty="0"/>
              <a:t> </a:t>
            </a:r>
            <a:r>
              <a:rPr lang="hu-HU" dirty="0" err="1"/>
              <a:t>gitlab</a:t>
            </a:r>
            <a:r>
              <a:rPr lang="hu-HU" dirty="0"/>
              <a:t> main &amp;&amp; </a:t>
            </a:r>
            <a:r>
              <a:rPr lang="hu-HU" dirty="0" err="1"/>
              <a:t>git</a:t>
            </a:r>
            <a:r>
              <a:rPr lang="hu-HU" dirty="0"/>
              <a:t> </a:t>
            </a:r>
            <a:r>
              <a:rPr lang="hu-HU" dirty="0" err="1"/>
              <a:t>push</a:t>
            </a:r>
            <a:r>
              <a:rPr lang="hu-HU" dirty="0"/>
              <a:t> </a:t>
            </a:r>
            <a:r>
              <a:rPr lang="hu-HU" dirty="0" err="1"/>
              <a:t>gitea</a:t>
            </a:r>
            <a:r>
              <a:rPr lang="hu-HU" dirty="0"/>
              <a:t> main</a:t>
            </a:r>
          </a:p>
        </p:txBody>
      </p:sp>
    </p:spTree>
    <p:extLst>
      <p:ext uri="{BB962C8B-B14F-4D97-AF65-F5344CB8AC3E}">
        <p14:creationId xmlns:p14="http://schemas.microsoft.com/office/powerpoint/2010/main" val="342373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CEADA2-0952-43B2-AB2A-EBE040B24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Változások letöltése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9CBD78-5202-4F9C-8856-CCAC6402F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/>
              <a:t>git</a:t>
            </a:r>
            <a:r>
              <a:rPr lang="hu-HU" b="1" dirty="0"/>
              <a:t> </a:t>
            </a:r>
            <a:r>
              <a:rPr lang="hu-HU" b="1" dirty="0" err="1"/>
              <a:t>pull</a:t>
            </a:r>
            <a:endParaRPr lang="hu-HU" b="1" dirty="0"/>
          </a:p>
          <a:p>
            <a:pPr lvl="1"/>
            <a:r>
              <a:rPr lang="hu-HU" dirty="0"/>
              <a:t>Ha valaki más is dolgozott a </a:t>
            </a:r>
            <a:r>
              <a:rPr lang="hu-HU" dirty="0" err="1"/>
              <a:t>repóban</a:t>
            </a:r>
            <a:r>
              <a:rPr lang="hu-HU" dirty="0"/>
              <a:t>, vagy éppen te szerkesztettél valamit online, vagy másik gépről, akkor és a </a:t>
            </a:r>
            <a:r>
              <a:rPr lang="hu-HU" dirty="0" err="1"/>
              <a:t>git</a:t>
            </a:r>
            <a:r>
              <a:rPr lang="hu-HU" dirty="0"/>
              <a:t> </a:t>
            </a:r>
            <a:r>
              <a:rPr lang="hu-HU" dirty="0" err="1"/>
              <a:t>pull-al</a:t>
            </a:r>
            <a:r>
              <a:rPr lang="hu-HU" dirty="0"/>
              <a:t> tudod frissíteni a lokális </a:t>
            </a:r>
            <a:r>
              <a:rPr lang="hu-HU" dirty="0" err="1"/>
              <a:t>repót</a:t>
            </a:r>
            <a:r>
              <a:rPr lang="hu-HU" dirty="0"/>
              <a:t> az aktuális állapotokra</a:t>
            </a:r>
          </a:p>
          <a:p>
            <a:pPr lvl="1"/>
            <a:r>
              <a:rPr lang="hu-HU" dirty="0"/>
              <a:t>Itt is </a:t>
            </a:r>
            <a:r>
              <a:rPr lang="hu-HU" dirty="0" err="1"/>
              <a:t>megeshez</a:t>
            </a:r>
            <a:r>
              <a:rPr lang="hu-HU" dirty="0"/>
              <a:t>, ha nincs </a:t>
            </a:r>
            <a:r>
              <a:rPr lang="hu-HU" dirty="0" err="1"/>
              <a:t>upstream</a:t>
            </a:r>
            <a:r>
              <a:rPr lang="hu-HU" dirty="0"/>
              <a:t> kapcsolat, meg kell mondani, hogy honnan töltse le és melyik ágat:</a:t>
            </a:r>
          </a:p>
          <a:p>
            <a:pPr lvl="2"/>
            <a:r>
              <a:rPr lang="hu-HU" dirty="0" err="1"/>
              <a:t>git</a:t>
            </a:r>
            <a:r>
              <a:rPr lang="hu-HU" dirty="0"/>
              <a:t> </a:t>
            </a:r>
            <a:r>
              <a:rPr lang="hu-HU" dirty="0" err="1"/>
              <a:t>pull</a:t>
            </a:r>
            <a:r>
              <a:rPr lang="hu-HU" dirty="0"/>
              <a:t> </a:t>
            </a:r>
            <a:r>
              <a:rPr lang="hu-HU" dirty="0" err="1"/>
              <a:t>origin</a:t>
            </a:r>
            <a:r>
              <a:rPr lang="hu-HU" dirty="0"/>
              <a:t> main</a:t>
            </a:r>
          </a:p>
          <a:p>
            <a:r>
              <a:rPr lang="hu-HU" b="1" dirty="0"/>
              <a:t>Gyakori kapcsoló:</a:t>
            </a:r>
          </a:p>
          <a:p>
            <a:pPr lvl="1"/>
            <a:r>
              <a:rPr lang="hu-HU" b="1" dirty="0" err="1"/>
              <a:t>git</a:t>
            </a:r>
            <a:r>
              <a:rPr lang="hu-HU" b="1" dirty="0"/>
              <a:t> </a:t>
            </a:r>
            <a:r>
              <a:rPr lang="hu-HU" b="1" dirty="0" err="1"/>
              <a:t>pull</a:t>
            </a:r>
            <a:r>
              <a:rPr lang="hu-HU" b="1" dirty="0"/>
              <a:t> --</a:t>
            </a:r>
            <a:r>
              <a:rPr lang="hu-HU" b="1" dirty="0" err="1"/>
              <a:t>rebase</a:t>
            </a:r>
            <a:r>
              <a:rPr lang="hu-HU" b="1" dirty="0"/>
              <a:t>: </a:t>
            </a:r>
            <a:r>
              <a:rPr lang="hu-HU" dirty="0"/>
              <a:t>Ha mindkét oldalon történt változás párhuzamosan, lokálisan és a távoli </a:t>
            </a:r>
            <a:r>
              <a:rPr lang="hu-HU" dirty="0" err="1"/>
              <a:t>repóban</a:t>
            </a:r>
            <a:r>
              <a:rPr lang="hu-HU" dirty="0"/>
              <a:t>, akkor a --</a:t>
            </a:r>
            <a:r>
              <a:rPr lang="hu-HU" dirty="0" err="1"/>
              <a:t>rebase</a:t>
            </a:r>
            <a:r>
              <a:rPr lang="hu-HU" dirty="0"/>
              <a:t> segíthet a konfliktusok feloldásában</a:t>
            </a:r>
          </a:p>
        </p:txBody>
      </p:sp>
    </p:spTree>
    <p:extLst>
      <p:ext uri="{BB962C8B-B14F-4D97-AF65-F5344CB8AC3E}">
        <p14:creationId xmlns:p14="http://schemas.microsoft.com/office/powerpoint/2010/main" val="2849821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0536B5-537E-4CD6-AA20-FBDC87B43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Branch</a:t>
            </a:r>
            <a:r>
              <a:rPr lang="hu-HU" dirty="0"/>
              <a:t> kezelés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7D8027-EB84-4546-A635-1C07DC581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 err="1"/>
              <a:t>git</a:t>
            </a:r>
            <a:r>
              <a:rPr lang="hu-HU" b="1" dirty="0"/>
              <a:t> </a:t>
            </a:r>
            <a:r>
              <a:rPr lang="hu-HU" b="1" dirty="0" err="1"/>
              <a:t>branch</a:t>
            </a:r>
            <a:r>
              <a:rPr lang="hu-HU" b="1" dirty="0"/>
              <a:t> </a:t>
            </a:r>
            <a:r>
              <a:rPr lang="hu-HU" b="1" dirty="0" err="1"/>
              <a:t>uj-branch</a:t>
            </a:r>
            <a:endParaRPr lang="hu-HU" b="1" dirty="0"/>
          </a:p>
          <a:p>
            <a:pPr lvl="1"/>
            <a:r>
              <a:rPr lang="hu-HU" dirty="0"/>
              <a:t>Egy új fejlesztési vonal elindításakor hasznos</a:t>
            </a:r>
          </a:p>
          <a:p>
            <a:pPr lvl="1"/>
            <a:r>
              <a:rPr lang="hu-HU" dirty="0"/>
              <a:t>De új „árva” </a:t>
            </a:r>
            <a:r>
              <a:rPr lang="hu-HU" dirty="0" err="1"/>
              <a:t>branchbe</a:t>
            </a:r>
            <a:r>
              <a:rPr lang="hu-HU" dirty="0"/>
              <a:t> lehet tenni olyan dolgokat is, mint a dokumentáció, vagy a projekthez tartozó honlap a GitHub </a:t>
            </a:r>
            <a:r>
              <a:rPr lang="hu-HU" dirty="0" err="1"/>
              <a:t>pages</a:t>
            </a:r>
            <a:r>
              <a:rPr lang="hu-HU" dirty="0"/>
              <a:t>-en keresztül </a:t>
            </a:r>
            <a:r>
              <a:rPr lang="hu-HU" dirty="0" err="1"/>
              <a:t>hostolva</a:t>
            </a:r>
            <a:endParaRPr lang="hu-HU" dirty="0"/>
          </a:p>
          <a:p>
            <a:pPr lvl="1"/>
            <a:r>
              <a:rPr lang="hu-HU" dirty="0"/>
              <a:t>Minden fejlesztőnek is lehet saját ága, stb.</a:t>
            </a:r>
          </a:p>
          <a:p>
            <a:r>
              <a:rPr lang="hu-HU" b="1" dirty="0" err="1"/>
              <a:t>git</a:t>
            </a:r>
            <a:r>
              <a:rPr lang="hu-HU" b="1" dirty="0"/>
              <a:t> </a:t>
            </a:r>
            <a:r>
              <a:rPr lang="hu-HU" b="1" dirty="0" err="1"/>
              <a:t>branch</a:t>
            </a:r>
            <a:endParaRPr lang="hu-HU" b="1" dirty="0"/>
          </a:p>
          <a:p>
            <a:pPr lvl="1"/>
            <a:r>
              <a:rPr lang="hu-HU" dirty="0"/>
              <a:t>Listázza a létező </a:t>
            </a:r>
            <a:r>
              <a:rPr lang="hu-HU" dirty="0" err="1"/>
              <a:t>branch-eket</a:t>
            </a:r>
            <a:r>
              <a:rPr lang="hu-HU" dirty="0"/>
              <a:t>. A *-</a:t>
            </a:r>
            <a:r>
              <a:rPr lang="hu-HU" dirty="0" err="1"/>
              <a:t>al</a:t>
            </a:r>
            <a:r>
              <a:rPr lang="hu-HU" dirty="0"/>
              <a:t> jelölt az éppen aktív </a:t>
            </a:r>
            <a:r>
              <a:rPr lang="hu-HU" dirty="0" err="1"/>
              <a:t>branch</a:t>
            </a:r>
            <a:endParaRPr lang="hu-HU" dirty="0"/>
          </a:p>
          <a:p>
            <a:pPr marL="914400" lvl="2" indent="0">
              <a:buNone/>
            </a:pPr>
            <a:r>
              <a:rPr lang="hu-HU" dirty="0" err="1"/>
              <a:t>docs</a:t>
            </a:r>
            <a:r>
              <a:rPr lang="hu-HU" dirty="0"/>
              <a:t>   </a:t>
            </a:r>
            <a:r>
              <a:rPr lang="hu-HU" dirty="0" err="1"/>
              <a:t>fejlesztes</a:t>
            </a:r>
            <a:r>
              <a:rPr lang="hu-HU" dirty="0"/>
              <a:t>   *main   </a:t>
            </a:r>
            <a:r>
              <a:rPr lang="hu-HU" dirty="0" err="1"/>
              <a:t>page</a:t>
            </a:r>
            <a:r>
              <a:rPr lang="hu-HU" dirty="0"/>
              <a:t>   </a:t>
            </a:r>
            <a:r>
              <a:rPr lang="hu-HU" dirty="0" err="1"/>
              <a:t>uj-branch</a:t>
            </a:r>
            <a:endParaRPr lang="hu-HU" dirty="0"/>
          </a:p>
          <a:p>
            <a:r>
              <a:rPr lang="hu-HU" b="1" dirty="0" err="1"/>
              <a:t>git</a:t>
            </a:r>
            <a:r>
              <a:rPr lang="hu-HU" b="1" dirty="0"/>
              <a:t> </a:t>
            </a:r>
            <a:r>
              <a:rPr lang="hu-HU" b="1" dirty="0" err="1"/>
              <a:t>checkout</a:t>
            </a:r>
            <a:r>
              <a:rPr lang="hu-HU" b="1" dirty="0"/>
              <a:t> </a:t>
            </a:r>
            <a:r>
              <a:rPr lang="hu-HU" b="1" dirty="0" err="1"/>
              <a:t>uj-branch</a:t>
            </a:r>
            <a:endParaRPr lang="hu-HU" b="1" dirty="0"/>
          </a:p>
          <a:p>
            <a:pPr lvl="1"/>
            <a:r>
              <a:rPr lang="hu-HU" dirty="0"/>
              <a:t>Átváltás másik </a:t>
            </a:r>
            <a:r>
              <a:rPr lang="hu-HU" dirty="0" err="1"/>
              <a:t>branchre</a:t>
            </a:r>
            <a:r>
              <a:rPr lang="hu-HU" dirty="0"/>
              <a:t>.</a:t>
            </a:r>
          </a:p>
          <a:p>
            <a:pPr lvl="1"/>
            <a:r>
              <a:rPr lang="hu-HU" b="1" dirty="0" err="1"/>
              <a:t>git</a:t>
            </a:r>
            <a:r>
              <a:rPr lang="hu-HU" b="1" dirty="0"/>
              <a:t> </a:t>
            </a:r>
            <a:r>
              <a:rPr lang="hu-HU" b="1" dirty="0" err="1"/>
              <a:t>checkuout</a:t>
            </a:r>
            <a:r>
              <a:rPr lang="hu-HU" b="1" dirty="0"/>
              <a:t> -b </a:t>
            </a:r>
            <a:r>
              <a:rPr lang="hu-HU" b="1" dirty="0" err="1"/>
              <a:t>uj-branch</a:t>
            </a:r>
            <a:r>
              <a:rPr lang="hu-HU" dirty="0"/>
              <a:t> -&gt; egyszerre létrehozás és váltás</a:t>
            </a:r>
          </a:p>
        </p:txBody>
      </p:sp>
    </p:spTree>
    <p:extLst>
      <p:ext uri="{BB962C8B-B14F-4D97-AF65-F5344CB8AC3E}">
        <p14:creationId xmlns:p14="http://schemas.microsoft.com/office/powerpoint/2010/main" val="187469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C3FEC2-7EA1-48AE-9223-5FD9F691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Merge</a:t>
            </a:r>
            <a:r>
              <a:rPr lang="hu-HU" dirty="0"/>
              <a:t> (ágak egyesítése)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1BC6C6-DAD4-4C1F-80E6-76DC49EBE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/>
              <a:t>git</a:t>
            </a:r>
            <a:r>
              <a:rPr lang="hu-HU" b="1" dirty="0"/>
              <a:t> </a:t>
            </a:r>
            <a:r>
              <a:rPr lang="hu-HU" b="1" dirty="0" err="1"/>
              <a:t>merge</a:t>
            </a:r>
            <a:r>
              <a:rPr lang="hu-HU" b="1" dirty="0"/>
              <a:t> </a:t>
            </a:r>
            <a:r>
              <a:rPr lang="hu-HU" b="1" dirty="0" err="1"/>
              <a:t>branch</a:t>
            </a:r>
            <a:r>
              <a:rPr lang="hu-HU" b="1" dirty="0"/>
              <a:t>-neve</a:t>
            </a:r>
          </a:p>
          <a:p>
            <a:pPr lvl="1"/>
            <a:r>
              <a:rPr lang="hu-HU" dirty="0"/>
              <a:t>Ha szeretnénk valamely ág változásait egyesíteni egy másik ágba, például a fejlesztés ágból szeretnénk „felhozni” a fő ágba, akkor a </a:t>
            </a:r>
            <a:r>
              <a:rPr lang="hu-HU" dirty="0" err="1"/>
              <a:t>merge</a:t>
            </a:r>
            <a:r>
              <a:rPr lang="hu-HU" dirty="0"/>
              <a:t> funkcióval tudjuk megtenni</a:t>
            </a:r>
          </a:p>
          <a:p>
            <a:pPr lvl="1"/>
            <a:r>
              <a:rPr lang="hu-HU" dirty="0"/>
              <a:t>Előbb át kell váltanunk arra a </a:t>
            </a:r>
            <a:r>
              <a:rPr lang="hu-HU" dirty="0" err="1"/>
              <a:t>branchre</a:t>
            </a:r>
            <a:r>
              <a:rPr lang="hu-HU" dirty="0"/>
              <a:t> ahova szeretnénk összevonni a változásokat, pl. main (</a:t>
            </a:r>
            <a:r>
              <a:rPr lang="hu-HU" dirty="0" err="1"/>
              <a:t>git</a:t>
            </a:r>
            <a:r>
              <a:rPr lang="hu-HU" dirty="0"/>
              <a:t> </a:t>
            </a:r>
            <a:r>
              <a:rPr lang="hu-HU" dirty="0" err="1"/>
              <a:t>checkout</a:t>
            </a:r>
            <a:r>
              <a:rPr lang="hu-HU" dirty="0"/>
              <a:t> main)</a:t>
            </a:r>
          </a:p>
          <a:p>
            <a:pPr lvl="1"/>
            <a:r>
              <a:rPr lang="hu-HU" dirty="0"/>
              <a:t>Majd kiadni ezt a parancsot ahol már azt a </a:t>
            </a:r>
            <a:r>
              <a:rPr lang="hu-HU" dirty="0" err="1"/>
              <a:t>branch</a:t>
            </a:r>
            <a:r>
              <a:rPr lang="hu-HU" dirty="0"/>
              <a:t> nevet adjuk meg amelyik </a:t>
            </a:r>
            <a:r>
              <a:rPr lang="hu-HU" dirty="0" err="1"/>
              <a:t>branch</a:t>
            </a:r>
            <a:r>
              <a:rPr lang="hu-HU" dirty="0"/>
              <a:t> </a:t>
            </a:r>
            <a:r>
              <a:rPr lang="hu-HU" dirty="0" err="1"/>
              <a:t>commitjait</a:t>
            </a:r>
            <a:r>
              <a:rPr lang="hu-HU" dirty="0"/>
              <a:t> szeretnék áthozni a </a:t>
            </a:r>
            <a:r>
              <a:rPr lang="hu-HU" dirty="0" err="1"/>
              <a:t>mainbe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2752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346B99-D3A5-4866-ACEC-1BB787B1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Pull</a:t>
            </a:r>
            <a:r>
              <a:rPr lang="hu-HU" dirty="0"/>
              <a:t> </a:t>
            </a:r>
            <a:r>
              <a:rPr lang="hu-HU" dirty="0" err="1"/>
              <a:t>request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AE9B67-D9B2-4C01-9352-F469F13E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pull</a:t>
            </a:r>
            <a:r>
              <a:rPr lang="hu-HU" dirty="0"/>
              <a:t> </a:t>
            </a:r>
            <a:r>
              <a:rPr lang="hu-HU" dirty="0" err="1"/>
              <a:t>requestek</a:t>
            </a:r>
            <a:r>
              <a:rPr lang="hu-HU" dirty="0"/>
              <a:t> lehetővé teszik, hogy a </a:t>
            </a:r>
            <a:r>
              <a:rPr lang="hu-HU" dirty="0" err="1"/>
              <a:t>commitokat</a:t>
            </a:r>
            <a:r>
              <a:rPr lang="hu-HU" dirty="0"/>
              <a:t> </a:t>
            </a:r>
            <a:r>
              <a:rPr lang="hu-HU" dirty="0" err="1"/>
              <a:t>mergelés</a:t>
            </a:r>
            <a:r>
              <a:rPr lang="hu-HU" dirty="0"/>
              <a:t> előtt ellenőrizzük és csak akkor kerüljenek be a projektbe, ha jóvá hagytuk.</a:t>
            </a:r>
          </a:p>
          <a:p>
            <a:r>
              <a:rPr lang="hu-HU" dirty="0"/>
              <a:t>Ez lehet a saját csapatunkon belüli </a:t>
            </a:r>
            <a:r>
              <a:rPr lang="hu-HU" dirty="0" err="1"/>
              <a:t>pull</a:t>
            </a:r>
            <a:r>
              <a:rPr lang="hu-HU" dirty="0"/>
              <a:t> </a:t>
            </a:r>
            <a:r>
              <a:rPr lang="hu-HU" dirty="0" err="1"/>
              <a:t>request</a:t>
            </a:r>
            <a:r>
              <a:rPr lang="hu-HU" dirty="0"/>
              <a:t> is, tehát nagy projekt esetén, ahol többen fejlesztenek párhuzamosan valakit és ki van jelölve olyan fejlesztő, akinek ellenőrzi a változásokat és ha jóvá hagyja, akkor kerülhetnek be a fejlesztésbe</a:t>
            </a:r>
          </a:p>
          <a:p>
            <a:r>
              <a:rPr lang="hu-HU" dirty="0"/>
              <a:t>Ez segít elkerülni az </a:t>
            </a:r>
            <a:r>
              <a:rPr lang="hu-HU" dirty="0" err="1"/>
              <a:t>esetlges</a:t>
            </a:r>
            <a:r>
              <a:rPr lang="hu-HU" dirty="0"/>
              <a:t> konfliktusokat is</a:t>
            </a:r>
          </a:p>
        </p:txBody>
      </p:sp>
    </p:spTree>
    <p:extLst>
      <p:ext uri="{BB962C8B-B14F-4D97-AF65-F5344CB8AC3E}">
        <p14:creationId xmlns:p14="http://schemas.microsoft.com/office/powerpoint/2010/main" val="3326553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564271-9D00-4D5C-AC53-DE8075F66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Klónozás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7E0379D-3175-4DE5-8E66-8479EF07B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/>
              <a:t>git</a:t>
            </a:r>
            <a:r>
              <a:rPr lang="hu-HU" b="1" dirty="0"/>
              <a:t> </a:t>
            </a:r>
            <a:r>
              <a:rPr lang="hu-HU" b="1" dirty="0" err="1"/>
              <a:t>clone</a:t>
            </a:r>
            <a:r>
              <a:rPr lang="hu-HU" b="1" dirty="0"/>
              <a:t> https://github.com/username/reponame</a:t>
            </a:r>
          </a:p>
          <a:p>
            <a:pPr lvl="1"/>
            <a:r>
              <a:rPr lang="hu-HU" dirty="0"/>
              <a:t>Ha egy távoli </a:t>
            </a:r>
            <a:r>
              <a:rPr lang="hu-HU" dirty="0" err="1"/>
              <a:t>repót</a:t>
            </a:r>
            <a:r>
              <a:rPr lang="hu-HU" dirty="0"/>
              <a:t> szeretnénk a saját gépünkre másolni (klónozni), akkor azt a </a:t>
            </a:r>
            <a:r>
              <a:rPr lang="hu-HU" dirty="0" err="1"/>
              <a:t>fentebbi</a:t>
            </a:r>
            <a:r>
              <a:rPr lang="hu-HU" dirty="0"/>
              <a:t> paranccsal tudjuk megtenni</a:t>
            </a:r>
          </a:p>
          <a:p>
            <a:pPr lvl="1"/>
            <a:r>
              <a:rPr lang="hu-HU" dirty="0"/>
              <a:t>Ebben az esetben a </a:t>
            </a:r>
            <a:r>
              <a:rPr lang="hu-HU" dirty="0" err="1"/>
              <a:t>repó</a:t>
            </a:r>
            <a:r>
              <a:rPr lang="hu-HU" dirty="0"/>
              <a:t> teljes tartalma és </a:t>
            </a:r>
            <a:r>
              <a:rPr lang="hu-HU" dirty="0" err="1"/>
              <a:t>commitjai</a:t>
            </a:r>
            <a:r>
              <a:rPr lang="hu-HU" dirty="0"/>
              <a:t> is letöltésre kerülnek a saját gépünkre</a:t>
            </a:r>
          </a:p>
          <a:p>
            <a:pPr lvl="1"/>
            <a:r>
              <a:rPr lang="hu-HU" dirty="0"/>
              <a:t>Így a teljes projektet tudjuk használni, vagy </a:t>
            </a:r>
            <a:r>
              <a:rPr lang="hu-HU" dirty="0" err="1"/>
              <a:t>fejlteszni</a:t>
            </a:r>
            <a:r>
              <a:rPr lang="hu-HU" dirty="0"/>
              <a:t> </a:t>
            </a:r>
            <a:r>
              <a:rPr lang="hu-HU"/>
              <a:t>tovább magunknál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470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3956FF-4776-44BB-9EC7-8FCDD8E5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Egyéb hasznos információk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4D4FE1-AED8-4428-9CFF-F95D2E293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NE hozzunk létre </a:t>
            </a:r>
            <a:r>
              <a:rPr lang="hu-HU" b="1" dirty="0" err="1"/>
              <a:t>repón</a:t>
            </a:r>
            <a:r>
              <a:rPr lang="hu-HU" b="1" dirty="0"/>
              <a:t> belüli </a:t>
            </a:r>
            <a:r>
              <a:rPr lang="hu-HU" b="1" dirty="0" err="1"/>
              <a:t>repót</a:t>
            </a:r>
            <a:r>
              <a:rPr lang="hu-HU" b="1" dirty="0"/>
              <a:t> lokálisan</a:t>
            </a:r>
          </a:p>
          <a:p>
            <a:pPr lvl="1"/>
            <a:r>
              <a:rPr lang="hu-HU" dirty="0"/>
              <a:t>Konfliktusokhoz </a:t>
            </a:r>
            <a:r>
              <a:rPr lang="hu-HU" dirty="0" err="1"/>
              <a:t>vezethez</a:t>
            </a:r>
            <a:endParaRPr lang="hu-HU" dirty="0"/>
          </a:p>
          <a:p>
            <a:pPr lvl="1"/>
            <a:r>
              <a:rPr lang="hu-HU" dirty="0"/>
              <a:t>Megoldható, ha nagyon szeretnénk, de felesleges</a:t>
            </a:r>
          </a:p>
          <a:p>
            <a:r>
              <a:rPr lang="hu-HU" dirty="0"/>
              <a:t>Ha valamit nem szeretnénk, hogy bekerüljön a verziókövetésbe, zárjuk ki</a:t>
            </a:r>
          </a:p>
          <a:p>
            <a:pPr lvl="1"/>
            <a:r>
              <a:rPr lang="hu-HU" dirty="0"/>
              <a:t>Lehetnek a lokális </a:t>
            </a:r>
            <a:r>
              <a:rPr lang="hu-HU" dirty="0" err="1"/>
              <a:t>repóban</a:t>
            </a:r>
            <a:r>
              <a:rPr lang="hu-HU" dirty="0"/>
              <a:t> olyan fájlok és mappák, amiket nem szeretnénk a verziókövetésbe tenni, de szeretnénk a mappán belül tárolni</a:t>
            </a:r>
          </a:p>
          <a:p>
            <a:pPr lvl="1"/>
            <a:r>
              <a:rPr lang="hu-HU" b="1" dirty="0"/>
              <a:t>.</a:t>
            </a:r>
            <a:r>
              <a:rPr lang="hu-HU" b="1" dirty="0" err="1"/>
              <a:t>gitignore</a:t>
            </a:r>
            <a:r>
              <a:rPr lang="hu-HU" b="1" dirty="0"/>
              <a:t>: </a:t>
            </a:r>
            <a:r>
              <a:rPr lang="hu-HU" dirty="0"/>
              <a:t>a .</a:t>
            </a:r>
            <a:r>
              <a:rPr lang="hu-HU" dirty="0" err="1"/>
              <a:t>gitignore</a:t>
            </a:r>
            <a:r>
              <a:rPr lang="hu-HU" dirty="0"/>
              <a:t> fájlban felsorolhatjuk azokat a fájlokat és mappákat, amiket nem szeretnénk a verziókövetéshez adni. </a:t>
            </a:r>
          </a:p>
          <a:p>
            <a:pPr lvl="1"/>
            <a:r>
              <a:rPr lang="hu-HU" dirty="0"/>
              <a:t>Pl. személyes adatokat tartalmazó mappák, adatbázisok, stb.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6386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1A7F5E-BEFF-449C-B2C0-278F931C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 </a:t>
            </a:r>
            <a:r>
              <a:rPr lang="hu-HU" dirty="0" err="1"/>
              <a:t>Git</a:t>
            </a:r>
            <a:r>
              <a:rPr lang="hu-HU" dirty="0"/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9D4B23-75EB-408C-A493-CC6935403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Git</a:t>
            </a:r>
            <a:r>
              <a:rPr lang="hu-HU" dirty="0"/>
              <a:t> egy nyílt forráskódú verziókezelő rendszer</a:t>
            </a:r>
          </a:p>
          <a:p>
            <a:r>
              <a:rPr lang="hu-HU" dirty="0"/>
              <a:t>Kifejlesztője: Linus </a:t>
            </a:r>
            <a:r>
              <a:rPr lang="hu-HU" dirty="0" err="1"/>
              <a:t>Torvalds</a:t>
            </a:r>
            <a:r>
              <a:rPr lang="hu-HU" dirty="0"/>
              <a:t> – a Linux </a:t>
            </a:r>
            <a:r>
              <a:rPr lang="hu-HU" dirty="0" err="1"/>
              <a:t>atyja</a:t>
            </a:r>
            <a:endParaRPr lang="hu-HU" dirty="0"/>
          </a:p>
          <a:p>
            <a:r>
              <a:rPr lang="hu-HU" dirty="0"/>
              <a:t>Lehetővé teszi a verziók követését, kezelését és visszaállítását</a:t>
            </a:r>
          </a:p>
          <a:p>
            <a:r>
              <a:rPr lang="hu-HU" dirty="0"/>
              <a:t>Ezen kívül a csapatmunkát is segíti</a:t>
            </a:r>
          </a:p>
          <a:p>
            <a:pPr lvl="1"/>
            <a:r>
              <a:rPr lang="hu-HU" dirty="0"/>
              <a:t>Több felhasználó párhuzamosan dolgozhat ugyanazon a projekten</a:t>
            </a:r>
          </a:p>
          <a:p>
            <a:r>
              <a:rPr lang="hu-HU" dirty="0"/>
              <a:t>Lehetővé teszi a párhuzamos fejlesztéseket (</a:t>
            </a:r>
            <a:r>
              <a:rPr lang="hu-HU" dirty="0" err="1"/>
              <a:t>branch</a:t>
            </a:r>
            <a:r>
              <a:rPr lang="hu-HU" dirty="0"/>
              <a:t>)</a:t>
            </a:r>
          </a:p>
          <a:p>
            <a:r>
              <a:rPr lang="hu-HU" dirty="0"/>
              <a:t>Lehetővé teszi a „</a:t>
            </a:r>
            <a:r>
              <a:rPr lang="hu-HU" dirty="0" err="1"/>
              <a:t>forkolást</a:t>
            </a:r>
            <a:r>
              <a:rPr lang="hu-HU" dirty="0"/>
              <a:t>”, azaz egy másik csapat </a:t>
            </a:r>
            <a:r>
              <a:rPr lang="hu-HU" dirty="0" err="1"/>
              <a:t>átveheti</a:t>
            </a:r>
            <a:r>
              <a:rPr lang="hu-HU" dirty="0"/>
              <a:t> a teljes addigi forráskódot és saját úton indulhatnak el a fejlesztéssel</a:t>
            </a:r>
          </a:p>
        </p:txBody>
      </p:sp>
    </p:spTree>
    <p:extLst>
      <p:ext uri="{BB962C8B-B14F-4D97-AF65-F5344CB8AC3E}">
        <p14:creationId xmlns:p14="http://schemas.microsoft.com/office/powerpoint/2010/main" val="356069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071A1E-45C8-4878-86BD-F52B869D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Változások követése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B44064-1E03-4CAE-B071-7390804C2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Git</a:t>
            </a:r>
            <a:r>
              <a:rPr lang="hu-HU" dirty="0"/>
              <a:t> csak és kizárólag a </a:t>
            </a:r>
            <a:r>
              <a:rPr lang="hu-HU" b="1" dirty="0"/>
              <a:t>változásokat</a:t>
            </a:r>
            <a:r>
              <a:rPr lang="hu-HU" dirty="0"/>
              <a:t> tárolja!</a:t>
            </a:r>
          </a:p>
          <a:p>
            <a:r>
              <a:rPr lang="hu-HU" dirty="0"/>
              <a:t>Tehát, ha egy fájlt változtatsz, akkor a </a:t>
            </a:r>
            <a:r>
              <a:rPr lang="hu-HU" dirty="0" err="1"/>
              <a:t>Git</a:t>
            </a:r>
            <a:r>
              <a:rPr lang="hu-HU" dirty="0"/>
              <a:t> nem fogja újra eltárolni a teljes változtatott fájlt, hanem csak és kizárólag azt fogja eltárolni, hogy az eredeti fájlhoz képest mi változott (+10 sor, -5 sor)</a:t>
            </a:r>
          </a:p>
          <a:p>
            <a:r>
              <a:rPr lang="hu-HU" dirty="0"/>
              <a:t>A </a:t>
            </a:r>
            <a:r>
              <a:rPr lang="hu-HU" dirty="0" err="1"/>
              <a:t>Git</a:t>
            </a:r>
            <a:r>
              <a:rPr lang="hu-HU" dirty="0"/>
              <a:t> a fájlokat nem a normál alakjukban tárolja, hanem bináris fájlként, azaz teljesen mindegy, hogy kódfájlokat tárolunk, vagy más, mondjuk kép, zene vagy más fájlokat tárolunk a projektünkben a verziókövetés esetén akkor is bináris fájlokként tárolódnak és ebben az esetben is csak a változások kerülnek tárolásra</a:t>
            </a:r>
          </a:p>
        </p:txBody>
      </p:sp>
    </p:spTree>
    <p:extLst>
      <p:ext uri="{BB962C8B-B14F-4D97-AF65-F5344CB8AC3E}">
        <p14:creationId xmlns:p14="http://schemas.microsoft.com/office/powerpoint/2010/main" val="180437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2CEB11-0285-4245-BD74-F4B08B6A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 GitHub?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A05DC1-51B2-4D89-AEC3-571DCD5D6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online platform a </a:t>
            </a:r>
            <a:r>
              <a:rPr lang="hu-HU" dirty="0" err="1"/>
              <a:t>Git</a:t>
            </a:r>
            <a:r>
              <a:rPr lang="hu-HU" dirty="0"/>
              <a:t>-alapú projektek tárolására és kezelésére</a:t>
            </a:r>
          </a:p>
          <a:p>
            <a:r>
              <a:rPr lang="hu-HU" dirty="0"/>
              <a:t>Létrehozható nyilvános és privát tároló (</a:t>
            </a:r>
            <a:r>
              <a:rPr lang="hu-HU" dirty="0" err="1"/>
              <a:t>repó</a:t>
            </a:r>
            <a:r>
              <a:rPr lang="hu-HU" dirty="0"/>
              <a:t>, </a:t>
            </a:r>
            <a:r>
              <a:rPr lang="hu-HU" dirty="0" err="1"/>
              <a:t>repository</a:t>
            </a:r>
            <a:r>
              <a:rPr lang="hu-HU" dirty="0"/>
              <a:t>)</a:t>
            </a:r>
          </a:p>
          <a:p>
            <a:r>
              <a:rPr lang="hu-HU" dirty="0"/>
              <a:t>Támogatja a csapatmunkát</a:t>
            </a:r>
          </a:p>
          <a:p>
            <a:r>
              <a:rPr lang="hu-HU" dirty="0"/>
              <a:t>Támogatja a „külsős” javításokat (</a:t>
            </a:r>
            <a:r>
              <a:rPr lang="hu-HU" dirty="0" err="1"/>
              <a:t>pull</a:t>
            </a:r>
            <a:r>
              <a:rPr lang="hu-HU" dirty="0"/>
              <a:t> </a:t>
            </a:r>
            <a:r>
              <a:rPr lang="hu-HU" dirty="0" err="1"/>
              <a:t>request</a:t>
            </a:r>
            <a:r>
              <a:rPr lang="hu-HU" dirty="0"/>
              <a:t>)</a:t>
            </a:r>
          </a:p>
          <a:p>
            <a:r>
              <a:rPr lang="hu-HU" dirty="0"/>
              <a:t>Ezen kívül még számos más, </a:t>
            </a:r>
            <a:r>
              <a:rPr lang="hu-HU" dirty="0" err="1"/>
              <a:t>automatizációs</a:t>
            </a:r>
            <a:r>
              <a:rPr lang="hu-HU" dirty="0"/>
              <a:t>, vagy kollaborációs lehetőséget biztosít.</a:t>
            </a:r>
          </a:p>
        </p:txBody>
      </p:sp>
    </p:spTree>
    <p:extLst>
      <p:ext uri="{BB962C8B-B14F-4D97-AF65-F5344CB8AC3E}">
        <p14:creationId xmlns:p14="http://schemas.microsoft.com/office/powerpoint/2010/main" val="221158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F209A3-FCAE-4B5F-B73F-590D6FA7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hasznos(</a:t>
            </a:r>
            <a:r>
              <a:rPr lang="hu-HU" dirty="0" err="1"/>
              <a:t>ak</a:t>
            </a:r>
            <a:r>
              <a:rPr lang="hu-HU" dirty="0"/>
              <a:t>)?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84BBA7-9D01-40B5-8503-85F60FD60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Biztonsági mentés</a:t>
            </a:r>
          </a:p>
          <a:p>
            <a:pPr lvl="1"/>
            <a:r>
              <a:rPr lang="hu-HU" dirty="0"/>
              <a:t>Bármikor visszavonható egy elrontott fejlesztés és hibamentesen visszaállítható egy korábbi verzió</a:t>
            </a:r>
          </a:p>
          <a:p>
            <a:r>
              <a:rPr lang="hu-HU" dirty="0"/>
              <a:t>Csapatmunka</a:t>
            </a:r>
          </a:p>
          <a:p>
            <a:pPr lvl="1"/>
            <a:r>
              <a:rPr lang="hu-HU" dirty="0"/>
              <a:t>Többen egyszerre és </a:t>
            </a:r>
            <a:r>
              <a:rPr lang="hu-HU" dirty="0" err="1"/>
              <a:t>biztonságisan</a:t>
            </a:r>
            <a:r>
              <a:rPr lang="hu-HU" dirty="0"/>
              <a:t> dolgozhatnak a projekten – az esetleges párhuzamosan változtatott kódrészeket a </a:t>
            </a:r>
            <a:r>
              <a:rPr lang="hu-HU" dirty="0" err="1"/>
              <a:t>Git</a:t>
            </a:r>
            <a:r>
              <a:rPr lang="hu-HU" dirty="0"/>
              <a:t> „konfliktusként” megjeleníti, és ezt fel lehet oldani.</a:t>
            </a:r>
          </a:p>
          <a:p>
            <a:r>
              <a:rPr lang="hu-HU" dirty="0"/>
              <a:t>Átláthatóság</a:t>
            </a:r>
          </a:p>
          <a:p>
            <a:pPr lvl="1"/>
            <a:r>
              <a:rPr lang="hu-HU" dirty="0"/>
              <a:t>Minden változtatás (</a:t>
            </a:r>
            <a:r>
              <a:rPr lang="hu-HU" dirty="0" err="1"/>
              <a:t>commit</a:t>
            </a:r>
            <a:r>
              <a:rPr lang="hu-HU" dirty="0"/>
              <a:t>) dokumentálva van, hogy mi változott, ezen kívül a verziókezelő is pontosan kijelzi hogy hol történtek változások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84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9577D4-9DA1-49A0-ABE2-79677697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Kezdő lépések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7F9707-664B-4AE0-AD4F-9B9DD4D65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Git-et</a:t>
            </a:r>
            <a:r>
              <a:rPr lang="hu-HU" dirty="0"/>
              <a:t> telepíteni kell az operációs rendszerre</a:t>
            </a:r>
          </a:p>
          <a:p>
            <a:r>
              <a:rPr lang="hu-HU" dirty="0"/>
              <a:t>Telepítés után ajánlott beállítani a globális adatokat és hitelesíteni a klienseket a távoli munkához</a:t>
            </a:r>
          </a:p>
          <a:p>
            <a:pPr lvl="1"/>
            <a:r>
              <a:rPr lang="hu-HU" dirty="0" err="1"/>
              <a:t>git</a:t>
            </a:r>
            <a:r>
              <a:rPr lang="hu-HU" dirty="0"/>
              <a:t> </a:t>
            </a:r>
            <a:r>
              <a:rPr lang="hu-HU" dirty="0" err="1"/>
              <a:t>config</a:t>
            </a:r>
            <a:r>
              <a:rPr lang="hu-HU" dirty="0"/>
              <a:t> --</a:t>
            </a:r>
            <a:r>
              <a:rPr lang="hu-HU" dirty="0" err="1"/>
              <a:t>global</a:t>
            </a:r>
            <a:r>
              <a:rPr lang="hu-HU" dirty="0"/>
              <a:t> user.name „Amit Megadok" </a:t>
            </a:r>
          </a:p>
          <a:p>
            <a:pPr lvl="1"/>
            <a:r>
              <a:rPr lang="hu-HU" dirty="0" err="1"/>
              <a:t>git</a:t>
            </a:r>
            <a:r>
              <a:rPr lang="hu-HU" dirty="0"/>
              <a:t> </a:t>
            </a:r>
            <a:r>
              <a:rPr lang="hu-HU" dirty="0" err="1"/>
              <a:t>config</a:t>
            </a:r>
            <a:r>
              <a:rPr lang="hu-HU" dirty="0"/>
              <a:t> --</a:t>
            </a:r>
            <a:r>
              <a:rPr lang="hu-HU" dirty="0" err="1"/>
              <a:t>global</a:t>
            </a:r>
            <a:r>
              <a:rPr lang="hu-HU" dirty="0"/>
              <a:t> </a:t>
            </a:r>
            <a:r>
              <a:rPr lang="hu-HU" dirty="0" err="1"/>
              <a:t>user.email</a:t>
            </a:r>
            <a:r>
              <a:rPr lang="hu-HU" dirty="0"/>
              <a:t> email@cimem.com</a:t>
            </a:r>
          </a:p>
        </p:txBody>
      </p:sp>
    </p:spTree>
    <p:extLst>
      <p:ext uri="{BB962C8B-B14F-4D97-AF65-F5344CB8AC3E}">
        <p14:creationId xmlns:p14="http://schemas.microsoft.com/office/powerpoint/2010/main" val="426383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08085D-914C-43A1-8508-B1E61278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Alapfogalmak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3F5BDC-3644-43AD-8114-09ECBC5D9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 err="1"/>
              <a:t>Repository</a:t>
            </a:r>
            <a:r>
              <a:rPr lang="hu-HU" b="1" dirty="0"/>
              <a:t> (</a:t>
            </a:r>
            <a:r>
              <a:rPr lang="hu-HU" b="1" dirty="0" err="1"/>
              <a:t>repó</a:t>
            </a:r>
            <a:r>
              <a:rPr lang="hu-HU" b="1" dirty="0"/>
              <a:t>)</a:t>
            </a:r>
            <a:r>
              <a:rPr lang="hu-HU" dirty="0"/>
              <a:t> – tároló. Itt található a projekt maga, az előzményeivel, </a:t>
            </a:r>
            <a:r>
              <a:rPr lang="hu-HU" dirty="0" err="1"/>
              <a:t>branch-eivel</a:t>
            </a:r>
            <a:r>
              <a:rPr lang="hu-HU" dirty="0"/>
              <a:t> együtt.</a:t>
            </a:r>
          </a:p>
          <a:p>
            <a:r>
              <a:rPr lang="hu-HU" b="1" dirty="0" err="1"/>
              <a:t>Stage</a:t>
            </a:r>
            <a:r>
              <a:rPr lang="hu-HU" dirty="0"/>
              <a:t> – Átmeneti terület, ahol a változott fájlok a </a:t>
            </a:r>
            <a:r>
              <a:rPr lang="hu-HU" dirty="0" err="1"/>
              <a:t>commit-ig</a:t>
            </a:r>
            <a:r>
              <a:rPr lang="hu-HU" dirty="0"/>
              <a:t> tárolódnak</a:t>
            </a:r>
          </a:p>
          <a:p>
            <a:r>
              <a:rPr lang="hu-HU" b="1" dirty="0" err="1"/>
              <a:t>Commit</a:t>
            </a:r>
            <a:r>
              <a:rPr lang="hu-HU" dirty="0"/>
              <a:t> – Ez egy pillanatkép a projekt állapotáról. A </a:t>
            </a:r>
            <a:r>
              <a:rPr lang="hu-HU" dirty="0" err="1"/>
              <a:t>commithoz</a:t>
            </a:r>
            <a:r>
              <a:rPr lang="hu-HU" dirty="0"/>
              <a:t> üzenetet kell adni, amiben a változtatást kell röviden összefoglalni</a:t>
            </a:r>
          </a:p>
          <a:p>
            <a:r>
              <a:rPr lang="hu-HU" b="1" dirty="0" err="1"/>
              <a:t>Branch</a:t>
            </a:r>
            <a:r>
              <a:rPr lang="hu-HU" dirty="0"/>
              <a:t> – Párhuzamos ág, továbbfejlesztéshez, párhuzamos fejlesztéshez, teszthez, dokumentációhoz, stb.</a:t>
            </a:r>
          </a:p>
          <a:p>
            <a:r>
              <a:rPr lang="hu-HU" b="1" dirty="0" err="1"/>
              <a:t>Merge</a:t>
            </a:r>
            <a:r>
              <a:rPr lang="hu-HU" dirty="0"/>
              <a:t> – A többi ágon (</a:t>
            </a:r>
            <a:r>
              <a:rPr lang="hu-HU" dirty="0" err="1"/>
              <a:t>branch</a:t>
            </a:r>
            <a:r>
              <a:rPr lang="hu-HU" dirty="0"/>
              <a:t>) végzett munkák egyesítése, általában a fő ágba</a:t>
            </a:r>
          </a:p>
        </p:txBody>
      </p:sp>
    </p:spTree>
    <p:extLst>
      <p:ext uri="{BB962C8B-B14F-4D97-AF65-F5344CB8AC3E}">
        <p14:creationId xmlns:p14="http://schemas.microsoft.com/office/powerpoint/2010/main" val="102311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2F0B7A-8450-4F9D-BB19-ECD06B81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Lokális </a:t>
            </a:r>
            <a:r>
              <a:rPr lang="hu-HU" dirty="0" err="1"/>
              <a:t>repó</a:t>
            </a:r>
            <a:r>
              <a:rPr lang="hu-HU" dirty="0"/>
              <a:t> létrehozása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53320C-0B88-43CA-8968-B32B0F217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/>
              <a:t>git</a:t>
            </a:r>
            <a:r>
              <a:rPr lang="hu-HU" b="1" dirty="0"/>
              <a:t> </a:t>
            </a:r>
            <a:r>
              <a:rPr lang="hu-HU" b="1" dirty="0" err="1"/>
              <a:t>init</a:t>
            </a:r>
            <a:endParaRPr lang="hu-HU" b="1" dirty="0"/>
          </a:p>
          <a:p>
            <a:pPr lvl="1"/>
            <a:r>
              <a:rPr lang="hu-HU" dirty="0"/>
              <a:t>Válasszuk ki a mappát, ahol dolgozni szeretnénk</a:t>
            </a:r>
          </a:p>
          <a:p>
            <a:pPr lvl="1"/>
            <a:r>
              <a:rPr lang="hu-HU" dirty="0"/>
              <a:t>Adjuk ki benne a </a:t>
            </a:r>
            <a:r>
              <a:rPr lang="hu-HU" b="1" dirty="0" err="1"/>
              <a:t>git</a:t>
            </a:r>
            <a:r>
              <a:rPr lang="hu-HU" b="1" dirty="0"/>
              <a:t> </a:t>
            </a:r>
            <a:r>
              <a:rPr lang="hu-HU" b="1" dirty="0" err="1"/>
              <a:t>init</a:t>
            </a:r>
            <a:r>
              <a:rPr lang="hu-HU" dirty="0"/>
              <a:t> parancsot</a:t>
            </a:r>
          </a:p>
          <a:p>
            <a:pPr lvl="1"/>
            <a:r>
              <a:rPr lang="hu-HU" dirty="0"/>
              <a:t>Ezzel létrejön a helyi (lokális) </a:t>
            </a:r>
            <a:r>
              <a:rPr lang="hu-HU" dirty="0" err="1"/>
              <a:t>repó</a:t>
            </a:r>
            <a:r>
              <a:rPr lang="hu-HU" dirty="0"/>
              <a:t>. Ezzel egy rejtett .</a:t>
            </a:r>
            <a:r>
              <a:rPr lang="hu-HU" dirty="0" err="1"/>
              <a:t>git</a:t>
            </a:r>
            <a:r>
              <a:rPr lang="hu-HU" dirty="0"/>
              <a:t> mappa is létrejön a projekt adataival és fájljaival (ez az adatbázis)</a:t>
            </a:r>
          </a:p>
          <a:p>
            <a:pPr lvl="1"/>
            <a:r>
              <a:rPr lang="hu-HU" b="1" dirty="0"/>
              <a:t>Ezt csak a létrehozáskor kell csinálni!</a:t>
            </a:r>
          </a:p>
          <a:p>
            <a:r>
              <a:rPr lang="hu-HU" b="1" dirty="0" err="1"/>
              <a:t>git</a:t>
            </a:r>
            <a:r>
              <a:rPr lang="hu-HU" b="1" dirty="0"/>
              <a:t> </a:t>
            </a:r>
            <a:r>
              <a:rPr lang="hu-HU" b="1" dirty="0" err="1"/>
              <a:t>branch</a:t>
            </a:r>
            <a:r>
              <a:rPr lang="hu-HU" b="1" dirty="0"/>
              <a:t> –M main</a:t>
            </a:r>
          </a:p>
          <a:p>
            <a:pPr lvl="1"/>
            <a:r>
              <a:rPr lang="hu-HU" dirty="0"/>
              <a:t>Ezzel a </a:t>
            </a:r>
            <a:r>
              <a:rPr lang="hu-HU" dirty="0" err="1"/>
              <a:t>Git</a:t>
            </a:r>
            <a:r>
              <a:rPr lang="hu-HU" dirty="0"/>
              <a:t> </a:t>
            </a:r>
            <a:r>
              <a:rPr lang="hu-HU" dirty="0" err="1"/>
              <a:t>alapértemezett</a:t>
            </a:r>
            <a:r>
              <a:rPr lang="hu-HU" dirty="0"/>
              <a:t> </a:t>
            </a:r>
            <a:r>
              <a:rPr lang="hu-HU" dirty="0" err="1"/>
              <a:t>master</a:t>
            </a:r>
            <a:r>
              <a:rPr lang="hu-HU" dirty="0"/>
              <a:t> ágát </a:t>
            </a:r>
            <a:r>
              <a:rPr lang="hu-HU" dirty="0" err="1"/>
              <a:t>átvevezzük</a:t>
            </a:r>
            <a:r>
              <a:rPr lang="hu-HU" dirty="0"/>
              <a:t> main-re. A GitHub és a többi </a:t>
            </a:r>
            <a:r>
              <a:rPr lang="hu-HU" dirty="0" err="1"/>
              <a:t>git</a:t>
            </a:r>
            <a:r>
              <a:rPr lang="hu-HU" dirty="0"/>
              <a:t> szolgáltató általában már a main ággal dolgozik</a:t>
            </a:r>
          </a:p>
          <a:p>
            <a:pPr lvl="1"/>
            <a:r>
              <a:rPr lang="hu-HU" dirty="0"/>
              <a:t>Ezt csak egyszer kell megcsinálni, de nem kötelező</a:t>
            </a:r>
          </a:p>
        </p:txBody>
      </p:sp>
    </p:spTree>
    <p:extLst>
      <p:ext uri="{BB962C8B-B14F-4D97-AF65-F5344CB8AC3E}">
        <p14:creationId xmlns:p14="http://schemas.microsoft.com/office/powerpoint/2010/main" val="309874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C9E1AE-3A1A-4CC8-8692-A4CB577AF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4617"/>
            <a:ext cx="10515600" cy="5732346"/>
          </a:xfrm>
        </p:spPr>
        <p:txBody>
          <a:bodyPr/>
          <a:lstStyle/>
          <a:p>
            <a:r>
              <a:rPr lang="hu-HU" b="1" dirty="0" err="1"/>
              <a:t>git</a:t>
            </a:r>
            <a:r>
              <a:rPr lang="hu-HU" b="1" dirty="0"/>
              <a:t> add .</a:t>
            </a:r>
          </a:p>
          <a:p>
            <a:pPr lvl="1"/>
            <a:r>
              <a:rPr lang="hu-HU" dirty="0"/>
              <a:t>A fájlokat még nem követi a verziókezelő. A követéshez előbb hozzá kell adni a fájlokat, amit vagy konkrétan </a:t>
            </a:r>
            <a:r>
              <a:rPr lang="hu-HU" dirty="0" err="1"/>
              <a:t>git</a:t>
            </a:r>
            <a:r>
              <a:rPr lang="hu-HU" dirty="0"/>
              <a:t> add </a:t>
            </a:r>
            <a:r>
              <a:rPr lang="hu-HU" dirty="0" err="1"/>
              <a:t>fajlneve.xyz</a:t>
            </a:r>
            <a:r>
              <a:rPr lang="hu-HU" dirty="0"/>
              <a:t> módon teszünk vagy a </a:t>
            </a:r>
            <a:r>
              <a:rPr lang="hu-HU" dirty="0" err="1"/>
              <a:t>git</a:t>
            </a:r>
            <a:r>
              <a:rPr lang="hu-HU" dirty="0"/>
              <a:t> add . (pont a végén!) tesszük, ami az összes fájlt hozzáadja a mappában</a:t>
            </a:r>
          </a:p>
          <a:p>
            <a:pPr lvl="2"/>
            <a:r>
              <a:rPr lang="hu-HU" dirty="0"/>
              <a:t>Ezt minden változás esetén el kell végeznünk! Ezzel kerül a fájlunka  „</a:t>
            </a:r>
            <a:r>
              <a:rPr lang="hu-HU" dirty="0" err="1"/>
              <a:t>stage</a:t>
            </a:r>
            <a:r>
              <a:rPr lang="hu-HU" dirty="0"/>
              <a:t>”-be</a:t>
            </a:r>
            <a:endParaRPr lang="hu-HU" b="1" dirty="0"/>
          </a:p>
          <a:p>
            <a:r>
              <a:rPr lang="hu-HU" b="1" dirty="0" err="1"/>
              <a:t>git</a:t>
            </a:r>
            <a:r>
              <a:rPr lang="hu-HU" b="1" dirty="0"/>
              <a:t> </a:t>
            </a:r>
            <a:r>
              <a:rPr lang="hu-HU" b="1" dirty="0" err="1"/>
              <a:t>commit</a:t>
            </a:r>
            <a:r>
              <a:rPr lang="hu-HU" b="1" dirty="0"/>
              <a:t> –m " Változtatás közlése"</a:t>
            </a:r>
          </a:p>
          <a:p>
            <a:pPr lvl="1"/>
            <a:r>
              <a:rPr lang="hu-HU" dirty="0"/>
              <a:t>Miután a fájlok a </a:t>
            </a:r>
            <a:r>
              <a:rPr lang="hu-HU" dirty="0" err="1"/>
              <a:t>stage</a:t>
            </a:r>
            <a:r>
              <a:rPr lang="hu-HU" dirty="0"/>
              <a:t>-be kerültek, létre kell hozni a pillanatképet az állapotról.</a:t>
            </a:r>
          </a:p>
          <a:p>
            <a:pPr lvl="1"/>
            <a:r>
              <a:rPr lang="hu-HU" dirty="0"/>
              <a:t>Ehhez kell a </a:t>
            </a:r>
            <a:r>
              <a:rPr lang="hu-HU" dirty="0" err="1"/>
              <a:t>commit</a:t>
            </a:r>
            <a:endParaRPr lang="hu-HU" dirty="0"/>
          </a:p>
          <a:p>
            <a:pPr lvl="1"/>
            <a:r>
              <a:rPr lang="hu-HU" dirty="0"/>
              <a:t>A –m kapcsoló jelzi, hogy az üzenetet abban a sorban szeretnénk írni (máskülönben egy </a:t>
            </a:r>
            <a:r>
              <a:rPr lang="hu-HU" dirty="0" err="1"/>
              <a:t>szövegszerkeztőt</a:t>
            </a:r>
            <a:r>
              <a:rPr lang="hu-HU" dirty="0"/>
              <a:t> nyit meg.</a:t>
            </a:r>
          </a:p>
        </p:txBody>
      </p:sp>
    </p:spTree>
    <p:extLst>
      <p:ext uri="{BB962C8B-B14F-4D97-AF65-F5344CB8AC3E}">
        <p14:creationId xmlns:p14="http://schemas.microsoft.com/office/powerpoint/2010/main" val="425740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1373</Words>
  <Application>Microsoft Office PowerPoint</Application>
  <PresentationFormat>Szélesvásznú</PresentationFormat>
  <Paragraphs>112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Office-téma</vt:lpstr>
      <vt:lpstr>Git és GitHub</vt:lpstr>
      <vt:lpstr>Mi az a Git?</vt:lpstr>
      <vt:lpstr>Változások követése</vt:lpstr>
      <vt:lpstr>Mi az a GitHub?</vt:lpstr>
      <vt:lpstr>Miért hasznos(ak)?</vt:lpstr>
      <vt:lpstr>Kezdő lépések</vt:lpstr>
      <vt:lpstr>Alapfogalmak</vt:lpstr>
      <vt:lpstr>Lokális repó létrehozása</vt:lpstr>
      <vt:lpstr>PowerPoint-bemutató</vt:lpstr>
      <vt:lpstr>Távoli repó kezelése (GitHubon)</vt:lpstr>
      <vt:lpstr>Lokális és távoli repó összekapcsolása</vt:lpstr>
      <vt:lpstr>Változtatások feltöltése</vt:lpstr>
      <vt:lpstr>Változások letöltése</vt:lpstr>
      <vt:lpstr>Branch kezelés</vt:lpstr>
      <vt:lpstr>Merge (ágak egyesítése)</vt:lpstr>
      <vt:lpstr>Pull request</vt:lpstr>
      <vt:lpstr>Klónozás</vt:lpstr>
      <vt:lpstr>Egyéb hasznos információk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és GitHub</dc:title>
  <dc:creator>Csicsay Imre</dc:creator>
  <cp:lastModifiedBy>Csicsay Imre</cp:lastModifiedBy>
  <cp:revision>18</cp:revision>
  <dcterms:created xsi:type="dcterms:W3CDTF">2025-01-29T07:21:33Z</dcterms:created>
  <dcterms:modified xsi:type="dcterms:W3CDTF">2025-01-29T09:02:14Z</dcterms:modified>
</cp:coreProperties>
</file>