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3" r:id="rId5"/>
    <p:sldId id="264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EC88F0-AAD3-43BB-A550-9117460AC00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FCD847-B09B-4EE2-BC74-AC3AC72FE9AB}">
      <dgm:prSet/>
      <dgm:spPr/>
      <dgm:t>
        <a:bodyPr/>
        <a:lstStyle/>
        <a:p>
          <a:r>
            <a:rPr lang="hu-HU" noProof="0" dirty="0"/>
            <a:t>Hogyan tudnánk barátaimmal fogadni meccsekre és versenyezni egymással tét nélkül?</a:t>
          </a:r>
        </a:p>
      </dgm:t>
    </dgm:pt>
    <dgm:pt modelId="{8C571BB9-FFB2-4D3D-ADC1-01CB5DB9004C}" type="parTrans" cxnId="{6892BC55-0CA5-415B-8B50-926F3C1F5E7D}">
      <dgm:prSet/>
      <dgm:spPr/>
      <dgm:t>
        <a:bodyPr/>
        <a:lstStyle/>
        <a:p>
          <a:endParaRPr lang="en-US"/>
        </a:p>
      </dgm:t>
    </dgm:pt>
    <dgm:pt modelId="{691420E9-A2C5-4C07-922F-F6154B8DD7C6}" type="sibTrans" cxnId="{6892BC55-0CA5-415B-8B50-926F3C1F5E7D}">
      <dgm:prSet/>
      <dgm:spPr/>
      <dgm:t>
        <a:bodyPr/>
        <a:lstStyle/>
        <a:p>
          <a:endParaRPr lang="en-US"/>
        </a:p>
      </dgm:t>
    </dgm:pt>
    <dgm:pt modelId="{5471B848-74D2-40F2-A8B0-7109DA15E348}">
      <dgm:prSet/>
      <dgm:spPr/>
      <dgm:t>
        <a:bodyPr/>
        <a:lstStyle/>
        <a:p>
          <a:r>
            <a:rPr lang="hu-HU" noProof="0" dirty="0"/>
            <a:t>Mit kell fejlesztenem ehhez?</a:t>
          </a:r>
        </a:p>
      </dgm:t>
    </dgm:pt>
    <dgm:pt modelId="{4CB81403-DA05-4CCE-9BD4-DE4501737841}" type="parTrans" cxnId="{A30902B9-0C2F-4122-A091-A8C71DCE0795}">
      <dgm:prSet/>
      <dgm:spPr/>
      <dgm:t>
        <a:bodyPr/>
        <a:lstStyle/>
        <a:p>
          <a:endParaRPr lang="en-US"/>
        </a:p>
      </dgm:t>
    </dgm:pt>
    <dgm:pt modelId="{53272893-B3BB-4E3E-834E-74D2CCFBF247}" type="sibTrans" cxnId="{A30902B9-0C2F-4122-A091-A8C71DCE0795}">
      <dgm:prSet/>
      <dgm:spPr/>
      <dgm:t>
        <a:bodyPr/>
        <a:lstStyle/>
        <a:p>
          <a:endParaRPr lang="en-US"/>
        </a:p>
      </dgm:t>
    </dgm:pt>
    <dgm:pt modelId="{4DA7A41A-B812-46DD-A0A9-4E15FACC87BD}" type="pres">
      <dgm:prSet presAssocID="{C3EC88F0-AAD3-43BB-A550-9117460AC00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091232-B4EB-4A34-A4AB-7DAB76A1FB10}" type="pres">
      <dgm:prSet presAssocID="{07FCD847-B09B-4EE2-BC74-AC3AC72FE9AB}" presName="hierRoot1" presStyleCnt="0"/>
      <dgm:spPr/>
    </dgm:pt>
    <dgm:pt modelId="{EF5CC33A-0A2F-4A44-A99C-158D4B98EDA9}" type="pres">
      <dgm:prSet presAssocID="{07FCD847-B09B-4EE2-BC74-AC3AC72FE9AB}" presName="composite" presStyleCnt="0"/>
      <dgm:spPr/>
    </dgm:pt>
    <dgm:pt modelId="{561AE586-6C1C-442B-B3CF-37BA7F2A96BE}" type="pres">
      <dgm:prSet presAssocID="{07FCD847-B09B-4EE2-BC74-AC3AC72FE9AB}" presName="background" presStyleLbl="node0" presStyleIdx="0" presStyleCnt="2"/>
      <dgm:spPr/>
    </dgm:pt>
    <dgm:pt modelId="{B99EAEC7-B64E-4F0C-AF38-996736E7983F}" type="pres">
      <dgm:prSet presAssocID="{07FCD847-B09B-4EE2-BC74-AC3AC72FE9AB}" presName="text" presStyleLbl="fgAcc0" presStyleIdx="0" presStyleCnt="2">
        <dgm:presLayoutVars>
          <dgm:chPref val="3"/>
        </dgm:presLayoutVars>
      </dgm:prSet>
      <dgm:spPr/>
    </dgm:pt>
    <dgm:pt modelId="{F033596A-FFC5-4743-B6A7-0DA4D24FEA7F}" type="pres">
      <dgm:prSet presAssocID="{07FCD847-B09B-4EE2-BC74-AC3AC72FE9AB}" presName="hierChild2" presStyleCnt="0"/>
      <dgm:spPr/>
    </dgm:pt>
    <dgm:pt modelId="{4560AD7B-419A-4E11-A58C-B8759388038C}" type="pres">
      <dgm:prSet presAssocID="{5471B848-74D2-40F2-A8B0-7109DA15E348}" presName="hierRoot1" presStyleCnt="0"/>
      <dgm:spPr/>
    </dgm:pt>
    <dgm:pt modelId="{5AEBFBE9-BD0E-400B-87E3-53FDB0CC972E}" type="pres">
      <dgm:prSet presAssocID="{5471B848-74D2-40F2-A8B0-7109DA15E348}" presName="composite" presStyleCnt="0"/>
      <dgm:spPr/>
    </dgm:pt>
    <dgm:pt modelId="{410D766F-5A9A-4326-8C02-A4272DCE7654}" type="pres">
      <dgm:prSet presAssocID="{5471B848-74D2-40F2-A8B0-7109DA15E348}" presName="background" presStyleLbl="node0" presStyleIdx="1" presStyleCnt="2"/>
      <dgm:spPr/>
    </dgm:pt>
    <dgm:pt modelId="{83F2D467-4FE9-44A8-9685-EB6BC0F17EF5}" type="pres">
      <dgm:prSet presAssocID="{5471B848-74D2-40F2-A8B0-7109DA15E348}" presName="text" presStyleLbl="fgAcc0" presStyleIdx="1" presStyleCnt="2">
        <dgm:presLayoutVars>
          <dgm:chPref val="3"/>
        </dgm:presLayoutVars>
      </dgm:prSet>
      <dgm:spPr/>
    </dgm:pt>
    <dgm:pt modelId="{C9FB4067-07C2-4795-B3B4-B91F5B60D937}" type="pres">
      <dgm:prSet presAssocID="{5471B848-74D2-40F2-A8B0-7109DA15E348}" presName="hierChild2" presStyleCnt="0"/>
      <dgm:spPr/>
    </dgm:pt>
  </dgm:ptLst>
  <dgm:cxnLst>
    <dgm:cxn modelId="{6892BC55-0CA5-415B-8B50-926F3C1F5E7D}" srcId="{C3EC88F0-AAD3-43BB-A550-9117460AC00C}" destId="{07FCD847-B09B-4EE2-BC74-AC3AC72FE9AB}" srcOrd="0" destOrd="0" parTransId="{8C571BB9-FFB2-4D3D-ADC1-01CB5DB9004C}" sibTransId="{691420E9-A2C5-4C07-922F-F6154B8DD7C6}"/>
    <dgm:cxn modelId="{164B948A-3BCF-44DA-B918-116678204494}" type="presOf" srcId="{07FCD847-B09B-4EE2-BC74-AC3AC72FE9AB}" destId="{B99EAEC7-B64E-4F0C-AF38-996736E7983F}" srcOrd="0" destOrd="0" presId="urn:microsoft.com/office/officeart/2005/8/layout/hierarchy1"/>
    <dgm:cxn modelId="{3D303AAF-8A1E-4B7E-9CBE-87C41F005185}" type="presOf" srcId="{C3EC88F0-AAD3-43BB-A550-9117460AC00C}" destId="{4DA7A41A-B812-46DD-A0A9-4E15FACC87BD}" srcOrd="0" destOrd="0" presId="urn:microsoft.com/office/officeart/2005/8/layout/hierarchy1"/>
    <dgm:cxn modelId="{A30902B9-0C2F-4122-A091-A8C71DCE0795}" srcId="{C3EC88F0-AAD3-43BB-A550-9117460AC00C}" destId="{5471B848-74D2-40F2-A8B0-7109DA15E348}" srcOrd="1" destOrd="0" parTransId="{4CB81403-DA05-4CCE-9BD4-DE4501737841}" sibTransId="{53272893-B3BB-4E3E-834E-74D2CCFBF247}"/>
    <dgm:cxn modelId="{69889CE7-F21F-4018-BC9E-C12CEA88AEC5}" type="presOf" srcId="{5471B848-74D2-40F2-A8B0-7109DA15E348}" destId="{83F2D467-4FE9-44A8-9685-EB6BC0F17EF5}" srcOrd="0" destOrd="0" presId="urn:microsoft.com/office/officeart/2005/8/layout/hierarchy1"/>
    <dgm:cxn modelId="{C25A7171-58A3-48A7-9116-539E41E5E873}" type="presParOf" srcId="{4DA7A41A-B812-46DD-A0A9-4E15FACC87BD}" destId="{24091232-B4EB-4A34-A4AB-7DAB76A1FB10}" srcOrd="0" destOrd="0" presId="urn:microsoft.com/office/officeart/2005/8/layout/hierarchy1"/>
    <dgm:cxn modelId="{4C2FB458-E97D-4758-950B-377EE5B74477}" type="presParOf" srcId="{24091232-B4EB-4A34-A4AB-7DAB76A1FB10}" destId="{EF5CC33A-0A2F-4A44-A99C-158D4B98EDA9}" srcOrd="0" destOrd="0" presId="urn:microsoft.com/office/officeart/2005/8/layout/hierarchy1"/>
    <dgm:cxn modelId="{C39E1C73-67BE-4A21-BB0A-546C2FFBC2FA}" type="presParOf" srcId="{EF5CC33A-0A2F-4A44-A99C-158D4B98EDA9}" destId="{561AE586-6C1C-442B-B3CF-37BA7F2A96BE}" srcOrd="0" destOrd="0" presId="urn:microsoft.com/office/officeart/2005/8/layout/hierarchy1"/>
    <dgm:cxn modelId="{1E3919E9-37FD-4561-9C13-FB681F872294}" type="presParOf" srcId="{EF5CC33A-0A2F-4A44-A99C-158D4B98EDA9}" destId="{B99EAEC7-B64E-4F0C-AF38-996736E7983F}" srcOrd="1" destOrd="0" presId="urn:microsoft.com/office/officeart/2005/8/layout/hierarchy1"/>
    <dgm:cxn modelId="{22EF61A8-3153-451E-9014-D82CC7EAF3B4}" type="presParOf" srcId="{24091232-B4EB-4A34-A4AB-7DAB76A1FB10}" destId="{F033596A-FFC5-4743-B6A7-0DA4D24FEA7F}" srcOrd="1" destOrd="0" presId="urn:microsoft.com/office/officeart/2005/8/layout/hierarchy1"/>
    <dgm:cxn modelId="{6A273694-AC06-49D6-A914-18894836414A}" type="presParOf" srcId="{4DA7A41A-B812-46DD-A0A9-4E15FACC87BD}" destId="{4560AD7B-419A-4E11-A58C-B8759388038C}" srcOrd="1" destOrd="0" presId="urn:microsoft.com/office/officeart/2005/8/layout/hierarchy1"/>
    <dgm:cxn modelId="{08ABA3FA-954D-46AB-A1D5-3CEAD0056737}" type="presParOf" srcId="{4560AD7B-419A-4E11-A58C-B8759388038C}" destId="{5AEBFBE9-BD0E-400B-87E3-53FDB0CC972E}" srcOrd="0" destOrd="0" presId="urn:microsoft.com/office/officeart/2005/8/layout/hierarchy1"/>
    <dgm:cxn modelId="{75D182AA-B06E-484E-BB50-F35C48FC5BB9}" type="presParOf" srcId="{5AEBFBE9-BD0E-400B-87E3-53FDB0CC972E}" destId="{410D766F-5A9A-4326-8C02-A4272DCE7654}" srcOrd="0" destOrd="0" presId="urn:microsoft.com/office/officeart/2005/8/layout/hierarchy1"/>
    <dgm:cxn modelId="{EEDC013D-4698-4FC1-B670-5377BBCA11D7}" type="presParOf" srcId="{5AEBFBE9-BD0E-400B-87E3-53FDB0CC972E}" destId="{83F2D467-4FE9-44A8-9685-EB6BC0F17EF5}" srcOrd="1" destOrd="0" presId="urn:microsoft.com/office/officeart/2005/8/layout/hierarchy1"/>
    <dgm:cxn modelId="{B6D75301-16BB-4EF9-9E3B-61797504F1A2}" type="presParOf" srcId="{4560AD7B-419A-4E11-A58C-B8759388038C}" destId="{C9FB4067-07C2-4795-B3B4-B91F5B60D9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1AE586-6C1C-442B-B3CF-37BA7F2A96BE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EAEC7-B64E-4F0C-AF38-996736E7983F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noProof="0" dirty="0"/>
            <a:t>Hogyan tudnánk barátaimmal fogadni meccsekre és versenyezni egymással tét nélkül?</a:t>
          </a:r>
        </a:p>
      </dsp:txBody>
      <dsp:txXfrm>
        <a:off x="560236" y="832323"/>
        <a:ext cx="4149382" cy="2576345"/>
      </dsp:txXfrm>
    </dsp:sp>
    <dsp:sp modelId="{410D766F-5A9A-4326-8C02-A4272DCE7654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2D467-4FE9-44A8-9685-EB6BC0F17EF5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noProof="0" dirty="0"/>
            <a:t>Mit kell fejlesztenem ehhez?</a:t>
          </a:r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2D84-FB84-4405-949C-B304235F51F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E6B-90AC-4FDF-B579-EEA09A6C4F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9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2D84-FB84-4405-949C-B304235F51F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E6B-90AC-4FDF-B579-EEA09A6C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66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2D84-FB84-4405-949C-B304235F51F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E6B-90AC-4FDF-B579-EEA09A6C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4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2D84-FB84-4405-949C-B304235F51F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E6B-90AC-4FDF-B579-EEA09A6C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27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2D84-FB84-4405-949C-B304235F51F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E6B-90AC-4FDF-B579-EEA09A6C4F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24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2D84-FB84-4405-949C-B304235F51F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E6B-90AC-4FDF-B579-EEA09A6C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75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2D84-FB84-4405-949C-B304235F51F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E6B-90AC-4FDF-B579-EEA09A6C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4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2D84-FB84-4405-949C-B304235F51F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E6B-90AC-4FDF-B579-EEA09A6C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3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2D84-FB84-4405-949C-B304235F51F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E6B-90AC-4FDF-B579-EEA09A6C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2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72B2D84-FB84-4405-949C-B304235F51F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242E6B-90AC-4FDF-B579-EEA09A6C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B2D84-FB84-4405-949C-B304235F51F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42E6B-90AC-4FDF-B579-EEA09A6C4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72B2D84-FB84-4405-949C-B304235F51F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F242E6B-90AC-4FDF-B579-EEA09A6C4F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6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33638A-3BE1-1B44-FA0A-96299E699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963" y="758825"/>
            <a:ext cx="10058400" cy="35655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hu-HU" sz="3600" noProof="0" dirty="0"/>
              <a:t>Fullstack labdarúgó tippjáték készítés Spring Boot és React keretrendszerekkel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48B4157-2E4E-3902-87A6-F612ACC2D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138" y="4456113"/>
            <a:ext cx="10058400" cy="1143000"/>
          </a:xfrm>
        </p:spPr>
        <p:txBody>
          <a:bodyPr rtlCol="0"/>
          <a:lstStyle/>
          <a:p>
            <a:pPr fontAlgn="auto">
              <a:tabLst>
                <a:tab pos="6096000" algn="l"/>
              </a:tabLst>
              <a:defRPr/>
            </a:pPr>
            <a:r>
              <a:rPr lang="hu-HU" noProof="0" dirty="0"/>
              <a:t>Szarvas Péter	Major Sándor Roland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75E07-536E-10D6-7CB7-4BECEAEC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hu-HU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9C9D4C7D-09AD-05EC-72AC-B0192B8200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99868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 descr="&quot;&quot;">
            <a:extLst>
              <a:ext uri="{FF2B5EF4-FFF2-40B4-BE49-F238E27FC236}">
                <a16:creationId xmlns:a16="http://schemas.microsoft.com/office/drawing/2014/main" id="{9EA52BDF-7A70-5DD1-D158-35301A9AFF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56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EA60C60-563D-2377-DE4F-3EA4130C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87338"/>
            <a:ext cx="6751638" cy="144938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hu-HU" noProof="0" dirty="0">
              <a:solidFill>
                <a:schemeClr val="accent2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1EDA08C-A0CA-5B2F-5CB0-90580492D3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4575" y="2024063"/>
            <a:ext cx="6697663" cy="3844925"/>
          </a:xfrm>
        </p:spPr>
        <p:txBody>
          <a:bodyPr/>
          <a:lstStyle/>
          <a:p>
            <a:r>
              <a:rPr lang="hu-HU" noProof="0" dirty="0"/>
              <a:t>Miket használtam fel a webapplikáció elkészítéséhez?</a:t>
            </a:r>
          </a:p>
          <a:p>
            <a:pPr lvl="1"/>
            <a:r>
              <a:rPr lang="hu-HU" noProof="0" dirty="0"/>
              <a:t>Java, Spring Boot</a:t>
            </a:r>
          </a:p>
          <a:p>
            <a:pPr lvl="1"/>
            <a:r>
              <a:rPr lang="hu-HU" noProof="0" dirty="0"/>
              <a:t>TypeScript, React</a:t>
            </a:r>
          </a:p>
          <a:p>
            <a:pPr lvl="1"/>
            <a:r>
              <a:rPr lang="hu-HU" noProof="0" dirty="0"/>
              <a:t>GCP</a:t>
            </a:r>
          </a:p>
          <a:p>
            <a:pPr lvl="1"/>
            <a:endParaRPr lang="hu-HU" noProof="0" dirty="0"/>
          </a:p>
        </p:txBody>
      </p:sp>
      <p:sp>
        <p:nvSpPr>
          <p:cNvPr id="24" name="Rectangle 18" descr="&quot;&quot;">
            <a:extLst>
              <a:ext uri="{FF2B5EF4-FFF2-40B4-BE49-F238E27FC236}">
                <a16:creationId xmlns:a16="http://schemas.microsoft.com/office/drawing/2014/main" id="{8E0405E8-3BAA-9B19-F225-50AB3094BF7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43875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u-HU" noProof="0" dirty="0"/>
          </a:p>
        </p:txBody>
      </p:sp>
      <p:sp>
        <p:nvSpPr>
          <p:cNvPr id="25" name="Rectangle 20" descr="&quot;&quot;">
            <a:extLst>
              <a:ext uri="{FF2B5EF4-FFF2-40B4-BE49-F238E27FC236}">
                <a16:creationId xmlns:a16="http://schemas.microsoft.com/office/drawing/2014/main" id="{1CE48518-5204-0A46-5F2D-F57ABDCC6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132763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u-HU" noProof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A444484-981B-8CDF-2F25-0675F4D76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hu-HU" noProof="0" dirty="0">
                <a:solidFill>
                  <a:srgbClr val="FFFFFF"/>
                </a:solidFill>
              </a:rPr>
              <a:t>A brazil elsőosztály meccsei</a:t>
            </a:r>
          </a:p>
        </p:txBody>
      </p:sp>
      <p:pic>
        <p:nvPicPr>
          <p:cNvPr id="5" name="Content Placeholder 4" descr="A screenshot of a football match&#10;&#10;AI-generated content may be incorrect.">
            <a:extLst>
              <a:ext uri="{FF2B5EF4-FFF2-40B4-BE49-F238E27FC236}">
                <a16:creationId xmlns:a16="http://schemas.microsoft.com/office/drawing/2014/main" id="{37136F74-7D8A-FD9B-CD5D-CF145F4B8C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99" b="2"/>
          <a:stretch>
            <a:fillRect/>
          </a:stretch>
        </p:blipFill>
        <p:spPr>
          <a:xfrm>
            <a:off x="4075043" y="10"/>
            <a:ext cx="811127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80672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C9D52-2D3C-F951-2E3F-25E9CB730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endParaRPr lang="hu-HU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41D160-2473-BDFD-AB13-6FCECD983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74" y="640081"/>
            <a:ext cx="6748451" cy="531440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E5391-C801-8319-4213-413024F55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hu-HU" noProof="0" dirty="0"/>
              <a:t>Hogy terveztem?</a:t>
            </a:r>
          </a:p>
          <a:p>
            <a:pPr marL="486918" indent="-285750" algn="l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hu-HU" noProof="0" dirty="0"/>
              <a:t>Adatbázis, külső adatbeszerzés</a:t>
            </a:r>
          </a:p>
          <a:p>
            <a:pPr marL="486918" indent="-285750" algn="l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hu-HU" noProof="0" dirty="0"/>
              <a:t>Felhasználókezelés</a:t>
            </a:r>
          </a:p>
          <a:p>
            <a:pPr marL="486918" indent="-285750" algn="l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hu-HU" noProof="0" dirty="0"/>
              <a:t>REST végpontok</a:t>
            </a:r>
          </a:p>
          <a:p>
            <a:pPr marL="486918" indent="-285750" algn="l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hu-HU" noProof="0" dirty="0"/>
              <a:t>Frontend</a:t>
            </a:r>
          </a:p>
          <a:p>
            <a:pPr marL="486918" indent="-285750" algn="l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hu-HU" noProof="0" dirty="0"/>
              <a:t>Publikálás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7137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B793FD-F9C7-BE9B-CC4A-7338D4F46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356" y="1371261"/>
            <a:ext cx="10337292" cy="410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92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 descr="&quot;&quot;">
            <a:extLst>
              <a:ext uri="{FF2B5EF4-FFF2-40B4-BE49-F238E27FC236}">
                <a16:creationId xmlns:a16="http://schemas.microsoft.com/office/drawing/2014/main" id="{BBC196B7-74F5-04C6-2670-F1B5A98007E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56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u-HU" noProof="0" dirty="0"/>
          </a:p>
        </p:txBody>
      </p:sp>
      <p:sp>
        <p:nvSpPr>
          <p:cNvPr id="10" name="Rectangle 9" descr="&quot;&quot;">
            <a:extLst>
              <a:ext uri="{FF2B5EF4-FFF2-40B4-BE49-F238E27FC236}">
                <a16:creationId xmlns:a16="http://schemas.microsoft.com/office/drawing/2014/main" id="{72D54033-5A35-583A-5AED-B6443550226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4051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054A066-18C6-BD92-23B2-B8BDDDEF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125" y="606425"/>
            <a:ext cx="3084513" cy="5645150"/>
          </a:xfr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endParaRPr lang="hu-HU" sz="3600" noProof="0" dirty="0">
              <a:solidFill>
                <a:srgbClr val="FFFFFF"/>
              </a:solidFill>
            </a:endParaRPr>
          </a:p>
        </p:txBody>
      </p:sp>
      <p:sp>
        <p:nvSpPr>
          <p:cNvPr id="12" name="Rectangle 11" descr="&quot;&quot;">
            <a:extLst>
              <a:ext uri="{FF2B5EF4-FFF2-40B4-BE49-F238E27FC236}">
                <a16:creationId xmlns:a16="http://schemas.microsoft.com/office/drawing/2014/main" id="{B91D61C7-1679-C887-6855-65E5364ADC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040188" y="0"/>
            <a:ext cx="635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hu-HU" noProof="0" dirty="0"/>
          </a:p>
        </p:txBody>
      </p:sp>
      <p:sp>
        <p:nvSpPr>
          <p:cNvPr id="13318" name="Tartalom helye 2">
            <a:extLst>
              <a:ext uri="{FF2B5EF4-FFF2-40B4-BE49-F238E27FC236}">
                <a16:creationId xmlns:a16="http://schemas.microsoft.com/office/drawing/2014/main" id="{7B222381-8A8B-66BB-FC02-5AB0EB6B3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41863" y="606425"/>
            <a:ext cx="6413500" cy="5645150"/>
          </a:xfrm>
        </p:spPr>
        <p:txBody>
          <a:bodyPr anchor="ctr"/>
          <a:lstStyle/>
          <a:p>
            <a:r>
              <a:rPr lang="hu-HU" noProof="0" dirty="0"/>
              <a:t>Hiányosságok, jövőbeli lehetőségek</a:t>
            </a:r>
          </a:p>
          <a:p>
            <a:pPr lvl="1"/>
            <a:r>
              <a:rPr lang="hu-HU" noProof="0" dirty="0"/>
              <a:t>Külső függés minimalizálása</a:t>
            </a:r>
          </a:p>
          <a:p>
            <a:pPr lvl="1"/>
            <a:r>
              <a:rPr lang="hu-HU" noProof="0" dirty="0"/>
              <a:t>Több funkció</a:t>
            </a:r>
          </a:p>
          <a:p>
            <a:pPr lvl="1"/>
            <a:r>
              <a:rPr lang="hu-HU" noProof="0" dirty="0" err="1"/>
              <a:t>On-Premise</a:t>
            </a:r>
            <a:r>
              <a:rPr lang="hu-HU" noProof="0" dirty="0"/>
              <a:t> </a:t>
            </a:r>
            <a:r>
              <a:rPr lang="hu-HU" noProof="0" dirty="0" err="1"/>
              <a:t>hosztolás</a:t>
            </a:r>
            <a:endParaRPr lang="hu-HU" noProof="0" dirty="0"/>
          </a:p>
          <a:p>
            <a:pPr lvl="1"/>
            <a:r>
              <a:rPr lang="hu-HU" noProof="0" dirty="0"/>
              <a:t>Monolit backend, Microszervizre cseréje</a:t>
            </a:r>
          </a:p>
          <a:p>
            <a:pPr lvl="1"/>
            <a:r>
              <a:rPr lang="hu-HU" noProof="0" dirty="0"/>
              <a:t>Élő eredménykövetés</a:t>
            </a:r>
          </a:p>
          <a:p>
            <a:pPr lvl="1"/>
            <a:r>
              <a:rPr lang="hu-HU" noProof="0" dirty="0"/>
              <a:t>Mobilalkalmazás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86DDE7-9498-7F67-2769-BE150FCFE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hu-HU" noProof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Köszönetnyílvánítás</a:t>
            </a:r>
            <a:endParaRPr lang="hu-HU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339" name="Tartalom helye 2">
            <a:extLst>
              <a:ext uri="{FF2B5EF4-FFF2-40B4-BE49-F238E27FC236}">
                <a16:creationId xmlns:a16="http://schemas.microsoft.com/office/drawing/2014/main" id="{A4A4161A-5131-15B0-94CD-D108BAD76A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noProof="0" dirty="0"/>
              <a:t>Köszönöm</a:t>
            </a:r>
          </a:p>
          <a:p>
            <a:pPr lvl="1"/>
            <a:r>
              <a:rPr lang="hu-HU" noProof="0" dirty="0"/>
              <a:t>Major Sándor Rolandnak</a:t>
            </a:r>
          </a:p>
          <a:p>
            <a:pPr lvl="1"/>
            <a:r>
              <a:rPr lang="hu-HU" noProof="0" dirty="0"/>
              <a:t>Bagosi Dávidnak</a:t>
            </a:r>
          </a:p>
          <a:p>
            <a:pPr lvl="1"/>
            <a:r>
              <a:rPr lang="hu-HU" noProof="0" dirty="0"/>
              <a:t>Családomnak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220</TotalTime>
  <Words>89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Fullstack labdarúgó tippjáték készítés Spring Boot és React keretrendszerekkel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Köszönetnyílvánítás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Szarvas Péter</dc:creator>
  <cp:lastModifiedBy>Szarvas Péter</cp:lastModifiedBy>
  <cp:revision>5</cp:revision>
  <dcterms:created xsi:type="dcterms:W3CDTF">2025-05-28T06:28:19Z</dcterms:created>
  <dcterms:modified xsi:type="dcterms:W3CDTF">2025-05-28T10:49:34Z</dcterms:modified>
</cp:coreProperties>
</file>