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sldIdLst>
    <p:sldId id="256" r:id="rId2"/>
    <p:sldId id="263" r:id="rId3"/>
    <p:sldId id="265" r:id="rId4"/>
    <p:sldId id="264" r:id="rId5"/>
    <p:sldId id="261" r:id="rId6"/>
    <p:sldId id="258" r:id="rId7"/>
    <p:sldId id="259" r:id="rId8"/>
    <p:sldId id="260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498"/>
    <p:restoredTop sz="94545"/>
  </p:normalViewPr>
  <p:slideViewPr>
    <p:cSldViewPr snapToGrid="0" snapToObjects="1">
      <p:cViewPr varScale="1">
        <p:scale>
          <a:sx n="69" d="100"/>
          <a:sy n="69" d="100"/>
        </p:scale>
        <p:origin x="232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BDDDED-6954-4DB6-A18C-B46A3194286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1BD5D1C-9659-4088-B886-345DA6A972B7}">
      <dgm:prSet/>
      <dgm:spPr/>
      <dgm:t>
        <a:bodyPr/>
        <a:lstStyle/>
        <a:p>
          <a:r>
            <a:rPr lang="en-US" dirty="0"/>
            <a:t>The Ecommerce ecosystem</a:t>
          </a:r>
          <a:r>
            <a:rPr lang="zh-CN" dirty="0"/>
            <a:t> </a:t>
          </a:r>
          <a:r>
            <a:rPr lang="en-US" dirty="0"/>
            <a:t>is</a:t>
          </a:r>
          <a:r>
            <a:rPr lang="zh-CN" dirty="0"/>
            <a:t> </a:t>
          </a:r>
          <a:r>
            <a:rPr lang="en-US" dirty="0"/>
            <a:t>used for managing the network of system with the functions of buying and selling goods electronically, combined with delivering, replenishing and financing solutions.</a:t>
          </a:r>
        </a:p>
      </dgm:t>
    </dgm:pt>
    <dgm:pt modelId="{68A6E355-2E7B-4F36-A2E1-4961E8A0BEB4}" type="parTrans" cxnId="{C9B572DD-E090-44B3-A0F3-5602746947E6}">
      <dgm:prSet/>
      <dgm:spPr/>
      <dgm:t>
        <a:bodyPr/>
        <a:lstStyle/>
        <a:p>
          <a:endParaRPr lang="en-US"/>
        </a:p>
      </dgm:t>
    </dgm:pt>
    <dgm:pt modelId="{79557DE1-DDDB-4B55-9B59-2F2D58434F4D}" type="sibTrans" cxnId="{C9B572DD-E090-44B3-A0F3-5602746947E6}">
      <dgm:prSet/>
      <dgm:spPr/>
      <dgm:t>
        <a:bodyPr/>
        <a:lstStyle/>
        <a:p>
          <a:endParaRPr lang="en-US"/>
        </a:p>
      </dgm:t>
    </dgm:pt>
    <dgm:pt modelId="{9D1DF616-B24F-4147-8041-BB32AF79283C}">
      <dgm:prSet/>
      <dgm:spPr/>
      <dgm:t>
        <a:bodyPr/>
        <a:lstStyle/>
        <a:p>
          <a:r>
            <a:rPr lang="en-US" dirty="0"/>
            <a:t>The Ecommerce ecosystem solves the issue of inaccessibility to goods from the Buyer side and the problem of scarce sales channel from the Seller side.</a:t>
          </a:r>
        </a:p>
      </dgm:t>
    </dgm:pt>
    <dgm:pt modelId="{DA7F8B5D-4247-48FC-974C-C835586251CA}" type="parTrans" cxnId="{3B16A3D5-306F-41F1-9024-655B49C44221}">
      <dgm:prSet/>
      <dgm:spPr/>
      <dgm:t>
        <a:bodyPr/>
        <a:lstStyle/>
        <a:p>
          <a:endParaRPr lang="en-US"/>
        </a:p>
      </dgm:t>
    </dgm:pt>
    <dgm:pt modelId="{88FDDECB-1B10-43E9-BF81-9C56666CC743}" type="sibTrans" cxnId="{3B16A3D5-306F-41F1-9024-655B49C44221}">
      <dgm:prSet/>
      <dgm:spPr/>
      <dgm:t>
        <a:bodyPr/>
        <a:lstStyle/>
        <a:p>
          <a:endParaRPr lang="en-US"/>
        </a:p>
      </dgm:t>
    </dgm:pt>
    <dgm:pt modelId="{283EB47D-1448-499E-B860-D6421EFCC563}">
      <dgm:prSet/>
      <dgm:spPr/>
      <dgm:t>
        <a:bodyPr/>
        <a:lstStyle/>
        <a:p>
          <a:r>
            <a:rPr lang="en-US"/>
            <a:t>The Ecommerce ecosystem alleviates the issue by matching the buyer and seller parties and ensuring the smooth functioning of the delivery, finance and factory enterprises in the system.</a:t>
          </a:r>
        </a:p>
      </dgm:t>
    </dgm:pt>
    <dgm:pt modelId="{29B6AFCA-2BC2-476B-B216-80FC6907A05B}" type="parTrans" cxnId="{8D9BE4DD-A31D-4A82-A107-A970822CD0AB}">
      <dgm:prSet/>
      <dgm:spPr/>
      <dgm:t>
        <a:bodyPr/>
        <a:lstStyle/>
        <a:p>
          <a:endParaRPr lang="en-US"/>
        </a:p>
      </dgm:t>
    </dgm:pt>
    <dgm:pt modelId="{05A5C056-9529-4F38-8AA2-4517887A0666}" type="sibTrans" cxnId="{8D9BE4DD-A31D-4A82-A107-A970822CD0AB}">
      <dgm:prSet/>
      <dgm:spPr/>
      <dgm:t>
        <a:bodyPr/>
        <a:lstStyle/>
        <a:p>
          <a:endParaRPr lang="en-US"/>
        </a:p>
      </dgm:t>
    </dgm:pt>
    <dgm:pt modelId="{2750F2C4-6A63-4B76-8914-3E6C4A2AADCD}" type="pres">
      <dgm:prSet presAssocID="{0FBDDDED-6954-4DB6-A18C-B46A3194286A}" presName="root" presStyleCnt="0">
        <dgm:presLayoutVars>
          <dgm:dir/>
          <dgm:resizeHandles val="exact"/>
        </dgm:presLayoutVars>
      </dgm:prSet>
      <dgm:spPr/>
    </dgm:pt>
    <dgm:pt modelId="{03CCA8CC-626B-4814-BCA0-EC89FFFF24F2}" type="pres">
      <dgm:prSet presAssocID="{F1BD5D1C-9659-4088-B886-345DA6A972B7}" presName="compNode" presStyleCnt="0"/>
      <dgm:spPr/>
    </dgm:pt>
    <dgm:pt modelId="{DB201502-6E3D-4D95-9537-94853FCA2466}" type="pres">
      <dgm:prSet presAssocID="{F1BD5D1C-9659-4088-B886-345DA6A972B7}" presName="bgRect" presStyleLbl="bgShp" presStyleIdx="0" presStyleCnt="3"/>
      <dgm:spPr/>
    </dgm:pt>
    <dgm:pt modelId="{815A2DAA-B83C-4311-B8A5-543694325AD1}" type="pres">
      <dgm:prSet presAssocID="{F1BD5D1C-9659-4088-B886-345DA6A972B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9E8229FC-6B9E-491C-8537-9CDDC68047F8}" type="pres">
      <dgm:prSet presAssocID="{F1BD5D1C-9659-4088-B886-345DA6A972B7}" presName="spaceRect" presStyleCnt="0"/>
      <dgm:spPr/>
    </dgm:pt>
    <dgm:pt modelId="{6A92DD74-1F7A-4D87-9F3D-E0EE7589C1B4}" type="pres">
      <dgm:prSet presAssocID="{F1BD5D1C-9659-4088-B886-345DA6A972B7}" presName="parTx" presStyleLbl="revTx" presStyleIdx="0" presStyleCnt="3">
        <dgm:presLayoutVars>
          <dgm:chMax val="0"/>
          <dgm:chPref val="0"/>
        </dgm:presLayoutVars>
      </dgm:prSet>
      <dgm:spPr/>
    </dgm:pt>
    <dgm:pt modelId="{F91BC2A1-693B-460E-B2E5-43CE65498D3A}" type="pres">
      <dgm:prSet presAssocID="{79557DE1-DDDB-4B55-9B59-2F2D58434F4D}" presName="sibTrans" presStyleCnt="0"/>
      <dgm:spPr/>
    </dgm:pt>
    <dgm:pt modelId="{5C554059-2654-4828-BBEC-607202039449}" type="pres">
      <dgm:prSet presAssocID="{9D1DF616-B24F-4147-8041-BB32AF79283C}" presName="compNode" presStyleCnt="0"/>
      <dgm:spPr/>
    </dgm:pt>
    <dgm:pt modelId="{1DD824D6-6CD1-459A-8416-B437EB4667D1}" type="pres">
      <dgm:prSet presAssocID="{9D1DF616-B24F-4147-8041-BB32AF79283C}" presName="bgRect" presStyleLbl="bgShp" presStyleIdx="1" presStyleCnt="3"/>
      <dgm:spPr/>
    </dgm:pt>
    <dgm:pt modelId="{91B44FCF-42DB-4DA7-B39F-A7CACB5DA7B3}" type="pres">
      <dgm:prSet presAssocID="{9D1DF616-B24F-4147-8041-BB32AF79283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2DF6F03B-5294-44BF-AB3E-32390A6CE1F5}" type="pres">
      <dgm:prSet presAssocID="{9D1DF616-B24F-4147-8041-BB32AF79283C}" presName="spaceRect" presStyleCnt="0"/>
      <dgm:spPr/>
    </dgm:pt>
    <dgm:pt modelId="{46B31B36-12C8-49D1-B1DF-1106C832E2FF}" type="pres">
      <dgm:prSet presAssocID="{9D1DF616-B24F-4147-8041-BB32AF79283C}" presName="parTx" presStyleLbl="revTx" presStyleIdx="1" presStyleCnt="3">
        <dgm:presLayoutVars>
          <dgm:chMax val="0"/>
          <dgm:chPref val="0"/>
        </dgm:presLayoutVars>
      </dgm:prSet>
      <dgm:spPr/>
    </dgm:pt>
    <dgm:pt modelId="{DA065012-554F-4C32-B256-3C81AF270D1A}" type="pres">
      <dgm:prSet presAssocID="{88FDDECB-1B10-43E9-BF81-9C56666CC743}" presName="sibTrans" presStyleCnt="0"/>
      <dgm:spPr/>
    </dgm:pt>
    <dgm:pt modelId="{25DF0A3E-5D62-4997-AF00-75AB60A9DD60}" type="pres">
      <dgm:prSet presAssocID="{283EB47D-1448-499E-B860-D6421EFCC563}" presName="compNode" presStyleCnt="0"/>
      <dgm:spPr/>
    </dgm:pt>
    <dgm:pt modelId="{F589022E-0667-4F26-858C-159932AACEE3}" type="pres">
      <dgm:prSet presAssocID="{283EB47D-1448-499E-B860-D6421EFCC563}" presName="bgRect" presStyleLbl="bgShp" presStyleIdx="2" presStyleCnt="3"/>
      <dgm:spPr/>
    </dgm:pt>
    <dgm:pt modelId="{075CA047-CE25-4085-9348-6F398E5C6ED7}" type="pres">
      <dgm:prSet presAssocID="{283EB47D-1448-499E-B860-D6421EFCC56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CDF2A192-02B4-4A95-A83A-15A6F283A51B}" type="pres">
      <dgm:prSet presAssocID="{283EB47D-1448-499E-B860-D6421EFCC563}" presName="spaceRect" presStyleCnt="0"/>
      <dgm:spPr/>
    </dgm:pt>
    <dgm:pt modelId="{3B6FB209-3CBC-4C7C-A421-0AB52D04BBBB}" type="pres">
      <dgm:prSet presAssocID="{283EB47D-1448-499E-B860-D6421EFCC56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A158C2E-6E6E-4E9D-A5CD-FBA5B40C48AD}" type="presOf" srcId="{F1BD5D1C-9659-4088-B886-345DA6A972B7}" destId="{6A92DD74-1F7A-4D87-9F3D-E0EE7589C1B4}" srcOrd="0" destOrd="0" presId="urn:microsoft.com/office/officeart/2018/2/layout/IconVerticalSolidList"/>
    <dgm:cxn modelId="{E473A8AA-7649-46C7-B54C-4062D52A4519}" type="presOf" srcId="{283EB47D-1448-499E-B860-D6421EFCC563}" destId="{3B6FB209-3CBC-4C7C-A421-0AB52D04BBBB}" srcOrd="0" destOrd="0" presId="urn:microsoft.com/office/officeart/2018/2/layout/IconVerticalSolidList"/>
    <dgm:cxn modelId="{3BD2ACAF-B77E-410B-84F0-4EB3057AEF65}" type="presOf" srcId="{9D1DF616-B24F-4147-8041-BB32AF79283C}" destId="{46B31B36-12C8-49D1-B1DF-1106C832E2FF}" srcOrd="0" destOrd="0" presId="urn:microsoft.com/office/officeart/2018/2/layout/IconVerticalSolidList"/>
    <dgm:cxn modelId="{3B16A3D5-306F-41F1-9024-655B49C44221}" srcId="{0FBDDDED-6954-4DB6-A18C-B46A3194286A}" destId="{9D1DF616-B24F-4147-8041-BB32AF79283C}" srcOrd="1" destOrd="0" parTransId="{DA7F8B5D-4247-48FC-974C-C835586251CA}" sibTransId="{88FDDECB-1B10-43E9-BF81-9C56666CC743}"/>
    <dgm:cxn modelId="{C9B572DD-E090-44B3-A0F3-5602746947E6}" srcId="{0FBDDDED-6954-4DB6-A18C-B46A3194286A}" destId="{F1BD5D1C-9659-4088-B886-345DA6A972B7}" srcOrd="0" destOrd="0" parTransId="{68A6E355-2E7B-4F36-A2E1-4961E8A0BEB4}" sibTransId="{79557DE1-DDDB-4B55-9B59-2F2D58434F4D}"/>
    <dgm:cxn modelId="{8D9BE4DD-A31D-4A82-A107-A970822CD0AB}" srcId="{0FBDDDED-6954-4DB6-A18C-B46A3194286A}" destId="{283EB47D-1448-499E-B860-D6421EFCC563}" srcOrd="2" destOrd="0" parTransId="{29B6AFCA-2BC2-476B-B216-80FC6907A05B}" sibTransId="{05A5C056-9529-4F38-8AA2-4517887A0666}"/>
    <dgm:cxn modelId="{4B9F00DE-CF83-410C-8C1A-9D290D31936F}" type="presOf" srcId="{0FBDDDED-6954-4DB6-A18C-B46A3194286A}" destId="{2750F2C4-6A63-4B76-8914-3E6C4A2AADCD}" srcOrd="0" destOrd="0" presId="urn:microsoft.com/office/officeart/2018/2/layout/IconVerticalSolidList"/>
    <dgm:cxn modelId="{5C8985DB-6413-4447-AAF1-1AA466D71539}" type="presParOf" srcId="{2750F2C4-6A63-4B76-8914-3E6C4A2AADCD}" destId="{03CCA8CC-626B-4814-BCA0-EC89FFFF24F2}" srcOrd="0" destOrd="0" presId="urn:microsoft.com/office/officeart/2018/2/layout/IconVerticalSolidList"/>
    <dgm:cxn modelId="{7C104D94-4A7F-494C-AD62-EFA567322772}" type="presParOf" srcId="{03CCA8CC-626B-4814-BCA0-EC89FFFF24F2}" destId="{DB201502-6E3D-4D95-9537-94853FCA2466}" srcOrd="0" destOrd="0" presId="urn:microsoft.com/office/officeart/2018/2/layout/IconVerticalSolidList"/>
    <dgm:cxn modelId="{46267256-CE28-4242-BBA5-94EAC5E70C37}" type="presParOf" srcId="{03CCA8CC-626B-4814-BCA0-EC89FFFF24F2}" destId="{815A2DAA-B83C-4311-B8A5-543694325AD1}" srcOrd="1" destOrd="0" presId="urn:microsoft.com/office/officeart/2018/2/layout/IconVerticalSolidList"/>
    <dgm:cxn modelId="{19F1E834-06A3-4AE7-A455-11F3AB9E0E52}" type="presParOf" srcId="{03CCA8CC-626B-4814-BCA0-EC89FFFF24F2}" destId="{9E8229FC-6B9E-491C-8537-9CDDC68047F8}" srcOrd="2" destOrd="0" presId="urn:microsoft.com/office/officeart/2018/2/layout/IconVerticalSolidList"/>
    <dgm:cxn modelId="{FC5BEFC3-3916-49AA-8362-7E9C8DC12377}" type="presParOf" srcId="{03CCA8CC-626B-4814-BCA0-EC89FFFF24F2}" destId="{6A92DD74-1F7A-4D87-9F3D-E0EE7589C1B4}" srcOrd="3" destOrd="0" presId="urn:microsoft.com/office/officeart/2018/2/layout/IconVerticalSolidList"/>
    <dgm:cxn modelId="{21124138-B63F-4090-AA5A-E81346269C7D}" type="presParOf" srcId="{2750F2C4-6A63-4B76-8914-3E6C4A2AADCD}" destId="{F91BC2A1-693B-460E-B2E5-43CE65498D3A}" srcOrd="1" destOrd="0" presId="urn:microsoft.com/office/officeart/2018/2/layout/IconVerticalSolidList"/>
    <dgm:cxn modelId="{F4CAEEE8-8FC0-4764-911D-70FF897819A8}" type="presParOf" srcId="{2750F2C4-6A63-4B76-8914-3E6C4A2AADCD}" destId="{5C554059-2654-4828-BBEC-607202039449}" srcOrd="2" destOrd="0" presId="urn:microsoft.com/office/officeart/2018/2/layout/IconVerticalSolidList"/>
    <dgm:cxn modelId="{5E2963F1-0DD0-40FC-99A7-7E78EE8874E0}" type="presParOf" srcId="{5C554059-2654-4828-BBEC-607202039449}" destId="{1DD824D6-6CD1-459A-8416-B437EB4667D1}" srcOrd="0" destOrd="0" presId="urn:microsoft.com/office/officeart/2018/2/layout/IconVerticalSolidList"/>
    <dgm:cxn modelId="{FEEB73C7-072C-4E93-8D50-D7CC7AD8FD1B}" type="presParOf" srcId="{5C554059-2654-4828-BBEC-607202039449}" destId="{91B44FCF-42DB-4DA7-B39F-A7CACB5DA7B3}" srcOrd="1" destOrd="0" presId="urn:microsoft.com/office/officeart/2018/2/layout/IconVerticalSolidList"/>
    <dgm:cxn modelId="{1E4A2303-A6C1-4792-B265-64E2251B04A2}" type="presParOf" srcId="{5C554059-2654-4828-BBEC-607202039449}" destId="{2DF6F03B-5294-44BF-AB3E-32390A6CE1F5}" srcOrd="2" destOrd="0" presId="urn:microsoft.com/office/officeart/2018/2/layout/IconVerticalSolidList"/>
    <dgm:cxn modelId="{C1FC899F-90B8-4C1F-9FA3-408A39E9A6CC}" type="presParOf" srcId="{5C554059-2654-4828-BBEC-607202039449}" destId="{46B31B36-12C8-49D1-B1DF-1106C832E2FF}" srcOrd="3" destOrd="0" presId="urn:microsoft.com/office/officeart/2018/2/layout/IconVerticalSolidList"/>
    <dgm:cxn modelId="{FC4F6FDE-5B38-4688-BD40-B809AB18552C}" type="presParOf" srcId="{2750F2C4-6A63-4B76-8914-3E6C4A2AADCD}" destId="{DA065012-554F-4C32-B256-3C81AF270D1A}" srcOrd="3" destOrd="0" presId="urn:microsoft.com/office/officeart/2018/2/layout/IconVerticalSolidList"/>
    <dgm:cxn modelId="{AFF37FAE-1ED7-40A5-9EB0-BDC3ED9D97C8}" type="presParOf" srcId="{2750F2C4-6A63-4B76-8914-3E6C4A2AADCD}" destId="{25DF0A3E-5D62-4997-AF00-75AB60A9DD60}" srcOrd="4" destOrd="0" presId="urn:microsoft.com/office/officeart/2018/2/layout/IconVerticalSolidList"/>
    <dgm:cxn modelId="{250593AE-C93A-4ACA-9BD7-455915514143}" type="presParOf" srcId="{25DF0A3E-5D62-4997-AF00-75AB60A9DD60}" destId="{F589022E-0667-4F26-858C-159932AACEE3}" srcOrd="0" destOrd="0" presId="urn:microsoft.com/office/officeart/2018/2/layout/IconVerticalSolidList"/>
    <dgm:cxn modelId="{CD24240A-5B66-4619-9354-1074E82D2998}" type="presParOf" srcId="{25DF0A3E-5D62-4997-AF00-75AB60A9DD60}" destId="{075CA047-CE25-4085-9348-6F398E5C6ED7}" srcOrd="1" destOrd="0" presId="urn:microsoft.com/office/officeart/2018/2/layout/IconVerticalSolidList"/>
    <dgm:cxn modelId="{99DD1195-8727-4273-B4FB-BA6C86D6FE11}" type="presParOf" srcId="{25DF0A3E-5D62-4997-AF00-75AB60A9DD60}" destId="{CDF2A192-02B4-4A95-A83A-15A6F283A51B}" srcOrd="2" destOrd="0" presId="urn:microsoft.com/office/officeart/2018/2/layout/IconVerticalSolidList"/>
    <dgm:cxn modelId="{71A97385-7DE3-4EE5-B04A-D93EFDA96CF1}" type="presParOf" srcId="{25DF0A3E-5D62-4997-AF00-75AB60A9DD60}" destId="{3B6FB209-3CBC-4C7C-A421-0AB52D04BBB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2A0AB8-006F-4850-8E38-A7B024F020D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597BB3-1789-4637-A48C-730A3F356CF3}">
      <dgm:prSet/>
      <dgm:spPr/>
      <dgm:t>
        <a:bodyPr/>
        <a:lstStyle/>
        <a:p>
          <a:r>
            <a:rPr lang="en-US" b="0" i="0" dirty="0"/>
            <a:t>Purchase Enterprise: Purchase</a:t>
          </a:r>
          <a:r>
            <a:rPr lang="zh-CN" b="0" i="0" dirty="0"/>
            <a:t> </a:t>
          </a:r>
          <a:r>
            <a:rPr lang="en-US" b="0" i="0" dirty="0"/>
            <a:t>of goods</a:t>
          </a:r>
          <a:endParaRPr lang="en-US" dirty="0"/>
        </a:p>
      </dgm:t>
    </dgm:pt>
    <dgm:pt modelId="{4C35ADA7-D3F5-450B-A265-D3A7F89FCE1B}" type="parTrans" cxnId="{FA2DEB84-3FFD-4FF4-B812-003B058E4C5C}">
      <dgm:prSet/>
      <dgm:spPr/>
      <dgm:t>
        <a:bodyPr/>
        <a:lstStyle/>
        <a:p>
          <a:endParaRPr lang="en-US"/>
        </a:p>
      </dgm:t>
    </dgm:pt>
    <dgm:pt modelId="{3C299B4F-439B-4927-AB83-B92B00105448}" type="sibTrans" cxnId="{FA2DEB84-3FFD-4FF4-B812-003B058E4C5C}">
      <dgm:prSet/>
      <dgm:spPr/>
      <dgm:t>
        <a:bodyPr/>
        <a:lstStyle/>
        <a:p>
          <a:endParaRPr lang="en-US"/>
        </a:p>
      </dgm:t>
    </dgm:pt>
    <dgm:pt modelId="{8CC9D681-BF9A-4D43-9728-71588C2745D1}">
      <dgm:prSet/>
      <dgm:spPr/>
      <dgm:t>
        <a:bodyPr/>
        <a:lstStyle/>
        <a:p>
          <a:r>
            <a:rPr lang="en-US" b="0" i="0" dirty="0"/>
            <a:t>Sales Enterprise: </a:t>
          </a:r>
          <a:r>
            <a:rPr lang="zh-CN" b="0" i="0" dirty="0"/>
            <a:t>    </a:t>
          </a:r>
          <a:r>
            <a:rPr lang="en-US" altLang="zh-CN" b="0" i="0" dirty="0"/>
            <a:t>   </a:t>
          </a:r>
          <a:r>
            <a:rPr lang="en-US" b="0" i="0" dirty="0"/>
            <a:t>Sale of goods</a:t>
          </a:r>
          <a:endParaRPr lang="en-US" dirty="0"/>
        </a:p>
      </dgm:t>
    </dgm:pt>
    <dgm:pt modelId="{68B255BA-6C8C-493B-8829-C4BF4EAF82FD}" type="parTrans" cxnId="{6F16B0F6-563E-43F0-8322-B20553CE1CB6}">
      <dgm:prSet/>
      <dgm:spPr/>
      <dgm:t>
        <a:bodyPr/>
        <a:lstStyle/>
        <a:p>
          <a:endParaRPr lang="en-US"/>
        </a:p>
      </dgm:t>
    </dgm:pt>
    <dgm:pt modelId="{70310A37-A43C-49FF-9C7B-04D5AA2998FB}" type="sibTrans" cxnId="{6F16B0F6-563E-43F0-8322-B20553CE1CB6}">
      <dgm:prSet/>
      <dgm:spPr/>
      <dgm:t>
        <a:bodyPr/>
        <a:lstStyle/>
        <a:p>
          <a:endParaRPr lang="en-US"/>
        </a:p>
      </dgm:t>
    </dgm:pt>
    <dgm:pt modelId="{688D3945-3188-4726-9E23-F16DACB3E1D1}">
      <dgm:prSet/>
      <dgm:spPr/>
      <dgm:t>
        <a:bodyPr/>
        <a:lstStyle/>
        <a:p>
          <a:r>
            <a:rPr lang="en-US" b="0" i="0" dirty="0"/>
            <a:t>Delivery Enterprise:</a:t>
          </a:r>
          <a:r>
            <a:rPr lang="zh-CN" b="0" i="0" dirty="0"/>
            <a:t> </a:t>
          </a:r>
          <a:r>
            <a:rPr lang="en-US" altLang="zh-CN" b="0" i="0" dirty="0"/>
            <a:t>   </a:t>
          </a:r>
          <a:r>
            <a:rPr lang="en-US" b="0" i="0" dirty="0"/>
            <a:t>Delivery of goods</a:t>
          </a:r>
          <a:endParaRPr lang="en-US" dirty="0"/>
        </a:p>
      </dgm:t>
    </dgm:pt>
    <dgm:pt modelId="{AAD162D1-3167-4F1D-978B-2649F917C55C}" type="parTrans" cxnId="{B6545F9B-65CA-44DA-B3D4-344ABD37D9C4}">
      <dgm:prSet/>
      <dgm:spPr/>
      <dgm:t>
        <a:bodyPr/>
        <a:lstStyle/>
        <a:p>
          <a:endParaRPr lang="en-US"/>
        </a:p>
      </dgm:t>
    </dgm:pt>
    <dgm:pt modelId="{28CAD5AC-E7F0-47D8-87E9-DA0B51AC97D1}" type="sibTrans" cxnId="{B6545F9B-65CA-44DA-B3D4-344ABD37D9C4}">
      <dgm:prSet/>
      <dgm:spPr/>
      <dgm:t>
        <a:bodyPr/>
        <a:lstStyle/>
        <a:p>
          <a:endParaRPr lang="en-US"/>
        </a:p>
      </dgm:t>
    </dgm:pt>
    <dgm:pt modelId="{CDB6D55E-F952-46E3-A692-2C1A8E5DB869}">
      <dgm:prSet/>
      <dgm:spPr/>
      <dgm:t>
        <a:bodyPr/>
        <a:lstStyle/>
        <a:p>
          <a:r>
            <a:rPr lang="en-US" b="0" i="0" dirty="0"/>
            <a:t>Finance Enterprise:    Payment solutions</a:t>
          </a:r>
          <a:endParaRPr lang="en-US" dirty="0"/>
        </a:p>
      </dgm:t>
    </dgm:pt>
    <dgm:pt modelId="{986BEDF2-228B-4B25-BB62-65DECA454500}" type="parTrans" cxnId="{9C39FC00-12E1-4053-B1A1-598D1EF27923}">
      <dgm:prSet/>
      <dgm:spPr/>
      <dgm:t>
        <a:bodyPr/>
        <a:lstStyle/>
        <a:p>
          <a:endParaRPr lang="en-US"/>
        </a:p>
      </dgm:t>
    </dgm:pt>
    <dgm:pt modelId="{33B9C99F-EB58-4B3B-BCD6-905D019C043E}" type="sibTrans" cxnId="{9C39FC00-12E1-4053-B1A1-598D1EF27923}">
      <dgm:prSet/>
      <dgm:spPr/>
      <dgm:t>
        <a:bodyPr/>
        <a:lstStyle/>
        <a:p>
          <a:endParaRPr lang="en-US"/>
        </a:p>
      </dgm:t>
    </dgm:pt>
    <dgm:pt modelId="{8895DC87-4822-44FC-A8E3-D7D093666987}">
      <dgm:prSet/>
      <dgm:spPr/>
      <dgm:t>
        <a:bodyPr/>
        <a:lstStyle/>
        <a:p>
          <a:r>
            <a:rPr lang="en-US" b="0" i="0" dirty="0"/>
            <a:t>Factory Enterprise:     Stock replenishment</a:t>
          </a:r>
          <a:endParaRPr lang="en-US" dirty="0"/>
        </a:p>
      </dgm:t>
    </dgm:pt>
    <dgm:pt modelId="{C2F64BDF-83FD-4BF6-ABBC-EDB46F16EA87}" type="parTrans" cxnId="{83BB414C-D8E8-4E43-AF3E-D1B85B7B4B9A}">
      <dgm:prSet/>
      <dgm:spPr/>
      <dgm:t>
        <a:bodyPr/>
        <a:lstStyle/>
        <a:p>
          <a:endParaRPr lang="en-US"/>
        </a:p>
      </dgm:t>
    </dgm:pt>
    <dgm:pt modelId="{50CC326C-88C7-4C85-8314-0179CBA2E2D4}" type="sibTrans" cxnId="{83BB414C-D8E8-4E43-AF3E-D1B85B7B4B9A}">
      <dgm:prSet/>
      <dgm:spPr/>
      <dgm:t>
        <a:bodyPr/>
        <a:lstStyle/>
        <a:p>
          <a:endParaRPr lang="en-US"/>
        </a:p>
      </dgm:t>
    </dgm:pt>
    <dgm:pt modelId="{DBA0C47B-280B-C641-BF08-EAE5D1444B33}" type="pres">
      <dgm:prSet presAssocID="{302A0AB8-006F-4850-8E38-A7B024F020D2}" presName="linear" presStyleCnt="0">
        <dgm:presLayoutVars>
          <dgm:dir/>
          <dgm:animLvl val="lvl"/>
          <dgm:resizeHandles val="exact"/>
        </dgm:presLayoutVars>
      </dgm:prSet>
      <dgm:spPr/>
    </dgm:pt>
    <dgm:pt modelId="{4619BC1D-AD03-644E-ABF6-BBF444A6D92D}" type="pres">
      <dgm:prSet presAssocID="{A7597BB3-1789-4637-A48C-730A3F356CF3}" presName="parentLin" presStyleCnt="0"/>
      <dgm:spPr/>
    </dgm:pt>
    <dgm:pt modelId="{3D69165F-A0E2-4A49-8B51-F6669C84EE46}" type="pres">
      <dgm:prSet presAssocID="{A7597BB3-1789-4637-A48C-730A3F356CF3}" presName="parentLeftMargin" presStyleLbl="node1" presStyleIdx="0" presStyleCnt="5"/>
      <dgm:spPr/>
    </dgm:pt>
    <dgm:pt modelId="{BB850CA7-6F47-FC4F-B613-3B646A5571E1}" type="pres">
      <dgm:prSet presAssocID="{A7597BB3-1789-4637-A48C-730A3F356CF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AD97A28D-E5B7-A645-9021-7000745BAB4F}" type="pres">
      <dgm:prSet presAssocID="{A7597BB3-1789-4637-A48C-730A3F356CF3}" presName="negativeSpace" presStyleCnt="0"/>
      <dgm:spPr/>
    </dgm:pt>
    <dgm:pt modelId="{0C9A99DF-0E34-3148-9F69-EFFD8327A2DF}" type="pres">
      <dgm:prSet presAssocID="{A7597BB3-1789-4637-A48C-730A3F356CF3}" presName="childText" presStyleLbl="conFgAcc1" presStyleIdx="0" presStyleCnt="5">
        <dgm:presLayoutVars>
          <dgm:bulletEnabled val="1"/>
        </dgm:presLayoutVars>
      </dgm:prSet>
      <dgm:spPr/>
    </dgm:pt>
    <dgm:pt modelId="{FEAC9D89-443F-F84F-B3D2-D421F0C5196D}" type="pres">
      <dgm:prSet presAssocID="{3C299B4F-439B-4927-AB83-B92B00105448}" presName="spaceBetweenRectangles" presStyleCnt="0"/>
      <dgm:spPr/>
    </dgm:pt>
    <dgm:pt modelId="{BAEFE706-F727-534F-8668-57F8C9CD9393}" type="pres">
      <dgm:prSet presAssocID="{8CC9D681-BF9A-4D43-9728-71588C2745D1}" presName="parentLin" presStyleCnt="0"/>
      <dgm:spPr/>
    </dgm:pt>
    <dgm:pt modelId="{4A999940-AE66-D346-BA0C-FD5B0B3BB048}" type="pres">
      <dgm:prSet presAssocID="{8CC9D681-BF9A-4D43-9728-71588C2745D1}" presName="parentLeftMargin" presStyleLbl="node1" presStyleIdx="0" presStyleCnt="5"/>
      <dgm:spPr/>
    </dgm:pt>
    <dgm:pt modelId="{7F03C546-D8FA-2F4E-B0BA-9F44D1A1B3B9}" type="pres">
      <dgm:prSet presAssocID="{8CC9D681-BF9A-4D43-9728-71588C2745D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1270127-C9D5-4344-9F75-AC0A6BB51E3B}" type="pres">
      <dgm:prSet presAssocID="{8CC9D681-BF9A-4D43-9728-71588C2745D1}" presName="negativeSpace" presStyleCnt="0"/>
      <dgm:spPr/>
    </dgm:pt>
    <dgm:pt modelId="{F197514F-0678-3C4E-95E3-FAD704A19DB3}" type="pres">
      <dgm:prSet presAssocID="{8CC9D681-BF9A-4D43-9728-71588C2745D1}" presName="childText" presStyleLbl="conFgAcc1" presStyleIdx="1" presStyleCnt="5">
        <dgm:presLayoutVars>
          <dgm:bulletEnabled val="1"/>
        </dgm:presLayoutVars>
      </dgm:prSet>
      <dgm:spPr/>
    </dgm:pt>
    <dgm:pt modelId="{F4282565-E459-DE4D-9F41-C55FE986D31C}" type="pres">
      <dgm:prSet presAssocID="{70310A37-A43C-49FF-9C7B-04D5AA2998FB}" presName="spaceBetweenRectangles" presStyleCnt="0"/>
      <dgm:spPr/>
    </dgm:pt>
    <dgm:pt modelId="{4C5CECC5-ED4D-5E43-8CD0-D75022F8B991}" type="pres">
      <dgm:prSet presAssocID="{688D3945-3188-4726-9E23-F16DACB3E1D1}" presName="parentLin" presStyleCnt="0"/>
      <dgm:spPr/>
    </dgm:pt>
    <dgm:pt modelId="{2F2E3510-EC05-4F43-AB82-BBE657FD4537}" type="pres">
      <dgm:prSet presAssocID="{688D3945-3188-4726-9E23-F16DACB3E1D1}" presName="parentLeftMargin" presStyleLbl="node1" presStyleIdx="1" presStyleCnt="5"/>
      <dgm:spPr/>
    </dgm:pt>
    <dgm:pt modelId="{81CB339A-E660-5244-BA1F-B31634507C4D}" type="pres">
      <dgm:prSet presAssocID="{688D3945-3188-4726-9E23-F16DACB3E1D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5767B785-A8E3-E344-993E-B912582C931B}" type="pres">
      <dgm:prSet presAssocID="{688D3945-3188-4726-9E23-F16DACB3E1D1}" presName="negativeSpace" presStyleCnt="0"/>
      <dgm:spPr/>
    </dgm:pt>
    <dgm:pt modelId="{8D64F86B-868B-C246-8956-C21D81CFD5A2}" type="pres">
      <dgm:prSet presAssocID="{688D3945-3188-4726-9E23-F16DACB3E1D1}" presName="childText" presStyleLbl="conFgAcc1" presStyleIdx="2" presStyleCnt="5">
        <dgm:presLayoutVars>
          <dgm:bulletEnabled val="1"/>
        </dgm:presLayoutVars>
      </dgm:prSet>
      <dgm:spPr/>
    </dgm:pt>
    <dgm:pt modelId="{3B04B43B-78A9-8F41-8463-3C2A260450AE}" type="pres">
      <dgm:prSet presAssocID="{28CAD5AC-E7F0-47D8-87E9-DA0B51AC97D1}" presName="spaceBetweenRectangles" presStyleCnt="0"/>
      <dgm:spPr/>
    </dgm:pt>
    <dgm:pt modelId="{E739237D-6777-134C-AA03-0ECC5935AF90}" type="pres">
      <dgm:prSet presAssocID="{CDB6D55E-F952-46E3-A692-2C1A8E5DB869}" presName="parentLin" presStyleCnt="0"/>
      <dgm:spPr/>
    </dgm:pt>
    <dgm:pt modelId="{68B2FCAD-47F3-4947-975C-ECBAF157268B}" type="pres">
      <dgm:prSet presAssocID="{CDB6D55E-F952-46E3-A692-2C1A8E5DB869}" presName="parentLeftMargin" presStyleLbl="node1" presStyleIdx="2" presStyleCnt="5"/>
      <dgm:spPr/>
    </dgm:pt>
    <dgm:pt modelId="{4E6DDD05-A019-C641-814B-9D0ADF381631}" type="pres">
      <dgm:prSet presAssocID="{CDB6D55E-F952-46E3-A692-2C1A8E5DB86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EECD51D-1B2E-AE4B-8EDF-E4CC79C856CE}" type="pres">
      <dgm:prSet presAssocID="{CDB6D55E-F952-46E3-A692-2C1A8E5DB869}" presName="negativeSpace" presStyleCnt="0"/>
      <dgm:spPr/>
    </dgm:pt>
    <dgm:pt modelId="{9C0AE35C-C088-A34D-95E2-24EF4862A642}" type="pres">
      <dgm:prSet presAssocID="{CDB6D55E-F952-46E3-A692-2C1A8E5DB869}" presName="childText" presStyleLbl="conFgAcc1" presStyleIdx="3" presStyleCnt="5">
        <dgm:presLayoutVars>
          <dgm:bulletEnabled val="1"/>
        </dgm:presLayoutVars>
      </dgm:prSet>
      <dgm:spPr/>
    </dgm:pt>
    <dgm:pt modelId="{58D98735-1D37-6F45-8308-7EACD3F07E21}" type="pres">
      <dgm:prSet presAssocID="{33B9C99F-EB58-4B3B-BCD6-905D019C043E}" presName="spaceBetweenRectangles" presStyleCnt="0"/>
      <dgm:spPr/>
    </dgm:pt>
    <dgm:pt modelId="{959AEB90-09F6-E747-8010-A7A6C0228C89}" type="pres">
      <dgm:prSet presAssocID="{8895DC87-4822-44FC-A8E3-D7D093666987}" presName="parentLin" presStyleCnt="0"/>
      <dgm:spPr/>
    </dgm:pt>
    <dgm:pt modelId="{78E7C2D7-F09A-A347-9B62-C1A3768239BF}" type="pres">
      <dgm:prSet presAssocID="{8895DC87-4822-44FC-A8E3-D7D093666987}" presName="parentLeftMargin" presStyleLbl="node1" presStyleIdx="3" presStyleCnt="5"/>
      <dgm:spPr/>
    </dgm:pt>
    <dgm:pt modelId="{6EBD37D1-2C79-8D47-B96F-7D4CA893B859}" type="pres">
      <dgm:prSet presAssocID="{8895DC87-4822-44FC-A8E3-D7D093666987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69658F40-7810-E54D-A1DA-EE307342E7C9}" type="pres">
      <dgm:prSet presAssocID="{8895DC87-4822-44FC-A8E3-D7D093666987}" presName="negativeSpace" presStyleCnt="0"/>
      <dgm:spPr/>
    </dgm:pt>
    <dgm:pt modelId="{7D4CB45A-8E64-C143-89C9-D988A331A5B4}" type="pres">
      <dgm:prSet presAssocID="{8895DC87-4822-44FC-A8E3-D7D093666987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9C39FC00-12E1-4053-B1A1-598D1EF27923}" srcId="{302A0AB8-006F-4850-8E38-A7B024F020D2}" destId="{CDB6D55E-F952-46E3-A692-2C1A8E5DB869}" srcOrd="3" destOrd="0" parTransId="{986BEDF2-228B-4B25-BB62-65DECA454500}" sibTransId="{33B9C99F-EB58-4B3B-BCD6-905D019C043E}"/>
    <dgm:cxn modelId="{312D9F23-5A39-F14F-96FE-AD89B59E6A65}" type="presOf" srcId="{A7597BB3-1789-4637-A48C-730A3F356CF3}" destId="{BB850CA7-6F47-FC4F-B613-3B646A5571E1}" srcOrd="1" destOrd="0" presId="urn:microsoft.com/office/officeart/2005/8/layout/list1"/>
    <dgm:cxn modelId="{83BB414C-D8E8-4E43-AF3E-D1B85B7B4B9A}" srcId="{302A0AB8-006F-4850-8E38-A7B024F020D2}" destId="{8895DC87-4822-44FC-A8E3-D7D093666987}" srcOrd="4" destOrd="0" parTransId="{C2F64BDF-83FD-4BF6-ABBC-EDB46F16EA87}" sibTransId="{50CC326C-88C7-4C85-8314-0179CBA2E2D4}"/>
    <dgm:cxn modelId="{2FBB804C-3080-9549-869C-BDE37B68C8E6}" type="presOf" srcId="{CDB6D55E-F952-46E3-A692-2C1A8E5DB869}" destId="{68B2FCAD-47F3-4947-975C-ECBAF157268B}" srcOrd="0" destOrd="0" presId="urn:microsoft.com/office/officeart/2005/8/layout/list1"/>
    <dgm:cxn modelId="{DA690575-D813-F848-A763-20F062BCAB75}" type="presOf" srcId="{8CC9D681-BF9A-4D43-9728-71588C2745D1}" destId="{4A999940-AE66-D346-BA0C-FD5B0B3BB048}" srcOrd="0" destOrd="0" presId="urn:microsoft.com/office/officeart/2005/8/layout/list1"/>
    <dgm:cxn modelId="{26ACC97C-5872-8C49-9F63-FE70900DC17D}" type="presOf" srcId="{8895DC87-4822-44FC-A8E3-D7D093666987}" destId="{6EBD37D1-2C79-8D47-B96F-7D4CA893B859}" srcOrd="1" destOrd="0" presId="urn:microsoft.com/office/officeart/2005/8/layout/list1"/>
    <dgm:cxn modelId="{FA2DEB84-3FFD-4FF4-B812-003B058E4C5C}" srcId="{302A0AB8-006F-4850-8E38-A7B024F020D2}" destId="{A7597BB3-1789-4637-A48C-730A3F356CF3}" srcOrd="0" destOrd="0" parTransId="{4C35ADA7-D3F5-450B-A265-D3A7F89FCE1B}" sibTransId="{3C299B4F-439B-4927-AB83-B92B00105448}"/>
    <dgm:cxn modelId="{4F01618A-A5B9-D245-AAB3-44FECED0D587}" type="presOf" srcId="{8CC9D681-BF9A-4D43-9728-71588C2745D1}" destId="{7F03C546-D8FA-2F4E-B0BA-9F44D1A1B3B9}" srcOrd="1" destOrd="0" presId="urn:microsoft.com/office/officeart/2005/8/layout/list1"/>
    <dgm:cxn modelId="{B6545F9B-65CA-44DA-B3D4-344ABD37D9C4}" srcId="{302A0AB8-006F-4850-8E38-A7B024F020D2}" destId="{688D3945-3188-4726-9E23-F16DACB3E1D1}" srcOrd="2" destOrd="0" parTransId="{AAD162D1-3167-4F1D-978B-2649F917C55C}" sibTransId="{28CAD5AC-E7F0-47D8-87E9-DA0B51AC97D1}"/>
    <dgm:cxn modelId="{007DFEA8-057E-CB4B-AB1B-3F0C7A80B25C}" type="presOf" srcId="{688D3945-3188-4726-9E23-F16DACB3E1D1}" destId="{2F2E3510-EC05-4F43-AB82-BBE657FD4537}" srcOrd="0" destOrd="0" presId="urn:microsoft.com/office/officeart/2005/8/layout/list1"/>
    <dgm:cxn modelId="{2F9461BD-4492-DD4F-8D95-DEE8D8D0B294}" type="presOf" srcId="{CDB6D55E-F952-46E3-A692-2C1A8E5DB869}" destId="{4E6DDD05-A019-C641-814B-9D0ADF381631}" srcOrd="1" destOrd="0" presId="urn:microsoft.com/office/officeart/2005/8/layout/list1"/>
    <dgm:cxn modelId="{FDED65C6-3878-8743-8095-6587E5E7708F}" type="presOf" srcId="{688D3945-3188-4726-9E23-F16DACB3E1D1}" destId="{81CB339A-E660-5244-BA1F-B31634507C4D}" srcOrd="1" destOrd="0" presId="urn:microsoft.com/office/officeart/2005/8/layout/list1"/>
    <dgm:cxn modelId="{AF2C78CA-D3B0-644E-9F0E-27E74DE1ED3E}" type="presOf" srcId="{8895DC87-4822-44FC-A8E3-D7D093666987}" destId="{78E7C2D7-F09A-A347-9B62-C1A3768239BF}" srcOrd="0" destOrd="0" presId="urn:microsoft.com/office/officeart/2005/8/layout/list1"/>
    <dgm:cxn modelId="{6AB64AD7-C4EF-C244-97D6-1621B7D33F81}" type="presOf" srcId="{A7597BB3-1789-4637-A48C-730A3F356CF3}" destId="{3D69165F-A0E2-4A49-8B51-F6669C84EE46}" srcOrd="0" destOrd="0" presId="urn:microsoft.com/office/officeart/2005/8/layout/list1"/>
    <dgm:cxn modelId="{92A691D7-17F4-4646-BBB5-C02A975E5316}" type="presOf" srcId="{302A0AB8-006F-4850-8E38-A7B024F020D2}" destId="{DBA0C47B-280B-C641-BF08-EAE5D1444B33}" srcOrd="0" destOrd="0" presId="urn:microsoft.com/office/officeart/2005/8/layout/list1"/>
    <dgm:cxn modelId="{6F16B0F6-563E-43F0-8322-B20553CE1CB6}" srcId="{302A0AB8-006F-4850-8E38-A7B024F020D2}" destId="{8CC9D681-BF9A-4D43-9728-71588C2745D1}" srcOrd="1" destOrd="0" parTransId="{68B255BA-6C8C-493B-8829-C4BF4EAF82FD}" sibTransId="{70310A37-A43C-49FF-9C7B-04D5AA2998FB}"/>
    <dgm:cxn modelId="{A3EB2F5F-962A-B04D-9842-5A4E3E3B72D9}" type="presParOf" srcId="{DBA0C47B-280B-C641-BF08-EAE5D1444B33}" destId="{4619BC1D-AD03-644E-ABF6-BBF444A6D92D}" srcOrd="0" destOrd="0" presId="urn:microsoft.com/office/officeart/2005/8/layout/list1"/>
    <dgm:cxn modelId="{D7B33C38-29B4-EE48-8204-46E1E29CED80}" type="presParOf" srcId="{4619BC1D-AD03-644E-ABF6-BBF444A6D92D}" destId="{3D69165F-A0E2-4A49-8B51-F6669C84EE46}" srcOrd="0" destOrd="0" presId="urn:microsoft.com/office/officeart/2005/8/layout/list1"/>
    <dgm:cxn modelId="{3D277DCC-8D30-F94B-85F1-1915892304F7}" type="presParOf" srcId="{4619BC1D-AD03-644E-ABF6-BBF444A6D92D}" destId="{BB850CA7-6F47-FC4F-B613-3B646A5571E1}" srcOrd="1" destOrd="0" presId="urn:microsoft.com/office/officeart/2005/8/layout/list1"/>
    <dgm:cxn modelId="{D1755AAC-F90F-C74E-BA61-15A109C80D85}" type="presParOf" srcId="{DBA0C47B-280B-C641-BF08-EAE5D1444B33}" destId="{AD97A28D-E5B7-A645-9021-7000745BAB4F}" srcOrd="1" destOrd="0" presId="urn:microsoft.com/office/officeart/2005/8/layout/list1"/>
    <dgm:cxn modelId="{CCB0212F-5229-264B-B90A-456530C9A5B7}" type="presParOf" srcId="{DBA0C47B-280B-C641-BF08-EAE5D1444B33}" destId="{0C9A99DF-0E34-3148-9F69-EFFD8327A2DF}" srcOrd="2" destOrd="0" presId="urn:microsoft.com/office/officeart/2005/8/layout/list1"/>
    <dgm:cxn modelId="{DADF3F6A-19E1-D445-8004-46771105368E}" type="presParOf" srcId="{DBA0C47B-280B-C641-BF08-EAE5D1444B33}" destId="{FEAC9D89-443F-F84F-B3D2-D421F0C5196D}" srcOrd="3" destOrd="0" presId="urn:microsoft.com/office/officeart/2005/8/layout/list1"/>
    <dgm:cxn modelId="{77D0D134-2D48-244D-BF4E-34456C55A2C9}" type="presParOf" srcId="{DBA0C47B-280B-C641-BF08-EAE5D1444B33}" destId="{BAEFE706-F727-534F-8668-57F8C9CD9393}" srcOrd="4" destOrd="0" presId="urn:microsoft.com/office/officeart/2005/8/layout/list1"/>
    <dgm:cxn modelId="{8B46DB11-A352-3441-AE1A-56605CC35D46}" type="presParOf" srcId="{BAEFE706-F727-534F-8668-57F8C9CD9393}" destId="{4A999940-AE66-D346-BA0C-FD5B0B3BB048}" srcOrd="0" destOrd="0" presId="urn:microsoft.com/office/officeart/2005/8/layout/list1"/>
    <dgm:cxn modelId="{10F5A75F-6399-9B42-A08C-25F2052F5C3F}" type="presParOf" srcId="{BAEFE706-F727-534F-8668-57F8C9CD9393}" destId="{7F03C546-D8FA-2F4E-B0BA-9F44D1A1B3B9}" srcOrd="1" destOrd="0" presId="urn:microsoft.com/office/officeart/2005/8/layout/list1"/>
    <dgm:cxn modelId="{7DC71531-F5AE-394D-A389-EDFF345575B6}" type="presParOf" srcId="{DBA0C47B-280B-C641-BF08-EAE5D1444B33}" destId="{21270127-C9D5-4344-9F75-AC0A6BB51E3B}" srcOrd="5" destOrd="0" presId="urn:microsoft.com/office/officeart/2005/8/layout/list1"/>
    <dgm:cxn modelId="{DAF45830-8576-2E4F-A291-C57582A68411}" type="presParOf" srcId="{DBA0C47B-280B-C641-BF08-EAE5D1444B33}" destId="{F197514F-0678-3C4E-95E3-FAD704A19DB3}" srcOrd="6" destOrd="0" presId="urn:microsoft.com/office/officeart/2005/8/layout/list1"/>
    <dgm:cxn modelId="{D02B8BCB-5D2D-3548-A00C-22347C0846A2}" type="presParOf" srcId="{DBA0C47B-280B-C641-BF08-EAE5D1444B33}" destId="{F4282565-E459-DE4D-9F41-C55FE986D31C}" srcOrd="7" destOrd="0" presId="urn:microsoft.com/office/officeart/2005/8/layout/list1"/>
    <dgm:cxn modelId="{8F0E7295-0E7B-5F43-AAFB-E966E587DDC6}" type="presParOf" srcId="{DBA0C47B-280B-C641-BF08-EAE5D1444B33}" destId="{4C5CECC5-ED4D-5E43-8CD0-D75022F8B991}" srcOrd="8" destOrd="0" presId="urn:microsoft.com/office/officeart/2005/8/layout/list1"/>
    <dgm:cxn modelId="{730193F7-A2E1-8E4E-9114-7924150CA77E}" type="presParOf" srcId="{4C5CECC5-ED4D-5E43-8CD0-D75022F8B991}" destId="{2F2E3510-EC05-4F43-AB82-BBE657FD4537}" srcOrd="0" destOrd="0" presId="urn:microsoft.com/office/officeart/2005/8/layout/list1"/>
    <dgm:cxn modelId="{AD0839BC-CB82-DE4F-ACD7-F51FA845A122}" type="presParOf" srcId="{4C5CECC5-ED4D-5E43-8CD0-D75022F8B991}" destId="{81CB339A-E660-5244-BA1F-B31634507C4D}" srcOrd="1" destOrd="0" presId="urn:microsoft.com/office/officeart/2005/8/layout/list1"/>
    <dgm:cxn modelId="{E6E5E0E9-0D70-DB41-B2B3-56A9EAEB8DA7}" type="presParOf" srcId="{DBA0C47B-280B-C641-BF08-EAE5D1444B33}" destId="{5767B785-A8E3-E344-993E-B912582C931B}" srcOrd="9" destOrd="0" presId="urn:microsoft.com/office/officeart/2005/8/layout/list1"/>
    <dgm:cxn modelId="{2BE6F76C-6FA8-3C43-8E91-5788806346A6}" type="presParOf" srcId="{DBA0C47B-280B-C641-BF08-EAE5D1444B33}" destId="{8D64F86B-868B-C246-8956-C21D81CFD5A2}" srcOrd="10" destOrd="0" presId="urn:microsoft.com/office/officeart/2005/8/layout/list1"/>
    <dgm:cxn modelId="{B58973DF-23B5-D24D-ACFF-4989C2871835}" type="presParOf" srcId="{DBA0C47B-280B-C641-BF08-EAE5D1444B33}" destId="{3B04B43B-78A9-8F41-8463-3C2A260450AE}" srcOrd="11" destOrd="0" presId="urn:microsoft.com/office/officeart/2005/8/layout/list1"/>
    <dgm:cxn modelId="{7A195A1D-4030-6547-A607-9365FC805BBD}" type="presParOf" srcId="{DBA0C47B-280B-C641-BF08-EAE5D1444B33}" destId="{E739237D-6777-134C-AA03-0ECC5935AF90}" srcOrd="12" destOrd="0" presId="urn:microsoft.com/office/officeart/2005/8/layout/list1"/>
    <dgm:cxn modelId="{7D496BDD-6149-4149-AF3A-A8E167713F7D}" type="presParOf" srcId="{E739237D-6777-134C-AA03-0ECC5935AF90}" destId="{68B2FCAD-47F3-4947-975C-ECBAF157268B}" srcOrd="0" destOrd="0" presId="urn:microsoft.com/office/officeart/2005/8/layout/list1"/>
    <dgm:cxn modelId="{077EB685-D207-D144-ABD4-A110F9ED2EF1}" type="presParOf" srcId="{E739237D-6777-134C-AA03-0ECC5935AF90}" destId="{4E6DDD05-A019-C641-814B-9D0ADF381631}" srcOrd="1" destOrd="0" presId="urn:microsoft.com/office/officeart/2005/8/layout/list1"/>
    <dgm:cxn modelId="{DA4BE2AC-3769-5B4B-A468-C834B486D33E}" type="presParOf" srcId="{DBA0C47B-280B-C641-BF08-EAE5D1444B33}" destId="{7EECD51D-1B2E-AE4B-8EDF-E4CC79C856CE}" srcOrd="13" destOrd="0" presId="urn:microsoft.com/office/officeart/2005/8/layout/list1"/>
    <dgm:cxn modelId="{9E1DC2BF-5814-7843-97B2-A550567ECAF0}" type="presParOf" srcId="{DBA0C47B-280B-C641-BF08-EAE5D1444B33}" destId="{9C0AE35C-C088-A34D-95E2-24EF4862A642}" srcOrd="14" destOrd="0" presId="urn:microsoft.com/office/officeart/2005/8/layout/list1"/>
    <dgm:cxn modelId="{EFC033F6-6E8E-754F-B5C0-E8AB63249703}" type="presParOf" srcId="{DBA0C47B-280B-C641-BF08-EAE5D1444B33}" destId="{58D98735-1D37-6F45-8308-7EACD3F07E21}" srcOrd="15" destOrd="0" presId="urn:microsoft.com/office/officeart/2005/8/layout/list1"/>
    <dgm:cxn modelId="{45D760EA-A19E-5A49-AAEE-202AC4BCB966}" type="presParOf" srcId="{DBA0C47B-280B-C641-BF08-EAE5D1444B33}" destId="{959AEB90-09F6-E747-8010-A7A6C0228C89}" srcOrd="16" destOrd="0" presId="urn:microsoft.com/office/officeart/2005/8/layout/list1"/>
    <dgm:cxn modelId="{E765CAD4-0C37-6E40-B99B-F2E1CD97DA9D}" type="presParOf" srcId="{959AEB90-09F6-E747-8010-A7A6C0228C89}" destId="{78E7C2D7-F09A-A347-9B62-C1A3768239BF}" srcOrd="0" destOrd="0" presId="urn:microsoft.com/office/officeart/2005/8/layout/list1"/>
    <dgm:cxn modelId="{1B4B8B3C-DA50-9949-B248-76728E148602}" type="presParOf" srcId="{959AEB90-09F6-E747-8010-A7A6C0228C89}" destId="{6EBD37D1-2C79-8D47-B96F-7D4CA893B859}" srcOrd="1" destOrd="0" presId="urn:microsoft.com/office/officeart/2005/8/layout/list1"/>
    <dgm:cxn modelId="{BB2B7642-926E-EB49-A045-4EFBF7A2C41D}" type="presParOf" srcId="{DBA0C47B-280B-C641-BF08-EAE5D1444B33}" destId="{69658F40-7810-E54D-A1DA-EE307342E7C9}" srcOrd="17" destOrd="0" presId="urn:microsoft.com/office/officeart/2005/8/layout/list1"/>
    <dgm:cxn modelId="{3754605E-D81A-5D4E-8397-8EAEDB4C7C04}" type="presParOf" srcId="{DBA0C47B-280B-C641-BF08-EAE5D1444B33}" destId="{7D4CB45A-8E64-C143-89C9-D988A331A5B4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24BC531-0A9A-4AE4-9127-22E11F7BD12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865F58F-F7B0-4463-8A2A-967AFFF9E78A}">
      <dgm:prSet/>
      <dgm:spPr/>
      <dgm:t>
        <a:bodyPr/>
        <a:lstStyle/>
        <a:p>
          <a:r>
            <a:rPr lang="en-US"/>
            <a:t>Database: DB4O</a:t>
          </a:r>
        </a:p>
      </dgm:t>
    </dgm:pt>
    <dgm:pt modelId="{746A43D9-C97E-4B71-8CE2-63B7EE8FB1C9}" type="parTrans" cxnId="{A5E7D852-4166-4CAE-9297-13DF31EDC09C}">
      <dgm:prSet/>
      <dgm:spPr/>
      <dgm:t>
        <a:bodyPr/>
        <a:lstStyle/>
        <a:p>
          <a:endParaRPr lang="en-US"/>
        </a:p>
      </dgm:t>
    </dgm:pt>
    <dgm:pt modelId="{3D3621A7-70F1-49D5-9546-D56E1AFFB96E}" type="sibTrans" cxnId="{A5E7D852-4166-4CAE-9297-13DF31EDC09C}">
      <dgm:prSet/>
      <dgm:spPr/>
      <dgm:t>
        <a:bodyPr/>
        <a:lstStyle/>
        <a:p>
          <a:endParaRPr lang="en-US"/>
        </a:p>
      </dgm:t>
    </dgm:pt>
    <dgm:pt modelId="{8582F7E0-63BE-4B62-9E74-78D51FF35500}">
      <dgm:prSet/>
      <dgm:spPr/>
      <dgm:t>
        <a:bodyPr/>
        <a:lstStyle/>
        <a:p>
          <a:r>
            <a:rPr lang="en-US"/>
            <a:t>The use of work requests to manage the communication between enterprise and organization</a:t>
          </a:r>
        </a:p>
      </dgm:t>
    </dgm:pt>
    <dgm:pt modelId="{E640F6FD-E7BE-4660-AF3E-9D43DE02B5C2}" type="parTrans" cxnId="{2FC74BB2-33E8-43AA-8F48-6148FAB81124}">
      <dgm:prSet/>
      <dgm:spPr/>
      <dgm:t>
        <a:bodyPr/>
        <a:lstStyle/>
        <a:p>
          <a:endParaRPr lang="en-US"/>
        </a:p>
      </dgm:t>
    </dgm:pt>
    <dgm:pt modelId="{2599B623-99F2-4C3A-92CE-6D89F41D9240}" type="sibTrans" cxnId="{2FC74BB2-33E8-43AA-8F48-6148FAB81124}">
      <dgm:prSet/>
      <dgm:spPr/>
      <dgm:t>
        <a:bodyPr/>
        <a:lstStyle/>
        <a:p>
          <a:endParaRPr lang="en-US"/>
        </a:p>
      </dgm:t>
    </dgm:pt>
    <dgm:pt modelId="{9EC37EBF-7230-4DF3-9F05-52AEE449CA80}" type="pres">
      <dgm:prSet presAssocID="{224BC531-0A9A-4AE4-9127-22E11F7BD12C}" presName="root" presStyleCnt="0">
        <dgm:presLayoutVars>
          <dgm:dir/>
          <dgm:resizeHandles val="exact"/>
        </dgm:presLayoutVars>
      </dgm:prSet>
      <dgm:spPr/>
    </dgm:pt>
    <dgm:pt modelId="{6BC20B45-BD5B-4B4F-9BF3-41A940CDC4CA}" type="pres">
      <dgm:prSet presAssocID="{F865F58F-F7B0-4463-8A2A-967AFFF9E78A}" presName="compNode" presStyleCnt="0"/>
      <dgm:spPr/>
    </dgm:pt>
    <dgm:pt modelId="{542C902F-AD1E-4B74-BFB4-08B3A48D2AC0}" type="pres">
      <dgm:prSet presAssocID="{F865F58F-F7B0-4463-8A2A-967AFFF9E78A}" presName="bgRect" presStyleLbl="bgShp" presStyleIdx="0" presStyleCnt="2"/>
      <dgm:spPr/>
    </dgm:pt>
    <dgm:pt modelId="{2A0DB5BC-FED3-4293-9FEC-DFB49AFAD4DE}" type="pres">
      <dgm:prSet presAssocID="{F865F58F-F7B0-4463-8A2A-967AFFF9E78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DB70FDB-0514-4BDA-9D5F-83D91D66E06A}" type="pres">
      <dgm:prSet presAssocID="{F865F58F-F7B0-4463-8A2A-967AFFF9E78A}" presName="spaceRect" presStyleCnt="0"/>
      <dgm:spPr/>
    </dgm:pt>
    <dgm:pt modelId="{8D69D879-6309-4909-8083-3BA178B76C01}" type="pres">
      <dgm:prSet presAssocID="{F865F58F-F7B0-4463-8A2A-967AFFF9E78A}" presName="parTx" presStyleLbl="revTx" presStyleIdx="0" presStyleCnt="2">
        <dgm:presLayoutVars>
          <dgm:chMax val="0"/>
          <dgm:chPref val="0"/>
        </dgm:presLayoutVars>
      </dgm:prSet>
      <dgm:spPr/>
    </dgm:pt>
    <dgm:pt modelId="{B52C9A16-2680-4FF8-8BB0-C5E93FA14BD5}" type="pres">
      <dgm:prSet presAssocID="{3D3621A7-70F1-49D5-9546-D56E1AFFB96E}" presName="sibTrans" presStyleCnt="0"/>
      <dgm:spPr/>
    </dgm:pt>
    <dgm:pt modelId="{B365CA40-F99C-4E5F-A02C-A5B1FD383C78}" type="pres">
      <dgm:prSet presAssocID="{8582F7E0-63BE-4B62-9E74-78D51FF35500}" presName="compNode" presStyleCnt="0"/>
      <dgm:spPr/>
    </dgm:pt>
    <dgm:pt modelId="{176D6258-39AF-45AC-BC0A-055725495CA9}" type="pres">
      <dgm:prSet presAssocID="{8582F7E0-63BE-4B62-9E74-78D51FF35500}" presName="bgRect" presStyleLbl="bgShp" presStyleIdx="1" presStyleCnt="2"/>
      <dgm:spPr/>
    </dgm:pt>
    <dgm:pt modelId="{328BC8B3-250F-468B-A70A-5CDF3AC39133}" type="pres">
      <dgm:prSet presAssocID="{8582F7E0-63BE-4B62-9E74-78D51FF3550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4F285F4E-6C06-4EC3-8CD6-54941644B55B}" type="pres">
      <dgm:prSet presAssocID="{8582F7E0-63BE-4B62-9E74-78D51FF35500}" presName="spaceRect" presStyleCnt="0"/>
      <dgm:spPr/>
    </dgm:pt>
    <dgm:pt modelId="{2C1A4F0C-B9B7-46BB-B111-1F6CAFB8C024}" type="pres">
      <dgm:prSet presAssocID="{8582F7E0-63BE-4B62-9E74-78D51FF3550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950DE519-B97B-45B3-9CD2-BB50418F55A0}" type="presOf" srcId="{8582F7E0-63BE-4B62-9E74-78D51FF35500}" destId="{2C1A4F0C-B9B7-46BB-B111-1F6CAFB8C024}" srcOrd="0" destOrd="0" presId="urn:microsoft.com/office/officeart/2018/2/layout/IconVerticalSolidList"/>
    <dgm:cxn modelId="{A4837322-DCF3-40CD-87B8-73D964CF38DE}" type="presOf" srcId="{224BC531-0A9A-4AE4-9127-22E11F7BD12C}" destId="{9EC37EBF-7230-4DF3-9F05-52AEE449CA80}" srcOrd="0" destOrd="0" presId="urn:microsoft.com/office/officeart/2018/2/layout/IconVerticalSolidList"/>
    <dgm:cxn modelId="{A5E7D852-4166-4CAE-9297-13DF31EDC09C}" srcId="{224BC531-0A9A-4AE4-9127-22E11F7BD12C}" destId="{F865F58F-F7B0-4463-8A2A-967AFFF9E78A}" srcOrd="0" destOrd="0" parTransId="{746A43D9-C97E-4B71-8CE2-63B7EE8FB1C9}" sibTransId="{3D3621A7-70F1-49D5-9546-D56E1AFFB96E}"/>
    <dgm:cxn modelId="{68B8D29E-98B6-4A9A-8C89-51F93F26FA2B}" type="presOf" srcId="{F865F58F-F7B0-4463-8A2A-967AFFF9E78A}" destId="{8D69D879-6309-4909-8083-3BA178B76C01}" srcOrd="0" destOrd="0" presId="urn:microsoft.com/office/officeart/2018/2/layout/IconVerticalSolidList"/>
    <dgm:cxn modelId="{2FC74BB2-33E8-43AA-8F48-6148FAB81124}" srcId="{224BC531-0A9A-4AE4-9127-22E11F7BD12C}" destId="{8582F7E0-63BE-4B62-9E74-78D51FF35500}" srcOrd="1" destOrd="0" parTransId="{E640F6FD-E7BE-4660-AF3E-9D43DE02B5C2}" sibTransId="{2599B623-99F2-4C3A-92CE-6D89F41D9240}"/>
    <dgm:cxn modelId="{8D500CBB-412B-40E9-8D02-F6749988A3AF}" type="presParOf" srcId="{9EC37EBF-7230-4DF3-9F05-52AEE449CA80}" destId="{6BC20B45-BD5B-4B4F-9BF3-41A940CDC4CA}" srcOrd="0" destOrd="0" presId="urn:microsoft.com/office/officeart/2018/2/layout/IconVerticalSolidList"/>
    <dgm:cxn modelId="{3AAA0906-0788-4653-A41A-33FD0ECDE9BC}" type="presParOf" srcId="{6BC20B45-BD5B-4B4F-9BF3-41A940CDC4CA}" destId="{542C902F-AD1E-4B74-BFB4-08B3A48D2AC0}" srcOrd="0" destOrd="0" presId="urn:microsoft.com/office/officeart/2018/2/layout/IconVerticalSolidList"/>
    <dgm:cxn modelId="{9BD38638-27AF-467C-ADE1-D067B779146B}" type="presParOf" srcId="{6BC20B45-BD5B-4B4F-9BF3-41A940CDC4CA}" destId="{2A0DB5BC-FED3-4293-9FEC-DFB49AFAD4DE}" srcOrd="1" destOrd="0" presId="urn:microsoft.com/office/officeart/2018/2/layout/IconVerticalSolidList"/>
    <dgm:cxn modelId="{10992692-2B39-46F4-AE69-67A88F4F290C}" type="presParOf" srcId="{6BC20B45-BD5B-4B4F-9BF3-41A940CDC4CA}" destId="{4DB70FDB-0514-4BDA-9D5F-83D91D66E06A}" srcOrd="2" destOrd="0" presId="urn:microsoft.com/office/officeart/2018/2/layout/IconVerticalSolidList"/>
    <dgm:cxn modelId="{FB5B4376-3633-4206-9028-DE0DBDF03E5F}" type="presParOf" srcId="{6BC20B45-BD5B-4B4F-9BF3-41A940CDC4CA}" destId="{8D69D879-6309-4909-8083-3BA178B76C01}" srcOrd="3" destOrd="0" presId="urn:microsoft.com/office/officeart/2018/2/layout/IconVerticalSolidList"/>
    <dgm:cxn modelId="{C37C4E53-DB14-4C06-B3B1-F1B8A9581DAA}" type="presParOf" srcId="{9EC37EBF-7230-4DF3-9F05-52AEE449CA80}" destId="{B52C9A16-2680-4FF8-8BB0-C5E93FA14BD5}" srcOrd="1" destOrd="0" presId="urn:microsoft.com/office/officeart/2018/2/layout/IconVerticalSolidList"/>
    <dgm:cxn modelId="{E4E9CEEE-9A1B-48DF-9ED8-531BB10C29B1}" type="presParOf" srcId="{9EC37EBF-7230-4DF3-9F05-52AEE449CA80}" destId="{B365CA40-F99C-4E5F-A02C-A5B1FD383C78}" srcOrd="2" destOrd="0" presId="urn:microsoft.com/office/officeart/2018/2/layout/IconVerticalSolidList"/>
    <dgm:cxn modelId="{A485C663-5DFA-41C2-9932-E109EF6A3CAA}" type="presParOf" srcId="{B365CA40-F99C-4E5F-A02C-A5B1FD383C78}" destId="{176D6258-39AF-45AC-BC0A-055725495CA9}" srcOrd="0" destOrd="0" presId="urn:microsoft.com/office/officeart/2018/2/layout/IconVerticalSolidList"/>
    <dgm:cxn modelId="{FBABF396-8823-4482-8642-31299F49FF7D}" type="presParOf" srcId="{B365CA40-F99C-4E5F-A02C-A5B1FD383C78}" destId="{328BC8B3-250F-468B-A70A-5CDF3AC39133}" srcOrd="1" destOrd="0" presId="urn:microsoft.com/office/officeart/2018/2/layout/IconVerticalSolidList"/>
    <dgm:cxn modelId="{327CD5A9-05A1-4EBF-86A8-47D14EFE4C49}" type="presParOf" srcId="{B365CA40-F99C-4E5F-A02C-A5B1FD383C78}" destId="{4F285F4E-6C06-4EC3-8CD6-54941644B55B}" srcOrd="2" destOrd="0" presId="urn:microsoft.com/office/officeart/2018/2/layout/IconVerticalSolidList"/>
    <dgm:cxn modelId="{033F5FCD-9179-4B00-BDA2-D1079E0AF48E}" type="presParOf" srcId="{B365CA40-F99C-4E5F-A02C-A5B1FD383C78}" destId="{2C1A4F0C-B9B7-46BB-B111-1F6CAFB8C02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201502-6E3D-4D95-9537-94853FCA2466}">
      <dsp:nvSpPr>
        <dsp:cNvPr id="0" name=""/>
        <dsp:cNvSpPr/>
      </dsp:nvSpPr>
      <dsp:spPr>
        <a:xfrm>
          <a:off x="0" y="667"/>
          <a:ext cx="6104761" cy="15608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5A2DAA-B83C-4311-B8A5-543694325AD1}">
      <dsp:nvSpPr>
        <dsp:cNvPr id="0" name=""/>
        <dsp:cNvSpPr/>
      </dsp:nvSpPr>
      <dsp:spPr>
        <a:xfrm>
          <a:off x="472145" y="351849"/>
          <a:ext cx="858445" cy="8584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92DD74-1F7A-4D87-9F3D-E0EE7589C1B4}">
      <dsp:nvSpPr>
        <dsp:cNvPr id="0" name=""/>
        <dsp:cNvSpPr/>
      </dsp:nvSpPr>
      <dsp:spPr>
        <a:xfrm>
          <a:off x="1802735" y="667"/>
          <a:ext cx="4302025" cy="1560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86" tIns="165186" rIns="165186" bIns="16518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 Ecommerce ecosystem</a:t>
          </a:r>
          <a:r>
            <a:rPr lang="zh-CN" sz="1600" kern="1200" dirty="0"/>
            <a:t> </a:t>
          </a:r>
          <a:r>
            <a:rPr lang="en-US" sz="1600" kern="1200" dirty="0"/>
            <a:t>is</a:t>
          </a:r>
          <a:r>
            <a:rPr lang="zh-CN" sz="1600" kern="1200" dirty="0"/>
            <a:t> </a:t>
          </a:r>
          <a:r>
            <a:rPr lang="en-US" sz="1600" kern="1200" dirty="0"/>
            <a:t>used for managing the network of system with the functions of buying and selling goods electronically, combined with delivering, replenishing and financing solutions.</a:t>
          </a:r>
        </a:p>
      </dsp:txBody>
      <dsp:txXfrm>
        <a:off x="1802735" y="667"/>
        <a:ext cx="4302025" cy="1560810"/>
      </dsp:txXfrm>
    </dsp:sp>
    <dsp:sp modelId="{1DD824D6-6CD1-459A-8416-B437EB4667D1}">
      <dsp:nvSpPr>
        <dsp:cNvPr id="0" name=""/>
        <dsp:cNvSpPr/>
      </dsp:nvSpPr>
      <dsp:spPr>
        <a:xfrm>
          <a:off x="0" y="1951679"/>
          <a:ext cx="6104761" cy="15608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B44FCF-42DB-4DA7-B39F-A7CACB5DA7B3}">
      <dsp:nvSpPr>
        <dsp:cNvPr id="0" name=""/>
        <dsp:cNvSpPr/>
      </dsp:nvSpPr>
      <dsp:spPr>
        <a:xfrm>
          <a:off x="472145" y="2302862"/>
          <a:ext cx="858445" cy="8584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B31B36-12C8-49D1-B1DF-1106C832E2FF}">
      <dsp:nvSpPr>
        <dsp:cNvPr id="0" name=""/>
        <dsp:cNvSpPr/>
      </dsp:nvSpPr>
      <dsp:spPr>
        <a:xfrm>
          <a:off x="1802735" y="1951679"/>
          <a:ext cx="4302025" cy="1560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86" tIns="165186" rIns="165186" bIns="16518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 Ecommerce ecosystem solves the issue of inaccessibility to goods from the Buyer side and the problem of scarce sales channel from the Seller side.</a:t>
          </a:r>
        </a:p>
      </dsp:txBody>
      <dsp:txXfrm>
        <a:off x="1802735" y="1951679"/>
        <a:ext cx="4302025" cy="1560810"/>
      </dsp:txXfrm>
    </dsp:sp>
    <dsp:sp modelId="{F589022E-0667-4F26-858C-159932AACEE3}">
      <dsp:nvSpPr>
        <dsp:cNvPr id="0" name=""/>
        <dsp:cNvSpPr/>
      </dsp:nvSpPr>
      <dsp:spPr>
        <a:xfrm>
          <a:off x="0" y="3902692"/>
          <a:ext cx="6104761" cy="15608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5CA047-CE25-4085-9348-6F398E5C6ED7}">
      <dsp:nvSpPr>
        <dsp:cNvPr id="0" name=""/>
        <dsp:cNvSpPr/>
      </dsp:nvSpPr>
      <dsp:spPr>
        <a:xfrm>
          <a:off x="472145" y="4253875"/>
          <a:ext cx="858445" cy="8584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6FB209-3CBC-4C7C-A421-0AB52D04BBBB}">
      <dsp:nvSpPr>
        <dsp:cNvPr id="0" name=""/>
        <dsp:cNvSpPr/>
      </dsp:nvSpPr>
      <dsp:spPr>
        <a:xfrm>
          <a:off x="1802735" y="3902692"/>
          <a:ext cx="4302025" cy="1560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86" tIns="165186" rIns="165186" bIns="16518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Ecommerce ecosystem alleviates the issue by matching the buyer and seller parties and ensuring the smooth functioning of the delivery, finance and factory enterprises in the system.</a:t>
          </a:r>
        </a:p>
      </dsp:txBody>
      <dsp:txXfrm>
        <a:off x="1802735" y="3902692"/>
        <a:ext cx="4302025" cy="15608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9A99DF-0E34-3148-9F69-EFFD8327A2DF}">
      <dsp:nvSpPr>
        <dsp:cNvPr id="0" name=""/>
        <dsp:cNvSpPr/>
      </dsp:nvSpPr>
      <dsp:spPr>
        <a:xfrm>
          <a:off x="0" y="265565"/>
          <a:ext cx="7335835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850CA7-6F47-FC4F-B613-3B646A5571E1}">
      <dsp:nvSpPr>
        <dsp:cNvPr id="0" name=""/>
        <dsp:cNvSpPr/>
      </dsp:nvSpPr>
      <dsp:spPr>
        <a:xfrm>
          <a:off x="366791" y="29405"/>
          <a:ext cx="5135084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094" tIns="0" rIns="19409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Purchase Enterprise: Purchase</a:t>
          </a:r>
          <a:r>
            <a:rPr lang="zh-CN" sz="1600" b="0" i="0" kern="1200" dirty="0"/>
            <a:t> </a:t>
          </a:r>
          <a:r>
            <a:rPr lang="en-US" sz="1600" b="0" i="0" kern="1200" dirty="0"/>
            <a:t>of goods</a:t>
          </a:r>
          <a:endParaRPr lang="en-US" sz="1600" kern="1200" dirty="0"/>
        </a:p>
      </dsp:txBody>
      <dsp:txXfrm>
        <a:off x="389848" y="52462"/>
        <a:ext cx="5088970" cy="426206"/>
      </dsp:txXfrm>
    </dsp:sp>
    <dsp:sp modelId="{F197514F-0678-3C4E-95E3-FAD704A19DB3}">
      <dsp:nvSpPr>
        <dsp:cNvPr id="0" name=""/>
        <dsp:cNvSpPr/>
      </dsp:nvSpPr>
      <dsp:spPr>
        <a:xfrm>
          <a:off x="0" y="991325"/>
          <a:ext cx="7335835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03C546-D8FA-2F4E-B0BA-9F44D1A1B3B9}">
      <dsp:nvSpPr>
        <dsp:cNvPr id="0" name=""/>
        <dsp:cNvSpPr/>
      </dsp:nvSpPr>
      <dsp:spPr>
        <a:xfrm>
          <a:off x="366791" y="755165"/>
          <a:ext cx="5135084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094" tIns="0" rIns="19409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Sales Enterprise: </a:t>
          </a:r>
          <a:r>
            <a:rPr lang="zh-CN" sz="1600" b="0" i="0" kern="1200" dirty="0"/>
            <a:t>    </a:t>
          </a:r>
          <a:r>
            <a:rPr lang="en-US" altLang="zh-CN" sz="1600" b="0" i="0" kern="1200" dirty="0"/>
            <a:t>   </a:t>
          </a:r>
          <a:r>
            <a:rPr lang="en-US" sz="1600" b="0" i="0" kern="1200" dirty="0"/>
            <a:t>Sale of goods</a:t>
          </a:r>
          <a:endParaRPr lang="en-US" sz="1600" kern="1200" dirty="0"/>
        </a:p>
      </dsp:txBody>
      <dsp:txXfrm>
        <a:off x="389848" y="778222"/>
        <a:ext cx="5088970" cy="426206"/>
      </dsp:txXfrm>
    </dsp:sp>
    <dsp:sp modelId="{8D64F86B-868B-C246-8956-C21D81CFD5A2}">
      <dsp:nvSpPr>
        <dsp:cNvPr id="0" name=""/>
        <dsp:cNvSpPr/>
      </dsp:nvSpPr>
      <dsp:spPr>
        <a:xfrm>
          <a:off x="0" y="1717085"/>
          <a:ext cx="7335835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CB339A-E660-5244-BA1F-B31634507C4D}">
      <dsp:nvSpPr>
        <dsp:cNvPr id="0" name=""/>
        <dsp:cNvSpPr/>
      </dsp:nvSpPr>
      <dsp:spPr>
        <a:xfrm>
          <a:off x="366791" y="1480925"/>
          <a:ext cx="5135084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094" tIns="0" rIns="19409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Delivery Enterprise:</a:t>
          </a:r>
          <a:r>
            <a:rPr lang="zh-CN" sz="1600" b="0" i="0" kern="1200" dirty="0"/>
            <a:t> </a:t>
          </a:r>
          <a:r>
            <a:rPr lang="en-US" altLang="zh-CN" sz="1600" b="0" i="0" kern="1200" dirty="0"/>
            <a:t>   </a:t>
          </a:r>
          <a:r>
            <a:rPr lang="en-US" sz="1600" b="0" i="0" kern="1200" dirty="0"/>
            <a:t>Delivery of goods</a:t>
          </a:r>
          <a:endParaRPr lang="en-US" sz="1600" kern="1200" dirty="0"/>
        </a:p>
      </dsp:txBody>
      <dsp:txXfrm>
        <a:off x="389848" y="1503982"/>
        <a:ext cx="5088970" cy="426206"/>
      </dsp:txXfrm>
    </dsp:sp>
    <dsp:sp modelId="{9C0AE35C-C088-A34D-95E2-24EF4862A642}">
      <dsp:nvSpPr>
        <dsp:cNvPr id="0" name=""/>
        <dsp:cNvSpPr/>
      </dsp:nvSpPr>
      <dsp:spPr>
        <a:xfrm>
          <a:off x="0" y="2442845"/>
          <a:ext cx="7335835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6DDD05-A019-C641-814B-9D0ADF381631}">
      <dsp:nvSpPr>
        <dsp:cNvPr id="0" name=""/>
        <dsp:cNvSpPr/>
      </dsp:nvSpPr>
      <dsp:spPr>
        <a:xfrm>
          <a:off x="366791" y="2206685"/>
          <a:ext cx="5135084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094" tIns="0" rIns="19409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Finance Enterprise:    Payment solutions</a:t>
          </a:r>
          <a:endParaRPr lang="en-US" sz="1600" kern="1200" dirty="0"/>
        </a:p>
      </dsp:txBody>
      <dsp:txXfrm>
        <a:off x="389848" y="2229742"/>
        <a:ext cx="5088970" cy="426206"/>
      </dsp:txXfrm>
    </dsp:sp>
    <dsp:sp modelId="{7D4CB45A-8E64-C143-89C9-D988A331A5B4}">
      <dsp:nvSpPr>
        <dsp:cNvPr id="0" name=""/>
        <dsp:cNvSpPr/>
      </dsp:nvSpPr>
      <dsp:spPr>
        <a:xfrm>
          <a:off x="0" y="3168605"/>
          <a:ext cx="7335835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BD37D1-2C79-8D47-B96F-7D4CA893B859}">
      <dsp:nvSpPr>
        <dsp:cNvPr id="0" name=""/>
        <dsp:cNvSpPr/>
      </dsp:nvSpPr>
      <dsp:spPr>
        <a:xfrm>
          <a:off x="366791" y="2932445"/>
          <a:ext cx="5135084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094" tIns="0" rIns="19409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Factory Enterprise:     Stock replenishment</a:t>
          </a:r>
          <a:endParaRPr lang="en-US" sz="1600" kern="1200" dirty="0"/>
        </a:p>
      </dsp:txBody>
      <dsp:txXfrm>
        <a:off x="389848" y="2955502"/>
        <a:ext cx="5088970" cy="4262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2C902F-AD1E-4B74-BFB4-08B3A48D2AC0}">
      <dsp:nvSpPr>
        <dsp:cNvPr id="0" name=""/>
        <dsp:cNvSpPr/>
      </dsp:nvSpPr>
      <dsp:spPr>
        <a:xfrm>
          <a:off x="0" y="887927"/>
          <a:ext cx="6104761" cy="16392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0DB5BC-FED3-4293-9FEC-DFB49AFAD4DE}">
      <dsp:nvSpPr>
        <dsp:cNvPr id="0" name=""/>
        <dsp:cNvSpPr/>
      </dsp:nvSpPr>
      <dsp:spPr>
        <a:xfrm>
          <a:off x="495873" y="1256759"/>
          <a:ext cx="901588" cy="9015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69D879-6309-4909-8083-3BA178B76C01}">
      <dsp:nvSpPr>
        <dsp:cNvPr id="0" name=""/>
        <dsp:cNvSpPr/>
      </dsp:nvSpPr>
      <dsp:spPr>
        <a:xfrm>
          <a:off x="1893334" y="887927"/>
          <a:ext cx="4211426" cy="16392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487" tIns="173487" rIns="173487" bIns="173487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Database: DB4O</a:t>
          </a:r>
        </a:p>
      </dsp:txBody>
      <dsp:txXfrm>
        <a:off x="1893334" y="887927"/>
        <a:ext cx="4211426" cy="1639251"/>
      </dsp:txXfrm>
    </dsp:sp>
    <dsp:sp modelId="{176D6258-39AF-45AC-BC0A-055725495CA9}">
      <dsp:nvSpPr>
        <dsp:cNvPr id="0" name=""/>
        <dsp:cNvSpPr/>
      </dsp:nvSpPr>
      <dsp:spPr>
        <a:xfrm>
          <a:off x="0" y="2936991"/>
          <a:ext cx="6104761" cy="16392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8BC8B3-250F-468B-A70A-5CDF3AC39133}">
      <dsp:nvSpPr>
        <dsp:cNvPr id="0" name=""/>
        <dsp:cNvSpPr/>
      </dsp:nvSpPr>
      <dsp:spPr>
        <a:xfrm>
          <a:off x="495873" y="3305822"/>
          <a:ext cx="901588" cy="9015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1A4F0C-B9B7-46BB-B111-1F6CAFB8C024}">
      <dsp:nvSpPr>
        <dsp:cNvPr id="0" name=""/>
        <dsp:cNvSpPr/>
      </dsp:nvSpPr>
      <dsp:spPr>
        <a:xfrm>
          <a:off x="1893334" y="2936991"/>
          <a:ext cx="4211426" cy="16392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487" tIns="173487" rIns="173487" bIns="173487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The use of work requests to manage the communication between enterprise and organization</a:t>
          </a:r>
        </a:p>
      </dsp:txBody>
      <dsp:txXfrm>
        <a:off x="1893334" y="2936991"/>
        <a:ext cx="4211426" cy="16392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12/12/21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842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543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544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256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04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12/12/21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494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12/12/21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904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12/12/21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12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12/12/21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170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12/12/21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207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12/12/21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736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12/12/21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272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93D9993-AAB5-2344-826E-C5A6812FB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9751" y="768334"/>
            <a:ext cx="6479629" cy="2866405"/>
          </a:xfrm>
        </p:spPr>
        <p:txBody>
          <a:bodyPr>
            <a:normAutofit/>
          </a:bodyPr>
          <a:lstStyle/>
          <a:p>
            <a:r>
              <a:rPr lang="en-US" dirty="0"/>
              <a:t>Ecommerce </a:t>
            </a:r>
            <a:br>
              <a:rPr lang="en-US" dirty="0"/>
            </a:br>
            <a:r>
              <a:rPr lang="en-US" dirty="0"/>
              <a:t>Ecosystem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BC091A-8A19-B84D-9637-A7DBDA605E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39751" y="4283239"/>
            <a:ext cx="6479629" cy="1475177"/>
          </a:xfrm>
        </p:spPr>
        <p:txBody>
          <a:bodyPr>
            <a:normAutofit/>
          </a:bodyPr>
          <a:lstStyle/>
          <a:p>
            <a:r>
              <a:rPr lang="en-US" dirty="0" err="1"/>
              <a:t>Sizhe</a:t>
            </a:r>
            <a:r>
              <a:rPr lang="en-US" dirty="0"/>
              <a:t> Hu          </a:t>
            </a:r>
          </a:p>
          <a:p>
            <a:r>
              <a:rPr lang="en-US" dirty="0" err="1"/>
              <a:t>Ziyi</a:t>
            </a:r>
            <a:r>
              <a:rPr lang="en-US" dirty="0"/>
              <a:t> Xiang        </a:t>
            </a:r>
          </a:p>
          <a:p>
            <a:r>
              <a:rPr lang="en-US" dirty="0" err="1"/>
              <a:t>Sicheng</a:t>
            </a:r>
            <a:r>
              <a:rPr lang="en-US" dirty="0"/>
              <a:t> Zhou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3DACDF-61C9-49FC-8348-0AE129D405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025" r="23137" b="1"/>
          <a:stretch/>
        </p:blipFill>
        <p:spPr>
          <a:xfrm>
            <a:off x="20" y="1"/>
            <a:ext cx="4173349" cy="685799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39752" y="6087110"/>
            <a:ext cx="68837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969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55F8E5-D9DF-DA49-B555-4799DF35F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280" y="770889"/>
            <a:ext cx="4133560" cy="3395469"/>
          </a:xfrm>
        </p:spPr>
        <p:txBody>
          <a:bodyPr>
            <a:normAutofit/>
          </a:bodyPr>
          <a:lstStyle/>
          <a:p>
            <a:r>
              <a:rPr lang="en-US" dirty="0"/>
              <a:t>Pr</a:t>
            </a:r>
            <a:r>
              <a:rPr lang="en-US" altLang="zh-CN" dirty="0"/>
              <a:t>oblem</a:t>
            </a:r>
            <a:r>
              <a:rPr lang="en-US" dirty="0"/>
              <a:t> Statement</a:t>
            </a:r>
          </a:p>
        </p:txBody>
      </p:sp>
      <p:grpSp>
        <p:nvGrpSpPr>
          <p:cNvPr id="18" name="Group 10">
            <a:extLst>
              <a:ext uri="{FF2B5EF4-FFF2-40B4-BE49-F238E27FC236}">
                <a16:creationId xmlns:a16="http://schemas.microsoft.com/office/drawing/2014/main" id="{0D40C408-1C95-CC45-87A7-61CE8B1F93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2" name="Freeform 22">
              <a:extLst>
                <a:ext uri="{FF2B5EF4-FFF2-40B4-BE49-F238E27FC236}">
                  <a16:creationId xmlns:a16="http://schemas.microsoft.com/office/drawing/2014/main" id="{064C34AA-742A-4849-8CD3-EBD627656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24">
              <a:extLst>
                <a:ext uri="{FF2B5EF4-FFF2-40B4-BE49-F238E27FC236}">
                  <a16:creationId xmlns:a16="http://schemas.microsoft.com/office/drawing/2014/main" id="{EC6ED33D-9A7B-5247-BA45-456AE5F3B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26">
              <a:extLst>
                <a:ext uri="{FF2B5EF4-FFF2-40B4-BE49-F238E27FC236}">
                  <a16:creationId xmlns:a16="http://schemas.microsoft.com/office/drawing/2014/main" id="{143DF02F-6797-8A48-8141-360A16A5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7">
              <a:extLst>
                <a:ext uri="{FF2B5EF4-FFF2-40B4-BE49-F238E27FC236}">
                  <a16:creationId xmlns:a16="http://schemas.microsoft.com/office/drawing/2014/main" id="{FDD14875-9EDB-984E-9EDE-3C3A422D9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93279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77F953C3-59B6-49E9-8608-DC4F76FBA6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2712169"/>
              </p:ext>
            </p:extLst>
          </p:nvPr>
        </p:nvGraphicFramePr>
        <p:xfrm>
          <a:off x="651489" y="809039"/>
          <a:ext cx="6104761" cy="5464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4328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0EBDB1D-17AA-8140-B216-35CBA8C9E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2" name="Freeform 34">
              <a:extLst>
                <a:ext uri="{FF2B5EF4-FFF2-40B4-BE49-F238E27FC236}">
                  <a16:creationId xmlns:a16="http://schemas.microsoft.com/office/drawing/2014/main" id="{98E3FFBE-BCB2-4744-8CA3-BC11F11AD4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36">
              <a:extLst>
                <a:ext uri="{FF2B5EF4-FFF2-40B4-BE49-F238E27FC236}">
                  <a16:creationId xmlns:a16="http://schemas.microsoft.com/office/drawing/2014/main" id="{BBD5B432-1551-644A-B937-54EFF4201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38">
              <a:extLst>
                <a:ext uri="{FF2B5EF4-FFF2-40B4-BE49-F238E27FC236}">
                  <a16:creationId xmlns:a16="http://schemas.microsoft.com/office/drawing/2014/main" id="{BDCFB512-5A0E-0143-B5B7-6A965E100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50">
              <a:extLst>
                <a:ext uri="{FF2B5EF4-FFF2-40B4-BE49-F238E27FC236}">
                  <a16:creationId xmlns:a16="http://schemas.microsoft.com/office/drawing/2014/main" id="{EEDAA716-EDDF-5941-A55E-C12C893A3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45EED2D-3C94-5E48-B036-5322DD780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280" y="770890"/>
            <a:ext cx="4133560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Ecommerce Ecosystem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EE6B8-702B-ED4F-98E1-7F800895F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3280" y="2160016"/>
            <a:ext cx="4133560" cy="3601212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1900" dirty="0"/>
              <a:t>T</a:t>
            </a:r>
            <a:r>
              <a:rPr lang="en-US" altLang="zh-CN" sz="1900" dirty="0"/>
              <a:t>he Ecommerce Ecosystem is built between multiple enterprises joined together:</a:t>
            </a:r>
            <a:r>
              <a:rPr lang="en-US" sz="1900" dirty="0"/>
              <a:t> Buyer Enterprise, Seller Enterprise, Delivery Enterprise, Finance Enterprise and Factory Enterprise.</a:t>
            </a:r>
          </a:p>
          <a:p>
            <a:pPr>
              <a:lnSpc>
                <a:spcPct val="90000"/>
              </a:lnSpc>
            </a:pPr>
            <a:endParaRPr lang="en-US" sz="1900" dirty="0"/>
          </a:p>
          <a:p>
            <a:pPr>
              <a:lnSpc>
                <a:spcPct val="90000"/>
              </a:lnSpc>
            </a:pPr>
            <a:r>
              <a:rPr lang="en-US" sz="1900" dirty="0"/>
              <a:t>The Ecommerce ecosystem is expandable at the global level: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900" dirty="0"/>
              <a:t>   Cross-border ecommerce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900" dirty="0"/>
              <a:t>   solutions</a:t>
            </a:r>
          </a:p>
          <a:p>
            <a:pPr>
              <a:lnSpc>
                <a:spcPct val="90000"/>
              </a:lnSpc>
            </a:pPr>
            <a:endParaRPr lang="en-US" sz="1900" dirty="0"/>
          </a:p>
          <a:p>
            <a:pPr>
              <a:lnSpc>
                <a:spcPct val="90000"/>
              </a:lnSpc>
            </a:pPr>
            <a:endParaRPr lang="en-US" sz="1900" dirty="0"/>
          </a:p>
        </p:txBody>
      </p:sp>
      <p:pic>
        <p:nvPicPr>
          <p:cNvPr id="5" name="Picture 4" descr="Sphere of mesh and nodes">
            <a:extLst>
              <a:ext uri="{FF2B5EF4-FFF2-40B4-BE49-F238E27FC236}">
                <a16:creationId xmlns:a16="http://schemas.microsoft.com/office/drawing/2014/main" id="{13C1F360-45CB-468E-9A69-B93F4470E6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44"/>
          <a:stretch/>
        </p:blipFill>
        <p:spPr>
          <a:xfrm>
            <a:off x="20" y="1"/>
            <a:ext cx="6927143" cy="685799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93279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854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62CEC-FC52-6249-8234-13C25ACDF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73F8E-C463-EF44-8B74-C10039EAD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Sizhe</a:t>
            </a:r>
            <a:r>
              <a:rPr lang="en-US" dirty="0"/>
              <a:t> Hu</a:t>
            </a:r>
          </a:p>
          <a:p>
            <a:pPr marL="0" indent="0">
              <a:buNone/>
            </a:pPr>
            <a:r>
              <a:rPr lang="en-US" sz="1800" dirty="0" err="1"/>
              <a:t>Purchase,Sales,Factory</a:t>
            </a:r>
            <a:r>
              <a:rPr lang="en-US" sz="1800" dirty="0"/>
              <a:t> Enterprise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Ziyi</a:t>
            </a:r>
            <a:r>
              <a:rPr lang="en-US" dirty="0"/>
              <a:t> Xiang</a:t>
            </a:r>
          </a:p>
          <a:p>
            <a:pPr marL="0" indent="0">
              <a:buNone/>
            </a:pPr>
            <a:r>
              <a:rPr lang="en-US" sz="1800" dirty="0"/>
              <a:t>Delivery Enterprise</a:t>
            </a:r>
          </a:p>
          <a:p>
            <a:endParaRPr lang="en-US" dirty="0"/>
          </a:p>
          <a:p>
            <a:r>
              <a:rPr lang="en-US" dirty="0" err="1"/>
              <a:t>Sicheng</a:t>
            </a:r>
            <a:r>
              <a:rPr lang="en-US" dirty="0"/>
              <a:t> Zhou</a:t>
            </a:r>
          </a:p>
          <a:p>
            <a:pPr marL="0" indent="0">
              <a:buNone/>
            </a:pPr>
            <a:r>
              <a:rPr lang="en-US" sz="1800" dirty="0"/>
              <a:t>Finance Enterprise</a:t>
            </a:r>
          </a:p>
        </p:txBody>
      </p:sp>
    </p:spTree>
    <p:extLst>
      <p:ext uri="{BB962C8B-B14F-4D97-AF65-F5344CB8AC3E}">
        <p14:creationId xmlns:p14="http://schemas.microsoft.com/office/powerpoint/2010/main" val="3897345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B1303-D2D9-0A47-A746-AFAFD6817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Enterprises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D8A11A-969C-4500-B930-F6575BC8AB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422263"/>
              </p:ext>
            </p:extLst>
          </p:nvPr>
        </p:nvGraphicFramePr>
        <p:xfrm>
          <a:off x="565150" y="2160016"/>
          <a:ext cx="7335835" cy="36012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2492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AD67E1-C57A-844E-8902-361FFED59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4541445" cy="1587449"/>
          </a:xfrm>
        </p:spPr>
        <p:txBody>
          <a:bodyPr>
            <a:normAutofit/>
          </a:bodyPr>
          <a:lstStyle/>
          <a:p>
            <a:r>
              <a:rPr lang="en-US" dirty="0"/>
              <a:t>Model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5ADD15B-C747-D340-BF8A-A1DD2A6A9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4" name="Freeform 53">
              <a:extLst>
                <a:ext uri="{FF2B5EF4-FFF2-40B4-BE49-F238E27FC236}">
                  <a16:creationId xmlns:a16="http://schemas.microsoft.com/office/drawing/2014/main" id="{0B0B662E-0152-FD4E-B468-3F3593C15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55">
              <a:extLst>
                <a:ext uri="{FF2B5EF4-FFF2-40B4-BE49-F238E27FC236}">
                  <a16:creationId xmlns:a16="http://schemas.microsoft.com/office/drawing/2014/main" id="{81BFFC99-6B9D-F240-BD39-160F4C5735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57">
              <a:extLst>
                <a:ext uri="{FF2B5EF4-FFF2-40B4-BE49-F238E27FC236}">
                  <a16:creationId xmlns:a16="http://schemas.microsoft.com/office/drawing/2014/main" id="{4DC6AEB9-EEFF-D243-AEE2-42D0F9E53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58">
              <a:extLst>
                <a:ext uri="{FF2B5EF4-FFF2-40B4-BE49-F238E27FC236}">
                  <a16:creationId xmlns:a16="http://schemas.microsoft.com/office/drawing/2014/main" id="{D89DA958-651D-0049-A549-A9D22E494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FE039F1-6D47-C642-B506-452A83B0A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924E4A1C-6384-184C-8E02-30C14E5BF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530221"/>
            <a:ext cx="10668000" cy="511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332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1B506-E1A7-064A-818A-66863EFB7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Cases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0D6F6B-7F55-844C-8960-B968F93E9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607" y="349250"/>
            <a:ext cx="5962261" cy="634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118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62477-F70A-794F-8B95-6D8A8F45E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ABE443-392B-7544-9F4D-3B872C56C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50" y="1716833"/>
            <a:ext cx="11265966" cy="462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170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DE084C-36F4-5446-B83A-3CE36FEEF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89"/>
            <a:ext cx="4133560" cy="3395469"/>
          </a:xfrm>
        </p:spPr>
        <p:txBody>
          <a:bodyPr>
            <a:normAutofit/>
          </a:bodyPr>
          <a:lstStyle/>
          <a:p>
            <a:r>
              <a:rPr lang="en-US" dirty="0"/>
              <a:t>Implementation technique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4C3A6FE-9650-4B9E-A38B-3E40A7C46D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0165625"/>
              </p:ext>
            </p:extLst>
          </p:nvPr>
        </p:nvGraphicFramePr>
        <p:xfrm>
          <a:off x="5316278" y="809039"/>
          <a:ext cx="6104761" cy="5464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9803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RegularSeedRightStep">
      <a:dk1>
        <a:srgbClr val="000000"/>
      </a:dk1>
      <a:lt1>
        <a:srgbClr val="FFFFFF"/>
      </a:lt1>
      <a:dk2>
        <a:srgbClr val="31201C"/>
      </a:dk2>
      <a:lt2>
        <a:srgbClr val="F3F0F0"/>
      </a:lt2>
      <a:accent1>
        <a:srgbClr val="20B2B6"/>
      </a:accent1>
      <a:accent2>
        <a:srgbClr val="1781D5"/>
      </a:accent2>
      <a:accent3>
        <a:srgbClr val="2944E7"/>
      </a:accent3>
      <a:accent4>
        <a:srgbClr val="5928D8"/>
      </a:accent4>
      <a:accent5>
        <a:srgbClr val="AC29E7"/>
      </a:accent5>
      <a:accent6>
        <a:srgbClr val="D517C0"/>
      </a:accent6>
      <a:hlink>
        <a:srgbClr val="BF423F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208</Words>
  <Application>Microsoft Macintosh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Neue Haas Grotesk Text Pro</vt:lpstr>
      <vt:lpstr>PunchcardVTI</vt:lpstr>
      <vt:lpstr>Ecommerce  Ecosystem</vt:lpstr>
      <vt:lpstr>Problem Statement</vt:lpstr>
      <vt:lpstr>Ecommerce Ecosystem</vt:lpstr>
      <vt:lpstr>Contribution</vt:lpstr>
      <vt:lpstr>Enterprises</vt:lpstr>
      <vt:lpstr>Model</vt:lpstr>
      <vt:lpstr>Use Cases</vt:lpstr>
      <vt:lpstr>Design</vt:lpstr>
      <vt:lpstr>Implementation technique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 5100 Final Project</dc:title>
  <dc:creator>Sicheng Zhou</dc:creator>
  <cp:lastModifiedBy>Sicheng Zhou</cp:lastModifiedBy>
  <cp:revision>37</cp:revision>
  <dcterms:created xsi:type="dcterms:W3CDTF">2021-12-07T01:04:01Z</dcterms:created>
  <dcterms:modified xsi:type="dcterms:W3CDTF">2021-12-12T05:41:46Z</dcterms:modified>
</cp:coreProperties>
</file>