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59DFD8-10B4-02AF-EAAD-86382C605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FD5A731-D412-4E27-F449-98A38CB22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75A92B-44C3-AD42-5BAD-762CB23E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100-8812-48D8-A2B7-87F601DB514B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A696352-6349-DB5E-D0AE-82DFEE20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EA7CD7E-8CF3-1583-A133-45CC1A78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778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F64022-602E-6316-F3C6-B5911C2E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73FD07E-3223-ACC5-4701-56F89ACF3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61EB32-AC60-D482-CBEF-FC63909D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100-8812-48D8-A2B7-87F601DB514B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7A42F63-A48C-ABDD-1B71-1CD2FADA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AE2518-6F66-D9D8-1AFA-7B1C80E7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813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05E3224-2BE3-412F-20EF-A68727731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4A03DA3-F265-953F-CB6F-4DF65D6C0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BA7C25-DC72-7468-8818-F3916D5A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100-8812-48D8-A2B7-87F601DB514B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13EF6F-4713-354F-5F5D-D10ADA73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CEDECA7-7A3E-9CEF-18A0-F4900410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360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367BAA-185B-641D-E256-024D5322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C1B44C-DF83-CCE2-9213-90CA023B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4795E7-E52C-54A0-3902-B195C8D4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100-8812-48D8-A2B7-87F601DB514B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E70785-FED8-06D3-C0D0-699CA475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1B91B8-EA44-0BB0-BB25-C5EAE01C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312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79C4D1-1305-1999-520B-A6678FD1B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EB78B09-FD69-236A-7645-6ED9C34D5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F704E4B-C238-8C28-E279-5C36E7BA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100-8812-48D8-A2B7-87F601DB514B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AB97E7F-25D0-0B5D-C505-9BC7FF09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1408A4-C8D9-7ABB-A7C9-B21C20DB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798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B178D-24D5-0B0E-6DE9-7DC7E7DB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5630EA-21E1-33E9-B342-7FF36F0F3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427432A-C886-3CE9-49E0-B3C09F724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5BF5681-6CB8-82E5-174D-A4578155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100-8812-48D8-A2B7-87F601DB514B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2CD825A-9A87-EA9A-B6D7-C5D7050E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D33D986-A4BE-A695-3C01-B8536FC5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913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880117-5B13-67F9-B7BA-E810B969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AC19CCB-AD29-F288-7F1A-2EAD99FEB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F4697E4-CE0C-5133-E981-68EB3EE5F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644347C-D55D-4834-F70A-46A2C3470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DA3552E-42AC-CBBE-D82E-437365D25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64E90A3-E5EA-0F87-F8DD-FE06DEC4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100-8812-48D8-A2B7-87F601DB514B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29E1319-C0F6-4456-761D-81CC0FBD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A117C35-3F27-A0B5-F557-01C2CF69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564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42E708-664B-672E-B803-D42A464A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2F03619-E8D7-1A6E-46CF-BDA9E73A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100-8812-48D8-A2B7-87F601DB514B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5507194-7657-0B7C-BAA3-CE8A683E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2BD684C-4541-6C17-4AAD-E86ACAB0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459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FA600D3-3B20-5D15-C422-1C5F9F8A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100-8812-48D8-A2B7-87F601DB514B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9B23CC9-82DA-D03B-5FDB-F015DFE8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E4212BF-97DF-A5BE-B492-67D5A67D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200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C8EF63-1662-8D5E-F72E-F37307A9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CBDF23-0263-F6EA-575E-7D16ED993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33ECFEA-E0B8-D0BC-48E3-923E056B9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90449AB-727B-105B-FD47-3D359C95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100-8812-48D8-A2B7-87F601DB514B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81F73BA-78E2-A345-3849-6E1CF377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21F28CA-F3A3-A4F8-1E50-92B0A683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795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A2B72D-3E44-9027-836D-A12C1C3E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36CA1AE-832B-261C-3661-86193FF5A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C05C5D1-D100-2E99-ECB2-82535191A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4325794-9B9B-8E2A-005A-235B20FBF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100-8812-48D8-A2B7-87F601DB514B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7D01D2F-04AD-3977-3A79-216A2359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6D722CA-A555-7ECF-0492-19F325DA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190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9373A10-8F73-1984-82C1-97E64738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579F2F-EE3E-3CA5-E681-48C596C75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65863A-AC16-F200-CD4A-8D1E9C32B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8C1100-8812-48D8-A2B7-87F601DB514B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07D2EA1-2F1A-E756-685C-03C84A57E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E738BA-2287-66C6-6AA6-36245CDA2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547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5E6F6C-DC1D-7402-1B95-35DAD22FD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1975" y="92627"/>
            <a:ext cx="6688051" cy="1070331"/>
          </a:xfrm>
        </p:spPr>
        <p:txBody>
          <a:bodyPr/>
          <a:lstStyle/>
          <a:p>
            <a:r>
              <a:rPr lang="hu-HU" dirty="0"/>
              <a:t>A játék vezérlőelemei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0BCBA10B-41ED-49DF-3F17-ECF05D18E655}"/>
              </a:ext>
            </a:extLst>
          </p:cNvPr>
          <p:cNvSpPr/>
          <p:nvPr/>
        </p:nvSpPr>
        <p:spPr>
          <a:xfrm>
            <a:off x="1477347" y="0"/>
            <a:ext cx="923730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63D5B430-C74A-04BD-7FD9-F7E6643E8E35}"/>
              </a:ext>
            </a:extLst>
          </p:cNvPr>
          <p:cNvSpPr/>
          <p:nvPr/>
        </p:nvSpPr>
        <p:spPr>
          <a:xfrm>
            <a:off x="2751972" y="3550462"/>
            <a:ext cx="2256253" cy="551753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/>
              <a:t>SPACE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A4F83FF5-0023-01DA-E6D4-47C417917C25}"/>
              </a:ext>
            </a:extLst>
          </p:cNvPr>
          <p:cNvSpPr/>
          <p:nvPr/>
        </p:nvSpPr>
        <p:spPr>
          <a:xfrm>
            <a:off x="2751973" y="1426676"/>
            <a:ext cx="2256252" cy="551753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/>
              <a:t>A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4F5B2E8-AE48-6F56-3018-059E474AF855}"/>
              </a:ext>
            </a:extLst>
          </p:cNvPr>
          <p:cNvSpPr/>
          <p:nvPr/>
        </p:nvSpPr>
        <p:spPr>
          <a:xfrm>
            <a:off x="2751973" y="2812231"/>
            <a:ext cx="2256252" cy="551753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/>
              <a:t>S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D6BF828A-34B2-6D24-DDF8-945DE2EFFE45}"/>
              </a:ext>
            </a:extLst>
          </p:cNvPr>
          <p:cNvSpPr/>
          <p:nvPr/>
        </p:nvSpPr>
        <p:spPr>
          <a:xfrm>
            <a:off x="2751973" y="4293847"/>
            <a:ext cx="2256252" cy="551753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/>
              <a:t>SHIFT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605923FC-51E5-D673-7A5F-AE8B4483D0AF}"/>
              </a:ext>
            </a:extLst>
          </p:cNvPr>
          <p:cNvSpPr/>
          <p:nvPr/>
        </p:nvSpPr>
        <p:spPr>
          <a:xfrm>
            <a:off x="2751973" y="5032078"/>
            <a:ext cx="2256252" cy="551753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/>
              <a:t>E</a:t>
            </a:r>
          </a:p>
        </p:txBody>
      </p:sp>
      <p:sp>
        <p:nvSpPr>
          <p:cNvPr id="11" name="Nyíl: jobbra mutató 10">
            <a:extLst>
              <a:ext uri="{FF2B5EF4-FFF2-40B4-BE49-F238E27FC236}">
                <a16:creationId xmlns:a16="http://schemas.microsoft.com/office/drawing/2014/main" id="{4DA4D217-8791-FE06-48D3-D7C639D6EF25}"/>
              </a:ext>
            </a:extLst>
          </p:cNvPr>
          <p:cNvSpPr/>
          <p:nvPr/>
        </p:nvSpPr>
        <p:spPr>
          <a:xfrm>
            <a:off x="5746458" y="1564134"/>
            <a:ext cx="1535186" cy="276836"/>
          </a:xfrm>
          <a:prstGeom prst="right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Nyíl: jobbra mutató 11">
            <a:extLst>
              <a:ext uri="{FF2B5EF4-FFF2-40B4-BE49-F238E27FC236}">
                <a16:creationId xmlns:a16="http://schemas.microsoft.com/office/drawing/2014/main" id="{5683E1CE-7FAC-8645-8C3C-0428349CBD24}"/>
              </a:ext>
            </a:extLst>
          </p:cNvPr>
          <p:cNvSpPr/>
          <p:nvPr/>
        </p:nvSpPr>
        <p:spPr>
          <a:xfrm>
            <a:off x="5746458" y="2949689"/>
            <a:ext cx="1535186" cy="276836"/>
          </a:xfrm>
          <a:prstGeom prst="right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Nyíl: jobbra mutató 12">
            <a:extLst>
              <a:ext uri="{FF2B5EF4-FFF2-40B4-BE49-F238E27FC236}">
                <a16:creationId xmlns:a16="http://schemas.microsoft.com/office/drawing/2014/main" id="{FE41BABD-7903-407D-BC2A-F32C2926B413}"/>
              </a:ext>
            </a:extLst>
          </p:cNvPr>
          <p:cNvSpPr/>
          <p:nvPr/>
        </p:nvSpPr>
        <p:spPr>
          <a:xfrm>
            <a:off x="5746458" y="3687920"/>
            <a:ext cx="1535186" cy="276836"/>
          </a:xfrm>
          <a:prstGeom prst="right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Nyíl: jobbra mutató 13">
            <a:extLst>
              <a:ext uri="{FF2B5EF4-FFF2-40B4-BE49-F238E27FC236}">
                <a16:creationId xmlns:a16="http://schemas.microsoft.com/office/drawing/2014/main" id="{CC92FE6F-9DC1-C6A8-A3D0-95C16824DD71}"/>
              </a:ext>
            </a:extLst>
          </p:cNvPr>
          <p:cNvSpPr/>
          <p:nvPr/>
        </p:nvSpPr>
        <p:spPr>
          <a:xfrm>
            <a:off x="5746458" y="4431305"/>
            <a:ext cx="1535186" cy="276836"/>
          </a:xfrm>
          <a:prstGeom prst="right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Nyíl: jobbra mutató 14">
            <a:extLst>
              <a:ext uri="{FF2B5EF4-FFF2-40B4-BE49-F238E27FC236}">
                <a16:creationId xmlns:a16="http://schemas.microsoft.com/office/drawing/2014/main" id="{CEB99FA0-274C-746C-814F-F65C20C41E0A}"/>
              </a:ext>
            </a:extLst>
          </p:cNvPr>
          <p:cNvSpPr/>
          <p:nvPr/>
        </p:nvSpPr>
        <p:spPr>
          <a:xfrm>
            <a:off x="5746458" y="5174690"/>
            <a:ext cx="1535186" cy="276836"/>
          </a:xfrm>
          <a:prstGeom prst="right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AEAF3E1E-4D95-FAFC-B61A-6B8D92317D87}"/>
              </a:ext>
            </a:extLst>
          </p:cNvPr>
          <p:cNvSpPr txBox="1"/>
          <p:nvPr/>
        </p:nvSpPr>
        <p:spPr>
          <a:xfrm>
            <a:off x="7566870" y="1495404"/>
            <a:ext cx="153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Mozgás balra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E065C4E6-C285-6914-43CD-DA1CDAA9BA8E}"/>
              </a:ext>
            </a:extLst>
          </p:cNvPr>
          <p:cNvSpPr txBox="1"/>
          <p:nvPr/>
        </p:nvSpPr>
        <p:spPr>
          <a:xfrm>
            <a:off x="7838437" y="2912680"/>
            <a:ext cx="126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Guggolás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1FC10677-D876-BBAF-2BEE-9F99890602DA}"/>
              </a:ext>
            </a:extLst>
          </p:cNvPr>
          <p:cNvSpPr txBox="1"/>
          <p:nvPr/>
        </p:nvSpPr>
        <p:spPr>
          <a:xfrm>
            <a:off x="7474591" y="3648868"/>
            <a:ext cx="176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Ugrás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345FC813-929D-5053-B970-D81FB1FBD6E9}"/>
              </a:ext>
            </a:extLst>
          </p:cNvPr>
          <p:cNvSpPr txBox="1"/>
          <p:nvPr/>
        </p:nvSpPr>
        <p:spPr>
          <a:xfrm>
            <a:off x="7734649" y="4385057"/>
            <a:ext cx="119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Sprintelés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672CBA54-085A-8B35-7061-A64BD858FB58}"/>
              </a:ext>
            </a:extLst>
          </p:cNvPr>
          <p:cNvSpPr txBox="1"/>
          <p:nvPr/>
        </p:nvSpPr>
        <p:spPr>
          <a:xfrm>
            <a:off x="7227308" y="4980061"/>
            <a:ext cx="225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Interakció a felvehető tárgyakkal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A28147D7-12F6-4378-E162-C575E45DC30F}"/>
              </a:ext>
            </a:extLst>
          </p:cNvPr>
          <p:cNvSpPr/>
          <p:nvPr/>
        </p:nvSpPr>
        <p:spPr>
          <a:xfrm>
            <a:off x="2751973" y="2113800"/>
            <a:ext cx="2256252" cy="551753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/>
              <a:t>D</a:t>
            </a:r>
          </a:p>
        </p:txBody>
      </p:sp>
      <p:sp>
        <p:nvSpPr>
          <p:cNvPr id="23" name="Nyíl: jobbra mutató 22">
            <a:extLst>
              <a:ext uri="{FF2B5EF4-FFF2-40B4-BE49-F238E27FC236}">
                <a16:creationId xmlns:a16="http://schemas.microsoft.com/office/drawing/2014/main" id="{59C6CC4A-5DB2-96E5-CC46-E332891BF008}"/>
              </a:ext>
            </a:extLst>
          </p:cNvPr>
          <p:cNvSpPr/>
          <p:nvPr/>
        </p:nvSpPr>
        <p:spPr>
          <a:xfrm>
            <a:off x="5746458" y="2251258"/>
            <a:ext cx="1535186" cy="276836"/>
          </a:xfrm>
          <a:prstGeom prst="right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887835DE-3233-475D-6F12-829B46F82CED}"/>
              </a:ext>
            </a:extLst>
          </p:cNvPr>
          <p:cNvSpPr txBox="1"/>
          <p:nvPr/>
        </p:nvSpPr>
        <p:spPr>
          <a:xfrm>
            <a:off x="7566870" y="2182528"/>
            <a:ext cx="166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Mozgás jobbra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BABFAB7C-DC39-A5A9-2DB0-7E03EB96DCBE}"/>
              </a:ext>
            </a:extLst>
          </p:cNvPr>
          <p:cNvSpPr/>
          <p:nvPr/>
        </p:nvSpPr>
        <p:spPr>
          <a:xfrm>
            <a:off x="2751973" y="5770309"/>
            <a:ext cx="2256252" cy="551753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/>
              <a:t>T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2E6437E4-7810-7E95-D308-03F476A2D9DE}"/>
              </a:ext>
            </a:extLst>
          </p:cNvPr>
          <p:cNvSpPr txBox="1"/>
          <p:nvPr/>
        </p:nvSpPr>
        <p:spPr>
          <a:xfrm>
            <a:off x="7227308" y="5861519"/>
            <a:ext cx="225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Grappling</a:t>
            </a:r>
            <a:r>
              <a:rPr lang="hu-HU" dirty="0"/>
              <a:t> </a:t>
            </a:r>
            <a:r>
              <a:rPr lang="hu-HU" dirty="0" err="1"/>
              <a:t>Hook</a:t>
            </a:r>
            <a:endParaRPr lang="hu-HU" dirty="0"/>
          </a:p>
        </p:txBody>
      </p:sp>
      <p:sp>
        <p:nvSpPr>
          <p:cNvPr id="22" name="Nyíl: jobbra mutató 21">
            <a:extLst>
              <a:ext uri="{FF2B5EF4-FFF2-40B4-BE49-F238E27FC236}">
                <a16:creationId xmlns:a16="http://schemas.microsoft.com/office/drawing/2014/main" id="{D4410679-B05A-B71F-8A6C-8D7920C29A32}"/>
              </a:ext>
            </a:extLst>
          </p:cNvPr>
          <p:cNvSpPr/>
          <p:nvPr/>
        </p:nvSpPr>
        <p:spPr>
          <a:xfrm>
            <a:off x="5746458" y="5907767"/>
            <a:ext cx="1535186" cy="276836"/>
          </a:xfrm>
          <a:prstGeom prst="right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037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B04BDA50-0D9C-605C-E19F-B2E9E94F7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062284"/>
              </p:ext>
            </p:extLst>
          </p:nvPr>
        </p:nvGraphicFramePr>
        <p:xfrm>
          <a:off x="137308" y="200151"/>
          <a:ext cx="11232000" cy="379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0">
                  <a:extLst>
                    <a:ext uri="{9D8B030D-6E8A-4147-A177-3AD203B41FA5}">
                      <a16:colId xmlns:a16="http://schemas.microsoft.com/office/drawing/2014/main" val="1741198096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48373967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66324851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2624235936"/>
                    </a:ext>
                  </a:extLst>
                </a:gridCol>
              </a:tblGrid>
              <a:tr h="498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bias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0,6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0,7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0,8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00146"/>
                  </a:ext>
                </a:extLst>
              </a:tr>
              <a:tr h="216000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Legenerált térképek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9857"/>
                  </a:ext>
                </a:extLst>
              </a:tr>
              <a:tr h="491911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requiredFloorPercent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334765"/>
                  </a:ext>
                </a:extLst>
              </a:tr>
              <a:tr h="491911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Térkép méretei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100x100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100x100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100x100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394510"/>
                  </a:ext>
                </a:extLst>
              </a:tr>
            </a:tbl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4CBF9ABB-F7B7-2682-C7EF-CF28B3A1F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828" y="761550"/>
            <a:ext cx="2016000" cy="20160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1F2D198-73C4-E219-4FAC-79601BF89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054" y="761550"/>
            <a:ext cx="2011783" cy="201600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D4B8C2F4-99B2-AC25-D79D-910E93155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2063" y="761550"/>
            <a:ext cx="2020209" cy="2016000"/>
          </a:xfrm>
          <a:prstGeom prst="rect">
            <a:avLst/>
          </a:prstGeom>
        </p:spPr>
      </p:pic>
      <p:graphicFrame>
        <p:nvGraphicFramePr>
          <p:cNvPr id="11" name="Táblázat 10">
            <a:extLst>
              <a:ext uri="{FF2B5EF4-FFF2-40B4-BE49-F238E27FC236}">
                <a16:creationId xmlns:a16="http://schemas.microsoft.com/office/drawing/2014/main" id="{93CEFCE0-F2A4-21D9-EDAD-EF719EC21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495576"/>
              </p:ext>
            </p:extLst>
          </p:nvPr>
        </p:nvGraphicFramePr>
        <p:xfrm>
          <a:off x="333562" y="4209486"/>
          <a:ext cx="5838738" cy="22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975">
                  <a:extLst>
                    <a:ext uri="{9D8B030D-6E8A-4147-A177-3AD203B41FA5}">
                      <a16:colId xmlns:a16="http://schemas.microsoft.com/office/drawing/2014/main" val="3132964502"/>
                    </a:ext>
                  </a:extLst>
                </a:gridCol>
                <a:gridCol w="1199625">
                  <a:extLst>
                    <a:ext uri="{9D8B030D-6E8A-4147-A177-3AD203B41FA5}">
                      <a16:colId xmlns:a16="http://schemas.microsoft.com/office/drawing/2014/main" val="471280722"/>
                    </a:ext>
                  </a:extLst>
                </a:gridCol>
                <a:gridCol w="1132514">
                  <a:extLst>
                    <a:ext uri="{9D8B030D-6E8A-4147-A177-3AD203B41FA5}">
                      <a16:colId xmlns:a16="http://schemas.microsoft.com/office/drawing/2014/main" val="414781384"/>
                    </a:ext>
                  </a:extLst>
                </a:gridCol>
                <a:gridCol w="1048624">
                  <a:extLst>
                    <a:ext uri="{9D8B030D-6E8A-4147-A177-3AD203B41FA5}">
                      <a16:colId xmlns:a16="http://schemas.microsoft.com/office/drawing/2014/main" val="1829032767"/>
                    </a:ext>
                  </a:extLst>
                </a:gridCol>
              </a:tblGrid>
              <a:tr h="10368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bias értékek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662428"/>
                  </a:ext>
                </a:extLst>
              </a:tr>
              <a:tr h="600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Lépésszám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11341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9374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9156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015003"/>
                  </a:ext>
                </a:extLst>
              </a:tr>
              <a:tr h="600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Futási idő (milliszekundumban)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2,2295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1,9496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1,8217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099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88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6106C6BA-16B6-FDB9-2846-3AA71905B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816780"/>
              </p:ext>
            </p:extLst>
          </p:nvPr>
        </p:nvGraphicFramePr>
        <p:xfrm>
          <a:off x="137308" y="200151"/>
          <a:ext cx="11232000" cy="379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0">
                  <a:extLst>
                    <a:ext uri="{9D8B030D-6E8A-4147-A177-3AD203B41FA5}">
                      <a16:colId xmlns:a16="http://schemas.microsoft.com/office/drawing/2014/main" val="1741198096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48373967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66324851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2624235936"/>
                    </a:ext>
                  </a:extLst>
                </a:gridCol>
              </a:tblGrid>
              <a:tr h="498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bias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0,7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0,7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0,7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00146"/>
                  </a:ext>
                </a:extLst>
              </a:tr>
              <a:tr h="216000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Legenerált térképek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9857"/>
                  </a:ext>
                </a:extLst>
              </a:tr>
              <a:tr h="491911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requiredFloorPercent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334765"/>
                  </a:ext>
                </a:extLst>
              </a:tr>
              <a:tr h="491911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Térkép méretei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50x50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60x60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70x70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394510"/>
                  </a:ext>
                </a:extLst>
              </a:tr>
            </a:tbl>
          </a:graphicData>
        </a:graphic>
      </p:graphicFrame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27FCDAA9-6A35-1A60-459C-97F57282F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929589"/>
              </p:ext>
            </p:extLst>
          </p:nvPr>
        </p:nvGraphicFramePr>
        <p:xfrm>
          <a:off x="333562" y="4209486"/>
          <a:ext cx="5838738" cy="22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975">
                  <a:extLst>
                    <a:ext uri="{9D8B030D-6E8A-4147-A177-3AD203B41FA5}">
                      <a16:colId xmlns:a16="http://schemas.microsoft.com/office/drawing/2014/main" val="3132964502"/>
                    </a:ext>
                  </a:extLst>
                </a:gridCol>
                <a:gridCol w="1199625">
                  <a:extLst>
                    <a:ext uri="{9D8B030D-6E8A-4147-A177-3AD203B41FA5}">
                      <a16:colId xmlns:a16="http://schemas.microsoft.com/office/drawing/2014/main" val="471280722"/>
                    </a:ext>
                  </a:extLst>
                </a:gridCol>
                <a:gridCol w="1132514">
                  <a:extLst>
                    <a:ext uri="{9D8B030D-6E8A-4147-A177-3AD203B41FA5}">
                      <a16:colId xmlns:a16="http://schemas.microsoft.com/office/drawing/2014/main" val="414781384"/>
                    </a:ext>
                  </a:extLst>
                </a:gridCol>
                <a:gridCol w="1048624">
                  <a:extLst>
                    <a:ext uri="{9D8B030D-6E8A-4147-A177-3AD203B41FA5}">
                      <a16:colId xmlns:a16="http://schemas.microsoft.com/office/drawing/2014/main" val="1829032767"/>
                    </a:ext>
                  </a:extLst>
                </a:gridCol>
              </a:tblGrid>
              <a:tr h="10368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Térkép méretek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50x50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60x60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70x70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662428"/>
                  </a:ext>
                </a:extLst>
              </a:tr>
              <a:tr h="600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Lépésszám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2298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4083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5536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015003"/>
                  </a:ext>
                </a:extLst>
              </a:tr>
              <a:tr h="600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Futási idő (milliszekundumban)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0,6599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1,0241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1,4310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099050"/>
                  </a:ext>
                </a:extLst>
              </a:tr>
            </a:tbl>
          </a:graphicData>
        </a:graphic>
      </p:graphicFrame>
      <p:pic>
        <p:nvPicPr>
          <p:cNvPr id="7" name="Kép 6">
            <a:extLst>
              <a:ext uri="{FF2B5EF4-FFF2-40B4-BE49-F238E27FC236}">
                <a16:creationId xmlns:a16="http://schemas.microsoft.com/office/drawing/2014/main" id="{B937D4BF-6531-02ED-3381-F25645D2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798" y="765603"/>
            <a:ext cx="2024162" cy="20160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AC78D99-A00F-6044-AF11-D1D5AD2A9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300" y="765603"/>
            <a:ext cx="2011960" cy="20160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71B7E8F0-24F2-DD7B-4FEB-6E7BAF088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600" y="765603"/>
            <a:ext cx="2011711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0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A2F97889-BDFA-DCBF-37F1-9D3E72C775F3}"/>
              </a:ext>
            </a:extLst>
          </p:cNvPr>
          <p:cNvCxnSpPr/>
          <p:nvPr/>
        </p:nvCxnSpPr>
        <p:spPr>
          <a:xfrm flipV="1">
            <a:off x="2147582" y="486561"/>
            <a:ext cx="0" cy="5276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844A03C0-6AAB-484A-FC71-D7CE4AE9DC83}"/>
              </a:ext>
            </a:extLst>
          </p:cNvPr>
          <p:cNvCxnSpPr/>
          <p:nvPr/>
        </p:nvCxnSpPr>
        <p:spPr>
          <a:xfrm>
            <a:off x="1635853" y="5301842"/>
            <a:ext cx="90013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18CA0248-B2E5-9C2A-C494-DDFD61192646}"/>
              </a:ext>
            </a:extLst>
          </p:cNvPr>
          <p:cNvSpPr txBox="1"/>
          <p:nvPr/>
        </p:nvSpPr>
        <p:spPr>
          <a:xfrm>
            <a:off x="947956" y="486561"/>
            <a:ext cx="119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Magasság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0DD373D-3DD6-ABF0-D10C-91CF80938F28}"/>
              </a:ext>
            </a:extLst>
          </p:cNvPr>
          <p:cNvSpPr txBox="1"/>
          <p:nvPr/>
        </p:nvSpPr>
        <p:spPr>
          <a:xfrm>
            <a:off x="10238064" y="5301842"/>
            <a:ext cx="63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Idő</a:t>
            </a:r>
          </a:p>
        </p:txBody>
      </p:sp>
      <p:sp>
        <p:nvSpPr>
          <p:cNvPr id="11" name="Szabadkézi sokszög: alakzat 10">
            <a:extLst>
              <a:ext uri="{FF2B5EF4-FFF2-40B4-BE49-F238E27FC236}">
                <a16:creationId xmlns:a16="http://schemas.microsoft.com/office/drawing/2014/main" id="{50EBC2EB-81BC-362B-7615-93B93816DC6B}"/>
              </a:ext>
            </a:extLst>
          </p:cNvPr>
          <p:cNvSpPr/>
          <p:nvPr/>
        </p:nvSpPr>
        <p:spPr>
          <a:xfrm>
            <a:off x="3733101" y="2558465"/>
            <a:ext cx="1862356" cy="2726599"/>
          </a:xfrm>
          <a:custGeom>
            <a:avLst/>
            <a:gdLst>
              <a:gd name="connsiteX0" fmla="*/ 8389 w 1862356"/>
              <a:gd name="connsiteY0" fmla="*/ 2726599 h 2726599"/>
              <a:gd name="connsiteX1" fmla="*/ 0 w 1862356"/>
              <a:gd name="connsiteY1" fmla="*/ 2684654 h 2726599"/>
              <a:gd name="connsiteX2" fmla="*/ 16778 w 1862356"/>
              <a:gd name="connsiteY2" fmla="*/ 2533652 h 2726599"/>
              <a:gd name="connsiteX3" fmla="*/ 33556 w 1862356"/>
              <a:gd name="connsiteY3" fmla="*/ 2474929 h 2726599"/>
              <a:gd name="connsiteX4" fmla="*/ 41945 w 1862356"/>
              <a:gd name="connsiteY4" fmla="*/ 2391040 h 2726599"/>
              <a:gd name="connsiteX5" fmla="*/ 58723 w 1862356"/>
              <a:gd name="connsiteY5" fmla="*/ 2340706 h 2726599"/>
              <a:gd name="connsiteX6" fmla="*/ 83890 w 1862356"/>
              <a:gd name="connsiteY6" fmla="*/ 2231649 h 2726599"/>
              <a:gd name="connsiteX7" fmla="*/ 92279 w 1862356"/>
              <a:gd name="connsiteY7" fmla="*/ 2198093 h 2726599"/>
              <a:gd name="connsiteX8" fmla="*/ 100668 w 1862356"/>
              <a:gd name="connsiteY8" fmla="*/ 2147759 h 2726599"/>
              <a:gd name="connsiteX9" fmla="*/ 109057 w 1862356"/>
              <a:gd name="connsiteY9" fmla="*/ 2105814 h 2726599"/>
              <a:gd name="connsiteX10" fmla="*/ 117446 w 1862356"/>
              <a:gd name="connsiteY10" fmla="*/ 2047091 h 2726599"/>
              <a:gd name="connsiteX11" fmla="*/ 134224 w 1862356"/>
              <a:gd name="connsiteY11" fmla="*/ 1996757 h 2726599"/>
              <a:gd name="connsiteX12" fmla="*/ 151002 w 1862356"/>
              <a:gd name="connsiteY12" fmla="*/ 1929645 h 2726599"/>
              <a:gd name="connsiteX13" fmla="*/ 176169 w 1862356"/>
              <a:gd name="connsiteY13" fmla="*/ 1854144 h 2726599"/>
              <a:gd name="connsiteX14" fmla="*/ 192947 w 1862356"/>
              <a:gd name="connsiteY14" fmla="*/ 1778643 h 2726599"/>
              <a:gd name="connsiteX15" fmla="*/ 226503 w 1862356"/>
              <a:gd name="connsiteY15" fmla="*/ 1669586 h 2726599"/>
              <a:gd name="connsiteX16" fmla="*/ 243281 w 1862356"/>
              <a:gd name="connsiteY16" fmla="*/ 1610863 h 2726599"/>
              <a:gd name="connsiteX17" fmla="*/ 276837 w 1862356"/>
              <a:gd name="connsiteY17" fmla="*/ 1543752 h 2726599"/>
              <a:gd name="connsiteX18" fmla="*/ 327171 w 1862356"/>
              <a:gd name="connsiteY18" fmla="*/ 1375972 h 2726599"/>
              <a:gd name="connsiteX19" fmla="*/ 352338 w 1862356"/>
              <a:gd name="connsiteY19" fmla="*/ 1300471 h 2726599"/>
              <a:gd name="connsiteX20" fmla="*/ 377505 w 1862356"/>
              <a:gd name="connsiteY20" fmla="*/ 1233359 h 2726599"/>
              <a:gd name="connsiteX21" fmla="*/ 394282 w 1862356"/>
              <a:gd name="connsiteY21" fmla="*/ 1157858 h 2726599"/>
              <a:gd name="connsiteX22" fmla="*/ 419449 w 1862356"/>
              <a:gd name="connsiteY22" fmla="*/ 1090746 h 2726599"/>
              <a:gd name="connsiteX23" fmla="*/ 461394 w 1862356"/>
              <a:gd name="connsiteY23" fmla="*/ 981689 h 2726599"/>
              <a:gd name="connsiteX24" fmla="*/ 486561 w 1862356"/>
              <a:gd name="connsiteY24" fmla="*/ 922966 h 2726599"/>
              <a:gd name="connsiteX25" fmla="*/ 520117 w 1862356"/>
              <a:gd name="connsiteY25" fmla="*/ 881021 h 2726599"/>
              <a:gd name="connsiteX26" fmla="*/ 578840 w 1862356"/>
              <a:gd name="connsiteY26" fmla="*/ 780353 h 2726599"/>
              <a:gd name="connsiteX27" fmla="*/ 604007 w 1862356"/>
              <a:gd name="connsiteY27" fmla="*/ 730019 h 2726599"/>
              <a:gd name="connsiteX28" fmla="*/ 637563 w 1862356"/>
              <a:gd name="connsiteY28" fmla="*/ 679685 h 2726599"/>
              <a:gd name="connsiteX29" fmla="*/ 713064 w 1862356"/>
              <a:gd name="connsiteY29" fmla="*/ 587407 h 2726599"/>
              <a:gd name="connsiteX30" fmla="*/ 738231 w 1862356"/>
              <a:gd name="connsiteY30" fmla="*/ 537073 h 2726599"/>
              <a:gd name="connsiteX31" fmla="*/ 780176 w 1862356"/>
              <a:gd name="connsiteY31" fmla="*/ 503517 h 2726599"/>
              <a:gd name="connsiteX32" fmla="*/ 822121 w 1862356"/>
              <a:gd name="connsiteY32" fmla="*/ 461572 h 2726599"/>
              <a:gd name="connsiteX33" fmla="*/ 847288 w 1862356"/>
              <a:gd name="connsiteY33" fmla="*/ 428016 h 2726599"/>
              <a:gd name="connsiteX34" fmla="*/ 931178 w 1862356"/>
              <a:gd name="connsiteY34" fmla="*/ 377682 h 2726599"/>
              <a:gd name="connsiteX35" fmla="*/ 964734 w 1862356"/>
              <a:gd name="connsiteY35" fmla="*/ 360904 h 2726599"/>
              <a:gd name="connsiteX36" fmla="*/ 989901 w 1862356"/>
              <a:gd name="connsiteY36" fmla="*/ 335737 h 2726599"/>
              <a:gd name="connsiteX37" fmla="*/ 1006679 w 1862356"/>
              <a:gd name="connsiteY37" fmla="*/ 310570 h 2726599"/>
              <a:gd name="connsiteX38" fmla="*/ 1048624 w 1862356"/>
              <a:gd name="connsiteY38" fmla="*/ 293792 h 2726599"/>
              <a:gd name="connsiteX39" fmla="*/ 1149292 w 1862356"/>
              <a:gd name="connsiteY39" fmla="*/ 209902 h 2726599"/>
              <a:gd name="connsiteX40" fmla="*/ 1216404 w 1862356"/>
              <a:gd name="connsiteY40" fmla="*/ 176346 h 2726599"/>
              <a:gd name="connsiteX41" fmla="*/ 1275127 w 1862356"/>
              <a:gd name="connsiteY41" fmla="*/ 151179 h 2726599"/>
              <a:gd name="connsiteX42" fmla="*/ 1375794 w 1862356"/>
              <a:gd name="connsiteY42" fmla="*/ 109234 h 2726599"/>
              <a:gd name="connsiteX43" fmla="*/ 1417739 w 1862356"/>
              <a:gd name="connsiteY43" fmla="*/ 92456 h 2726599"/>
              <a:gd name="connsiteX44" fmla="*/ 1459684 w 1862356"/>
              <a:gd name="connsiteY44" fmla="*/ 84067 h 2726599"/>
              <a:gd name="connsiteX45" fmla="*/ 1510018 w 1862356"/>
              <a:gd name="connsiteY45" fmla="*/ 67289 h 2726599"/>
              <a:gd name="connsiteX46" fmla="*/ 1568741 w 1862356"/>
              <a:gd name="connsiteY46" fmla="*/ 50511 h 2726599"/>
              <a:gd name="connsiteX47" fmla="*/ 1610686 w 1862356"/>
              <a:gd name="connsiteY47" fmla="*/ 33733 h 2726599"/>
              <a:gd name="connsiteX48" fmla="*/ 1702965 w 1862356"/>
              <a:gd name="connsiteY48" fmla="*/ 25344 h 2726599"/>
              <a:gd name="connsiteX49" fmla="*/ 1736521 w 1862356"/>
              <a:gd name="connsiteY49" fmla="*/ 16955 h 2726599"/>
              <a:gd name="connsiteX50" fmla="*/ 1795244 w 1862356"/>
              <a:gd name="connsiteY50" fmla="*/ 177 h 2726599"/>
              <a:gd name="connsiteX51" fmla="*/ 1853967 w 1862356"/>
              <a:gd name="connsiteY51" fmla="*/ 8566 h 2726599"/>
              <a:gd name="connsiteX52" fmla="*/ 1862356 w 1862356"/>
              <a:gd name="connsiteY52" fmla="*/ 8566 h 272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862356" h="2726599">
                <a:moveTo>
                  <a:pt x="8389" y="2726599"/>
                </a:moveTo>
                <a:cubicBezTo>
                  <a:pt x="5593" y="2712617"/>
                  <a:pt x="0" y="2698913"/>
                  <a:pt x="0" y="2684654"/>
                </a:cubicBezTo>
                <a:cubicBezTo>
                  <a:pt x="0" y="2639046"/>
                  <a:pt x="4947" y="2580976"/>
                  <a:pt x="16778" y="2533652"/>
                </a:cubicBezTo>
                <a:cubicBezTo>
                  <a:pt x="21715" y="2513902"/>
                  <a:pt x="27963" y="2494503"/>
                  <a:pt x="33556" y="2474929"/>
                </a:cubicBezTo>
                <a:cubicBezTo>
                  <a:pt x="36352" y="2446966"/>
                  <a:pt x="36766" y="2418661"/>
                  <a:pt x="41945" y="2391040"/>
                </a:cubicBezTo>
                <a:cubicBezTo>
                  <a:pt x="45204" y="2373657"/>
                  <a:pt x="55255" y="2358048"/>
                  <a:pt x="58723" y="2340706"/>
                </a:cubicBezTo>
                <a:cubicBezTo>
                  <a:pt x="71634" y="2276150"/>
                  <a:pt x="63654" y="2312594"/>
                  <a:pt x="83890" y="2231649"/>
                </a:cubicBezTo>
                <a:cubicBezTo>
                  <a:pt x="86686" y="2220464"/>
                  <a:pt x="90384" y="2209466"/>
                  <a:pt x="92279" y="2198093"/>
                </a:cubicBezTo>
                <a:cubicBezTo>
                  <a:pt x="95075" y="2181315"/>
                  <a:pt x="97625" y="2164494"/>
                  <a:pt x="100668" y="2147759"/>
                </a:cubicBezTo>
                <a:cubicBezTo>
                  <a:pt x="103219" y="2133730"/>
                  <a:pt x="106713" y="2119879"/>
                  <a:pt x="109057" y="2105814"/>
                </a:cubicBezTo>
                <a:cubicBezTo>
                  <a:pt x="112308" y="2086310"/>
                  <a:pt x="113000" y="2066358"/>
                  <a:pt x="117446" y="2047091"/>
                </a:cubicBezTo>
                <a:cubicBezTo>
                  <a:pt x="121423" y="2029858"/>
                  <a:pt x="129365" y="2013762"/>
                  <a:pt x="134224" y="1996757"/>
                </a:cubicBezTo>
                <a:cubicBezTo>
                  <a:pt x="140559" y="1974585"/>
                  <a:pt x="144495" y="1951767"/>
                  <a:pt x="151002" y="1929645"/>
                </a:cubicBezTo>
                <a:cubicBezTo>
                  <a:pt x="158487" y="1904195"/>
                  <a:pt x="169069" y="1879705"/>
                  <a:pt x="176169" y="1854144"/>
                </a:cubicBezTo>
                <a:cubicBezTo>
                  <a:pt x="183069" y="1829304"/>
                  <a:pt x="186694" y="1803654"/>
                  <a:pt x="192947" y="1778643"/>
                </a:cubicBezTo>
                <a:cubicBezTo>
                  <a:pt x="209067" y="1714163"/>
                  <a:pt x="208080" y="1729461"/>
                  <a:pt x="226503" y="1669586"/>
                </a:cubicBezTo>
                <a:cubicBezTo>
                  <a:pt x="232490" y="1650129"/>
                  <a:pt x="235720" y="1629765"/>
                  <a:pt x="243281" y="1610863"/>
                </a:cubicBezTo>
                <a:cubicBezTo>
                  <a:pt x="252570" y="1587641"/>
                  <a:pt x="268425" y="1567306"/>
                  <a:pt x="276837" y="1543752"/>
                </a:cubicBezTo>
                <a:cubicBezTo>
                  <a:pt x="296475" y="1488765"/>
                  <a:pt x="308707" y="1431365"/>
                  <a:pt x="327171" y="1375972"/>
                </a:cubicBezTo>
                <a:cubicBezTo>
                  <a:pt x="335560" y="1350805"/>
                  <a:pt x="343509" y="1325487"/>
                  <a:pt x="352338" y="1300471"/>
                </a:cubicBezTo>
                <a:cubicBezTo>
                  <a:pt x="360290" y="1277941"/>
                  <a:pt x="370764" y="1256280"/>
                  <a:pt x="377505" y="1233359"/>
                </a:cubicBezTo>
                <a:cubicBezTo>
                  <a:pt x="384779" y="1208626"/>
                  <a:pt x="387008" y="1182591"/>
                  <a:pt x="394282" y="1157858"/>
                </a:cubicBezTo>
                <a:cubicBezTo>
                  <a:pt x="401023" y="1134937"/>
                  <a:pt x="411894" y="1113412"/>
                  <a:pt x="419449" y="1090746"/>
                </a:cubicBezTo>
                <a:cubicBezTo>
                  <a:pt x="461978" y="963160"/>
                  <a:pt x="408143" y="1097065"/>
                  <a:pt x="461394" y="981689"/>
                </a:cubicBezTo>
                <a:cubicBezTo>
                  <a:pt x="470318" y="962353"/>
                  <a:pt x="475830" y="941361"/>
                  <a:pt x="486561" y="922966"/>
                </a:cubicBezTo>
                <a:cubicBezTo>
                  <a:pt x="495583" y="907500"/>
                  <a:pt x="508932" y="895003"/>
                  <a:pt x="520117" y="881021"/>
                </a:cubicBezTo>
                <a:cubicBezTo>
                  <a:pt x="552563" y="767459"/>
                  <a:pt x="512558" y="871491"/>
                  <a:pt x="578840" y="780353"/>
                </a:cubicBezTo>
                <a:cubicBezTo>
                  <a:pt x="589873" y="765182"/>
                  <a:pt x="594555" y="746222"/>
                  <a:pt x="604007" y="730019"/>
                </a:cubicBezTo>
                <a:cubicBezTo>
                  <a:pt x="614167" y="712601"/>
                  <a:pt x="625314" y="695703"/>
                  <a:pt x="637563" y="679685"/>
                </a:cubicBezTo>
                <a:cubicBezTo>
                  <a:pt x="661705" y="648115"/>
                  <a:pt x="695290" y="622954"/>
                  <a:pt x="713064" y="587407"/>
                </a:cubicBezTo>
                <a:cubicBezTo>
                  <a:pt x="721453" y="570629"/>
                  <a:pt x="726513" y="551721"/>
                  <a:pt x="738231" y="537073"/>
                </a:cubicBezTo>
                <a:cubicBezTo>
                  <a:pt x="749416" y="523091"/>
                  <a:pt x="766867" y="515495"/>
                  <a:pt x="780176" y="503517"/>
                </a:cubicBezTo>
                <a:cubicBezTo>
                  <a:pt x="794873" y="490290"/>
                  <a:pt x="808984" y="476351"/>
                  <a:pt x="822121" y="461572"/>
                </a:cubicBezTo>
                <a:cubicBezTo>
                  <a:pt x="831410" y="451122"/>
                  <a:pt x="836206" y="436541"/>
                  <a:pt x="847288" y="428016"/>
                </a:cubicBezTo>
                <a:cubicBezTo>
                  <a:pt x="873136" y="408133"/>
                  <a:pt x="902010" y="392266"/>
                  <a:pt x="931178" y="377682"/>
                </a:cubicBezTo>
                <a:cubicBezTo>
                  <a:pt x="942363" y="372089"/>
                  <a:pt x="954558" y="368173"/>
                  <a:pt x="964734" y="360904"/>
                </a:cubicBezTo>
                <a:cubicBezTo>
                  <a:pt x="974388" y="354008"/>
                  <a:pt x="982306" y="344851"/>
                  <a:pt x="989901" y="335737"/>
                </a:cubicBezTo>
                <a:cubicBezTo>
                  <a:pt x="996356" y="327992"/>
                  <a:pt x="998475" y="316430"/>
                  <a:pt x="1006679" y="310570"/>
                </a:cubicBezTo>
                <a:cubicBezTo>
                  <a:pt x="1018933" y="301817"/>
                  <a:pt x="1035799" y="301684"/>
                  <a:pt x="1048624" y="293792"/>
                </a:cubicBezTo>
                <a:cubicBezTo>
                  <a:pt x="1139682" y="237756"/>
                  <a:pt x="1089576" y="261088"/>
                  <a:pt x="1149292" y="209902"/>
                </a:cubicBezTo>
                <a:cubicBezTo>
                  <a:pt x="1176502" y="186579"/>
                  <a:pt x="1180760" y="194168"/>
                  <a:pt x="1216404" y="176346"/>
                </a:cubicBezTo>
                <a:cubicBezTo>
                  <a:pt x="1274338" y="147379"/>
                  <a:pt x="1205290" y="168638"/>
                  <a:pt x="1275127" y="151179"/>
                </a:cubicBezTo>
                <a:cubicBezTo>
                  <a:pt x="1357335" y="110074"/>
                  <a:pt x="1292526" y="139513"/>
                  <a:pt x="1375794" y="109234"/>
                </a:cubicBezTo>
                <a:cubicBezTo>
                  <a:pt x="1389946" y="104088"/>
                  <a:pt x="1403315" y="96783"/>
                  <a:pt x="1417739" y="92456"/>
                </a:cubicBezTo>
                <a:cubicBezTo>
                  <a:pt x="1431396" y="88359"/>
                  <a:pt x="1445928" y="87819"/>
                  <a:pt x="1459684" y="84067"/>
                </a:cubicBezTo>
                <a:cubicBezTo>
                  <a:pt x="1476746" y="79414"/>
                  <a:pt x="1493078" y="72371"/>
                  <a:pt x="1510018" y="67289"/>
                </a:cubicBezTo>
                <a:cubicBezTo>
                  <a:pt x="1554090" y="54067"/>
                  <a:pt x="1531150" y="64607"/>
                  <a:pt x="1568741" y="50511"/>
                </a:cubicBezTo>
                <a:cubicBezTo>
                  <a:pt x="1582841" y="45224"/>
                  <a:pt x="1595885" y="36508"/>
                  <a:pt x="1610686" y="33733"/>
                </a:cubicBezTo>
                <a:cubicBezTo>
                  <a:pt x="1641043" y="28041"/>
                  <a:pt x="1672205" y="28140"/>
                  <a:pt x="1702965" y="25344"/>
                </a:cubicBezTo>
                <a:cubicBezTo>
                  <a:pt x="1714150" y="22548"/>
                  <a:pt x="1725398" y="19989"/>
                  <a:pt x="1736521" y="16955"/>
                </a:cubicBezTo>
                <a:cubicBezTo>
                  <a:pt x="1756161" y="11599"/>
                  <a:pt x="1774938" y="1627"/>
                  <a:pt x="1795244" y="177"/>
                </a:cubicBezTo>
                <a:cubicBezTo>
                  <a:pt x="1814967" y="-1232"/>
                  <a:pt x="1834347" y="6113"/>
                  <a:pt x="1853967" y="8566"/>
                </a:cubicBezTo>
                <a:cubicBezTo>
                  <a:pt x="1856742" y="8913"/>
                  <a:pt x="1859560" y="8566"/>
                  <a:pt x="1862356" y="856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abadkézi sokszög: alakzat 11">
            <a:extLst>
              <a:ext uri="{FF2B5EF4-FFF2-40B4-BE49-F238E27FC236}">
                <a16:creationId xmlns:a16="http://schemas.microsoft.com/office/drawing/2014/main" id="{B1A89EA9-9240-CF00-D23E-63D7F8ED8B7D}"/>
              </a:ext>
            </a:extLst>
          </p:cNvPr>
          <p:cNvSpPr/>
          <p:nvPr/>
        </p:nvSpPr>
        <p:spPr>
          <a:xfrm flipH="1">
            <a:off x="5461233" y="2575243"/>
            <a:ext cx="1862356" cy="2726599"/>
          </a:xfrm>
          <a:custGeom>
            <a:avLst/>
            <a:gdLst>
              <a:gd name="connsiteX0" fmla="*/ 8389 w 1862356"/>
              <a:gd name="connsiteY0" fmla="*/ 2726599 h 2726599"/>
              <a:gd name="connsiteX1" fmla="*/ 0 w 1862356"/>
              <a:gd name="connsiteY1" fmla="*/ 2684654 h 2726599"/>
              <a:gd name="connsiteX2" fmla="*/ 16778 w 1862356"/>
              <a:gd name="connsiteY2" fmla="*/ 2533652 h 2726599"/>
              <a:gd name="connsiteX3" fmla="*/ 33556 w 1862356"/>
              <a:gd name="connsiteY3" fmla="*/ 2474929 h 2726599"/>
              <a:gd name="connsiteX4" fmla="*/ 41945 w 1862356"/>
              <a:gd name="connsiteY4" fmla="*/ 2391040 h 2726599"/>
              <a:gd name="connsiteX5" fmla="*/ 58723 w 1862356"/>
              <a:gd name="connsiteY5" fmla="*/ 2340706 h 2726599"/>
              <a:gd name="connsiteX6" fmla="*/ 83890 w 1862356"/>
              <a:gd name="connsiteY6" fmla="*/ 2231649 h 2726599"/>
              <a:gd name="connsiteX7" fmla="*/ 92279 w 1862356"/>
              <a:gd name="connsiteY7" fmla="*/ 2198093 h 2726599"/>
              <a:gd name="connsiteX8" fmla="*/ 100668 w 1862356"/>
              <a:gd name="connsiteY8" fmla="*/ 2147759 h 2726599"/>
              <a:gd name="connsiteX9" fmla="*/ 109057 w 1862356"/>
              <a:gd name="connsiteY9" fmla="*/ 2105814 h 2726599"/>
              <a:gd name="connsiteX10" fmla="*/ 117446 w 1862356"/>
              <a:gd name="connsiteY10" fmla="*/ 2047091 h 2726599"/>
              <a:gd name="connsiteX11" fmla="*/ 134224 w 1862356"/>
              <a:gd name="connsiteY11" fmla="*/ 1996757 h 2726599"/>
              <a:gd name="connsiteX12" fmla="*/ 151002 w 1862356"/>
              <a:gd name="connsiteY12" fmla="*/ 1929645 h 2726599"/>
              <a:gd name="connsiteX13" fmla="*/ 176169 w 1862356"/>
              <a:gd name="connsiteY13" fmla="*/ 1854144 h 2726599"/>
              <a:gd name="connsiteX14" fmla="*/ 192947 w 1862356"/>
              <a:gd name="connsiteY14" fmla="*/ 1778643 h 2726599"/>
              <a:gd name="connsiteX15" fmla="*/ 226503 w 1862356"/>
              <a:gd name="connsiteY15" fmla="*/ 1669586 h 2726599"/>
              <a:gd name="connsiteX16" fmla="*/ 243281 w 1862356"/>
              <a:gd name="connsiteY16" fmla="*/ 1610863 h 2726599"/>
              <a:gd name="connsiteX17" fmla="*/ 276837 w 1862356"/>
              <a:gd name="connsiteY17" fmla="*/ 1543752 h 2726599"/>
              <a:gd name="connsiteX18" fmla="*/ 327171 w 1862356"/>
              <a:gd name="connsiteY18" fmla="*/ 1375972 h 2726599"/>
              <a:gd name="connsiteX19" fmla="*/ 352338 w 1862356"/>
              <a:gd name="connsiteY19" fmla="*/ 1300471 h 2726599"/>
              <a:gd name="connsiteX20" fmla="*/ 377505 w 1862356"/>
              <a:gd name="connsiteY20" fmla="*/ 1233359 h 2726599"/>
              <a:gd name="connsiteX21" fmla="*/ 394282 w 1862356"/>
              <a:gd name="connsiteY21" fmla="*/ 1157858 h 2726599"/>
              <a:gd name="connsiteX22" fmla="*/ 419449 w 1862356"/>
              <a:gd name="connsiteY22" fmla="*/ 1090746 h 2726599"/>
              <a:gd name="connsiteX23" fmla="*/ 461394 w 1862356"/>
              <a:gd name="connsiteY23" fmla="*/ 981689 h 2726599"/>
              <a:gd name="connsiteX24" fmla="*/ 486561 w 1862356"/>
              <a:gd name="connsiteY24" fmla="*/ 922966 h 2726599"/>
              <a:gd name="connsiteX25" fmla="*/ 520117 w 1862356"/>
              <a:gd name="connsiteY25" fmla="*/ 881021 h 2726599"/>
              <a:gd name="connsiteX26" fmla="*/ 578840 w 1862356"/>
              <a:gd name="connsiteY26" fmla="*/ 780353 h 2726599"/>
              <a:gd name="connsiteX27" fmla="*/ 604007 w 1862356"/>
              <a:gd name="connsiteY27" fmla="*/ 730019 h 2726599"/>
              <a:gd name="connsiteX28" fmla="*/ 637563 w 1862356"/>
              <a:gd name="connsiteY28" fmla="*/ 679685 h 2726599"/>
              <a:gd name="connsiteX29" fmla="*/ 713064 w 1862356"/>
              <a:gd name="connsiteY29" fmla="*/ 587407 h 2726599"/>
              <a:gd name="connsiteX30" fmla="*/ 738231 w 1862356"/>
              <a:gd name="connsiteY30" fmla="*/ 537073 h 2726599"/>
              <a:gd name="connsiteX31" fmla="*/ 780176 w 1862356"/>
              <a:gd name="connsiteY31" fmla="*/ 503517 h 2726599"/>
              <a:gd name="connsiteX32" fmla="*/ 822121 w 1862356"/>
              <a:gd name="connsiteY32" fmla="*/ 461572 h 2726599"/>
              <a:gd name="connsiteX33" fmla="*/ 847288 w 1862356"/>
              <a:gd name="connsiteY33" fmla="*/ 428016 h 2726599"/>
              <a:gd name="connsiteX34" fmla="*/ 931178 w 1862356"/>
              <a:gd name="connsiteY34" fmla="*/ 377682 h 2726599"/>
              <a:gd name="connsiteX35" fmla="*/ 964734 w 1862356"/>
              <a:gd name="connsiteY35" fmla="*/ 360904 h 2726599"/>
              <a:gd name="connsiteX36" fmla="*/ 989901 w 1862356"/>
              <a:gd name="connsiteY36" fmla="*/ 335737 h 2726599"/>
              <a:gd name="connsiteX37" fmla="*/ 1006679 w 1862356"/>
              <a:gd name="connsiteY37" fmla="*/ 310570 h 2726599"/>
              <a:gd name="connsiteX38" fmla="*/ 1048624 w 1862356"/>
              <a:gd name="connsiteY38" fmla="*/ 293792 h 2726599"/>
              <a:gd name="connsiteX39" fmla="*/ 1149292 w 1862356"/>
              <a:gd name="connsiteY39" fmla="*/ 209902 h 2726599"/>
              <a:gd name="connsiteX40" fmla="*/ 1216404 w 1862356"/>
              <a:gd name="connsiteY40" fmla="*/ 176346 h 2726599"/>
              <a:gd name="connsiteX41" fmla="*/ 1275127 w 1862356"/>
              <a:gd name="connsiteY41" fmla="*/ 151179 h 2726599"/>
              <a:gd name="connsiteX42" fmla="*/ 1375794 w 1862356"/>
              <a:gd name="connsiteY42" fmla="*/ 109234 h 2726599"/>
              <a:gd name="connsiteX43" fmla="*/ 1417739 w 1862356"/>
              <a:gd name="connsiteY43" fmla="*/ 92456 h 2726599"/>
              <a:gd name="connsiteX44" fmla="*/ 1459684 w 1862356"/>
              <a:gd name="connsiteY44" fmla="*/ 84067 h 2726599"/>
              <a:gd name="connsiteX45" fmla="*/ 1510018 w 1862356"/>
              <a:gd name="connsiteY45" fmla="*/ 67289 h 2726599"/>
              <a:gd name="connsiteX46" fmla="*/ 1568741 w 1862356"/>
              <a:gd name="connsiteY46" fmla="*/ 50511 h 2726599"/>
              <a:gd name="connsiteX47" fmla="*/ 1610686 w 1862356"/>
              <a:gd name="connsiteY47" fmla="*/ 33733 h 2726599"/>
              <a:gd name="connsiteX48" fmla="*/ 1702965 w 1862356"/>
              <a:gd name="connsiteY48" fmla="*/ 25344 h 2726599"/>
              <a:gd name="connsiteX49" fmla="*/ 1736521 w 1862356"/>
              <a:gd name="connsiteY49" fmla="*/ 16955 h 2726599"/>
              <a:gd name="connsiteX50" fmla="*/ 1795244 w 1862356"/>
              <a:gd name="connsiteY50" fmla="*/ 177 h 2726599"/>
              <a:gd name="connsiteX51" fmla="*/ 1853967 w 1862356"/>
              <a:gd name="connsiteY51" fmla="*/ 8566 h 2726599"/>
              <a:gd name="connsiteX52" fmla="*/ 1862356 w 1862356"/>
              <a:gd name="connsiteY52" fmla="*/ 8566 h 272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862356" h="2726599">
                <a:moveTo>
                  <a:pt x="8389" y="2726599"/>
                </a:moveTo>
                <a:cubicBezTo>
                  <a:pt x="5593" y="2712617"/>
                  <a:pt x="0" y="2698913"/>
                  <a:pt x="0" y="2684654"/>
                </a:cubicBezTo>
                <a:cubicBezTo>
                  <a:pt x="0" y="2639046"/>
                  <a:pt x="4947" y="2580976"/>
                  <a:pt x="16778" y="2533652"/>
                </a:cubicBezTo>
                <a:cubicBezTo>
                  <a:pt x="21715" y="2513902"/>
                  <a:pt x="27963" y="2494503"/>
                  <a:pt x="33556" y="2474929"/>
                </a:cubicBezTo>
                <a:cubicBezTo>
                  <a:pt x="36352" y="2446966"/>
                  <a:pt x="36766" y="2418661"/>
                  <a:pt x="41945" y="2391040"/>
                </a:cubicBezTo>
                <a:cubicBezTo>
                  <a:pt x="45204" y="2373657"/>
                  <a:pt x="55255" y="2358048"/>
                  <a:pt x="58723" y="2340706"/>
                </a:cubicBezTo>
                <a:cubicBezTo>
                  <a:pt x="71634" y="2276150"/>
                  <a:pt x="63654" y="2312594"/>
                  <a:pt x="83890" y="2231649"/>
                </a:cubicBezTo>
                <a:cubicBezTo>
                  <a:pt x="86686" y="2220464"/>
                  <a:pt x="90384" y="2209466"/>
                  <a:pt x="92279" y="2198093"/>
                </a:cubicBezTo>
                <a:cubicBezTo>
                  <a:pt x="95075" y="2181315"/>
                  <a:pt x="97625" y="2164494"/>
                  <a:pt x="100668" y="2147759"/>
                </a:cubicBezTo>
                <a:cubicBezTo>
                  <a:pt x="103219" y="2133730"/>
                  <a:pt x="106713" y="2119879"/>
                  <a:pt x="109057" y="2105814"/>
                </a:cubicBezTo>
                <a:cubicBezTo>
                  <a:pt x="112308" y="2086310"/>
                  <a:pt x="113000" y="2066358"/>
                  <a:pt x="117446" y="2047091"/>
                </a:cubicBezTo>
                <a:cubicBezTo>
                  <a:pt x="121423" y="2029858"/>
                  <a:pt x="129365" y="2013762"/>
                  <a:pt x="134224" y="1996757"/>
                </a:cubicBezTo>
                <a:cubicBezTo>
                  <a:pt x="140559" y="1974585"/>
                  <a:pt x="144495" y="1951767"/>
                  <a:pt x="151002" y="1929645"/>
                </a:cubicBezTo>
                <a:cubicBezTo>
                  <a:pt x="158487" y="1904195"/>
                  <a:pt x="169069" y="1879705"/>
                  <a:pt x="176169" y="1854144"/>
                </a:cubicBezTo>
                <a:cubicBezTo>
                  <a:pt x="183069" y="1829304"/>
                  <a:pt x="186694" y="1803654"/>
                  <a:pt x="192947" y="1778643"/>
                </a:cubicBezTo>
                <a:cubicBezTo>
                  <a:pt x="209067" y="1714163"/>
                  <a:pt x="208080" y="1729461"/>
                  <a:pt x="226503" y="1669586"/>
                </a:cubicBezTo>
                <a:cubicBezTo>
                  <a:pt x="232490" y="1650129"/>
                  <a:pt x="235720" y="1629765"/>
                  <a:pt x="243281" y="1610863"/>
                </a:cubicBezTo>
                <a:cubicBezTo>
                  <a:pt x="252570" y="1587641"/>
                  <a:pt x="268425" y="1567306"/>
                  <a:pt x="276837" y="1543752"/>
                </a:cubicBezTo>
                <a:cubicBezTo>
                  <a:pt x="296475" y="1488765"/>
                  <a:pt x="308707" y="1431365"/>
                  <a:pt x="327171" y="1375972"/>
                </a:cubicBezTo>
                <a:cubicBezTo>
                  <a:pt x="335560" y="1350805"/>
                  <a:pt x="343509" y="1325487"/>
                  <a:pt x="352338" y="1300471"/>
                </a:cubicBezTo>
                <a:cubicBezTo>
                  <a:pt x="360290" y="1277941"/>
                  <a:pt x="370764" y="1256280"/>
                  <a:pt x="377505" y="1233359"/>
                </a:cubicBezTo>
                <a:cubicBezTo>
                  <a:pt x="384779" y="1208626"/>
                  <a:pt x="387008" y="1182591"/>
                  <a:pt x="394282" y="1157858"/>
                </a:cubicBezTo>
                <a:cubicBezTo>
                  <a:pt x="401023" y="1134937"/>
                  <a:pt x="411894" y="1113412"/>
                  <a:pt x="419449" y="1090746"/>
                </a:cubicBezTo>
                <a:cubicBezTo>
                  <a:pt x="461978" y="963160"/>
                  <a:pt x="408143" y="1097065"/>
                  <a:pt x="461394" y="981689"/>
                </a:cubicBezTo>
                <a:cubicBezTo>
                  <a:pt x="470318" y="962353"/>
                  <a:pt x="475830" y="941361"/>
                  <a:pt x="486561" y="922966"/>
                </a:cubicBezTo>
                <a:cubicBezTo>
                  <a:pt x="495583" y="907500"/>
                  <a:pt x="508932" y="895003"/>
                  <a:pt x="520117" y="881021"/>
                </a:cubicBezTo>
                <a:cubicBezTo>
                  <a:pt x="552563" y="767459"/>
                  <a:pt x="512558" y="871491"/>
                  <a:pt x="578840" y="780353"/>
                </a:cubicBezTo>
                <a:cubicBezTo>
                  <a:pt x="589873" y="765182"/>
                  <a:pt x="594555" y="746222"/>
                  <a:pt x="604007" y="730019"/>
                </a:cubicBezTo>
                <a:cubicBezTo>
                  <a:pt x="614167" y="712601"/>
                  <a:pt x="625314" y="695703"/>
                  <a:pt x="637563" y="679685"/>
                </a:cubicBezTo>
                <a:cubicBezTo>
                  <a:pt x="661705" y="648115"/>
                  <a:pt x="695290" y="622954"/>
                  <a:pt x="713064" y="587407"/>
                </a:cubicBezTo>
                <a:cubicBezTo>
                  <a:pt x="721453" y="570629"/>
                  <a:pt x="726513" y="551721"/>
                  <a:pt x="738231" y="537073"/>
                </a:cubicBezTo>
                <a:cubicBezTo>
                  <a:pt x="749416" y="523091"/>
                  <a:pt x="766867" y="515495"/>
                  <a:pt x="780176" y="503517"/>
                </a:cubicBezTo>
                <a:cubicBezTo>
                  <a:pt x="794873" y="490290"/>
                  <a:pt x="808984" y="476351"/>
                  <a:pt x="822121" y="461572"/>
                </a:cubicBezTo>
                <a:cubicBezTo>
                  <a:pt x="831410" y="451122"/>
                  <a:pt x="836206" y="436541"/>
                  <a:pt x="847288" y="428016"/>
                </a:cubicBezTo>
                <a:cubicBezTo>
                  <a:pt x="873136" y="408133"/>
                  <a:pt x="902010" y="392266"/>
                  <a:pt x="931178" y="377682"/>
                </a:cubicBezTo>
                <a:cubicBezTo>
                  <a:pt x="942363" y="372089"/>
                  <a:pt x="954558" y="368173"/>
                  <a:pt x="964734" y="360904"/>
                </a:cubicBezTo>
                <a:cubicBezTo>
                  <a:pt x="974388" y="354008"/>
                  <a:pt x="982306" y="344851"/>
                  <a:pt x="989901" y="335737"/>
                </a:cubicBezTo>
                <a:cubicBezTo>
                  <a:pt x="996356" y="327992"/>
                  <a:pt x="998475" y="316430"/>
                  <a:pt x="1006679" y="310570"/>
                </a:cubicBezTo>
                <a:cubicBezTo>
                  <a:pt x="1018933" y="301817"/>
                  <a:pt x="1035799" y="301684"/>
                  <a:pt x="1048624" y="293792"/>
                </a:cubicBezTo>
                <a:cubicBezTo>
                  <a:pt x="1139682" y="237756"/>
                  <a:pt x="1089576" y="261088"/>
                  <a:pt x="1149292" y="209902"/>
                </a:cubicBezTo>
                <a:cubicBezTo>
                  <a:pt x="1176502" y="186579"/>
                  <a:pt x="1180760" y="194168"/>
                  <a:pt x="1216404" y="176346"/>
                </a:cubicBezTo>
                <a:cubicBezTo>
                  <a:pt x="1274338" y="147379"/>
                  <a:pt x="1205290" y="168638"/>
                  <a:pt x="1275127" y="151179"/>
                </a:cubicBezTo>
                <a:cubicBezTo>
                  <a:pt x="1357335" y="110074"/>
                  <a:pt x="1292526" y="139513"/>
                  <a:pt x="1375794" y="109234"/>
                </a:cubicBezTo>
                <a:cubicBezTo>
                  <a:pt x="1389946" y="104088"/>
                  <a:pt x="1403315" y="96783"/>
                  <a:pt x="1417739" y="92456"/>
                </a:cubicBezTo>
                <a:cubicBezTo>
                  <a:pt x="1431396" y="88359"/>
                  <a:pt x="1445928" y="87819"/>
                  <a:pt x="1459684" y="84067"/>
                </a:cubicBezTo>
                <a:cubicBezTo>
                  <a:pt x="1476746" y="79414"/>
                  <a:pt x="1493078" y="72371"/>
                  <a:pt x="1510018" y="67289"/>
                </a:cubicBezTo>
                <a:cubicBezTo>
                  <a:pt x="1554090" y="54067"/>
                  <a:pt x="1531150" y="64607"/>
                  <a:pt x="1568741" y="50511"/>
                </a:cubicBezTo>
                <a:cubicBezTo>
                  <a:pt x="1582841" y="45224"/>
                  <a:pt x="1595885" y="36508"/>
                  <a:pt x="1610686" y="33733"/>
                </a:cubicBezTo>
                <a:cubicBezTo>
                  <a:pt x="1641043" y="28041"/>
                  <a:pt x="1672205" y="28140"/>
                  <a:pt x="1702965" y="25344"/>
                </a:cubicBezTo>
                <a:cubicBezTo>
                  <a:pt x="1714150" y="22548"/>
                  <a:pt x="1725398" y="19989"/>
                  <a:pt x="1736521" y="16955"/>
                </a:cubicBezTo>
                <a:cubicBezTo>
                  <a:pt x="1756161" y="11599"/>
                  <a:pt x="1774938" y="1627"/>
                  <a:pt x="1795244" y="177"/>
                </a:cubicBezTo>
                <a:cubicBezTo>
                  <a:pt x="1814967" y="-1232"/>
                  <a:pt x="1834347" y="6113"/>
                  <a:pt x="1853967" y="8566"/>
                </a:cubicBezTo>
                <a:cubicBezTo>
                  <a:pt x="1856742" y="8913"/>
                  <a:pt x="1859560" y="8566"/>
                  <a:pt x="1862356" y="8566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FD9CFBDD-DAB9-EA2F-9EB9-F95BEB45C398}"/>
              </a:ext>
            </a:extLst>
          </p:cNvPr>
          <p:cNvSpPr txBox="1"/>
          <p:nvPr/>
        </p:nvSpPr>
        <p:spPr>
          <a:xfrm>
            <a:off x="4404221" y="2365410"/>
            <a:ext cx="26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992AE1EE-6448-2446-AD51-5037E96F8F24}"/>
              </a:ext>
            </a:extLst>
          </p:cNvPr>
          <p:cNvSpPr txBox="1"/>
          <p:nvPr/>
        </p:nvSpPr>
        <p:spPr>
          <a:xfrm>
            <a:off x="6336487" y="2365233"/>
            <a:ext cx="26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33F4CB4-3FD2-84D2-676F-BAD1BC8E5B0B}"/>
              </a:ext>
            </a:extLst>
          </p:cNvPr>
          <p:cNvSpPr txBox="1"/>
          <p:nvPr/>
        </p:nvSpPr>
        <p:spPr>
          <a:xfrm>
            <a:off x="5068350" y="5440071"/>
            <a:ext cx="112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rgbClr val="FF0000"/>
                </a:solidFill>
              </a:rPr>
              <a:t>t = </a:t>
            </a:r>
            <a:r>
              <a:rPr lang="hu-HU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86885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áblázat 15">
            <a:extLst>
              <a:ext uri="{FF2B5EF4-FFF2-40B4-BE49-F238E27FC236}">
                <a16:creationId xmlns:a16="http://schemas.microsoft.com/office/drawing/2014/main" id="{98DAB9AF-F30B-FDF5-A8A3-2C4ED5934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770516"/>
              </p:ext>
            </p:extLst>
          </p:nvPr>
        </p:nvGraphicFramePr>
        <p:xfrm>
          <a:off x="137308" y="200151"/>
          <a:ext cx="11232000" cy="5454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0">
                  <a:extLst>
                    <a:ext uri="{9D8B030D-6E8A-4147-A177-3AD203B41FA5}">
                      <a16:colId xmlns:a16="http://schemas.microsoft.com/office/drawing/2014/main" val="1741198096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48373967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66324851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2624235936"/>
                    </a:ext>
                  </a:extLst>
                </a:gridCol>
              </a:tblGrid>
              <a:tr h="498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Modifier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0,05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0,10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0,15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00146"/>
                  </a:ext>
                </a:extLst>
              </a:tr>
              <a:tr h="216000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Legenerált térképek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9857"/>
                  </a:ext>
                </a:extLst>
              </a:tr>
              <a:tr h="491911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Modifier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0,20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0,25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0,30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334765"/>
                  </a:ext>
                </a:extLst>
              </a:tr>
              <a:tr h="23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/>
                        <a:t>Legenerált térképek</a:t>
                      </a:r>
                    </a:p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86345"/>
                  </a:ext>
                </a:extLst>
              </a:tr>
            </a:tbl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4E5E3286-9F24-A9B2-B326-99F45BE8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546" y="704849"/>
            <a:ext cx="2108661" cy="2108661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681EF1CB-6B32-2DDD-22C4-8DC81A6AD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87520"/>
            <a:ext cx="2104106" cy="210960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DD6ABBDD-DF00-1190-01E3-6CEC0DCF4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899" y="710438"/>
            <a:ext cx="2115109" cy="210960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7C50DB3B-B580-99BF-498D-D1266351C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5566" y="3429000"/>
            <a:ext cx="2098641" cy="2109600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FE94FEB4-FCFB-FE74-8FB7-2AE522A7B7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71" y="3429000"/>
            <a:ext cx="2104135" cy="2109600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294A5FC8-8970-86AB-3607-6ECB604F68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1892" y="3429000"/>
            <a:ext cx="2115122" cy="21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8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A74D6BCE-0351-9363-9636-1D1C95ABAFC6}"/>
              </a:ext>
            </a:extLst>
          </p:cNvPr>
          <p:cNvSpPr/>
          <p:nvPr/>
        </p:nvSpPr>
        <p:spPr>
          <a:xfrm>
            <a:off x="3638027" y="2260834"/>
            <a:ext cx="931178" cy="931178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Sz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064A1C40-2ECE-6CCC-4331-8648EED59095}"/>
              </a:ext>
            </a:extLst>
          </p:cNvPr>
          <p:cNvSpPr/>
          <p:nvPr/>
        </p:nvSpPr>
        <p:spPr>
          <a:xfrm>
            <a:off x="5763237" y="2248250"/>
            <a:ext cx="931178" cy="931178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Sz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63D8AA5-0D42-BB4E-67E0-D4472A6FA022}"/>
              </a:ext>
            </a:extLst>
          </p:cNvPr>
          <p:cNvSpPr/>
          <p:nvPr/>
        </p:nvSpPr>
        <p:spPr>
          <a:xfrm>
            <a:off x="4700632" y="1178654"/>
            <a:ext cx="931178" cy="931178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Sz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E209E4F3-A43E-FC74-DC84-BF712D76D3AC}"/>
              </a:ext>
            </a:extLst>
          </p:cNvPr>
          <p:cNvSpPr/>
          <p:nvPr/>
        </p:nvSpPr>
        <p:spPr>
          <a:xfrm>
            <a:off x="4700632" y="3326236"/>
            <a:ext cx="931178" cy="931178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Sz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7676E02-FCBD-84FE-503F-CD43B30C45DA}"/>
              </a:ext>
            </a:extLst>
          </p:cNvPr>
          <p:cNvSpPr/>
          <p:nvPr/>
        </p:nvSpPr>
        <p:spPr>
          <a:xfrm>
            <a:off x="4700632" y="2252445"/>
            <a:ext cx="931178" cy="931178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C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BF18B08-34A2-7244-5928-031B6CE2D960}"/>
              </a:ext>
            </a:extLst>
          </p:cNvPr>
          <p:cNvSpPr txBox="1"/>
          <p:nvPr/>
        </p:nvSpPr>
        <p:spPr>
          <a:xfrm>
            <a:off x="4345498" y="4572190"/>
            <a:ext cx="164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 = Cella</a:t>
            </a:r>
          </a:p>
          <a:p>
            <a:r>
              <a:rPr lang="hu-HU" dirty="0"/>
              <a:t>Sz = Szomszéd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2EFE31D-AB4D-C92B-950C-6BB0438F0A75}"/>
              </a:ext>
            </a:extLst>
          </p:cNvPr>
          <p:cNvSpPr txBox="1"/>
          <p:nvPr/>
        </p:nvSpPr>
        <p:spPr>
          <a:xfrm>
            <a:off x="2952576" y="332268"/>
            <a:ext cx="4427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cap="small" dirty="0"/>
              <a:t>Von Neumann szomszédság</a:t>
            </a:r>
          </a:p>
        </p:txBody>
      </p:sp>
    </p:spTree>
    <p:extLst>
      <p:ext uri="{BB962C8B-B14F-4D97-AF65-F5344CB8AC3E}">
        <p14:creationId xmlns:p14="http://schemas.microsoft.com/office/powerpoint/2010/main" val="189918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C720E6C0-8A4A-0C2A-B1AF-CD3653E21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479311"/>
              </p:ext>
            </p:extLst>
          </p:nvPr>
        </p:nvGraphicFramePr>
        <p:xfrm>
          <a:off x="137308" y="200151"/>
          <a:ext cx="11232000" cy="3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0">
                  <a:extLst>
                    <a:ext uri="{9D8B030D-6E8A-4147-A177-3AD203B41FA5}">
                      <a16:colId xmlns:a16="http://schemas.microsoft.com/office/drawing/2014/main" val="1741198096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48373967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66324851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2624235936"/>
                    </a:ext>
                  </a:extLst>
                </a:gridCol>
              </a:tblGrid>
              <a:tr h="498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smoothIterations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00146"/>
                  </a:ext>
                </a:extLst>
              </a:tr>
              <a:tr h="216000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Legenerált térképek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9857"/>
                  </a:ext>
                </a:extLst>
              </a:tr>
              <a:tr h="491911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requiredFloorPercent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334765"/>
                  </a:ext>
                </a:extLst>
              </a:tr>
            </a:tbl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897FF288-64B7-46BD-8D6D-7050FB7A6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830" y="904804"/>
            <a:ext cx="2006507" cy="201456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5C26E049-1B28-D493-1726-EA12F4AB9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467" y="912231"/>
            <a:ext cx="2016000" cy="201600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89E3FA5-FC0B-0919-5B85-A147AE03F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402" y="912231"/>
            <a:ext cx="2016000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0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4D2BFA5E-D16B-DD5F-C8FA-1410E2461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212510"/>
              </p:ext>
            </p:extLst>
          </p:nvPr>
        </p:nvGraphicFramePr>
        <p:xfrm>
          <a:off x="480000" y="1592723"/>
          <a:ext cx="11232000" cy="3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0">
                  <a:extLst>
                    <a:ext uri="{9D8B030D-6E8A-4147-A177-3AD203B41FA5}">
                      <a16:colId xmlns:a16="http://schemas.microsoft.com/office/drawing/2014/main" val="1741198096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48373967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66324851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2624235936"/>
                    </a:ext>
                  </a:extLst>
                </a:gridCol>
              </a:tblGrid>
              <a:tr h="498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smoothIterations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00146"/>
                  </a:ext>
                </a:extLst>
              </a:tr>
              <a:tr h="216000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Legenerált térképek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9857"/>
                  </a:ext>
                </a:extLst>
              </a:tr>
              <a:tr h="491911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requiredFloorPercent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55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334765"/>
                  </a:ext>
                </a:extLst>
              </a:tr>
            </a:tbl>
          </a:graphicData>
        </a:graphic>
      </p:graphicFrame>
      <p:pic>
        <p:nvPicPr>
          <p:cNvPr id="10" name="Kép 9">
            <a:extLst>
              <a:ext uri="{FF2B5EF4-FFF2-40B4-BE49-F238E27FC236}">
                <a16:creationId xmlns:a16="http://schemas.microsoft.com/office/drawing/2014/main" id="{222B0E40-541E-A4F3-6F20-A9AB56BBA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254" y="2304803"/>
            <a:ext cx="2016000" cy="201600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754DB926-F349-C62E-659D-62FE665CF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748" y="2304803"/>
            <a:ext cx="2011960" cy="201600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9BD07C25-95C3-CF82-D059-74A0D6A54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1202" y="2304803"/>
            <a:ext cx="2016000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8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D36DC09B-762D-83DE-66ED-C1DBD9C92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331259"/>
              </p:ext>
            </p:extLst>
          </p:nvPr>
        </p:nvGraphicFramePr>
        <p:xfrm>
          <a:off x="0" y="0"/>
          <a:ext cx="11232000" cy="3291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0">
                  <a:extLst>
                    <a:ext uri="{9D8B030D-6E8A-4147-A177-3AD203B41FA5}">
                      <a16:colId xmlns:a16="http://schemas.microsoft.com/office/drawing/2014/main" val="1741198096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48373967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66324851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2624235936"/>
                    </a:ext>
                  </a:extLst>
                </a:gridCol>
              </a:tblGrid>
              <a:tr h="498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requiredFloorPercent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45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45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45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00146"/>
                  </a:ext>
                </a:extLst>
              </a:tr>
              <a:tr h="216000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Legenerált térképek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9857"/>
                  </a:ext>
                </a:extLst>
              </a:tr>
              <a:tr h="491911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Térkép méretei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30x30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40x40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50x50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334765"/>
                  </a:ext>
                </a:extLst>
              </a:tr>
            </a:tbl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53E68D6A-F6D5-4F22-2EE6-1B0CA81AA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60" y="722443"/>
            <a:ext cx="2025715" cy="2016000"/>
          </a:xfrm>
          <a:prstGeom prst="rect">
            <a:avLst/>
          </a:prstGeom>
        </p:spPr>
      </p:pic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B2F85A5D-A1BD-BA3C-59B5-E151F08BA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653429"/>
              </p:ext>
            </p:extLst>
          </p:nvPr>
        </p:nvGraphicFramePr>
        <p:xfrm>
          <a:off x="371772" y="3647424"/>
          <a:ext cx="7866216" cy="228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497">
                  <a:extLst>
                    <a:ext uri="{9D8B030D-6E8A-4147-A177-3AD203B41FA5}">
                      <a16:colId xmlns:a16="http://schemas.microsoft.com/office/drawing/2014/main" val="3132964502"/>
                    </a:ext>
                  </a:extLst>
                </a:gridCol>
                <a:gridCol w="1616190">
                  <a:extLst>
                    <a:ext uri="{9D8B030D-6E8A-4147-A177-3AD203B41FA5}">
                      <a16:colId xmlns:a16="http://schemas.microsoft.com/office/drawing/2014/main" val="471280722"/>
                    </a:ext>
                  </a:extLst>
                </a:gridCol>
                <a:gridCol w="1525775">
                  <a:extLst>
                    <a:ext uri="{9D8B030D-6E8A-4147-A177-3AD203B41FA5}">
                      <a16:colId xmlns:a16="http://schemas.microsoft.com/office/drawing/2014/main" val="414781384"/>
                    </a:ext>
                  </a:extLst>
                </a:gridCol>
                <a:gridCol w="1412754">
                  <a:extLst>
                    <a:ext uri="{9D8B030D-6E8A-4147-A177-3AD203B41FA5}">
                      <a16:colId xmlns:a16="http://schemas.microsoft.com/office/drawing/2014/main" val="1829032767"/>
                    </a:ext>
                  </a:extLst>
                </a:gridCol>
              </a:tblGrid>
              <a:tr h="108396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Térkép méretei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30x30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40x40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50x50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662428"/>
                  </a:ext>
                </a:extLst>
              </a:tr>
              <a:tr h="600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Lépésszám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2952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6465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015003"/>
                  </a:ext>
                </a:extLst>
              </a:tr>
              <a:tr h="600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Futási idő (milliszekundumban)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0,0819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0,1504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0,264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099050"/>
                  </a:ext>
                </a:extLst>
              </a:tr>
            </a:tbl>
          </a:graphicData>
        </a:graphic>
      </p:graphicFrame>
      <p:pic>
        <p:nvPicPr>
          <p:cNvPr id="9" name="Kép 8">
            <a:extLst>
              <a:ext uri="{FF2B5EF4-FFF2-40B4-BE49-F238E27FC236}">
                <a16:creationId xmlns:a16="http://schemas.microsoft.com/office/drawing/2014/main" id="{189EE163-B902-6194-D11E-FE8579191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22443"/>
            <a:ext cx="1998238" cy="20160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20FE99A-57ED-0906-54F9-6A205E323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196" y="722443"/>
            <a:ext cx="2016000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9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059DF99A-61C8-0DD5-8BBF-B4CABDEEF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87138"/>
              </p:ext>
            </p:extLst>
          </p:nvPr>
        </p:nvGraphicFramePr>
        <p:xfrm>
          <a:off x="137308" y="200151"/>
          <a:ext cx="11232000" cy="574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0">
                  <a:extLst>
                    <a:ext uri="{9D8B030D-6E8A-4147-A177-3AD203B41FA5}">
                      <a16:colId xmlns:a16="http://schemas.microsoft.com/office/drawing/2014/main" val="1741198096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48373967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66324851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2624235936"/>
                    </a:ext>
                  </a:extLst>
                </a:gridCol>
              </a:tblGrid>
              <a:tr h="498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requiredFloorPercent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00146"/>
                  </a:ext>
                </a:extLst>
              </a:tr>
              <a:tr h="2160000">
                <a:tc>
                  <a:txBody>
                    <a:bodyPr/>
                    <a:lstStyle/>
                    <a:p>
                      <a:pPr algn="ctr"/>
                      <a:r>
                        <a:rPr lang="hu-HU" b="1"/>
                        <a:t>Legenerált térképek</a:t>
                      </a:r>
                      <a:endParaRPr lang="hu-H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9857"/>
                  </a:ext>
                </a:extLst>
              </a:tr>
              <a:tr h="491911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requiredFloorPercent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334765"/>
                  </a:ext>
                </a:extLst>
              </a:tr>
              <a:tr h="23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/>
                        <a:t>Legenerált térképek</a:t>
                      </a:r>
                    </a:p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86345"/>
                  </a:ext>
                </a:extLst>
              </a:tr>
            </a:tbl>
          </a:graphicData>
        </a:graphic>
      </p:graphicFrame>
      <p:pic>
        <p:nvPicPr>
          <p:cNvPr id="8" name="Kép 7">
            <a:extLst>
              <a:ext uri="{FF2B5EF4-FFF2-40B4-BE49-F238E27FC236}">
                <a16:creationId xmlns:a16="http://schemas.microsoft.com/office/drawing/2014/main" id="{4EA15A7D-2862-735E-8A40-CFA5F976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133" y="913689"/>
            <a:ext cx="2003880" cy="201600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A9CB6C3-9C2B-C595-2ADB-2A9A1E24D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19" y="913689"/>
            <a:ext cx="2007936" cy="201600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4DA06816-B283-845B-38CB-4FF38D73D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6761" y="913689"/>
            <a:ext cx="2016000" cy="201600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B570DBEC-47D8-FFCF-1771-307C7A78F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3053" y="3770214"/>
            <a:ext cx="2011960" cy="2016000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3C51E0D7-512F-C693-24D0-0089D20F21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3855" y="3770214"/>
            <a:ext cx="2016000" cy="2016000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97E91F7A-6E63-056E-C5BC-388D6D009A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0801" y="3770214"/>
            <a:ext cx="2011960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7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11565D96-DB52-DD22-E1AD-BDF09B824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5839"/>
              </p:ext>
            </p:extLst>
          </p:nvPr>
        </p:nvGraphicFramePr>
        <p:xfrm>
          <a:off x="461394" y="719666"/>
          <a:ext cx="9698605" cy="22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975">
                  <a:extLst>
                    <a:ext uri="{9D8B030D-6E8A-4147-A177-3AD203B41FA5}">
                      <a16:colId xmlns:a16="http://schemas.microsoft.com/office/drawing/2014/main" val="3132964502"/>
                    </a:ext>
                  </a:extLst>
                </a:gridCol>
                <a:gridCol w="1199625">
                  <a:extLst>
                    <a:ext uri="{9D8B030D-6E8A-4147-A177-3AD203B41FA5}">
                      <a16:colId xmlns:a16="http://schemas.microsoft.com/office/drawing/2014/main" val="471280722"/>
                    </a:ext>
                  </a:extLst>
                </a:gridCol>
                <a:gridCol w="1132514">
                  <a:extLst>
                    <a:ext uri="{9D8B030D-6E8A-4147-A177-3AD203B41FA5}">
                      <a16:colId xmlns:a16="http://schemas.microsoft.com/office/drawing/2014/main" val="414781384"/>
                    </a:ext>
                  </a:extLst>
                </a:gridCol>
                <a:gridCol w="1048624">
                  <a:extLst>
                    <a:ext uri="{9D8B030D-6E8A-4147-A177-3AD203B41FA5}">
                      <a16:colId xmlns:a16="http://schemas.microsoft.com/office/drawing/2014/main" val="1829032767"/>
                    </a:ext>
                  </a:extLst>
                </a:gridCol>
                <a:gridCol w="1088837">
                  <a:extLst>
                    <a:ext uri="{9D8B030D-6E8A-4147-A177-3AD203B41FA5}">
                      <a16:colId xmlns:a16="http://schemas.microsoft.com/office/drawing/2014/main" val="3792644645"/>
                    </a:ext>
                  </a:extLst>
                </a:gridCol>
                <a:gridCol w="1385515">
                  <a:extLst>
                    <a:ext uri="{9D8B030D-6E8A-4147-A177-3AD203B41FA5}">
                      <a16:colId xmlns:a16="http://schemas.microsoft.com/office/drawing/2014/main" val="2845586594"/>
                    </a:ext>
                  </a:extLst>
                </a:gridCol>
                <a:gridCol w="1385515">
                  <a:extLst>
                    <a:ext uri="{9D8B030D-6E8A-4147-A177-3AD203B41FA5}">
                      <a16:colId xmlns:a16="http://schemas.microsoft.com/office/drawing/2014/main" val="315164771"/>
                    </a:ext>
                  </a:extLst>
                </a:gridCol>
              </a:tblGrid>
              <a:tr h="10368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requiredFloorPercent érték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662428"/>
                  </a:ext>
                </a:extLst>
              </a:tr>
              <a:tr h="600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Lépésszám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13205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22200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32256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41356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47920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015003"/>
                  </a:ext>
                </a:extLst>
              </a:tr>
              <a:tr h="600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Futási idő (milliszekundumban)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0,3245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0,5123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0,8032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1,3124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1,4828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1,6832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099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76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</TotalTime>
  <Words>219</Words>
  <Application>Microsoft Office PowerPoint</Application>
  <PresentationFormat>Szélesvásznú</PresentationFormat>
  <Paragraphs>158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Office-téma</vt:lpstr>
      <vt:lpstr>A játék vezérlőelemei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játék vezérlőelemei</dc:title>
  <dc:creator>Martin Szabó</dc:creator>
  <cp:lastModifiedBy>Martin Szabó</cp:lastModifiedBy>
  <cp:revision>18</cp:revision>
  <dcterms:created xsi:type="dcterms:W3CDTF">2024-04-01T16:06:02Z</dcterms:created>
  <dcterms:modified xsi:type="dcterms:W3CDTF">2024-04-30T17:01:06Z</dcterms:modified>
</cp:coreProperties>
</file>