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7" r:id="rId7"/>
    <p:sldId id="268" r:id="rId8"/>
    <p:sldId id="260" r:id="rId9"/>
    <p:sldId id="262" r:id="rId10"/>
    <p:sldId id="263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1E2"/>
    <a:srgbClr val="56B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-reports.com/2022/05/17/eternity-malware-offers-swiss-army-knife-of-cybercrime-tools/" TargetMode="External"/><Relationship Id="rId13" Type="http://schemas.openxmlformats.org/officeDocument/2006/relationships/hyperlink" Target="https://hu.wizcase.com/download/avira-antivirus/" TargetMode="External"/><Relationship Id="rId18" Type="http://schemas.openxmlformats.org/officeDocument/2006/relationships/hyperlink" Target="https://ophtek.com/what-are-malicious-websites/" TargetMode="External"/><Relationship Id="rId3" Type="http://schemas.openxmlformats.org/officeDocument/2006/relationships/hyperlink" Target="https://www.csoonline.com/article/3663051/11-infamous-malware-attacks-the-first-and-the-worst.html" TargetMode="External"/><Relationship Id="rId7" Type="http://schemas.openxmlformats.org/officeDocument/2006/relationships/hyperlink" Target="https://www.microsoft.com/hu-hu/p/avg-download-center/9nblggh40m0q" TargetMode="External"/><Relationship Id="rId12" Type="http://schemas.openxmlformats.org/officeDocument/2006/relationships/hyperlink" Target="https://www.flaticon.com/free-icon/ransomware_2943434" TargetMode="External"/><Relationship Id="rId17" Type="http://schemas.openxmlformats.org/officeDocument/2006/relationships/hyperlink" Target="https://www.emergingedtech.com/2016/03/access-your-computer-from-other-computers-remote-desktop/" TargetMode="External"/><Relationship Id="rId2" Type="http://schemas.openxmlformats.org/officeDocument/2006/relationships/hyperlink" Target="https://en.wikipedia.org/wiki/Malware" TargetMode="External"/><Relationship Id="rId16" Type="http://schemas.openxmlformats.org/officeDocument/2006/relationships/hyperlink" Target="https://www.snaptechit.com/article/the-top-4-ways-malware-is-spread-2/" TargetMode="External"/><Relationship Id="rId20" Type="http://schemas.openxmlformats.org/officeDocument/2006/relationships/hyperlink" Target="https://www.logique.co.id/blog/en/2020/02/27/brief-introduction-ancient-malware-creeper-virus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lay.google.com/store/apps/details?id=org.malwarebytes.antimalware&amp;hl=hu&amp;gl=NL" TargetMode="External"/><Relationship Id="rId11" Type="http://schemas.openxmlformats.org/officeDocument/2006/relationships/hyperlink" Target="https://thenounproject.com/icon/computer-virus-585558/" TargetMode="External"/><Relationship Id="rId5" Type="http://schemas.openxmlformats.org/officeDocument/2006/relationships/hyperlink" Target="https://hu.wizcase.com/antivirus/avast/" TargetMode="External"/><Relationship Id="rId15" Type="http://schemas.openxmlformats.org/officeDocument/2006/relationships/hyperlink" Target="https://www.subpng.com/free-png/weakness.html" TargetMode="External"/><Relationship Id="rId10" Type="http://schemas.openxmlformats.org/officeDocument/2006/relationships/hyperlink" Target="https://www.freepik.com/free-icon/trojan-horse_739048.htm" TargetMode="External"/><Relationship Id="rId19" Type="http://schemas.openxmlformats.org/officeDocument/2006/relationships/hyperlink" Target="https://www.flaticon.com/free-icon/phishing_3067833" TargetMode="External"/><Relationship Id="rId4" Type="http://schemas.openxmlformats.org/officeDocument/2006/relationships/hyperlink" Target="https://hu.wikipedia.org/wiki/V%C3%ADrusirt%C3%B3" TargetMode="External"/><Relationship Id="rId9" Type="http://schemas.openxmlformats.org/officeDocument/2006/relationships/hyperlink" Target="https://www.freepik.com/free-icon/worm_14331531.htm" TargetMode="External"/><Relationship Id="rId14" Type="http://schemas.openxmlformats.org/officeDocument/2006/relationships/hyperlink" Target="https://www.flaticon.com/free-icon/spyware_352127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086574" y="2325033"/>
            <a:ext cx="4115016" cy="984696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rgbClr val="58C1E2"/>
                </a:solidFill>
              </a:rPr>
              <a:t>Malware</a:t>
            </a:r>
            <a:endParaRPr lang="hu-HU" dirty="0">
              <a:solidFill>
                <a:srgbClr val="58C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026536" cy="844067"/>
          </a:xfrm>
        </p:spPr>
        <p:txBody>
          <a:bodyPr/>
          <a:lstStyle/>
          <a:p>
            <a:r>
              <a:rPr lang="hu-HU" dirty="0"/>
              <a:t>Híres malware támadások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1524000"/>
            <a:ext cx="4941887" cy="472439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Creeper </a:t>
            </a:r>
            <a:r>
              <a:rPr lang="hu-HU" dirty="0" err="1"/>
              <a:t>virus</a:t>
            </a:r>
            <a:r>
              <a:rPr lang="hu-HU" dirty="0"/>
              <a:t> (1971)</a:t>
            </a:r>
          </a:p>
          <a:p>
            <a:r>
              <a:rPr lang="hu-HU" dirty="0" err="1"/>
              <a:t>Brain</a:t>
            </a:r>
            <a:r>
              <a:rPr lang="hu-HU" dirty="0"/>
              <a:t> </a:t>
            </a:r>
            <a:r>
              <a:rPr lang="hu-HU" dirty="0" err="1"/>
              <a:t>virus</a:t>
            </a:r>
            <a:r>
              <a:rPr lang="hu-HU" dirty="0"/>
              <a:t> (1986)</a:t>
            </a:r>
          </a:p>
          <a:p>
            <a:r>
              <a:rPr lang="hu-HU" dirty="0"/>
              <a:t>Morris </a:t>
            </a:r>
            <a:r>
              <a:rPr lang="hu-HU" dirty="0" err="1"/>
              <a:t>worm</a:t>
            </a:r>
            <a:r>
              <a:rPr lang="hu-HU" dirty="0"/>
              <a:t> (1988)</a:t>
            </a:r>
          </a:p>
          <a:p>
            <a:r>
              <a:rPr lang="hu-HU" dirty="0"/>
              <a:t>ILOVEYOU </a:t>
            </a:r>
            <a:r>
              <a:rPr lang="hu-HU" dirty="0" err="1"/>
              <a:t>worm</a:t>
            </a:r>
            <a:r>
              <a:rPr lang="hu-HU" dirty="0"/>
              <a:t> (2000)</a:t>
            </a:r>
          </a:p>
          <a:p>
            <a:r>
              <a:rPr lang="hu-HU" dirty="0"/>
              <a:t>Mydoom </a:t>
            </a:r>
            <a:r>
              <a:rPr lang="hu-HU" dirty="0" err="1"/>
              <a:t>worm</a:t>
            </a:r>
            <a:r>
              <a:rPr lang="hu-HU" dirty="0"/>
              <a:t> (2004)</a:t>
            </a:r>
          </a:p>
          <a:p>
            <a:r>
              <a:rPr lang="hu-HU" dirty="0" err="1"/>
              <a:t>Zeus</a:t>
            </a:r>
            <a:r>
              <a:rPr lang="hu-HU" dirty="0"/>
              <a:t> </a:t>
            </a:r>
            <a:r>
              <a:rPr lang="hu-HU" dirty="0" err="1"/>
              <a:t>trojan</a:t>
            </a:r>
            <a:r>
              <a:rPr lang="hu-HU" dirty="0"/>
              <a:t> (2007)</a:t>
            </a:r>
          </a:p>
          <a:p>
            <a:r>
              <a:rPr lang="hu-HU" dirty="0" err="1"/>
              <a:t>CryptoLocker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 (2013)</a:t>
            </a:r>
          </a:p>
          <a:p>
            <a:r>
              <a:rPr lang="hu-HU" dirty="0" err="1"/>
              <a:t>Emotet</a:t>
            </a:r>
            <a:r>
              <a:rPr lang="hu-HU" dirty="0"/>
              <a:t> </a:t>
            </a:r>
            <a:r>
              <a:rPr lang="hu-HU" dirty="0" err="1"/>
              <a:t>trojan</a:t>
            </a:r>
            <a:r>
              <a:rPr lang="hu-HU" dirty="0"/>
              <a:t> (2014)</a:t>
            </a:r>
          </a:p>
          <a:p>
            <a:r>
              <a:rPr lang="hu-HU" dirty="0" err="1"/>
              <a:t>Mirai</a:t>
            </a:r>
            <a:r>
              <a:rPr lang="hu-HU" dirty="0"/>
              <a:t> botnet (2016)</a:t>
            </a:r>
          </a:p>
          <a:p>
            <a:r>
              <a:rPr lang="hu-HU" dirty="0" err="1"/>
              <a:t>Petya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/</a:t>
            </a:r>
            <a:r>
              <a:rPr lang="hu-HU" dirty="0" err="1"/>
              <a:t>NotPetya</a:t>
            </a:r>
            <a:r>
              <a:rPr lang="hu-HU" dirty="0"/>
              <a:t> </a:t>
            </a:r>
            <a:r>
              <a:rPr lang="hu-HU" dirty="0" err="1"/>
              <a:t>wiper</a:t>
            </a:r>
            <a:r>
              <a:rPr lang="hu-HU" dirty="0"/>
              <a:t> (2016/7)</a:t>
            </a:r>
          </a:p>
          <a:p>
            <a:r>
              <a:rPr lang="hu-HU" dirty="0" err="1"/>
              <a:t>Clop</a:t>
            </a:r>
            <a:r>
              <a:rPr lang="hu-HU" dirty="0"/>
              <a:t> </a:t>
            </a:r>
            <a:r>
              <a:rPr lang="hu-HU" dirty="0" err="1"/>
              <a:t>ransomware</a:t>
            </a:r>
            <a:r>
              <a:rPr lang="hu-HU" dirty="0"/>
              <a:t> (2019-Present)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83" y="3090025"/>
            <a:ext cx="427408" cy="4274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83" y="2662617"/>
            <a:ext cx="427408" cy="42740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76" y="2272842"/>
            <a:ext cx="427408" cy="42740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52" y="1933876"/>
            <a:ext cx="427408" cy="42740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80" y="1506468"/>
            <a:ext cx="427408" cy="42740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0444" y="3542690"/>
            <a:ext cx="403916" cy="40391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0167" y="4294923"/>
            <a:ext cx="403916" cy="40391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83" y="3946606"/>
            <a:ext cx="403916" cy="403916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5192873"/>
            <a:ext cx="403916" cy="403916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84" y="5824004"/>
            <a:ext cx="403916" cy="4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265989" cy="791882"/>
          </a:xfrm>
        </p:spPr>
        <p:txBody>
          <a:bodyPr/>
          <a:lstStyle/>
          <a:p>
            <a:r>
              <a:rPr lang="hu-HU" dirty="0"/>
              <a:t>Híres malware támadások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54100" y="1244600"/>
            <a:ext cx="9271000" cy="5122949"/>
          </a:xfrm>
        </p:spPr>
        <p:txBody>
          <a:bodyPr>
            <a:normAutofit/>
          </a:bodyPr>
          <a:lstStyle/>
          <a:p>
            <a:r>
              <a:rPr lang="hu-HU" dirty="0" smtClean="0"/>
              <a:t>Creeper: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1971-ben </a:t>
            </a:r>
            <a:r>
              <a:rPr lang="hu-HU" dirty="0" smtClean="0"/>
              <a:t>Bob Thomas írta PDP-10-ben. A Creeper sokszorosította magát és az ARPANETen keresztül fertőzött meg új eszközöket. A Creeper nem tett kárt a gépekben csupán csak koncepció bizonyításra szolgált</a:t>
            </a:r>
            <a:r>
              <a:rPr lang="hu-HU" dirty="0" smtClean="0"/>
              <a:t>.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Mydoom: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Emailek</a:t>
            </a:r>
            <a:r>
              <a:rPr lang="hu-HU" dirty="0" smtClean="0"/>
              <a:t> </a:t>
            </a:r>
            <a:r>
              <a:rPr lang="hu-HU" dirty="0" smtClean="0"/>
              <a:t>által terjedt majd a fertőzött eszközt arra használta, hogy tovább terjedjen valamint DDoS támadásokat indított az SCO(</a:t>
            </a:r>
            <a:r>
              <a:rPr lang="hu-HU" dirty="0"/>
              <a:t>Sanghaji Együttműködési </a:t>
            </a:r>
            <a:r>
              <a:rPr lang="hu-HU" dirty="0" smtClean="0"/>
              <a:t>Szervezet) és Microsoft ellen. A mai napig nem tudni ki készítette és miért.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03" y="3038436"/>
            <a:ext cx="5700732" cy="9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130" y="338418"/>
            <a:ext cx="9404723" cy="995082"/>
          </a:xfrm>
        </p:spPr>
        <p:txBody>
          <a:bodyPr/>
          <a:lstStyle/>
          <a:p>
            <a:r>
              <a:rPr lang="hu-HU" dirty="0"/>
              <a:t>Híres </a:t>
            </a:r>
            <a:r>
              <a:rPr lang="hu-HU" dirty="0" err="1"/>
              <a:t>malware</a:t>
            </a:r>
            <a:r>
              <a:rPr lang="hu-HU" dirty="0"/>
              <a:t> támadások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874681"/>
          </a:xfrm>
        </p:spPr>
        <p:txBody>
          <a:bodyPr>
            <a:normAutofit/>
          </a:bodyPr>
          <a:lstStyle/>
          <a:p>
            <a:r>
              <a:rPr lang="hu-HU" dirty="0"/>
              <a:t>Morris féreg: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Az </a:t>
            </a:r>
            <a:r>
              <a:rPr lang="hu-HU" dirty="0"/>
              <a:t>első olyan </a:t>
            </a:r>
            <a:r>
              <a:rPr lang="hu-HU" dirty="0" err="1"/>
              <a:t>malware</a:t>
            </a:r>
            <a:r>
              <a:rPr lang="hu-HU" dirty="0"/>
              <a:t> ami saját magától terjedt és nem volt szüksége más programra. Csupán koncepció bizonyításra szolgált azonban komoly anyagi kárt okozott mivel a terjedése alatt számtalan eszközt megfagyasztott.</a:t>
            </a:r>
            <a:br>
              <a:rPr lang="hu-HU" dirty="0"/>
            </a:br>
            <a:r>
              <a:rPr lang="hu-HU" dirty="0"/>
              <a:t>Alkotója Robert Morris próbált javítani a helyzeten és csökkenteni a kárt azonban ő volt az első ember akit elítéltek számítógépes csalás miatt.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24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r>
              <a:rPr lang="hu-HU" dirty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884046"/>
            <a:ext cx="5373689" cy="4349395"/>
          </a:xfrm>
        </p:spPr>
        <p:txBody>
          <a:bodyPr>
            <a:normAutofit fontScale="77500" lnSpcReduction="20000"/>
          </a:bodyPr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en.wikipedia.org/wiki/Malware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www.csoonline.com/article/3663051/11-infamous-malware-attacks-the-first-and-the-worst.html</a:t>
            </a:r>
            <a:endParaRPr lang="hu-HU" dirty="0"/>
          </a:p>
          <a:p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hu.wikipedia.org/wiki/V%C3%ADrusirt%C3%B3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https://hu.wizcase.com/antivirus/avast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play.google.com/store/apps/details?id=org.malwarebytes.antimalware&amp;hl=hu&amp;gl=NL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www.microsoft.com/hu-hu/p/avg-download-center/9nblggh40m0q</a:t>
            </a:r>
            <a:endParaRPr lang="hu-HU" dirty="0" smtClean="0"/>
          </a:p>
          <a:p>
            <a:r>
              <a:rPr lang="hu-HU" dirty="0">
                <a:hlinkClick r:id="rId8"/>
              </a:rPr>
              <a:t>https://cyber-reports.com/2022/05/17/eternity-malware-offers-swiss-army-knife-of-cybercrime-tools</a:t>
            </a:r>
            <a:r>
              <a:rPr lang="hu-HU" dirty="0" smtClean="0">
                <a:hlinkClick r:id="rId8"/>
              </a:rPr>
              <a:t>/</a:t>
            </a:r>
            <a:endParaRPr lang="hu-HU" dirty="0" smtClean="0"/>
          </a:p>
          <a:p>
            <a:r>
              <a:rPr lang="hu-HU" dirty="0">
                <a:hlinkClick r:id="rId9"/>
              </a:rPr>
              <a:t>https://</a:t>
            </a:r>
            <a:r>
              <a:rPr lang="hu-HU" dirty="0" smtClean="0">
                <a:hlinkClick r:id="rId9"/>
              </a:rPr>
              <a:t>www.freepik.com/free-icon/worm_14331531.htm</a:t>
            </a:r>
            <a:endParaRPr lang="hu-HU" dirty="0" smtClean="0"/>
          </a:p>
          <a:p>
            <a:r>
              <a:rPr lang="hu-HU" dirty="0">
                <a:hlinkClick r:id="rId10"/>
              </a:rPr>
              <a:t>https://</a:t>
            </a:r>
            <a:r>
              <a:rPr lang="hu-HU" dirty="0" smtClean="0">
                <a:hlinkClick r:id="rId10"/>
              </a:rPr>
              <a:t>www.freepik.com/free-icon/trojan-horse_739048.htm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52993" y="1881823"/>
            <a:ext cx="5305607" cy="4188777"/>
          </a:xfrm>
        </p:spPr>
        <p:txBody>
          <a:bodyPr>
            <a:normAutofit fontScale="77500" lnSpcReduction="20000"/>
          </a:bodyPr>
          <a:lstStyle/>
          <a:p>
            <a:r>
              <a:rPr lang="hu-HU" dirty="0">
                <a:hlinkClick r:id="rId11"/>
              </a:rPr>
              <a:t>https://thenounproject.com/icon/computer-virus-585558/</a:t>
            </a:r>
            <a:endParaRPr lang="hu-HU" dirty="0"/>
          </a:p>
          <a:p>
            <a:r>
              <a:rPr lang="hu-HU" dirty="0">
                <a:hlinkClick r:id="rId12"/>
              </a:rPr>
              <a:t>https://www.flaticon.com/free-icon/ransomware_2943434</a:t>
            </a:r>
            <a:endParaRPr lang="hu-HU" dirty="0"/>
          </a:p>
          <a:p>
            <a:r>
              <a:rPr lang="hu-HU" dirty="0">
                <a:hlinkClick r:id="rId13"/>
              </a:rPr>
              <a:t>https://hu.wizcase.com/download/avira-antivirus/</a:t>
            </a:r>
            <a:endParaRPr lang="hu-HU" dirty="0"/>
          </a:p>
          <a:p>
            <a:r>
              <a:rPr lang="hu-HU" dirty="0">
                <a:hlinkClick r:id="rId14"/>
              </a:rPr>
              <a:t>https://www.flaticon.com/free-icon/spyware_3521273</a:t>
            </a:r>
            <a:endParaRPr lang="hu-HU" dirty="0"/>
          </a:p>
          <a:p>
            <a:r>
              <a:rPr lang="hu-HU" dirty="0">
                <a:hlinkClick r:id="rId15"/>
              </a:rPr>
              <a:t>https://www.subpng.com/free-png/weakness.html</a:t>
            </a:r>
            <a:endParaRPr lang="hu-HU" dirty="0"/>
          </a:p>
          <a:p>
            <a:r>
              <a:rPr lang="hu-HU" dirty="0">
                <a:hlinkClick r:id="rId16"/>
              </a:rPr>
              <a:t>https://www.snaptechit.com/article/the-top-4-ways-malware-is-spread-2/</a:t>
            </a:r>
            <a:endParaRPr lang="hu-HU" dirty="0"/>
          </a:p>
          <a:p>
            <a:r>
              <a:rPr lang="hu-HU" dirty="0">
                <a:hlinkClick r:id="rId17"/>
              </a:rPr>
              <a:t>https://www.emergingedtech.com/2016/03/access-your-computer-from-other-computers-remote-desktop/</a:t>
            </a:r>
            <a:endParaRPr lang="hu-HU" dirty="0"/>
          </a:p>
          <a:p>
            <a:r>
              <a:rPr lang="hu-HU" dirty="0">
                <a:hlinkClick r:id="rId18"/>
              </a:rPr>
              <a:t>https://ophtek.com/what-are-malicious-websites/</a:t>
            </a:r>
            <a:endParaRPr lang="hu-HU" dirty="0"/>
          </a:p>
          <a:p>
            <a:r>
              <a:rPr lang="hu-HU" dirty="0">
                <a:hlinkClick r:id="rId19"/>
              </a:rPr>
              <a:t>https://www.flaticon.com/free-icon/phishing_3067833</a:t>
            </a:r>
            <a:endParaRPr lang="hu-HU" dirty="0"/>
          </a:p>
          <a:p>
            <a:r>
              <a:rPr lang="hu-HU" dirty="0">
                <a:hlinkClick r:id="rId20"/>
              </a:rPr>
              <a:t>https://www.logique.co.id/blog/en/2020/02/27/brief-introduction-ancient-malware-creeper-virus/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53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19005" y="2468556"/>
            <a:ext cx="6425738" cy="2286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9367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992689" cy="690282"/>
          </a:xfrm>
        </p:spPr>
        <p:txBody>
          <a:bodyPr/>
          <a:lstStyle/>
          <a:p>
            <a:r>
              <a:rPr lang="hu-HU" dirty="0" smtClean="0"/>
              <a:t>Malware 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323321" cy="3649382"/>
          </a:xfrm>
        </p:spPr>
        <p:txBody>
          <a:bodyPr>
            <a:normAutofit/>
          </a:bodyPr>
          <a:lstStyle/>
          <a:p>
            <a:r>
              <a:rPr lang="en-US" b="1" dirty="0"/>
              <a:t>Malware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malicious </a:t>
            </a:r>
            <a:r>
              <a:rPr lang="en-US" b="1" dirty="0"/>
              <a:t>software</a:t>
            </a:r>
            <a:r>
              <a:rPr lang="en-US" dirty="0" smtClean="0"/>
              <a:t>)</a:t>
            </a:r>
            <a:r>
              <a:rPr lang="hu-HU" dirty="0" smtClean="0"/>
              <a:t> valamilyen rossz célra létrehozott software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Típusai:  -Trójai(</a:t>
            </a:r>
            <a:r>
              <a:rPr lang="hu-HU" dirty="0" err="1" smtClean="0"/>
              <a:t>Torjan</a:t>
            </a:r>
            <a:r>
              <a:rPr lang="hu-HU" dirty="0" smtClean="0"/>
              <a:t> </a:t>
            </a:r>
            <a:r>
              <a:rPr lang="hu-HU" dirty="0" err="1" smtClean="0"/>
              <a:t>Horse</a:t>
            </a:r>
            <a:r>
              <a:rPr lang="hu-HU" dirty="0" smtClean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dirty="0" smtClean="0"/>
              <a:t>			-Féreg(</a:t>
            </a:r>
            <a:r>
              <a:rPr lang="hu-HU" dirty="0" err="1" smtClean="0"/>
              <a:t>Worm</a:t>
            </a:r>
            <a:r>
              <a:rPr lang="hu-HU" dirty="0" smtClean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dirty="0" smtClean="0"/>
              <a:t>			-Vírus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dirty="0" smtClean="0"/>
              <a:t>			-</a:t>
            </a:r>
            <a:r>
              <a:rPr lang="hu-HU" dirty="0" err="1" smtClean="0"/>
              <a:t>Ransomware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1286" y="3024739"/>
            <a:ext cx="403916" cy="40391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22" y="3718715"/>
            <a:ext cx="427408" cy="42740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4459662"/>
            <a:ext cx="427408" cy="42740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14" y="5298384"/>
            <a:ext cx="403916" cy="4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905896" cy="752627"/>
          </a:xfrm>
        </p:spPr>
        <p:txBody>
          <a:bodyPr/>
          <a:lstStyle/>
          <a:p>
            <a:r>
              <a:rPr lang="hu-HU" dirty="0" smtClean="0"/>
              <a:t>Eredet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7500" y="2052918"/>
            <a:ext cx="11366500" cy="349698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Neumann </a:t>
            </a:r>
            <a:r>
              <a:rPr lang="hu-HU" dirty="0" smtClean="0"/>
              <a:t>János teórizálta először, hogy egy program képes lenne magát re </a:t>
            </a:r>
            <a:r>
              <a:rPr lang="hu-HU" dirty="0" smtClean="0"/>
              <a:t>kreálni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Fred Cohen bebizonyította Neumann elméletét valamint utánajárt egyéb </a:t>
            </a:r>
            <a:r>
              <a:rPr lang="hu-HU" dirty="0" smtClean="0"/>
              <a:t>tulajdonságoknak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1987-es doktori disszertációját a számítógépes vírusokról </a:t>
            </a:r>
            <a:r>
              <a:rPr lang="hu-HU" dirty="0" smtClean="0"/>
              <a:t>írta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Az első nem labori körülmények között dokumentált vírus: a (c)</a:t>
            </a:r>
            <a:r>
              <a:rPr lang="hu-HU" dirty="0" err="1" smtClean="0"/>
              <a:t>Brain</a:t>
            </a:r>
            <a:r>
              <a:rPr lang="hu-HU" dirty="0" smtClean="0"/>
              <a:t> Boot sector vírus</a:t>
            </a:r>
            <a:br>
              <a:rPr lang="hu-HU" dirty="0" smtClean="0"/>
            </a:br>
            <a:r>
              <a:rPr lang="hu-HU" dirty="0" smtClean="0"/>
              <a:t>1986-van készült a pakisztáni </a:t>
            </a:r>
            <a:r>
              <a:rPr lang="hu-HU" dirty="0"/>
              <a:t>Farooq </a:t>
            </a:r>
            <a:r>
              <a:rPr lang="hu-HU" dirty="0" smtClean="0"/>
              <a:t>Alvi fivérek keze által.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36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252558" cy="802504"/>
          </a:xfrm>
        </p:spPr>
        <p:txBody>
          <a:bodyPr/>
          <a:lstStyle/>
          <a:p>
            <a:r>
              <a:rPr lang="hu-HU" dirty="0" smtClean="0"/>
              <a:t>Célja/indok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9079779" cy="3466733"/>
          </a:xfrm>
        </p:spPr>
        <p:txBody>
          <a:bodyPr>
            <a:normAutofit fontScale="92500"/>
          </a:bodyPr>
          <a:lstStyle/>
          <a:p>
            <a:r>
              <a:rPr lang="hu-HU" sz="2400" dirty="0" smtClean="0"/>
              <a:t>Általában valamilyen kár okozás: 	</a:t>
            </a:r>
            <a:r>
              <a:rPr lang="hu-HU" sz="2400" dirty="0" smtClean="0"/>
              <a:t>-Információ </a:t>
            </a:r>
            <a:r>
              <a:rPr lang="hu-HU" sz="2400" dirty="0" smtClean="0"/>
              <a:t>lopás</a:t>
            </a:r>
            <a:br>
              <a:rPr lang="hu-HU" sz="2400" dirty="0" smtClean="0"/>
            </a:br>
            <a:r>
              <a:rPr lang="hu-HU" sz="2400" dirty="0" smtClean="0"/>
              <a:t>									     		</a:t>
            </a:r>
            <a:r>
              <a:rPr lang="hu-HU" sz="2400" dirty="0" smtClean="0"/>
              <a:t>-Szolgáltatás </a:t>
            </a:r>
            <a:r>
              <a:rPr lang="hu-HU" sz="2400" dirty="0" smtClean="0"/>
              <a:t>megtagadás</a:t>
            </a:r>
            <a:br>
              <a:rPr lang="hu-HU" sz="2400" dirty="0" smtClean="0"/>
            </a:br>
            <a:r>
              <a:rPr lang="hu-HU" sz="2400" dirty="0"/>
              <a:t>									     </a:t>
            </a:r>
            <a:r>
              <a:rPr lang="hu-HU" sz="2400" dirty="0" smtClean="0"/>
              <a:t>		-Hírnév károsítás	</a:t>
            </a:r>
            <a:br>
              <a:rPr lang="hu-HU" sz="2400" dirty="0" smtClean="0"/>
            </a:br>
            <a:r>
              <a:rPr lang="hu-HU" sz="2400" dirty="0" smtClean="0"/>
              <a:t>									     		-Ransomware	</a:t>
            </a:r>
            <a:br>
              <a:rPr lang="hu-HU" sz="2400" dirty="0" smtClean="0"/>
            </a:br>
            <a:r>
              <a:rPr lang="hu-HU" sz="2400" dirty="0" smtClean="0"/>
              <a:t>									     		-</a:t>
            </a:r>
            <a:r>
              <a:rPr lang="hu-HU" sz="2400" dirty="0" smtClean="0"/>
              <a:t>Egyebek</a:t>
            </a:r>
            <a:br>
              <a:rPr lang="hu-HU" sz="2400" dirty="0" smtClean="0"/>
            </a:br>
            <a:r>
              <a:rPr lang="hu-HU" sz="2400" dirty="0" smtClean="0"/>
              <a:t>										      -Szabotázs</a:t>
            </a:r>
            <a:r>
              <a:rPr lang="hu-HU" sz="2400" dirty="0" smtClean="0"/>
              <a:t>	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endParaRPr lang="hu-HU" dirty="0"/>
          </a:p>
          <a:p>
            <a:r>
              <a:rPr lang="hu-HU" sz="2400" dirty="0" smtClean="0"/>
              <a:t>Azonban léteznek ”barátságosabb” malwarek is, amik ”csak” egy a készítőnek a szórakoztatását szolgálja komoly kár nélkül.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2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266008"/>
            <a:ext cx="6469584" cy="889692"/>
          </a:xfrm>
        </p:spPr>
        <p:txBody>
          <a:bodyPr/>
          <a:lstStyle/>
          <a:p>
            <a:r>
              <a:rPr lang="hu-HU" dirty="0" smtClean="0"/>
              <a:t>Leggyengébb láncszem</a:t>
            </a:r>
            <a:br>
              <a:rPr lang="hu-HU" dirty="0" smtClean="0"/>
            </a:b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Kihasznált gyengeségek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3" y="2052918"/>
            <a:ext cx="6427788" cy="3712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malware</a:t>
            </a:r>
            <a:r>
              <a:rPr lang="hu-HU" dirty="0" smtClean="0"/>
              <a:t> támadások fő célpontjai: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hu-HU" dirty="0" smtClean="0"/>
              <a:t>Védetlen / gyengén védett software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hu-HU" dirty="0" smtClean="0"/>
              <a:t>Átlag felhasználók </a:t>
            </a:r>
            <a:r>
              <a:rPr lang="hu-HU" dirty="0" err="1" smtClean="0"/>
              <a:t>túljogolása</a:t>
            </a:r>
            <a:endParaRPr lang="hu-HU" dirty="0" smtClean="0"/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hu-HU" dirty="0" smtClean="0"/>
              <a:t>Gyenge jelszavak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hu-HU" dirty="0" smtClean="0"/>
              <a:t>Hálózaton belüli azonos operációs rendszer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21" y="353962"/>
            <a:ext cx="631097" cy="6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241758" cy="690282"/>
          </a:xfrm>
        </p:spPr>
        <p:txBody>
          <a:bodyPr/>
          <a:lstStyle/>
          <a:p>
            <a:r>
              <a:rPr lang="hu-HU" dirty="0" smtClean="0"/>
              <a:t>Terjesztési módok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23913" y="2612269"/>
            <a:ext cx="4662488" cy="2160536"/>
          </a:xfrm>
        </p:spPr>
        <p:txBody>
          <a:bodyPr>
            <a:normAutofit/>
          </a:bodyPr>
          <a:lstStyle/>
          <a:p>
            <a:r>
              <a:rPr lang="hu-HU" sz="3600" dirty="0" err="1" smtClean="0"/>
              <a:t>Phishing</a:t>
            </a:r>
            <a:endParaRPr lang="hu-HU" sz="3600" dirty="0" smtClean="0"/>
          </a:p>
          <a:p>
            <a:endParaRPr lang="hu-HU" sz="3600" dirty="0" smtClean="0"/>
          </a:p>
          <a:p>
            <a:r>
              <a:rPr lang="hu-HU" sz="3600" dirty="0"/>
              <a:t>Távoli asztal elérés</a:t>
            </a:r>
          </a:p>
          <a:p>
            <a:endParaRPr lang="hu-HU" sz="3600" dirty="0"/>
          </a:p>
          <a:p>
            <a:endParaRPr lang="hu-HU" sz="36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43" y="1954670"/>
            <a:ext cx="5649746" cy="347573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70" y="2687580"/>
            <a:ext cx="431317" cy="4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008382" cy="906182"/>
          </a:xfrm>
        </p:spPr>
        <p:txBody>
          <a:bodyPr/>
          <a:lstStyle/>
          <a:p>
            <a:r>
              <a:rPr lang="hu-HU" dirty="0"/>
              <a:t>Terjesztési módok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80665" y="2477233"/>
            <a:ext cx="5455735" cy="2374167"/>
          </a:xfrm>
        </p:spPr>
        <p:txBody>
          <a:bodyPr>
            <a:normAutofit/>
          </a:bodyPr>
          <a:lstStyle/>
          <a:p>
            <a:r>
              <a:rPr lang="hu-HU" sz="3600" dirty="0"/>
              <a:t>Fertőzött </a:t>
            </a:r>
            <a:r>
              <a:rPr lang="hu-HU" sz="3600" dirty="0" smtClean="0"/>
              <a:t>weboldalak</a:t>
            </a:r>
          </a:p>
          <a:p>
            <a:endParaRPr lang="hu-HU" sz="3600" dirty="0" smtClean="0"/>
          </a:p>
          <a:p>
            <a:r>
              <a:rPr lang="hu-HU" sz="3600" dirty="0" err="1"/>
              <a:t>Social</a:t>
            </a:r>
            <a:r>
              <a:rPr lang="hu-HU" sz="3600" dirty="0"/>
              <a:t> Network Spam</a:t>
            </a:r>
          </a:p>
          <a:p>
            <a:endParaRPr lang="hu-HU" sz="3600" dirty="0"/>
          </a:p>
          <a:p>
            <a:endParaRPr lang="hu-HU" sz="3600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97481"/>
            <a:ext cx="6126665" cy="38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2627"/>
          </a:xfrm>
        </p:spPr>
        <p:txBody>
          <a:bodyPr/>
          <a:lstStyle/>
          <a:p>
            <a:r>
              <a:rPr lang="hu-HU" sz="4000" dirty="0" err="1"/>
              <a:t>Potentially</a:t>
            </a:r>
            <a:r>
              <a:rPr lang="hu-HU" sz="4000" dirty="0"/>
              <a:t> </a:t>
            </a:r>
            <a:r>
              <a:rPr lang="hu-HU" sz="4000" dirty="0" err="1"/>
              <a:t>Unwanted</a:t>
            </a:r>
            <a:r>
              <a:rPr lang="hu-HU" sz="4000" dirty="0"/>
              <a:t> Program (PUP)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5945188" cy="38652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hu-HU" dirty="0" smtClean="0"/>
              <a:t>Nem feltétlenül károsak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Gyakran a felhasználó tölti le/telepíti fel</a:t>
            </a:r>
          </a:p>
          <a:p>
            <a:pPr>
              <a:lnSpc>
                <a:spcPct val="200000"/>
              </a:lnSpc>
            </a:pPr>
            <a:r>
              <a:rPr lang="hu-HU" dirty="0" smtClean="0"/>
              <a:t>Ide tartoznak: -</a:t>
            </a:r>
            <a:r>
              <a:rPr lang="hu-HU" dirty="0" err="1" smtClean="0"/>
              <a:t>adware</a:t>
            </a:r>
            <a:endParaRPr lang="hu-HU" dirty="0"/>
          </a:p>
          <a:p>
            <a:pPr marL="0" indent="0">
              <a:lnSpc>
                <a:spcPct val="200000"/>
              </a:lnSpc>
              <a:buNone/>
            </a:pPr>
            <a:r>
              <a:rPr lang="hu-HU" dirty="0" smtClean="0"/>
              <a:t>				    -</a:t>
            </a:r>
            <a:r>
              <a:rPr lang="hu-HU" dirty="0" err="1" smtClean="0"/>
              <a:t>spyware</a:t>
            </a:r>
            <a:r>
              <a:rPr lang="hu-HU" dirty="0" smtClean="0"/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dirty="0" smtClean="0"/>
              <a:t>				    -</a:t>
            </a:r>
            <a:r>
              <a:rPr lang="hu-HU" dirty="0" err="1" smtClean="0"/>
              <a:t>crapware</a:t>
            </a:r>
            <a:r>
              <a:rPr lang="hu-HU" dirty="0" smtClean="0"/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u-HU" dirty="0" smtClean="0"/>
              <a:t>				    -</a:t>
            </a:r>
            <a:r>
              <a:rPr lang="hu-HU" dirty="0" err="1" smtClean="0"/>
              <a:t>grayware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9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421285" cy="711064"/>
          </a:xfrm>
        </p:spPr>
        <p:txBody>
          <a:bodyPr/>
          <a:lstStyle/>
          <a:p>
            <a:r>
              <a:rPr lang="hu-HU" dirty="0" smtClean="0"/>
              <a:t>Antivírus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770000" y="2019820"/>
            <a:ext cx="4396339" cy="1479837"/>
          </a:xfrm>
        </p:spPr>
        <p:txBody>
          <a:bodyPr>
            <a:normAutofit/>
          </a:bodyPr>
          <a:lstStyle/>
          <a:p>
            <a:r>
              <a:rPr lang="hu-HU" dirty="0"/>
              <a:t>R</a:t>
            </a:r>
            <a:r>
              <a:rPr lang="hu-HU" dirty="0" smtClean="0"/>
              <a:t>eaktív védelem: egy a </a:t>
            </a:r>
            <a:r>
              <a:rPr lang="hu-HU" dirty="0" err="1" smtClean="0"/>
              <a:t>szoftware</a:t>
            </a:r>
            <a:r>
              <a:rPr lang="hu-HU" dirty="0" smtClean="0"/>
              <a:t> gyártója által kezelt adatbázis alapján működik</a:t>
            </a:r>
          </a:p>
          <a:p>
            <a:pPr marL="0" indent="0">
              <a:buNone/>
            </a:pPr>
            <a:r>
              <a:rPr lang="hu-HU" dirty="0" smtClean="0"/>
              <a:t>Védelem a fejlesztőtől függ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354432" y="2015339"/>
            <a:ext cx="4396341" cy="1484318"/>
          </a:xfrm>
        </p:spPr>
        <p:txBody>
          <a:bodyPr>
            <a:normAutofit/>
          </a:bodyPr>
          <a:lstStyle/>
          <a:p>
            <a:r>
              <a:rPr lang="hu-HU" dirty="0"/>
              <a:t>H</a:t>
            </a:r>
            <a:r>
              <a:rPr lang="hu-HU" dirty="0" smtClean="0"/>
              <a:t>eurisztikus vírusvédelem: Algoritmusok alapján azonosítja a vírusokat. </a:t>
            </a:r>
          </a:p>
          <a:p>
            <a:pPr marL="0" indent="0">
              <a:buNone/>
            </a:pPr>
            <a:r>
              <a:rPr lang="hu-HU" dirty="0" smtClean="0"/>
              <a:t>Napjainkban egyre fontosabb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70000" y="1529744"/>
            <a:ext cx="21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Két fő típusa van: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655126"/>
            <a:ext cx="1519844" cy="151984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13" y="4655126"/>
            <a:ext cx="2751763" cy="154870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34" y="4683986"/>
            <a:ext cx="1519844" cy="1519844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646111" y="629123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Malwarebytes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522213" y="628324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Avast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630234" y="629123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AVG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7506336" y="6291231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ESET</a:t>
            </a:r>
            <a:r>
              <a:rPr lang="hu-HU" b="1" dirty="0"/>
              <a:t> </a:t>
            </a:r>
            <a:r>
              <a:rPr lang="hu-HU" dirty="0" smtClean="0"/>
              <a:t>NOD32</a:t>
            </a: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36" y="4683986"/>
            <a:ext cx="1479665" cy="151984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4264429" y="381554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Néhány híresebb </a:t>
            </a:r>
            <a:r>
              <a:rPr lang="hu-HU" dirty="0" err="1" smtClean="0"/>
              <a:t>antivírus</a:t>
            </a:r>
            <a:endParaRPr lang="hu-HU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259" y="4683986"/>
            <a:ext cx="1519844" cy="1519844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9342259" y="630846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Avira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7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600</Words>
  <Application>Microsoft Office PowerPoint</Application>
  <PresentationFormat>Szélesvásznú</PresentationFormat>
  <Paragraphs>92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Malware</vt:lpstr>
      <vt:lpstr>Malware definíció</vt:lpstr>
      <vt:lpstr>Eredet</vt:lpstr>
      <vt:lpstr>Célja/indok</vt:lpstr>
      <vt:lpstr>Leggyengébb láncszem  Kihasznált gyengeségek</vt:lpstr>
      <vt:lpstr>Terjesztési módok</vt:lpstr>
      <vt:lpstr>Terjesztési módok</vt:lpstr>
      <vt:lpstr>Potentially Unwanted Program (PUP) </vt:lpstr>
      <vt:lpstr>Antivírus</vt:lpstr>
      <vt:lpstr>Híres malware támadások</vt:lpstr>
      <vt:lpstr>Híres malware támadások</vt:lpstr>
      <vt:lpstr>Híres malware támadások</vt:lpstr>
      <vt:lpstr>Források: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Szabó Péter</dc:creator>
  <cp:lastModifiedBy>Szabó Péter</cp:lastModifiedBy>
  <cp:revision>160</cp:revision>
  <dcterms:created xsi:type="dcterms:W3CDTF">2022-09-09T09:04:15Z</dcterms:created>
  <dcterms:modified xsi:type="dcterms:W3CDTF">2022-09-14T10:06:10Z</dcterms:modified>
</cp:coreProperties>
</file>