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14301"/>
            <a:ext cx="9640045" cy="1790699"/>
          </a:xfrm>
        </p:spPr>
        <p:txBody>
          <a:bodyPr/>
          <a:lstStyle/>
          <a:p>
            <a:pPr algn="ctr"/>
            <a:r>
              <a:rPr lang="hu-HU" sz="9600" dirty="0" smtClean="0"/>
              <a:t>Malware</a:t>
            </a:r>
            <a:endParaRPr lang="hu-HU" sz="9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26" y="1838325"/>
            <a:ext cx="66929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https://en.wikipedia.org/wiki/Malware</a:t>
            </a:r>
            <a:endParaRPr lang="hu-HU" dirty="0" smtClean="0"/>
          </a:p>
          <a:p>
            <a:r>
              <a:rPr lang="hu-HU" dirty="0"/>
              <a:t>https://www.csoonline.com/article/3663051/11-infamous-malware-attacks-the-first-and-the-worst.html</a:t>
            </a:r>
          </a:p>
          <a:p>
            <a:r>
              <a:rPr lang="hu-HU" dirty="0"/>
              <a:t>https://economictimes.indiatimes.com/tech/internet/hackers-are-a-busy-lot-in-these-lockdown-days/articleshow/75209238.cms a</a:t>
            </a:r>
          </a:p>
          <a:p>
            <a:r>
              <a:rPr lang="hu-HU" dirty="0" smtClean="0"/>
              <a:t>A</a:t>
            </a:r>
          </a:p>
          <a:p>
            <a:r>
              <a:rPr lang="hu-HU" dirty="0" smtClean="0"/>
              <a:t>A</a:t>
            </a:r>
          </a:p>
          <a:p>
            <a:r>
              <a:rPr lang="hu-H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6531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93676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Malware definíció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Malware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malicious </a:t>
            </a:r>
            <a:r>
              <a:rPr lang="en-US" b="1" dirty="0"/>
              <a:t>software</a:t>
            </a:r>
            <a:r>
              <a:rPr lang="en-US" dirty="0" smtClean="0"/>
              <a:t>)</a:t>
            </a:r>
            <a:r>
              <a:rPr lang="hu-HU" dirty="0" smtClean="0"/>
              <a:t> valamilyen rossz célra létrehozott software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6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7500" y="2052919"/>
            <a:ext cx="11366500" cy="2366682"/>
          </a:xfrm>
        </p:spPr>
        <p:txBody>
          <a:bodyPr/>
          <a:lstStyle/>
          <a:p>
            <a:r>
              <a:rPr lang="hu-HU" dirty="0"/>
              <a:t>Neumann </a:t>
            </a:r>
            <a:r>
              <a:rPr lang="hu-HU" dirty="0" smtClean="0"/>
              <a:t>János teórizálta először, hogy egy program képes lenne magát re kreálni</a:t>
            </a:r>
          </a:p>
          <a:p>
            <a:r>
              <a:rPr lang="hu-HU" dirty="0" smtClean="0"/>
              <a:t>Fred Cohen bebizonyította Neumann elméletét valamint utánajárt egyéb tulajdonságaiknak </a:t>
            </a:r>
          </a:p>
          <a:p>
            <a:r>
              <a:rPr lang="hu-HU" dirty="0" smtClean="0"/>
              <a:t>1987-es doktori disszertációját a számítógépes vírusokról írta</a:t>
            </a:r>
          </a:p>
          <a:p>
            <a:r>
              <a:rPr lang="hu-HU" dirty="0" smtClean="0"/>
              <a:t>Az első nem labori körülmények között dokumentált vírus: a (c)</a:t>
            </a:r>
            <a:r>
              <a:rPr lang="hu-HU" dirty="0" err="1" smtClean="0"/>
              <a:t>Brain</a:t>
            </a:r>
            <a:r>
              <a:rPr lang="hu-HU" dirty="0" smtClean="0"/>
              <a:t> Boot sector vírus</a:t>
            </a:r>
            <a:br>
              <a:rPr lang="hu-HU" dirty="0" smtClean="0"/>
            </a:br>
            <a:r>
              <a:rPr lang="hu-HU" dirty="0" smtClean="0"/>
              <a:t>1986-van készült a pakisztáni </a:t>
            </a:r>
            <a:r>
              <a:rPr lang="hu-HU" dirty="0"/>
              <a:t>Farooq </a:t>
            </a:r>
            <a:r>
              <a:rPr lang="hu-HU" dirty="0" smtClean="0"/>
              <a:t>Alvi fivérek keze által.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361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Célja/indok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9412288" cy="373828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Általában valamilyen kár okozás: 	-információ lopás</a:t>
            </a:r>
            <a:br>
              <a:rPr lang="hu-HU" sz="2400" dirty="0" smtClean="0"/>
            </a:br>
            <a:r>
              <a:rPr lang="hu-HU" sz="2400" dirty="0" smtClean="0"/>
              <a:t>									     		-szolgáltatás megtagadás</a:t>
            </a:r>
            <a:br>
              <a:rPr lang="hu-HU" sz="2400" dirty="0" smtClean="0"/>
            </a:br>
            <a:r>
              <a:rPr lang="hu-HU" sz="2400" dirty="0"/>
              <a:t>									     </a:t>
            </a:r>
            <a:r>
              <a:rPr lang="hu-HU" sz="2400" dirty="0" smtClean="0"/>
              <a:t>		-Hírnév károsítás	</a:t>
            </a:r>
            <a:br>
              <a:rPr lang="hu-HU" sz="2400" dirty="0" smtClean="0"/>
            </a:br>
            <a:r>
              <a:rPr lang="hu-HU" sz="2400" dirty="0" smtClean="0"/>
              <a:t>									     		-Ransomware	</a:t>
            </a:r>
            <a:br>
              <a:rPr lang="hu-HU" sz="2400" dirty="0" smtClean="0"/>
            </a:br>
            <a:r>
              <a:rPr lang="hu-HU" sz="2400" dirty="0" smtClean="0"/>
              <a:t>									     		-Egyebek	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endParaRPr lang="hu-HU" dirty="0"/>
          </a:p>
          <a:p>
            <a:r>
              <a:rPr lang="hu-HU" sz="2400" dirty="0" smtClean="0"/>
              <a:t>Azonban léteznek ”barátságosabb” malwarek is, amik ”csak” egy a készítőnek a szórakoztatását szolgálja komoly kár nélkül.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24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9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84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Antivírus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34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Híres malware támadások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>
            <a:normAutofit/>
          </a:bodyPr>
          <a:lstStyle/>
          <a:p>
            <a:r>
              <a:rPr lang="hu-HU" dirty="0"/>
              <a:t>Creeper </a:t>
            </a:r>
            <a:r>
              <a:rPr lang="hu-HU" dirty="0" err="1"/>
              <a:t>virus</a:t>
            </a:r>
            <a:r>
              <a:rPr lang="hu-HU" dirty="0"/>
              <a:t> (1971)</a:t>
            </a:r>
          </a:p>
          <a:p>
            <a:r>
              <a:rPr lang="hu-HU" dirty="0" err="1"/>
              <a:t>Brain</a:t>
            </a:r>
            <a:r>
              <a:rPr lang="hu-HU" dirty="0"/>
              <a:t> </a:t>
            </a:r>
            <a:r>
              <a:rPr lang="hu-HU" dirty="0" err="1"/>
              <a:t>virus</a:t>
            </a:r>
            <a:r>
              <a:rPr lang="hu-HU" dirty="0"/>
              <a:t> (1986)</a:t>
            </a:r>
          </a:p>
          <a:p>
            <a:r>
              <a:rPr lang="hu-HU" dirty="0"/>
              <a:t>Morris </a:t>
            </a:r>
            <a:r>
              <a:rPr lang="hu-HU" dirty="0" err="1"/>
              <a:t>worm</a:t>
            </a:r>
            <a:r>
              <a:rPr lang="hu-HU" dirty="0"/>
              <a:t> (1988)</a:t>
            </a:r>
          </a:p>
          <a:p>
            <a:r>
              <a:rPr lang="hu-HU" dirty="0"/>
              <a:t>ILOVEYOU </a:t>
            </a:r>
            <a:r>
              <a:rPr lang="hu-HU" dirty="0" err="1"/>
              <a:t>worm</a:t>
            </a:r>
            <a:r>
              <a:rPr lang="hu-HU" dirty="0"/>
              <a:t> (2000)</a:t>
            </a:r>
          </a:p>
          <a:p>
            <a:r>
              <a:rPr lang="hu-HU" dirty="0"/>
              <a:t>Mydoom </a:t>
            </a:r>
            <a:r>
              <a:rPr lang="hu-HU" dirty="0" err="1"/>
              <a:t>worm</a:t>
            </a:r>
            <a:r>
              <a:rPr lang="hu-HU" dirty="0"/>
              <a:t> (2004)</a:t>
            </a:r>
          </a:p>
          <a:p>
            <a:r>
              <a:rPr lang="hu-HU" dirty="0" err="1"/>
              <a:t>Zeus</a:t>
            </a:r>
            <a:r>
              <a:rPr lang="hu-HU" dirty="0"/>
              <a:t> </a:t>
            </a:r>
            <a:r>
              <a:rPr lang="hu-HU" dirty="0" err="1"/>
              <a:t>trojan</a:t>
            </a:r>
            <a:r>
              <a:rPr lang="hu-HU" dirty="0"/>
              <a:t> (2007)</a:t>
            </a:r>
          </a:p>
          <a:p>
            <a:r>
              <a:rPr lang="hu-HU" dirty="0" err="1"/>
              <a:t>CryptoLocker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 (2013)</a:t>
            </a:r>
          </a:p>
          <a:p>
            <a:r>
              <a:rPr lang="hu-HU" dirty="0" err="1"/>
              <a:t>Emotet</a:t>
            </a:r>
            <a:r>
              <a:rPr lang="hu-HU" dirty="0"/>
              <a:t> </a:t>
            </a:r>
            <a:r>
              <a:rPr lang="hu-HU" dirty="0" err="1"/>
              <a:t>trojan</a:t>
            </a:r>
            <a:r>
              <a:rPr lang="hu-HU" dirty="0"/>
              <a:t> (2014)</a:t>
            </a:r>
          </a:p>
          <a:p>
            <a:r>
              <a:rPr lang="hu-HU" dirty="0" err="1"/>
              <a:t>Mirai</a:t>
            </a:r>
            <a:r>
              <a:rPr lang="hu-HU" dirty="0"/>
              <a:t> botnet (2016)</a:t>
            </a:r>
          </a:p>
          <a:p>
            <a:r>
              <a:rPr lang="hu-HU" dirty="0" err="1"/>
              <a:t>Petya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/</a:t>
            </a:r>
            <a:r>
              <a:rPr lang="hu-HU" dirty="0" err="1"/>
              <a:t>NotPetya</a:t>
            </a:r>
            <a:r>
              <a:rPr lang="hu-HU" dirty="0"/>
              <a:t> </a:t>
            </a:r>
            <a:r>
              <a:rPr lang="hu-HU" dirty="0" err="1"/>
              <a:t>wiper</a:t>
            </a:r>
            <a:r>
              <a:rPr lang="hu-HU" dirty="0"/>
              <a:t> (2016/7)</a:t>
            </a:r>
          </a:p>
          <a:p>
            <a:r>
              <a:rPr lang="hu-HU" dirty="0" err="1"/>
              <a:t>Clop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 (2019-Present)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58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Híres malware támadások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54100" y="1574800"/>
            <a:ext cx="9271000" cy="4991100"/>
          </a:xfrm>
        </p:spPr>
        <p:txBody>
          <a:bodyPr>
            <a:normAutofit/>
          </a:bodyPr>
          <a:lstStyle/>
          <a:p>
            <a:r>
              <a:rPr lang="hu-HU" dirty="0" smtClean="0"/>
              <a:t>Creeper: </a:t>
            </a:r>
            <a:r>
              <a:rPr lang="hu-HU" dirty="0"/>
              <a:t>1971-ben</a:t>
            </a:r>
            <a:r>
              <a:rPr lang="hu-HU" dirty="0" smtClean="0"/>
              <a:t> Bob Thomas írta PDP-10-ben. A Creeper sokszorosította magát és az ARPANETen keresztül fertőzött meg új eszközöket. A Creeper nem tett kárt a gépekben csupán csak koncepció bizonyításra szolgált.</a:t>
            </a:r>
          </a:p>
          <a:p>
            <a:r>
              <a:rPr lang="hu-HU" dirty="0" smtClean="0"/>
              <a:t>Mydoom: Emailek által terjedt majd a fertőzött eszközt arra használta, hogy tovább terjedjen valamint DDoS támadásokat indított az SCO(</a:t>
            </a:r>
            <a:r>
              <a:rPr lang="hu-HU" dirty="0"/>
              <a:t>Sanghaji Együttműködési </a:t>
            </a:r>
            <a:r>
              <a:rPr lang="hu-HU" dirty="0" smtClean="0"/>
              <a:t>Szervezet) és Microsoft ellen. A mai napig nem tudni ki készítette és miért.</a:t>
            </a:r>
          </a:p>
          <a:p>
            <a:r>
              <a:rPr lang="hu-HU" dirty="0" smtClean="0"/>
              <a:t>Morris féreg: Az első olyan malware ami saját magától terjedt és nem volt szüksége más programra. Csupán </a:t>
            </a:r>
            <a:r>
              <a:rPr lang="hu-HU" dirty="0"/>
              <a:t>koncepció bizonyításra </a:t>
            </a:r>
            <a:r>
              <a:rPr lang="hu-HU" dirty="0" smtClean="0"/>
              <a:t>szolgált azonban komoly anyagi kárt okozott mivel a terjedése alatt számtalan eszközt megfagyasztott.</a:t>
            </a:r>
            <a:br>
              <a:rPr lang="hu-HU" dirty="0" smtClean="0"/>
            </a:br>
            <a:r>
              <a:rPr lang="hu-HU" dirty="0" smtClean="0"/>
              <a:t>Alkotója Robert Morris próbált javítani a helyzeten és csökkenteni a kárt azonban ő volt az első ember akit elítéltek számítógépes csalás miatt.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962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382</Words>
  <Application>Microsoft Office PowerPoint</Application>
  <PresentationFormat>Szélesvásznú</PresentationFormat>
  <Paragraphs>36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Malware</vt:lpstr>
      <vt:lpstr>Malware definíció</vt:lpstr>
      <vt:lpstr>Eredet</vt:lpstr>
      <vt:lpstr>Célja/indok</vt:lpstr>
      <vt:lpstr>PowerPoint-bemutató</vt:lpstr>
      <vt:lpstr>PowerPoint-bemutató</vt:lpstr>
      <vt:lpstr>Antivírus</vt:lpstr>
      <vt:lpstr>Híres malware támadások</vt:lpstr>
      <vt:lpstr>Híres malware támadások</vt:lpstr>
      <vt:lpstr>Források: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Szabó Péter</dc:creator>
  <cp:lastModifiedBy>Szabó Péter</cp:lastModifiedBy>
  <cp:revision>49</cp:revision>
  <dcterms:created xsi:type="dcterms:W3CDTF">2022-09-09T09:04:15Z</dcterms:created>
  <dcterms:modified xsi:type="dcterms:W3CDTF">2022-09-09T10:25:21Z</dcterms:modified>
</cp:coreProperties>
</file>