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1E2"/>
    <a:srgbClr val="56B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-reports.com/2022/05/17/eternity-malware-offers-swiss-army-knife-of-cybercrime-tools/" TargetMode="External"/><Relationship Id="rId13" Type="http://schemas.openxmlformats.org/officeDocument/2006/relationships/hyperlink" Target="https://hu.wizcase.com/download/avira-antivirus/" TargetMode="External"/><Relationship Id="rId3" Type="http://schemas.openxmlformats.org/officeDocument/2006/relationships/hyperlink" Target="https://www.csoonline.com/article/3663051/11-infamous-malware-attacks-the-first-and-the-worst.html" TargetMode="External"/><Relationship Id="rId7" Type="http://schemas.openxmlformats.org/officeDocument/2006/relationships/hyperlink" Target="https://www.microsoft.com/hu-hu/p/avg-download-center/9nblggh40m0q" TargetMode="External"/><Relationship Id="rId12" Type="http://schemas.openxmlformats.org/officeDocument/2006/relationships/hyperlink" Target="https://www.flaticon.com/free-icon/ransomware_2943434" TargetMode="External"/><Relationship Id="rId2" Type="http://schemas.openxmlformats.org/officeDocument/2006/relationships/hyperlink" Target="https://en.wikipedia.org/wiki/Mal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org.malwarebytes.antimalware&amp;hl=hu&amp;gl=NL" TargetMode="External"/><Relationship Id="rId11" Type="http://schemas.openxmlformats.org/officeDocument/2006/relationships/hyperlink" Target="https://thenounproject.com/icon/computer-virus-585558/" TargetMode="External"/><Relationship Id="rId5" Type="http://schemas.openxmlformats.org/officeDocument/2006/relationships/hyperlink" Target="https://hu.wizcase.com/antivirus/avast/" TargetMode="External"/><Relationship Id="rId15" Type="http://schemas.openxmlformats.org/officeDocument/2006/relationships/hyperlink" Target="https://www.subpng.com/free-png/weakness.html" TargetMode="External"/><Relationship Id="rId10" Type="http://schemas.openxmlformats.org/officeDocument/2006/relationships/hyperlink" Target="https://www.freepik.com/free-icon/trojan-horse_739048.htm" TargetMode="External"/><Relationship Id="rId4" Type="http://schemas.openxmlformats.org/officeDocument/2006/relationships/hyperlink" Target="https://hu.wikipedia.org/wiki/V%C3%ADrusirt%C3%B3" TargetMode="External"/><Relationship Id="rId9" Type="http://schemas.openxmlformats.org/officeDocument/2006/relationships/hyperlink" Target="https://www.freepik.com/free-icon/worm_14331531.htm" TargetMode="External"/><Relationship Id="rId14" Type="http://schemas.openxmlformats.org/officeDocument/2006/relationships/hyperlink" Target="https://www.flaticon.com/free-icon/spyware_352127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086574" y="2325033"/>
            <a:ext cx="4115016" cy="984696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rgbClr val="58C1E2"/>
                </a:solidFill>
              </a:rPr>
              <a:t>Malware</a:t>
            </a:r>
            <a:endParaRPr lang="hu-HU" dirty="0">
              <a:solidFill>
                <a:srgbClr val="58C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689081" cy="3907307"/>
          </a:xfrm>
        </p:spPr>
        <p:txBody>
          <a:bodyPr>
            <a:normAutofit fontScale="55000" lnSpcReduction="20000"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en.wikipedia.org/wiki/Malware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www.csoonline.com/article/3663051/11-infamous-malware-attacks-the-first-and-the-worst.html</a:t>
            </a:r>
            <a:endParaRPr lang="hu-HU" dirty="0"/>
          </a:p>
          <a:p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hu.wikipedia.org/wiki/V%C3%ADrusirt%C3%B3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https://hu.wizcase.com/antivirus/avast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play.google.com/store/apps/details?id=org.malwarebytes.antimalware&amp;hl=hu&amp;gl=NL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www.microsoft.com/hu-hu/p/avg-download-center/9nblggh40m0q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https://cyber-reports.com/2022/05/17/eternity-malware-offers-swiss-army-knife-of-cybercrime-tools</a:t>
            </a:r>
            <a:r>
              <a:rPr lang="hu-HU" dirty="0" smtClean="0">
                <a:hlinkClick r:id="rId8"/>
              </a:rPr>
              <a:t>/</a:t>
            </a:r>
            <a:endParaRPr lang="hu-HU" dirty="0" smtClean="0"/>
          </a:p>
          <a:p>
            <a:r>
              <a:rPr lang="hu-HU" dirty="0">
                <a:hlinkClick r:id="rId9"/>
              </a:rPr>
              <a:t>https://</a:t>
            </a:r>
            <a:r>
              <a:rPr lang="hu-HU" dirty="0" smtClean="0">
                <a:hlinkClick r:id="rId9"/>
              </a:rPr>
              <a:t>www.freepik.com/free-icon/worm_14331531.htm</a:t>
            </a:r>
            <a:endParaRPr lang="hu-HU" dirty="0" smtClean="0"/>
          </a:p>
          <a:p>
            <a:r>
              <a:rPr lang="hu-HU" dirty="0">
                <a:hlinkClick r:id="rId10"/>
              </a:rPr>
              <a:t>https://</a:t>
            </a:r>
            <a:r>
              <a:rPr lang="hu-HU" dirty="0" smtClean="0">
                <a:hlinkClick r:id="rId10"/>
              </a:rPr>
              <a:t>www.freepik.com/free-icon/trojan-horse_739048.htm</a:t>
            </a:r>
            <a:endParaRPr lang="hu-HU" dirty="0" smtClean="0"/>
          </a:p>
          <a:p>
            <a:r>
              <a:rPr lang="hu-HU" dirty="0">
                <a:hlinkClick r:id="rId11"/>
              </a:rPr>
              <a:t>https://thenounproject.com/icon/computer-virus-585558</a:t>
            </a:r>
            <a:r>
              <a:rPr lang="hu-HU" dirty="0" smtClean="0">
                <a:hlinkClick r:id="rId11"/>
              </a:rPr>
              <a:t>/</a:t>
            </a:r>
            <a:endParaRPr lang="hu-HU" dirty="0" smtClean="0"/>
          </a:p>
          <a:p>
            <a:r>
              <a:rPr lang="hu-HU" dirty="0">
                <a:hlinkClick r:id="rId12"/>
              </a:rPr>
              <a:t>https://</a:t>
            </a:r>
            <a:r>
              <a:rPr lang="hu-HU" dirty="0" smtClean="0">
                <a:hlinkClick r:id="rId12"/>
              </a:rPr>
              <a:t>www.flaticon.com/free-icon/ransomware_2943434</a:t>
            </a:r>
            <a:endParaRPr lang="hu-HU" dirty="0" smtClean="0"/>
          </a:p>
          <a:p>
            <a:r>
              <a:rPr lang="hu-HU" dirty="0">
                <a:hlinkClick r:id="rId13"/>
              </a:rPr>
              <a:t>https://hu.wizcase.com/download/avira-antivirus</a:t>
            </a:r>
            <a:r>
              <a:rPr lang="hu-HU" dirty="0" smtClean="0">
                <a:hlinkClick r:id="rId13"/>
              </a:rPr>
              <a:t>/</a:t>
            </a:r>
            <a:endParaRPr lang="hu-HU" dirty="0" smtClean="0"/>
          </a:p>
          <a:p>
            <a:r>
              <a:rPr lang="hu-HU" dirty="0">
                <a:hlinkClick r:id="rId14"/>
              </a:rPr>
              <a:t>https://</a:t>
            </a:r>
            <a:r>
              <a:rPr lang="hu-HU" dirty="0" smtClean="0">
                <a:hlinkClick r:id="rId14"/>
              </a:rPr>
              <a:t>www.flaticon.com/free-icon/spyware_3521273</a:t>
            </a:r>
            <a:endParaRPr lang="hu-HU" dirty="0" smtClean="0"/>
          </a:p>
          <a:p>
            <a:r>
              <a:rPr lang="hu-HU" dirty="0">
                <a:hlinkClick r:id="rId15"/>
              </a:rPr>
              <a:t>https://</a:t>
            </a:r>
            <a:r>
              <a:rPr lang="hu-HU" dirty="0" smtClean="0">
                <a:hlinkClick r:id="rId15"/>
              </a:rPr>
              <a:t>www.subpng.com/free-png/weakness.html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653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19005" y="2468556"/>
            <a:ext cx="6425738" cy="2286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67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Malware 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323321" cy="2893155"/>
          </a:xfrm>
        </p:spPr>
        <p:txBody>
          <a:bodyPr/>
          <a:lstStyle/>
          <a:p>
            <a:r>
              <a:rPr lang="en-US" b="1" dirty="0"/>
              <a:t>Malware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malicious </a:t>
            </a:r>
            <a:r>
              <a:rPr lang="en-US" b="1" dirty="0"/>
              <a:t>software</a:t>
            </a:r>
            <a:r>
              <a:rPr lang="en-US" dirty="0" smtClean="0"/>
              <a:t>)</a:t>
            </a:r>
            <a:r>
              <a:rPr lang="hu-HU" dirty="0" smtClean="0"/>
              <a:t> valamilyen rossz célra létrehozott </a:t>
            </a:r>
            <a:r>
              <a:rPr lang="hu-HU" dirty="0" smtClean="0"/>
              <a:t>software</a:t>
            </a:r>
          </a:p>
          <a:p>
            <a:r>
              <a:rPr lang="hu-HU" dirty="0" smtClean="0"/>
              <a:t>Típusai:  -Trójai(</a:t>
            </a:r>
            <a:r>
              <a:rPr lang="hu-HU" dirty="0" err="1" smtClean="0"/>
              <a:t>Torjan</a:t>
            </a:r>
            <a:r>
              <a:rPr lang="hu-HU" dirty="0" smtClean="0"/>
              <a:t> </a:t>
            </a:r>
            <a:r>
              <a:rPr lang="hu-HU" dirty="0" err="1" smtClean="0"/>
              <a:t>Horse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		-Féreg(</a:t>
            </a:r>
            <a:r>
              <a:rPr lang="hu-HU" dirty="0" err="1" smtClean="0"/>
              <a:t>Worm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		-Vírus</a:t>
            </a:r>
          </a:p>
          <a:p>
            <a:pPr marL="0" indent="0">
              <a:buNone/>
            </a:pPr>
            <a:r>
              <a:rPr lang="hu-HU" dirty="0" smtClean="0"/>
              <a:t>			-</a:t>
            </a:r>
            <a:r>
              <a:rPr lang="hu-HU" dirty="0" err="1" smtClean="0"/>
              <a:t>Ransomware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283" y="2813109"/>
            <a:ext cx="403916" cy="4039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83" y="3217025"/>
            <a:ext cx="427408" cy="4274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83" y="3665199"/>
            <a:ext cx="427408" cy="4274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83" y="4113373"/>
            <a:ext cx="403916" cy="4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905896" cy="752627"/>
          </a:xfrm>
        </p:spPr>
        <p:txBody>
          <a:bodyPr/>
          <a:lstStyle/>
          <a:p>
            <a:r>
              <a:rPr lang="hu-HU" dirty="0" smtClean="0"/>
              <a:t>Eredet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7500" y="2052919"/>
            <a:ext cx="11366500" cy="2366682"/>
          </a:xfrm>
        </p:spPr>
        <p:txBody>
          <a:bodyPr/>
          <a:lstStyle/>
          <a:p>
            <a:r>
              <a:rPr lang="hu-HU" dirty="0"/>
              <a:t>Neumann </a:t>
            </a:r>
            <a:r>
              <a:rPr lang="hu-HU" dirty="0" smtClean="0"/>
              <a:t>János teórizálta először, hogy egy program képes lenne magát re kreálni</a:t>
            </a:r>
          </a:p>
          <a:p>
            <a:r>
              <a:rPr lang="hu-HU" dirty="0" smtClean="0"/>
              <a:t>Fred Cohen bebizonyította Neumann elméletét valamint utánajárt egyéb </a:t>
            </a:r>
            <a:r>
              <a:rPr lang="hu-HU" dirty="0" smtClean="0"/>
              <a:t>tulajdonságoknak</a:t>
            </a:r>
            <a:endParaRPr lang="hu-HU" dirty="0" smtClean="0"/>
          </a:p>
          <a:p>
            <a:r>
              <a:rPr lang="hu-HU" dirty="0" smtClean="0"/>
              <a:t>1987-es doktori disszertációját a számítógépes vírusokról írta</a:t>
            </a:r>
          </a:p>
          <a:p>
            <a:r>
              <a:rPr lang="hu-HU" dirty="0" smtClean="0"/>
              <a:t>Az első nem labori körülmények között dokumentált vírus: a (c)</a:t>
            </a:r>
            <a:r>
              <a:rPr lang="hu-HU" dirty="0" err="1" smtClean="0"/>
              <a:t>Brain</a:t>
            </a:r>
            <a:r>
              <a:rPr lang="hu-HU" dirty="0" smtClean="0"/>
              <a:t> Boot sector vírus</a:t>
            </a:r>
            <a:br>
              <a:rPr lang="hu-HU" dirty="0" smtClean="0"/>
            </a:br>
            <a:r>
              <a:rPr lang="hu-HU" dirty="0" smtClean="0"/>
              <a:t>1986-van készült a pakisztáni </a:t>
            </a:r>
            <a:r>
              <a:rPr lang="hu-HU" dirty="0"/>
              <a:t>Farooq </a:t>
            </a:r>
            <a:r>
              <a:rPr lang="hu-HU" dirty="0" smtClean="0"/>
              <a:t>Alvi fivérek keze által.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361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252558" cy="802504"/>
          </a:xfrm>
        </p:spPr>
        <p:txBody>
          <a:bodyPr/>
          <a:lstStyle/>
          <a:p>
            <a:r>
              <a:rPr lang="hu-HU" dirty="0" smtClean="0"/>
              <a:t>Célja/indok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9079779" cy="346673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Általában valamilyen kár okozás: 	-információ lopás</a:t>
            </a:r>
            <a:br>
              <a:rPr lang="hu-HU" sz="2400" dirty="0" smtClean="0"/>
            </a:br>
            <a:r>
              <a:rPr lang="hu-HU" sz="2400" dirty="0" smtClean="0"/>
              <a:t>									     		</a:t>
            </a:r>
            <a:r>
              <a:rPr lang="hu-HU" sz="2400" dirty="0" smtClean="0"/>
              <a:t>-</a:t>
            </a:r>
            <a:r>
              <a:rPr lang="hu-HU" sz="2400" dirty="0" smtClean="0"/>
              <a:t>szolgáltatás megtagadás</a:t>
            </a:r>
            <a:br>
              <a:rPr lang="hu-HU" sz="2400" dirty="0" smtClean="0"/>
            </a:br>
            <a:r>
              <a:rPr lang="hu-HU" sz="2400" dirty="0"/>
              <a:t>									     </a:t>
            </a:r>
            <a:r>
              <a:rPr lang="hu-HU" sz="2400" dirty="0" smtClean="0"/>
              <a:t>		</a:t>
            </a:r>
            <a:r>
              <a:rPr lang="hu-HU" sz="2400" dirty="0" smtClean="0"/>
              <a:t>-</a:t>
            </a:r>
            <a:r>
              <a:rPr lang="hu-HU" sz="2400" dirty="0" smtClean="0"/>
              <a:t>Hírnév károsítás	</a:t>
            </a:r>
            <a:br>
              <a:rPr lang="hu-HU" sz="2400" dirty="0" smtClean="0"/>
            </a:br>
            <a:r>
              <a:rPr lang="hu-HU" sz="2400" dirty="0" smtClean="0"/>
              <a:t>									     		</a:t>
            </a:r>
            <a:r>
              <a:rPr lang="hu-HU" sz="2400" dirty="0" smtClean="0"/>
              <a:t>-</a:t>
            </a:r>
            <a:r>
              <a:rPr lang="hu-HU" sz="2400" dirty="0" smtClean="0"/>
              <a:t>Ransomware	</a:t>
            </a:r>
            <a:br>
              <a:rPr lang="hu-HU" sz="2400" dirty="0" smtClean="0"/>
            </a:br>
            <a:r>
              <a:rPr lang="hu-HU" sz="2400" dirty="0" smtClean="0"/>
              <a:t>									     		</a:t>
            </a:r>
            <a:r>
              <a:rPr lang="hu-HU" sz="2400" dirty="0" smtClean="0"/>
              <a:t>-</a:t>
            </a:r>
            <a:r>
              <a:rPr lang="hu-HU" sz="2400" dirty="0" smtClean="0"/>
              <a:t>Egyebek	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endParaRPr lang="hu-HU" dirty="0"/>
          </a:p>
          <a:p>
            <a:r>
              <a:rPr lang="hu-HU" sz="2400" dirty="0" smtClean="0"/>
              <a:t>Azonban léteznek ”barátságosabb” malwarek is, amik ”csak” egy a készítőnek a szórakoztatását szolgálja komoly kár nélkül.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24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266008"/>
            <a:ext cx="6469584" cy="1438102"/>
          </a:xfrm>
        </p:spPr>
        <p:txBody>
          <a:bodyPr/>
          <a:lstStyle/>
          <a:p>
            <a:r>
              <a:rPr lang="hu-HU" dirty="0" smtClean="0"/>
              <a:t>Leggyengébb láncszem</a:t>
            </a:r>
            <a:br>
              <a:rPr lang="hu-HU" dirty="0" smtClean="0"/>
            </a:b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Kihasznált gyengeségek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9"/>
            <a:ext cx="6012384" cy="238607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malware</a:t>
            </a:r>
            <a:r>
              <a:rPr lang="hu-HU" dirty="0" smtClean="0"/>
              <a:t> támadások fő célpontjai:</a:t>
            </a:r>
          </a:p>
          <a:p>
            <a:r>
              <a:rPr lang="hu-HU" dirty="0" smtClean="0"/>
              <a:t>Védetlen / gyengén védett software</a:t>
            </a:r>
          </a:p>
          <a:p>
            <a:r>
              <a:rPr lang="hu-HU" dirty="0" smtClean="0"/>
              <a:t>Átlag felhasználók </a:t>
            </a:r>
            <a:r>
              <a:rPr lang="hu-HU" dirty="0" err="1" smtClean="0"/>
              <a:t>túljogolása</a:t>
            </a:r>
            <a:endParaRPr lang="hu-HU" dirty="0" smtClean="0"/>
          </a:p>
          <a:p>
            <a:r>
              <a:rPr lang="hu-HU" dirty="0" smtClean="0"/>
              <a:t>Gyenge jelszavak</a:t>
            </a:r>
          </a:p>
          <a:p>
            <a:r>
              <a:rPr lang="hu-HU" dirty="0" smtClean="0"/>
              <a:t>Hálózaton belüli azonos operációs rendszer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21" y="353962"/>
            <a:ext cx="631097" cy="6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lang="hu-HU" sz="4000" dirty="0" err="1"/>
              <a:t>Potentially</a:t>
            </a:r>
            <a:r>
              <a:rPr lang="hu-HU" sz="4000" dirty="0"/>
              <a:t> </a:t>
            </a:r>
            <a:r>
              <a:rPr lang="hu-HU" sz="4000" dirty="0" err="1"/>
              <a:t>Unwanted</a:t>
            </a:r>
            <a:r>
              <a:rPr lang="hu-HU" sz="4000" dirty="0"/>
              <a:t> Program (PUP)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9"/>
            <a:ext cx="5505306" cy="2610522"/>
          </a:xfrm>
        </p:spPr>
        <p:txBody>
          <a:bodyPr/>
          <a:lstStyle/>
          <a:p>
            <a:r>
              <a:rPr lang="hu-HU" dirty="0" smtClean="0"/>
              <a:t>Nem feltétlenül károsak</a:t>
            </a:r>
          </a:p>
          <a:p>
            <a:r>
              <a:rPr lang="hu-HU" dirty="0" smtClean="0"/>
              <a:t>Gyakran a felhasználó tölti le/telepíti fel</a:t>
            </a:r>
          </a:p>
          <a:p>
            <a:r>
              <a:rPr lang="hu-HU" dirty="0" smtClean="0"/>
              <a:t>Ide tartoznak: -</a:t>
            </a:r>
            <a:r>
              <a:rPr lang="hu-HU" dirty="0" err="1" smtClean="0"/>
              <a:t>adware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spyware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crapware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grayware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9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421285" cy="711064"/>
          </a:xfrm>
        </p:spPr>
        <p:txBody>
          <a:bodyPr/>
          <a:lstStyle/>
          <a:p>
            <a:r>
              <a:rPr lang="hu-HU" dirty="0" smtClean="0"/>
              <a:t>Antivírus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770000" y="2019820"/>
            <a:ext cx="4396339" cy="1479837"/>
          </a:xfrm>
        </p:spPr>
        <p:txBody>
          <a:bodyPr>
            <a:normAutofit/>
          </a:bodyPr>
          <a:lstStyle/>
          <a:p>
            <a:r>
              <a:rPr lang="hu-HU" dirty="0"/>
              <a:t>R</a:t>
            </a:r>
            <a:r>
              <a:rPr lang="hu-HU" dirty="0" smtClean="0"/>
              <a:t>eaktív védelem: egy a </a:t>
            </a:r>
            <a:r>
              <a:rPr lang="hu-HU" dirty="0" err="1" smtClean="0"/>
              <a:t>szoftware</a:t>
            </a:r>
            <a:r>
              <a:rPr lang="hu-HU" dirty="0" smtClean="0"/>
              <a:t> gyártója által kezelt adatbázis alapján működik</a:t>
            </a:r>
          </a:p>
          <a:p>
            <a:pPr marL="0" indent="0">
              <a:buNone/>
            </a:pPr>
            <a:r>
              <a:rPr lang="hu-HU" dirty="0" smtClean="0"/>
              <a:t>Védelem a fejlesztőtől függ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354432" y="2015339"/>
            <a:ext cx="4396341" cy="1484318"/>
          </a:xfrm>
        </p:spPr>
        <p:txBody>
          <a:bodyPr>
            <a:normAutofit/>
          </a:bodyPr>
          <a:lstStyle/>
          <a:p>
            <a:r>
              <a:rPr lang="hu-HU" dirty="0"/>
              <a:t>H</a:t>
            </a:r>
            <a:r>
              <a:rPr lang="hu-HU" dirty="0" smtClean="0"/>
              <a:t>eurisztikus vírusvédelem: Algoritmusok alapján azonosítja a vírusokat. </a:t>
            </a:r>
          </a:p>
          <a:p>
            <a:pPr marL="0" indent="0">
              <a:buNone/>
            </a:pPr>
            <a:r>
              <a:rPr lang="hu-HU" dirty="0" smtClean="0"/>
              <a:t>Napjainkban egyre fontosabb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70000" y="1529744"/>
            <a:ext cx="21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Két fő típusa van: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655126"/>
            <a:ext cx="1519844" cy="151984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13" y="4655126"/>
            <a:ext cx="2751763" cy="154870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34" y="4683986"/>
            <a:ext cx="1519844" cy="151984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46111" y="629123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Malwarebytes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522213" y="62832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Avast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630234" y="629123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AVG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7506336" y="6291231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ESET</a:t>
            </a:r>
            <a:r>
              <a:rPr lang="hu-HU" b="1" dirty="0"/>
              <a:t> </a:t>
            </a:r>
            <a:r>
              <a:rPr lang="hu-HU" dirty="0" smtClean="0"/>
              <a:t>NOD32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6" y="4683986"/>
            <a:ext cx="1479665" cy="151984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4264429" y="38155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Néhány híresebb </a:t>
            </a:r>
            <a:r>
              <a:rPr lang="hu-HU" dirty="0" err="1" smtClean="0"/>
              <a:t>antivírus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59" y="4683986"/>
            <a:ext cx="1519844" cy="1519844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9342259" y="63084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Avira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3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026536" cy="844067"/>
          </a:xfrm>
        </p:spPr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1524000"/>
            <a:ext cx="5771312" cy="47243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Creeper </a:t>
            </a:r>
            <a:r>
              <a:rPr lang="hu-HU" dirty="0" err="1"/>
              <a:t>virus</a:t>
            </a:r>
            <a:r>
              <a:rPr lang="hu-HU" dirty="0"/>
              <a:t> (1971)</a:t>
            </a:r>
          </a:p>
          <a:p>
            <a:r>
              <a:rPr lang="hu-HU" dirty="0" err="1"/>
              <a:t>Brain</a:t>
            </a:r>
            <a:r>
              <a:rPr lang="hu-HU" dirty="0"/>
              <a:t> </a:t>
            </a:r>
            <a:r>
              <a:rPr lang="hu-HU" dirty="0" err="1"/>
              <a:t>virus</a:t>
            </a:r>
            <a:r>
              <a:rPr lang="hu-HU" dirty="0"/>
              <a:t> (1986)</a:t>
            </a:r>
          </a:p>
          <a:p>
            <a:r>
              <a:rPr lang="hu-HU" dirty="0"/>
              <a:t>Morris </a:t>
            </a:r>
            <a:r>
              <a:rPr lang="hu-HU" dirty="0" err="1"/>
              <a:t>worm</a:t>
            </a:r>
            <a:r>
              <a:rPr lang="hu-HU" dirty="0"/>
              <a:t> (1988)</a:t>
            </a:r>
          </a:p>
          <a:p>
            <a:r>
              <a:rPr lang="hu-HU" dirty="0"/>
              <a:t>ILOVEYOU </a:t>
            </a:r>
            <a:r>
              <a:rPr lang="hu-HU" dirty="0" err="1"/>
              <a:t>worm</a:t>
            </a:r>
            <a:r>
              <a:rPr lang="hu-HU" dirty="0"/>
              <a:t> (2000)</a:t>
            </a:r>
          </a:p>
          <a:p>
            <a:r>
              <a:rPr lang="hu-HU" dirty="0"/>
              <a:t>Mydoom </a:t>
            </a:r>
            <a:r>
              <a:rPr lang="hu-HU" dirty="0" err="1"/>
              <a:t>worm</a:t>
            </a:r>
            <a:r>
              <a:rPr lang="hu-HU" dirty="0"/>
              <a:t> (2004)</a:t>
            </a:r>
          </a:p>
          <a:p>
            <a:r>
              <a:rPr lang="hu-HU" dirty="0" err="1"/>
              <a:t>Zeus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(2007)</a:t>
            </a:r>
          </a:p>
          <a:p>
            <a:r>
              <a:rPr lang="hu-HU" dirty="0" err="1"/>
              <a:t>CryptoLocker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(2013)</a:t>
            </a:r>
          </a:p>
          <a:p>
            <a:r>
              <a:rPr lang="hu-HU" dirty="0" err="1"/>
              <a:t>Emotet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(2014)</a:t>
            </a:r>
          </a:p>
          <a:p>
            <a:r>
              <a:rPr lang="hu-HU" dirty="0" err="1"/>
              <a:t>Mirai</a:t>
            </a:r>
            <a:r>
              <a:rPr lang="hu-HU" dirty="0"/>
              <a:t> botnet (2016)</a:t>
            </a:r>
          </a:p>
          <a:p>
            <a:r>
              <a:rPr lang="hu-HU" dirty="0" err="1"/>
              <a:t>Petya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/</a:t>
            </a:r>
            <a:r>
              <a:rPr lang="hu-HU" dirty="0" err="1"/>
              <a:t>NotPetya</a:t>
            </a:r>
            <a:r>
              <a:rPr lang="hu-HU" dirty="0"/>
              <a:t> </a:t>
            </a:r>
            <a:r>
              <a:rPr lang="hu-HU" dirty="0" err="1"/>
              <a:t>wiper</a:t>
            </a:r>
            <a:r>
              <a:rPr lang="hu-HU" dirty="0"/>
              <a:t> (2016/7)</a:t>
            </a:r>
          </a:p>
          <a:p>
            <a:r>
              <a:rPr lang="hu-HU" dirty="0" err="1"/>
              <a:t>Clop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(2019-Present)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58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4100" y="1574800"/>
            <a:ext cx="9271000" cy="4792749"/>
          </a:xfrm>
        </p:spPr>
        <p:txBody>
          <a:bodyPr>
            <a:normAutofit/>
          </a:bodyPr>
          <a:lstStyle/>
          <a:p>
            <a:r>
              <a:rPr lang="hu-HU" dirty="0" smtClean="0"/>
              <a:t>Creeper: </a:t>
            </a:r>
            <a:r>
              <a:rPr lang="hu-HU" dirty="0"/>
              <a:t>1971-ben</a:t>
            </a:r>
            <a:r>
              <a:rPr lang="hu-HU" dirty="0" smtClean="0"/>
              <a:t> Bob Thomas írta PDP-10-ben. A Creeper sokszorosította magát és az ARPANETen keresztül fertőzött meg új eszközöket. A Creeper nem tett kárt a gépekben csupán csak koncepció bizonyításra szolgált.</a:t>
            </a:r>
          </a:p>
          <a:p>
            <a:r>
              <a:rPr lang="hu-HU" dirty="0" smtClean="0"/>
              <a:t>Mydoom: Emailek által terjedt majd a fertőzött eszközt arra használta, hogy tovább terjedjen valamint DDoS támadásokat indított az SCO(</a:t>
            </a:r>
            <a:r>
              <a:rPr lang="hu-HU" dirty="0"/>
              <a:t>Sanghaji Együttműködési </a:t>
            </a:r>
            <a:r>
              <a:rPr lang="hu-HU" dirty="0" smtClean="0"/>
              <a:t>Szervezet) és Microsoft ellen. A mai napig nem tudni ki készítette és miért.</a:t>
            </a:r>
          </a:p>
          <a:p>
            <a:r>
              <a:rPr lang="hu-HU" dirty="0" smtClean="0"/>
              <a:t>Morris féreg: Az első olyan malware ami saját magától terjedt és nem volt szüksége más programra. Csupán </a:t>
            </a:r>
            <a:r>
              <a:rPr lang="hu-HU" dirty="0"/>
              <a:t>koncepció bizonyításra </a:t>
            </a:r>
            <a:r>
              <a:rPr lang="hu-HU" dirty="0" smtClean="0"/>
              <a:t>szolgált azonban komoly anyagi kárt okozott mivel a terjedése alatt számtalan eszközt megfagyasztott.</a:t>
            </a:r>
            <a:br>
              <a:rPr lang="hu-HU" dirty="0" smtClean="0"/>
            </a:br>
            <a:r>
              <a:rPr lang="hu-HU" dirty="0" smtClean="0"/>
              <a:t>Alkotója Robert Morris próbált javítani a helyzeten és csökkenteni a kárt azonban ő volt az első ember akit elítéltek számítógépes csalás miatt.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62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548</Words>
  <Application>Microsoft Office PowerPoint</Application>
  <PresentationFormat>Szélesvásznú</PresentationFormat>
  <Paragraphs>72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Malware</vt:lpstr>
      <vt:lpstr>Malware definíció</vt:lpstr>
      <vt:lpstr>Eredet</vt:lpstr>
      <vt:lpstr>Célja/indok</vt:lpstr>
      <vt:lpstr>Leggyengébb láncszem  Kihasznált gyengeségek</vt:lpstr>
      <vt:lpstr>Potentially Unwanted Program (PUP) </vt:lpstr>
      <vt:lpstr>Antivírus</vt:lpstr>
      <vt:lpstr>Híres malware támadások</vt:lpstr>
      <vt:lpstr>Híres malware támadások</vt:lpstr>
      <vt:lpstr>Források: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Péter</dc:creator>
  <cp:lastModifiedBy>Szabó Péter</cp:lastModifiedBy>
  <cp:revision>123</cp:revision>
  <dcterms:created xsi:type="dcterms:W3CDTF">2022-09-09T09:04:15Z</dcterms:created>
  <dcterms:modified xsi:type="dcterms:W3CDTF">2022-09-13T07:37:00Z</dcterms:modified>
</cp:coreProperties>
</file>