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zSzilard03/Fina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E0DE-E6AA-D3FF-954B-08E59AB3F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0EC11-3E35-189B-AC12-6C51324C5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Sz</a:t>
            </a:r>
            <a:r>
              <a:rPr lang="hu-HU" dirty="0"/>
              <a:t>őllősi szilárd-Árpád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9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0836-C3F6-E54B-4879-87467C73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9322-622D-8A91-7A00-B5018240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conclusion, the project successfully developed a chatbot using a neural network architecture trained on a dataset of intents. Through the implementation of TF-IDF vectorization, Label Encoding, and a multilayer perceptron model, the chatbot demonstrates the ability to understand and respond to user queries effectively. Further improvements could involve fine-tuning hyperparameters, exploring different neural network architectures, and expanding the dataset to enhance the chatbot's performance and versatility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726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34D-A045-6D4B-C62B-61B55735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3FBF-BE89-78EA-8B5F-7D8B7C5A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https://github.com/SzSzilard03/FinalProject</a:t>
            </a:r>
            <a:r>
              <a:rPr lang="en-US" dirty="0"/>
              <a:t> </a:t>
            </a:r>
            <a:r>
              <a:rPr lang="en-US"/>
              <a:t>- project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3061-925E-06A6-2922-22781BB1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772A-0845-8EB1-1ECE-5AE43114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The Chatbot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890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CE4-2835-1821-C41F-EE60B86E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EF44-73A2-94F3-ED28-93FEB94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the project was to use the provided data , and create a model , using the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python libraries , for a chatbot that can help a hospital during peak hours.</a:t>
            </a:r>
          </a:p>
        </p:txBody>
      </p:sp>
    </p:spTree>
    <p:extLst>
      <p:ext uri="{BB962C8B-B14F-4D97-AF65-F5344CB8AC3E}">
        <p14:creationId xmlns:p14="http://schemas.microsoft.com/office/powerpoint/2010/main" val="24858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CB26-3F2C-BED1-DB70-BDDCDDFA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F77C-FE2E-2CD0-2062-12FEFBBD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project was provided in a JSON file , containing data with 14 different tags . The tags of the data help the model associate the questions with a type of answer that it needs to pick. In the code snippet , we can see an example of the data from the JSON file , that helps our model to identify greetings: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81FB4-691E-6EF0-3815-12025FB8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29" y="4610032"/>
            <a:ext cx="972638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1CE-D908-9F2B-C3B7-BA8D68B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5DF0-DB67-BFF5-11E6-FBDDE379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the chatbot I have used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to create the model. This model is using deep-learning in order to understand what we are trying to tell , and generate a response.</a:t>
            </a:r>
          </a:p>
          <a:p>
            <a:r>
              <a:rPr lang="en-US" dirty="0"/>
              <a:t>Deep learning uses “neurons” that are trying to replicate the way the human brain works thus the name “neuron”. The number of neurons can be defined by us , and also the “activation mode” of the neurons can be defined by us in order to introduce non-linearity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052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2BC8-61BB-B8B0-2FC2-463B0F88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22987-B765-E6F7-4473-1EDAA595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27" y="1884867"/>
            <a:ext cx="5182323" cy="2800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9351B-4C81-070D-8D18-5D20AEBB7574}"/>
              </a:ext>
            </a:extLst>
          </p:cNvPr>
          <p:cNvSpPr txBox="1"/>
          <p:nvPr/>
        </p:nvSpPr>
        <p:spPr>
          <a:xfrm>
            <a:off x="6323736" y="1884867"/>
            <a:ext cx="514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we need to process our data , so I have vectorized them , so that the model can understand the data and create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can’t process categorical data so I have had to encode that too.</a:t>
            </a:r>
          </a:p>
        </p:txBody>
      </p:sp>
    </p:spTree>
    <p:extLst>
      <p:ext uri="{BB962C8B-B14F-4D97-AF65-F5344CB8AC3E}">
        <p14:creationId xmlns:p14="http://schemas.microsoft.com/office/powerpoint/2010/main" val="104130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CE3E-5E48-ABED-15C6-ACC6EF40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270B-E613-DF48-7DF1-04B04EC8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907"/>
            <a:ext cx="6559270" cy="2858850"/>
          </a:xfrm>
        </p:spPr>
        <p:txBody>
          <a:bodyPr/>
          <a:lstStyle/>
          <a:p>
            <a:r>
              <a:rPr lang="en-US" dirty="0"/>
              <a:t>After I have made different models , that have used different neuron structures.</a:t>
            </a:r>
          </a:p>
          <a:p>
            <a:r>
              <a:rPr lang="en-US" dirty="0"/>
              <a:t>On the right you can see the </a:t>
            </a:r>
            <a:r>
              <a:rPr lang="en-US" dirty="0" err="1"/>
              <a:t>fitst</a:t>
            </a:r>
            <a:r>
              <a:rPr lang="en-US" dirty="0"/>
              <a:t> model , which is quite simple , it uses an input and an output neuron layer , and multiple layers between them. This is how the resulting chatbot worked: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2BE6-BC74-0469-3AEB-BAAA7E58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82" y="2273117"/>
            <a:ext cx="4067743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2C7B5-2A35-B2A5-E250-15190C6A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38" y="4678124"/>
            <a:ext cx="6228078" cy="19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4DF7-44B8-00BC-2FCA-02FB0C94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51C7-D44B-F07B-545E-A715847E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tried to create better models using hyper-parameter tuning.</a:t>
            </a:r>
          </a:p>
          <a:p>
            <a:r>
              <a:rPr lang="en-US" dirty="0"/>
              <a:t>The first step was to try and create a more complex neural model , which should help our model understand better the more complex patterns: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42C02-77B5-8545-373A-93EF5DBB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39" y="3707817"/>
            <a:ext cx="503942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3EF8-97E3-630B-C0E5-F23B95C9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ABAE-35DF-1143-C944-C0A88964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652094" cy="1027307"/>
          </a:xfrm>
        </p:spPr>
        <p:txBody>
          <a:bodyPr/>
          <a:lstStyle/>
          <a:p>
            <a:r>
              <a:rPr lang="en-US" dirty="0"/>
              <a:t>After that I have tried to increase the performance using dropout layers to introduce regularization, however the results did not improve: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7FAF-EE84-0CAB-B47F-AFC832BF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1" y="3276794"/>
            <a:ext cx="4896533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9909E-7A72-0035-29F7-860538A8B7DA}"/>
              </a:ext>
            </a:extLst>
          </p:cNvPr>
          <p:cNvSpPr txBox="1"/>
          <p:nvPr/>
        </p:nvSpPr>
        <p:spPr>
          <a:xfrm>
            <a:off x="6338047" y="3429000"/>
            <a:ext cx="457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this I have tried to use more epochs , so that the model would be trained more , however I still couldn’t achieve much better results , than with the untuned versions.</a:t>
            </a:r>
          </a:p>
        </p:txBody>
      </p:sp>
    </p:spTree>
    <p:extLst>
      <p:ext uri="{BB962C8B-B14F-4D97-AF65-F5344CB8AC3E}">
        <p14:creationId xmlns:p14="http://schemas.microsoft.com/office/powerpoint/2010/main" val="320005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511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Final Project: chatbot</vt:lpstr>
      <vt:lpstr>Content</vt:lpstr>
      <vt:lpstr>Goals</vt:lpstr>
      <vt:lpstr>The Data</vt:lpstr>
      <vt:lpstr>The chatbot</vt:lpstr>
      <vt:lpstr>The chatbot</vt:lpstr>
      <vt:lpstr>The chatbot</vt:lpstr>
      <vt:lpstr>The chatbot</vt:lpstr>
      <vt:lpstr>The Chatbot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chatbot</dc:title>
  <dc:creator>sziliszoll54@gmail.com</dc:creator>
  <cp:lastModifiedBy>sziliszoll54@gmail.com</cp:lastModifiedBy>
  <cp:revision>1</cp:revision>
  <dcterms:created xsi:type="dcterms:W3CDTF">2024-04-01T19:23:23Z</dcterms:created>
  <dcterms:modified xsi:type="dcterms:W3CDTF">2024-04-01T20:07:52Z</dcterms:modified>
</cp:coreProperties>
</file>