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A0E9BE-EE92-43DE-A6FA-0E44C1E9A0EB}">
          <p14:sldIdLst>
            <p14:sldId id="256"/>
            <p14:sldId id="277"/>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43" d="100"/>
          <a:sy n="143" d="100"/>
        </p:scale>
        <p:origin x="120" y="5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zili\Downloads\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zili\Downloads\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zili\Downloads\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zili\Downloads\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zili\Downloads\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zili\Downloads\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Close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Apple!$E$1</c:f>
              <c:strCache>
                <c:ptCount val="1"/>
                <c:pt idx="0">
                  <c:v>Close</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Apple!$A$2:$A$1279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Apple!$E$2:$E$1279</c:f>
              <c:numCache>
                <c:formatCode>General</c:formatCode>
                <c:ptCount val="1278"/>
                <c:pt idx="0">
                  <c:v>43.064999</c:v>
                </c:pt>
                <c:pt idx="1">
                  <c:v>43.057499</c:v>
                </c:pt>
                <c:pt idx="2">
                  <c:v>43.2575</c:v>
                </c:pt>
                <c:pt idx="3">
                  <c:v>43.75</c:v>
                </c:pt>
                <c:pt idx="4">
                  <c:v>43.587502000000001</c:v>
                </c:pt>
                <c:pt idx="5">
                  <c:v>43.582500000000003</c:v>
                </c:pt>
                <c:pt idx="6">
                  <c:v>43.572498000000003</c:v>
                </c:pt>
                <c:pt idx="7">
                  <c:v>43.82</c:v>
                </c:pt>
                <c:pt idx="8">
                  <c:v>44.272499000000003</c:v>
                </c:pt>
                <c:pt idx="9">
                  <c:v>44.047500999999997</c:v>
                </c:pt>
                <c:pt idx="10">
                  <c:v>44.775002000000001</c:v>
                </c:pt>
                <c:pt idx="11">
                  <c:v>44.814999</c:v>
                </c:pt>
                <c:pt idx="12">
                  <c:v>44.615001999999997</c:v>
                </c:pt>
                <c:pt idx="13">
                  <c:v>44.25</c:v>
                </c:pt>
                <c:pt idx="14">
                  <c:v>44.259998000000003</c:v>
                </c:pt>
                <c:pt idx="15">
                  <c:v>43.555</c:v>
                </c:pt>
                <c:pt idx="16">
                  <c:v>42.777500000000003</c:v>
                </c:pt>
                <c:pt idx="17">
                  <c:v>42.877499</c:v>
                </c:pt>
                <c:pt idx="18">
                  <c:v>41.990001999999997</c:v>
                </c:pt>
                <c:pt idx="19">
                  <c:v>41.7425</c:v>
                </c:pt>
                <c:pt idx="20">
                  <c:v>41.857498</c:v>
                </c:pt>
                <c:pt idx="21">
                  <c:v>41.945</c:v>
                </c:pt>
                <c:pt idx="22">
                  <c:v>40.125</c:v>
                </c:pt>
                <c:pt idx="23">
                  <c:v>39.122501</c:v>
                </c:pt>
                <c:pt idx="24">
                  <c:v>40.7575</c:v>
                </c:pt>
                <c:pt idx="25">
                  <c:v>39.884998000000003</c:v>
                </c:pt>
                <c:pt idx="26">
                  <c:v>38.787497999999999</c:v>
                </c:pt>
                <c:pt idx="27">
                  <c:v>39.102500999999997</c:v>
                </c:pt>
                <c:pt idx="28">
                  <c:v>40.677501999999997</c:v>
                </c:pt>
                <c:pt idx="29">
                  <c:v>41.084999000000003</c:v>
                </c:pt>
                <c:pt idx="30">
                  <c:v>41.842498999999997</c:v>
                </c:pt>
                <c:pt idx="31">
                  <c:v>43.247501</c:v>
                </c:pt>
                <c:pt idx="32">
                  <c:v>43.107498</c:v>
                </c:pt>
                <c:pt idx="33">
                  <c:v>42.962502000000001</c:v>
                </c:pt>
                <c:pt idx="34">
                  <c:v>42.767502</c:v>
                </c:pt>
                <c:pt idx="35">
                  <c:v>43.125</c:v>
                </c:pt>
                <c:pt idx="36">
                  <c:v>43.875</c:v>
                </c:pt>
                <c:pt idx="37">
                  <c:v>44.7425</c:v>
                </c:pt>
                <c:pt idx="38">
                  <c:v>44.597499999999997</c:v>
                </c:pt>
                <c:pt idx="39">
                  <c:v>44.529998999999997</c:v>
                </c:pt>
                <c:pt idx="40">
                  <c:v>43.75</c:v>
                </c:pt>
                <c:pt idx="41">
                  <c:v>44.052501999999997</c:v>
                </c:pt>
                <c:pt idx="42">
                  <c:v>44.205002</c:v>
                </c:pt>
                <c:pt idx="43">
                  <c:v>44.167499999999997</c:v>
                </c:pt>
                <c:pt idx="44">
                  <c:v>43.7575</c:v>
                </c:pt>
                <c:pt idx="45">
                  <c:v>44.235000999999997</c:v>
                </c:pt>
                <c:pt idx="46">
                  <c:v>44.994999</c:v>
                </c:pt>
                <c:pt idx="47">
                  <c:v>45.43</c:v>
                </c:pt>
                <c:pt idx="48">
                  <c:v>44.9925</c:v>
                </c:pt>
                <c:pt idx="49">
                  <c:v>44.610000999999997</c:v>
                </c:pt>
                <c:pt idx="50">
                  <c:v>44.662497999999999</c:v>
                </c:pt>
                <c:pt idx="51">
                  <c:v>44.505001</c:v>
                </c:pt>
                <c:pt idx="52">
                  <c:v>43.825001</c:v>
                </c:pt>
                <c:pt idx="53">
                  <c:v>43.810001</c:v>
                </c:pt>
                <c:pt idx="54">
                  <c:v>42.817501</c:v>
                </c:pt>
                <c:pt idx="55">
                  <c:v>42.212502000000001</c:v>
                </c:pt>
                <c:pt idx="56">
                  <c:v>41.235000999999997</c:v>
                </c:pt>
                <c:pt idx="57">
                  <c:v>43.192501</c:v>
                </c:pt>
                <c:pt idx="58">
                  <c:v>42.084999000000003</c:v>
                </c:pt>
                <c:pt idx="59">
                  <c:v>41.619999</c:v>
                </c:pt>
                <c:pt idx="60">
                  <c:v>41.945</c:v>
                </c:pt>
                <c:pt idx="61">
                  <c:v>41.669998</c:v>
                </c:pt>
                <c:pt idx="62">
                  <c:v>42.097499999999997</c:v>
                </c:pt>
                <c:pt idx="63">
                  <c:v>42.902500000000003</c:v>
                </c:pt>
                <c:pt idx="64">
                  <c:v>43.200001</c:v>
                </c:pt>
                <c:pt idx="65">
                  <c:v>42.095001000000003</c:v>
                </c:pt>
                <c:pt idx="66">
                  <c:v>42.512501</c:v>
                </c:pt>
                <c:pt idx="67">
                  <c:v>43.3125</c:v>
                </c:pt>
                <c:pt idx="68">
                  <c:v>43.110000999999997</c:v>
                </c:pt>
                <c:pt idx="69">
                  <c:v>43.534999999999997</c:v>
                </c:pt>
                <c:pt idx="70">
                  <c:v>43.682499</c:v>
                </c:pt>
                <c:pt idx="71">
                  <c:v>43.955002</c:v>
                </c:pt>
                <c:pt idx="72">
                  <c:v>44.560001</c:v>
                </c:pt>
                <c:pt idx="73">
                  <c:v>44.459999000000003</c:v>
                </c:pt>
                <c:pt idx="74">
                  <c:v>43.200001</c:v>
                </c:pt>
                <c:pt idx="75">
                  <c:v>41.43</c:v>
                </c:pt>
                <c:pt idx="76">
                  <c:v>41.310001</c:v>
                </c:pt>
                <c:pt idx="77">
                  <c:v>40.735000999999997</c:v>
                </c:pt>
                <c:pt idx="78">
                  <c:v>40.912497999999999</c:v>
                </c:pt>
                <c:pt idx="79">
                  <c:v>41.055</c:v>
                </c:pt>
                <c:pt idx="80">
                  <c:v>40.580002</c:v>
                </c:pt>
                <c:pt idx="81">
                  <c:v>41.314999</c:v>
                </c:pt>
                <c:pt idx="82">
                  <c:v>42.275002000000001</c:v>
                </c:pt>
                <c:pt idx="83">
                  <c:v>44.142502</c:v>
                </c:pt>
                <c:pt idx="84">
                  <c:v>44.222499999999997</c:v>
                </c:pt>
                <c:pt idx="85">
                  <c:v>45.957500000000003</c:v>
                </c:pt>
                <c:pt idx="86">
                  <c:v>46.290000999999997</c:v>
                </c:pt>
                <c:pt idx="87">
                  <c:v>46.512501</c:v>
                </c:pt>
                <c:pt idx="88">
                  <c:v>46.84</c:v>
                </c:pt>
                <c:pt idx="89">
                  <c:v>47.509998000000003</c:v>
                </c:pt>
                <c:pt idx="90">
                  <c:v>47.147499000000003</c:v>
                </c:pt>
                <c:pt idx="91">
                  <c:v>47.037497999999999</c:v>
                </c:pt>
                <c:pt idx="92">
                  <c:v>46.610000999999997</c:v>
                </c:pt>
                <c:pt idx="93">
                  <c:v>47.044998</c:v>
                </c:pt>
                <c:pt idx="94">
                  <c:v>46.747501</c:v>
                </c:pt>
                <c:pt idx="95">
                  <c:v>46.577499000000003</c:v>
                </c:pt>
                <c:pt idx="96">
                  <c:v>46.907501000000003</c:v>
                </c:pt>
                <c:pt idx="97">
                  <c:v>46.790000999999997</c:v>
                </c:pt>
                <c:pt idx="98">
                  <c:v>47.09</c:v>
                </c:pt>
                <c:pt idx="99">
                  <c:v>47.037497999999999</c:v>
                </c:pt>
                <c:pt idx="100">
                  <c:v>47.145000000000003</c:v>
                </c:pt>
                <c:pt idx="101">
                  <c:v>46.974997999999999</c:v>
                </c:pt>
                <c:pt idx="102">
                  <c:v>46.875</c:v>
                </c:pt>
                <c:pt idx="103">
                  <c:v>46.717498999999997</c:v>
                </c:pt>
                <c:pt idx="104">
                  <c:v>47.560001</c:v>
                </c:pt>
                <c:pt idx="105">
                  <c:v>47.957500000000003</c:v>
                </c:pt>
                <c:pt idx="106">
                  <c:v>48.327499000000003</c:v>
                </c:pt>
                <c:pt idx="107">
                  <c:v>48.494999</c:v>
                </c:pt>
                <c:pt idx="108">
                  <c:v>48.365001999999997</c:v>
                </c:pt>
                <c:pt idx="109">
                  <c:v>47.924999</c:v>
                </c:pt>
                <c:pt idx="110">
                  <c:v>47.807499</c:v>
                </c:pt>
                <c:pt idx="111">
                  <c:v>48.07</c:v>
                </c:pt>
                <c:pt idx="112">
                  <c:v>47.674999</c:v>
                </c:pt>
                <c:pt idx="113">
                  <c:v>47.700001</c:v>
                </c:pt>
                <c:pt idx="114">
                  <c:v>47.209999000000003</c:v>
                </c:pt>
                <c:pt idx="115">
                  <c:v>47.185001</c:v>
                </c:pt>
                <c:pt idx="116">
                  <c:v>46.422500999999997</c:v>
                </c:pt>
                <c:pt idx="117">
                  <c:v>46.625</c:v>
                </c:pt>
                <c:pt idx="118">
                  <c:v>46.365001999999997</c:v>
                </c:pt>
                <c:pt idx="119">
                  <c:v>46.23</c:v>
                </c:pt>
                <c:pt idx="120">
                  <c:v>45.542499999999997</c:v>
                </c:pt>
                <c:pt idx="121">
                  <c:v>46.107498</c:v>
                </c:pt>
                <c:pt idx="122">
                  <c:v>46.040000999999997</c:v>
                </c:pt>
                <c:pt idx="123">
                  <c:v>46.375</c:v>
                </c:pt>
                <c:pt idx="124">
                  <c:v>46.277500000000003</c:v>
                </c:pt>
                <c:pt idx="125">
                  <c:v>46.794998</c:v>
                </c:pt>
                <c:pt idx="126">
                  <c:v>45.98</c:v>
                </c:pt>
                <c:pt idx="127">
                  <c:v>46.349997999999999</c:v>
                </c:pt>
                <c:pt idx="128">
                  <c:v>46.9925</c:v>
                </c:pt>
                <c:pt idx="129">
                  <c:v>47.645000000000003</c:v>
                </c:pt>
                <c:pt idx="130">
                  <c:v>47.587502000000001</c:v>
                </c:pt>
                <c:pt idx="131">
                  <c:v>46.970001000000003</c:v>
                </c:pt>
                <c:pt idx="132">
                  <c:v>47.7575</c:v>
                </c:pt>
                <c:pt idx="133">
                  <c:v>47.832500000000003</c:v>
                </c:pt>
                <c:pt idx="134">
                  <c:v>47.727500999999997</c:v>
                </c:pt>
                <c:pt idx="135">
                  <c:v>47.862499</c:v>
                </c:pt>
                <c:pt idx="136">
                  <c:v>47.599997999999999</c:v>
                </c:pt>
                <c:pt idx="137">
                  <c:v>47.970001000000003</c:v>
                </c:pt>
                <c:pt idx="138">
                  <c:v>47.860000999999997</c:v>
                </c:pt>
                <c:pt idx="139">
                  <c:v>47.902500000000003</c:v>
                </c:pt>
                <c:pt idx="140">
                  <c:v>48.25</c:v>
                </c:pt>
                <c:pt idx="141">
                  <c:v>48.705002</c:v>
                </c:pt>
                <c:pt idx="142">
                  <c:v>48.552501999999997</c:v>
                </c:pt>
                <c:pt idx="143">
                  <c:v>47.744999</c:v>
                </c:pt>
                <c:pt idx="144">
                  <c:v>47.477500999999997</c:v>
                </c:pt>
                <c:pt idx="145">
                  <c:v>47.572498000000003</c:v>
                </c:pt>
                <c:pt idx="146">
                  <c:v>50.375</c:v>
                </c:pt>
                <c:pt idx="147">
                  <c:v>51.847499999999997</c:v>
                </c:pt>
                <c:pt idx="148">
                  <c:v>51.997501</c:v>
                </c:pt>
                <c:pt idx="149">
                  <c:v>52.267502</c:v>
                </c:pt>
                <c:pt idx="150">
                  <c:v>51.777500000000003</c:v>
                </c:pt>
                <c:pt idx="151">
                  <c:v>51.8125</c:v>
                </c:pt>
                <c:pt idx="152">
                  <c:v>52.220001000000003</c:v>
                </c:pt>
                <c:pt idx="153">
                  <c:v>51.8825</c:v>
                </c:pt>
                <c:pt idx="154">
                  <c:v>52.217498999999997</c:v>
                </c:pt>
                <c:pt idx="155">
                  <c:v>52.4375</c:v>
                </c:pt>
                <c:pt idx="156">
                  <c:v>52.560001</c:v>
                </c:pt>
                <c:pt idx="157">
                  <c:v>53.330002</c:v>
                </c:pt>
                <c:pt idx="158">
                  <c:v>54.395000000000003</c:v>
                </c:pt>
                <c:pt idx="159">
                  <c:v>53.865001999999997</c:v>
                </c:pt>
                <c:pt idx="160">
                  <c:v>53.759998000000003</c:v>
                </c:pt>
                <c:pt idx="161">
                  <c:v>53.762501</c:v>
                </c:pt>
                <c:pt idx="162">
                  <c:v>53.872501</c:v>
                </c:pt>
                <c:pt idx="163">
                  <c:v>54.040000999999997</c:v>
                </c:pt>
                <c:pt idx="164">
                  <c:v>54.485000999999997</c:v>
                </c:pt>
                <c:pt idx="165">
                  <c:v>54.924999</c:v>
                </c:pt>
                <c:pt idx="166">
                  <c:v>55.744999</c:v>
                </c:pt>
                <c:pt idx="167">
                  <c:v>56.2575</c:v>
                </c:pt>
                <c:pt idx="168">
                  <c:v>56.907501000000003</c:v>
                </c:pt>
                <c:pt idx="169">
                  <c:v>57.09</c:v>
                </c:pt>
                <c:pt idx="170">
                  <c:v>56.717498999999997</c:v>
                </c:pt>
                <c:pt idx="171">
                  <c:v>55.775002000000001</c:v>
                </c:pt>
                <c:pt idx="172">
                  <c:v>55.325001</c:v>
                </c:pt>
                <c:pt idx="173">
                  <c:v>54.582500000000003</c:v>
                </c:pt>
                <c:pt idx="174">
                  <c:v>55.962502000000001</c:v>
                </c:pt>
                <c:pt idx="175">
                  <c:v>55.267502</c:v>
                </c:pt>
                <c:pt idx="176">
                  <c:v>56.602500999999997</c:v>
                </c:pt>
                <c:pt idx="177">
                  <c:v>55.959999000000003</c:v>
                </c:pt>
                <c:pt idx="178">
                  <c:v>54.470001000000003</c:v>
                </c:pt>
                <c:pt idx="179">
                  <c:v>54.560001</c:v>
                </c:pt>
                <c:pt idx="180">
                  <c:v>54.592498999999997</c:v>
                </c:pt>
                <c:pt idx="181">
                  <c:v>55.0075</c:v>
                </c:pt>
                <c:pt idx="182">
                  <c:v>54.415000999999997</c:v>
                </c:pt>
                <c:pt idx="183">
                  <c:v>55.197498000000003</c:v>
                </c:pt>
                <c:pt idx="184">
                  <c:v>55.547500999999997</c:v>
                </c:pt>
                <c:pt idx="185">
                  <c:v>55.104999999999997</c:v>
                </c:pt>
                <c:pt idx="186">
                  <c:v>56.237499</c:v>
                </c:pt>
                <c:pt idx="187">
                  <c:v>56.435001</c:v>
                </c:pt>
                <c:pt idx="188">
                  <c:v>56.814999</c:v>
                </c:pt>
                <c:pt idx="189">
                  <c:v>57.32</c:v>
                </c:pt>
                <c:pt idx="190">
                  <c:v>58.017502</c:v>
                </c:pt>
                <c:pt idx="191">
                  <c:v>56.997501</c:v>
                </c:pt>
                <c:pt idx="192">
                  <c:v>56.072498000000003</c:v>
                </c:pt>
                <c:pt idx="193">
                  <c:v>55.942501</c:v>
                </c:pt>
                <c:pt idx="194">
                  <c:v>56.717498999999997</c:v>
                </c:pt>
                <c:pt idx="195">
                  <c:v>54.09</c:v>
                </c:pt>
                <c:pt idx="196">
                  <c:v>53.612499</c:v>
                </c:pt>
                <c:pt idx="197">
                  <c:v>55.527500000000003</c:v>
                </c:pt>
                <c:pt idx="198">
                  <c:v>54.34</c:v>
                </c:pt>
                <c:pt idx="199">
                  <c:v>55.537497999999999</c:v>
                </c:pt>
                <c:pt idx="200">
                  <c:v>55.297500999999997</c:v>
                </c:pt>
                <c:pt idx="201">
                  <c:v>54.005001</c:v>
                </c:pt>
                <c:pt idx="202">
                  <c:v>54.827499000000003</c:v>
                </c:pt>
                <c:pt idx="203">
                  <c:v>55.162497999999999</c:v>
                </c:pt>
                <c:pt idx="204">
                  <c:v>55.682499</c:v>
                </c:pt>
                <c:pt idx="205">
                  <c:v>53.772499000000003</c:v>
                </c:pt>
                <c:pt idx="206">
                  <c:v>54.950001</c:v>
                </c:pt>
                <c:pt idx="207">
                  <c:v>54.075001</c:v>
                </c:pt>
                <c:pt idx="208">
                  <c:v>53.060001</c:v>
                </c:pt>
                <c:pt idx="209">
                  <c:v>53.325001</c:v>
                </c:pt>
                <c:pt idx="210">
                  <c:v>54.715000000000003</c:v>
                </c:pt>
                <c:pt idx="211">
                  <c:v>55.555</c:v>
                </c:pt>
                <c:pt idx="212">
                  <c:v>51.869999</c:v>
                </c:pt>
                <c:pt idx="213">
                  <c:v>50.397499000000003</c:v>
                </c:pt>
                <c:pt idx="214">
                  <c:v>50.942501</c:v>
                </c:pt>
                <c:pt idx="215">
                  <c:v>52.487499</c:v>
                </c:pt>
                <c:pt idx="216">
                  <c:v>52.122501</c:v>
                </c:pt>
                <c:pt idx="217">
                  <c:v>51.1175</c:v>
                </c:pt>
                <c:pt idx="218">
                  <c:v>48.542499999999997</c:v>
                </c:pt>
                <c:pt idx="219">
                  <c:v>48.057499</c:v>
                </c:pt>
                <c:pt idx="220">
                  <c:v>46.700001</c:v>
                </c:pt>
                <c:pt idx="221">
                  <c:v>47.852500999999997</c:v>
                </c:pt>
                <c:pt idx="222">
                  <c:v>48.3825</c:v>
                </c:pt>
                <c:pt idx="223">
                  <c:v>46.465000000000003</c:v>
                </c:pt>
                <c:pt idx="224">
                  <c:v>44.244999</c:v>
                </c:pt>
                <c:pt idx="225">
                  <c:v>44.195</c:v>
                </c:pt>
                <c:pt idx="226">
                  <c:v>43.072498000000003</c:v>
                </c:pt>
                <c:pt idx="227">
                  <c:v>43.654998999999997</c:v>
                </c:pt>
                <c:pt idx="228">
                  <c:v>43.560001</c:v>
                </c:pt>
                <c:pt idx="229">
                  <c:v>45.235000999999997</c:v>
                </c:pt>
                <c:pt idx="230">
                  <c:v>44.887501</c:v>
                </c:pt>
                <c:pt idx="231">
                  <c:v>44.645000000000003</c:v>
                </c:pt>
                <c:pt idx="232">
                  <c:v>46.205002</c:v>
                </c:pt>
                <c:pt idx="233">
                  <c:v>44.172500999999997</c:v>
                </c:pt>
                <c:pt idx="234">
                  <c:v>43.68</c:v>
                </c:pt>
                <c:pt idx="235">
                  <c:v>42.122501</c:v>
                </c:pt>
                <c:pt idx="236">
                  <c:v>42.400002000000001</c:v>
                </c:pt>
                <c:pt idx="237">
                  <c:v>42.157501000000003</c:v>
                </c:pt>
                <c:pt idx="238">
                  <c:v>42.275002000000001</c:v>
                </c:pt>
                <c:pt idx="239">
                  <c:v>42.737499</c:v>
                </c:pt>
                <c:pt idx="240">
                  <c:v>41.369999</c:v>
                </c:pt>
                <c:pt idx="241">
                  <c:v>40.985000999999997</c:v>
                </c:pt>
                <c:pt idx="242">
                  <c:v>41.517502</c:v>
                </c:pt>
                <c:pt idx="243">
                  <c:v>40.222499999999997</c:v>
                </c:pt>
                <c:pt idx="244">
                  <c:v>39.207500000000003</c:v>
                </c:pt>
                <c:pt idx="245">
                  <c:v>37.682499</c:v>
                </c:pt>
                <c:pt idx="246">
                  <c:v>36.707500000000003</c:v>
                </c:pt>
                <c:pt idx="247">
                  <c:v>39.292499999999997</c:v>
                </c:pt>
                <c:pt idx="248">
                  <c:v>39.037497999999999</c:v>
                </c:pt>
                <c:pt idx="249">
                  <c:v>39.057499</c:v>
                </c:pt>
                <c:pt idx="250">
                  <c:v>39.435001</c:v>
                </c:pt>
                <c:pt idx="251">
                  <c:v>39.479999999999997</c:v>
                </c:pt>
                <c:pt idx="252">
                  <c:v>35.547500999999997</c:v>
                </c:pt>
                <c:pt idx="253">
                  <c:v>37.064999</c:v>
                </c:pt>
                <c:pt idx="254">
                  <c:v>36.982498</c:v>
                </c:pt>
                <c:pt idx="255">
                  <c:v>37.6875</c:v>
                </c:pt>
                <c:pt idx="256">
                  <c:v>38.327499000000003</c:v>
                </c:pt>
                <c:pt idx="257">
                  <c:v>38.450001</c:v>
                </c:pt>
                <c:pt idx="258">
                  <c:v>38.072498000000003</c:v>
                </c:pt>
                <c:pt idx="259">
                  <c:v>37.5</c:v>
                </c:pt>
                <c:pt idx="260">
                  <c:v>38.267502</c:v>
                </c:pt>
                <c:pt idx="261">
                  <c:v>38.735000999999997</c:v>
                </c:pt>
                <c:pt idx="262">
                  <c:v>38.965000000000003</c:v>
                </c:pt>
                <c:pt idx="263">
                  <c:v>39.205002</c:v>
                </c:pt>
                <c:pt idx="264">
                  <c:v>38.325001</c:v>
                </c:pt>
                <c:pt idx="265">
                  <c:v>38.479999999999997</c:v>
                </c:pt>
                <c:pt idx="266">
                  <c:v>38.174999</c:v>
                </c:pt>
                <c:pt idx="267">
                  <c:v>39.439999</c:v>
                </c:pt>
                <c:pt idx="268">
                  <c:v>39.075001</c:v>
                </c:pt>
                <c:pt idx="269">
                  <c:v>38.669998</c:v>
                </c:pt>
                <c:pt idx="270">
                  <c:v>41.3125</c:v>
                </c:pt>
                <c:pt idx="271">
                  <c:v>41.610000999999997</c:v>
                </c:pt>
                <c:pt idx="272">
                  <c:v>41.630001</c:v>
                </c:pt>
                <c:pt idx="273">
                  <c:v>42.8125</c:v>
                </c:pt>
                <c:pt idx="274">
                  <c:v>43.544998</c:v>
                </c:pt>
                <c:pt idx="275">
                  <c:v>43.560001</c:v>
                </c:pt>
                <c:pt idx="276">
                  <c:v>42.735000999999997</c:v>
                </c:pt>
                <c:pt idx="277">
                  <c:v>42.602500999999997</c:v>
                </c:pt>
                <c:pt idx="278">
                  <c:v>42.357498</c:v>
                </c:pt>
                <c:pt idx="279">
                  <c:v>42.722499999999997</c:v>
                </c:pt>
                <c:pt idx="280">
                  <c:v>42.544998</c:v>
                </c:pt>
                <c:pt idx="281">
                  <c:v>42.700001</c:v>
                </c:pt>
                <c:pt idx="282">
                  <c:v>42.604999999999997</c:v>
                </c:pt>
                <c:pt idx="283">
                  <c:v>42.732498</c:v>
                </c:pt>
                <c:pt idx="284">
                  <c:v>43.0075</c:v>
                </c:pt>
                <c:pt idx="285">
                  <c:v>42.764999000000003</c:v>
                </c:pt>
                <c:pt idx="286">
                  <c:v>43.2425</c:v>
                </c:pt>
                <c:pt idx="287">
                  <c:v>43.557499</c:v>
                </c:pt>
                <c:pt idx="288">
                  <c:v>43.582500000000003</c:v>
                </c:pt>
                <c:pt idx="289">
                  <c:v>43.717498999999997</c:v>
                </c:pt>
                <c:pt idx="290">
                  <c:v>43.287497999999999</c:v>
                </c:pt>
                <c:pt idx="291">
                  <c:v>43.7425</c:v>
                </c:pt>
                <c:pt idx="292">
                  <c:v>43.962502000000001</c:v>
                </c:pt>
                <c:pt idx="293">
                  <c:v>43.8825</c:v>
                </c:pt>
                <c:pt idx="294">
                  <c:v>43.630001</c:v>
                </c:pt>
                <c:pt idx="295">
                  <c:v>43.125</c:v>
                </c:pt>
                <c:pt idx="296">
                  <c:v>43.227500999999997</c:v>
                </c:pt>
                <c:pt idx="297">
                  <c:v>44.724997999999999</c:v>
                </c:pt>
                <c:pt idx="298">
                  <c:v>45.227500999999997</c:v>
                </c:pt>
                <c:pt idx="299">
                  <c:v>45.427501999999997</c:v>
                </c:pt>
                <c:pt idx="300">
                  <c:v>45.932499</c:v>
                </c:pt>
                <c:pt idx="301">
                  <c:v>46.529998999999997</c:v>
                </c:pt>
                <c:pt idx="302">
                  <c:v>47.005001</c:v>
                </c:pt>
                <c:pt idx="303">
                  <c:v>46.6325</c:v>
                </c:pt>
                <c:pt idx="304">
                  <c:v>47.040000999999997</c:v>
                </c:pt>
                <c:pt idx="305">
                  <c:v>48.772499000000003</c:v>
                </c:pt>
                <c:pt idx="306">
                  <c:v>47.762501</c:v>
                </c:pt>
                <c:pt idx="307">
                  <c:v>47.185001</c:v>
                </c:pt>
                <c:pt idx="308">
                  <c:v>46.697498000000003</c:v>
                </c:pt>
                <c:pt idx="309">
                  <c:v>47.1175</c:v>
                </c:pt>
                <c:pt idx="310">
                  <c:v>47.18</c:v>
                </c:pt>
                <c:pt idx="311">
                  <c:v>47.487499</c:v>
                </c:pt>
                <c:pt idx="312">
                  <c:v>47.810001</c:v>
                </c:pt>
                <c:pt idx="313">
                  <c:v>48.505001</c:v>
                </c:pt>
                <c:pt idx="314">
                  <c:v>48.837502000000001</c:v>
                </c:pt>
                <c:pt idx="315">
                  <c:v>48.922500999999997</c:v>
                </c:pt>
                <c:pt idx="316">
                  <c:v>49.25</c:v>
                </c:pt>
                <c:pt idx="317">
                  <c:v>50.025002000000001</c:v>
                </c:pt>
                <c:pt idx="318">
                  <c:v>49.875</c:v>
                </c:pt>
                <c:pt idx="319">
                  <c:v>50.154998999999997</c:v>
                </c:pt>
                <c:pt idx="320">
                  <c:v>49.737499</c:v>
                </c:pt>
                <c:pt idx="321">
                  <c:v>49.717498999999997</c:v>
                </c:pt>
                <c:pt idx="322">
                  <c:v>49.807499</c:v>
                </c:pt>
                <c:pt idx="323">
                  <c:v>49.8125</c:v>
                </c:pt>
                <c:pt idx="324">
                  <c:v>50.782501000000003</c:v>
                </c:pt>
                <c:pt idx="325">
                  <c:v>50.965000000000003</c:v>
                </c:pt>
                <c:pt idx="326">
                  <c:v>51.1325</c:v>
                </c:pt>
                <c:pt idx="327">
                  <c:v>51.869999</c:v>
                </c:pt>
                <c:pt idx="328">
                  <c:v>51.790000999999997</c:v>
                </c:pt>
                <c:pt idx="329">
                  <c:v>51.32</c:v>
                </c:pt>
                <c:pt idx="330">
                  <c:v>51.075001</c:v>
                </c:pt>
                <c:pt idx="331">
                  <c:v>51.152500000000003</c:v>
                </c:pt>
                <c:pt idx="332">
                  <c:v>50.167499999999997</c:v>
                </c:pt>
                <c:pt idx="333">
                  <c:v>52.630001</c:v>
                </c:pt>
                <c:pt idx="334">
                  <c:v>52.287497999999999</c:v>
                </c:pt>
                <c:pt idx="335">
                  <c:v>52.9375</c:v>
                </c:pt>
                <c:pt idx="336">
                  <c:v>52.119999</c:v>
                </c:pt>
                <c:pt idx="337">
                  <c:v>50.715000000000003</c:v>
                </c:pt>
                <c:pt idx="338">
                  <c:v>50.724997999999999</c:v>
                </c:pt>
                <c:pt idx="339">
                  <c:v>50.18</c:v>
                </c:pt>
                <c:pt idx="340">
                  <c:v>49.294998</c:v>
                </c:pt>
                <c:pt idx="341">
                  <c:v>46.43</c:v>
                </c:pt>
                <c:pt idx="342">
                  <c:v>47.165000999999997</c:v>
                </c:pt>
                <c:pt idx="343">
                  <c:v>47.73</c:v>
                </c:pt>
                <c:pt idx="344">
                  <c:v>47.52</c:v>
                </c:pt>
                <c:pt idx="345">
                  <c:v>47.25</c:v>
                </c:pt>
                <c:pt idx="346">
                  <c:v>45.772499000000003</c:v>
                </c:pt>
                <c:pt idx="347">
                  <c:v>46.650002000000001</c:v>
                </c:pt>
                <c:pt idx="348">
                  <c:v>45.695</c:v>
                </c:pt>
                <c:pt idx="349">
                  <c:v>44.915000999999997</c:v>
                </c:pt>
                <c:pt idx="350">
                  <c:v>44.7425</c:v>
                </c:pt>
                <c:pt idx="351">
                  <c:v>44.557499</c:v>
                </c:pt>
                <c:pt idx="352">
                  <c:v>44.345001000000003</c:v>
                </c:pt>
                <c:pt idx="353">
                  <c:v>44.575001</c:v>
                </c:pt>
                <c:pt idx="354">
                  <c:v>43.767502</c:v>
                </c:pt>
                <c:pt idx="355">
                  <c:v>43.325001</c:v>
                </c:pt>
                <c:pt idx="356">
                  <c:v>44.91</c:v>
                </c:pt>
                <c:pt idx="357">
                  <c:v>45.634998000000003</c:v>
                </c:pt>
                <c:pt idx="358">
                  <c:v>46.305</c:v>
                </c:pt>
                <c:pt idx="359">
                  <c:v>47.537497999999999</c:v>
                </c:pt>
                <c:pt idx="360">
                  <c:v>48.145000000000003</c:v>
                </c:pt>
                <c:pt idx="361">
                  <c:v>48.702499000000003</c:v>
                </c:pt>
                <c:pt idx="362">
                  <c:v>48.547500999999997</c:v>
                </c:pt>
                <c:pt idx="363">
                  <c:v>48.537497999999999</c:v>
                </c:pt>
                <c:pt idx="364">
                  <c:v>48.185001</c:v>
                </c:pt>
                <c:pt idx="365">
                  <c:v>48.472499999999997</c:v>
                </c:pt>
                <c:pt idx="366">
                  <c:v>49.612499</c:v>
                </c:pt>
                <c:pt idx="367">
                  <c:v>49.467498999999997</c:v>
                </c:pt>
                <c:pt idx="368">
                  <c:v>49.865001999999997</c:v>
                </c:pt>
                <c:pt idx="369">
                  <c:v>49.695</c:v>
                </c:pt>
                <c:pt idx="370">
                  <c:v>49.645000000000003</c:v>
                </c:pt>
                <c:pt idx="371">
                  <c:v>48.892502</c:v>
                </c:pt>
                <c:pt idx="372">
                  <c:v>49.950001</c:v>
                </c:pt>
                <c:pt idx="373">
                  <c:v>49.935001</c:v>
                </c:pt>
                <c:pt idx="374">
                  <c:v>49.48</c:v>
                </c:pt>
                <c:pt idx="375">
                  <c:v>50.387501</c:v>
                </c:pt>
                <c:pt idx="376">
                  <c:v>50.682499</c:v>
                </c:pt>
                <c:pt idx="377">
                  <c:v>51.102500999999997</c:v>
                </c:pt>
                <c:pt idx="378">
                  <c:v>51.057499</c:v>
                </c:pt>
                <c:pt idx="379">
                  <c:v>50.005001</c:v>
                </c:pt>
                <c:pt idx="380">
                  <c:v>50.310001</c:v>
                </c:pt>
                <c:pt idx="381">
                  <c:v>50.807499</c:v>
                </c:pt>
                <c:pt idx="382">
                  <c:v>50.4375</c:v>
                </c:pt>
                <c:pt idx="383">
                  <c:v>50.825001</c:v>
                </c:pt>
                <c:pt idx="384">
                  <c:v>51.302501999999997</c:v>
                </c:pt>
                <c:pt idx="385">
                  <c:v>51.125</c:v>
                </c:pt>
                <c:pt idx="386">
                  <c:v>50.837502000000001</c:v>
                </c:pt>
                <c:pt idx="387">
                  <c:v>51.415000999999997</c:v>
                </c:pt>
                <c:pt idx="388">
                  <c:v>50.647499000000003</c:v>
                </c:pt>
                <c:pt idx="389">
                  <c:v>51.805</c:v>
                </c:pt>
                <c:pt idx="390">
                  <c:v>52.209999000000003</c:v>
                </c:pt>
                <c:pt idx="391">
                  <c:v>52.167499999999997</c:v>
                </c:pt>
                <c:pt idx="392">
                  <c:v>51.755001</c:v>
                </c:pt>
                <c:pt idx="393">
                  <c:v>51.935001</c:v>
                </c:pt>
                <c:pt idx="394">
                  <c:v>52.419998</c:v>
                </c:pt>
                <c:pt idx="395">
                  <c:v>52.195</c:v>
                </c:pt>
                <c:pt idx="396">
                  <c:v>53.259998000000003</c:v>
                </c:pt>
                <c:pt idx="397">
                  <c:v>52.107498</c:v>
                </c:pt>
                <c:pt idx="398">
                  <c:v>51.005001</c:v>
                </c:pt>
                <c:pt idx="399">
                  <c:v>48.334999000000003</c:v>
                </c:pt>
                <c:pt idx="400">
                  <c:v>49.25</c:v>
                </c:pt>
                <c:pt idx="401">
                  <c:v>49.759998000000003</c:v>
                </c:pt>
                <c:pt idx="402">
                  <c:v>50.857498</c:v>
                </c:pt>
                <c:pt idx="403">
                  <c:v>50.247501</c:v>
                </c:pt>
                <c:pt idx="404">
                  <c:v>50.119999</c:v>
                </c:pt>
                <c:pt idx="405">
                  <c:v>52.2425</c:v>
                </c:pt>
                <c:pt idx="406">
                  <c:v>50.6875</c:v>
                </c:pt>
                <c:pt idx="407">
                  <c:v>50.435001</c:v>
                </c:pt>
                <c:pt idx="408">
                  <c:v>51.625</c:v>
                </c:pt>
                <c:pt idx="409">
                  <c:v>52.587502000000001</c:v>
                </c:pt>
                <c:pt idx="410">
                  <c:v>52.59</c:v>
                </c:pt>
                <c:pt idx="411">
                  <c:v>53.16</c:v>
                </c:pt>
                <c:pt idx="412">
                  <c:v>53.115001999999997</c:v>
                </c:pt>
                <c:pt idx="413">
                  <c:v>50.66</c:v>
                </c:pt>
                <c:pt idx="414">
                  <c:v>51.622501</c:v>
                </c:pt>
                <c:pt idx="415">
                  <c:v>51.040000999999997</c:v>
                </c:pt>
                <c:pt idx="416">
                  <c:v>51.3825</c:v>
                </c:pt>
                <c:pt idx="417">
                  <c:v>52.252499</c:v>
                </c:pt>
                <c:pt idx="418">
                  <c:v>52.185001</c:v>
                </c:pt>
                <c:pt idx="419">
                  <c:v>51.424999</c:v>
                </c:pt>
                <c:pt idx="420">
                  <c:v>52.297500999999997</c:v>
                </c:pt>
                <c:pt idx="421">
                  <c:v>53.32</c:v>
                </c:pt>
                <c:pt idx="422">
                  <c:v>53.314999</c:v>
                </c:pt>
                <c:pt idx="423">
                  <c:v>53.542499999999997</c:v>
                </c:pt>
                <c:pt idx="424">
                  <c:v>54.174999</c:v>
                </c:pt>
                <c:pt idx="425">
                  <c:v>55.897499000000003</c:v>
                </c:pt>
                <c:pt idx="426">
                  <c:v>55.772499000000003</c:v>
                </c:pt>
                <c:pt idx="427">
                  <c:v>54.6875</c:v>
                </c:pt>
                <c:pt idx="428">
                  <c:v>54.974997999999999</c:v>
                </c:pt>
                <c:pt idx="429">
                  <c:v>55.174999</c:v>
                </c:pt>
                <c:pt idx="430">
                  <c:v>55.692501</c:v>
                </c:pt>
                <c:pt idx="431">
                  <c:v>55.240001999999997</c:v>
                </c:pt>
                <c:pt idx="432">
                  <c:v>54.432499</c:v>
                </c:pt>
                <c:pt idx="433">
                  <c:v>54.68</c:v>
                </c:pt>
                <c:pt idx="434">
                  <c:v>54.419998</c:v>
                </c:pt>
                <c:pt idx="435">
                  <c:v>55.2575</c:v>
                </c:pt>
                <c:pt idx="436">
                  <c:v>54.972499999999997</c:v>
                </c:pt>
                <c:pt idx="437">
                  <c:v>54.705002</c:v>
                </c:pt>
                <c:pt idx="438">
                  <c:v>55.9925</c:v>
                </c:pt>
                <c:pt idx="439">
                  <c:v>56.147499000000003</c:v>
                </c:pt>
                <c:pt idx="440">
                  <c:v>54.740001999999997</c:v>
                </c:pt>
                <c:pt idx="441">
                  <c:v>55.205002</c:v>
                </c:pt>
                <c:pt idx="442">
                  <c:v>56.752499</c:v>
                </c:pt>
                <c:pt idx="443">
                  <c:v>56.764999000000003</c:v>
                </c:pt>
                <c:pt idx="444">
                  <c:v>56.099997999999999</c:v>
                </c:pt>
                <c:pt idx="445">
                  <c:v>56.7575</c:v>
                </c:pt>
                <c:pt idx="446">
                  <c:v>57.522499000000003</c:v>
                </c:pt>
                <c:pt idx="447">
                  <c:v>59.052501999999997</c:v>
                </c:pt>
                <c:pt idx="448">
                  <c:v>58.967498999999997</c:v>
                </c:pt>
                <c:pt idx="449">
                  <c:v>58.830002</c:v>
                </c:pt>
                <c:pt idx="450">
                  <c:v>58.592498999999997</c:v>
                </c:pt>
                <c:pt idx="451">
                  <c:v>58.82</c:v>
                </c:pt>
                <c:pt idx="452">
                  <c:v>59.102500999999997</c:v>
                </c:pt>
                <c:pt idx="453">
                  <c:v>60.127499</c:v>
                </c:pt>
                <c:pt idx="454">
                  <c:v>59.990001999999997</c:v>
                </c:pt>
                <c:pt idx="455">
                  <c:v>60.794998</c:v>
                </c:pt>
                <c:pt idx="456">
                  <c:v>60.895000000000003</c:v>
                </c:pt>
                <c:pt idx="457">
                  <c:v>61.645000000000003</c:v>
                </c:pt>
                <c:pt idx="458">
                  <c:v>62.262501</c:v>
                </c:pt>
                <c:pt idx="459">
                  <c:v>60.822498000000003</c:v>
                </c:pt>
                <c:pt idx="460">
                  <c:v>60.814999</c:v>
                </c:pt>
                <c:pt idx="461">
                  <c:v>62.189999</c:v>
                </c:pt>
                <c:pt idx="462">
                  <c:v>63.955002</c:v>
                </c:pt>
                <c:pt idx="463">
                  <c:v>64.375</c:v>
                </c:pt>
                <c:pt idx="464">
                  <c:v>64.282500999999996</c:v>
                </c:pt>
                <c:pt idx="465">
                  <c:v>64.309997999999993</c:v>
                </c:pt>
                <c:pt idx="466">
                  <c:v>64.857498000000007</c:v>
                </c:pt>
                <c:pt idx="467">
                  <c:v>65.035004000000001</c:v>
                </c:pt>
                <c:pt idx="468">
                  <c:v>65.550003000000004</c:v>
                </c:pt>
                <c:pt idx="469">
                  <c:v>65.489998</c:v>
                </c:pt>
                <c:pt idx="470">
                  <c:v>66.117500000000007</c:v>
                </c:pt>
                <c:pt idx="471">
                  <c:v>65.660004000000001</c:v>
                </c:pt>
                <c:pt idx="472">
                  <c:v>66.440002000000007</c:v>
                </c:pt>
                <c:pt idx="473">
                  <c:v>66.775002000000001</c:v>
                </c:pt>
                <c:pt idx="474">
                  <c:v>66.572502</c:v>
                </c:pt>
                <c:pt idx="475">
                  <c:v>65.797500999999997</c:v>
                </c:pt>
                <c:pt idx="476">
                  <c:v>65.502502000000007</c:v>
                </c:pt>
                <c:pt idx="477">
                  <c:v>65.444999999999993</c:v>
                </c:pt>
                <c:pt idx="478">
                  <c:v>66.592499000000004</c:v>
                </c:pt>
                <c:pt idx="479">
                  <c:v>66.072502</c:v>
                </c:pt>
                <c:pt idx="480">
                  <c:v>66.959998999999996</c:v>
                </c:pt>
                <c:pt idx="481">
                  <c:v>66.8125</c:v>
                </c:pt>
                <c:pt idx="482">
                  <c:v>66.040001000000004</c:v>
                </c:pt>
                <c:pt idx="483">
                  <c:v>64.862503000000004</c:v>
                </c:pt>
                <c:pt idx="484">
                  <c:v>65.434997999999993</c:v>
                </c:pt>
                <c:pt idx="485">
                  <c:v>66.394997000000004</c:v>
                </c:pt>
                <c:pt idx="486">
                  <c:v>67.677498</c:v>
                </c:pt>
                <c:pt idx="487">
                  <c:v>66.730002999999996</c:v>
                </c:pt>
                <c:pt idx="488">
                  <c:v>67.120002999999997</c:v>
                </c:pt>
                <c:pt idx="489">
                  <c:v>67.692497000000003</c:v>
                </c:pt>
                <c:pt idx="490">
                  <c:v>67.864998</c:v>
                </c:pt>
                <c:pt idx="491">
                  <c:v>68.787497999999999</c:v>
                </c:pt>
                <c:pt idx="492">
                  <c:v>69.964995999999999</c:v>
                </c:pt>
                <c:pt idx="493">
                  <c:v>70.102501000000004</c:v>
                </c:pt>
                <c:pt idx="494">
                  <c:v>69.934997999999993</c:v>
                </c:pt>
                <c:pt idx="495">
                  <c:v>70.004997000000003</c:v>
                </c:pt>
                <c:pt idx="496">
                  <c:v>69.860000999999997</c:v>
                </c:pt>
                <c:pt idx="497">
                  <c:v>71</c:v>
                </c:pt>
                <c:pt idx="498">
                  <c:v>71.067497000000003</c:v>
                </c:pt>
                <c:pt idx="499">
                  <c:v>72.477501000000004</c:v>
                </c:pt>
                <c:pt idx="500">
                  <c:v>72.449996999999996</c:v>
                </c:pt>
                <c:pt idx="501">
                  <c:v>72.879997000000003</c:v>
                </c:pt>
                <c:pt idx="502">
                  <c:v>73.412497999999999</c:v>
                </c:pt>
                <c:pt idx="503">
                  <c:v>75.087502000000001</c:v>
                </c:pt>
                <c:pt idx="504">
                  <c:v>74.357498000000007</c:v>
                </c:pt>
                <c:pt idx="505">
                  <c:v>74.949996999999996</c:v>
                </c:pt>
                <c:pt idx="506">
                  <c:v>74.597504000000001</c:v>
                </c:pt>
                <c:pt idx="507">
                  <c:v>75.797500999999997</c:v>
                </c:pt>
                <c:pt idx="508">
                  <c:v>77.407500999999996</c:v>
                </c:pt>
                <c:pt idx="509">
                  <c:v>77.582497000000004</c:v>
                </c:pt>
                <c:pt idx="510">
                  <c:v>79.239998</c:v>
                </c:pt>
                <c:pt idx="511">
                  <c:v>78.169998000000007</c:v>
                </c:pt>
                <c:pt idx="512">
                  <c:v>77.834998999999996</c:v>
                </c:pt>
                <c:pt idx="513">
                  <c:v>78.809997999999993</c:v>
                </c:pt>
                <c:pt idx="514">
                  <c:v>79.682502999999997</c:v>
                </c:pt>
                <c:pt idx="515">
                  <c:v>79.142501999999993</c:v>
                </c:pt>
                <c:pt idx="516">
                  <c:v>79.425003000000004</c:v>
                </c:pt>
                <c:pt idx="517">
                  <c:v>79.807502999999997</c:v>
                </c:pt>
                <c:pt idx="518">
                  <c:v>79.577499000000003</c:v>
                </c:pt>
                <c:pt idx="519">
                  <c:v>77.237503000000004</c:v>
                </c:pt>
                <c:pt idx="520">
                  <c:v>79.422500999999997</c:v>
                </c:pt>
                <c:pt idx="521">
                  <c:v>81.084998999999996</c:v>
                </c:pt>
                <c:pt idx="522">
                  <c:v>80.967499000000004</c:v>
                </c:pt>
                <c:pt idx="523">
                  <c:v>77.377502000000007</c:v>
                </c:pt>
                <c:pt idx="524">
                  <c:v>77.165001000000004</c:v>
                </c:pt>
                <c:pt idx="525">
                  <c:v>79.712502000000001</c:v>
                </c:pt>
                <c:pt idx="526">
                  <c:v>80.362503000000004</c:v>
                </c:pt>
                <c:pt idx="527">
                  <c:v>81.302498</c:v>
                </c:pt>
                <c:pt idx="528">
                  <c:v>80.007499999999993</c:v>
                </c:pt>
                <c:pt idx="529">
                  <c:v>80.387496999999996</c:v>
                </c:pt>
                <c:pt idx="530">
                  <c:v>79.902495999999999</c:v>
                </c:pt>
                <c:pt idx="531">
                  <c:v>81.800003000000004</c:v>
                </c:pt>
                <c:pt idx="532">
                  <c:v>81.217499000000004</c:v>
                </c:pt>
                <c:pt idx="533">
                  <c:v>81.237503000000004</c:v>
                </c:pt>
                <c:pt idx="534">
                  <c:v>79.75</c:v>
                </c:pt>
                <c:pt idx="535">
                  <c:v>80.904999000000004</c:v>
                </c:pt>
                <c:pt idx="536">
                  <c:v>80.074996999999996</c:v>
                </c:pt>
                <c:pt idx="537">
                  <c:v>78.262496999999996</c:v>
                </c:pt>
                <c:pt idx="538">
                  <c:v>74.544998000000007</c:v>
                </c:pt>
                <c:pt idx="539">
                  <c:v>72.019997000000004</c:v>
                </c:pt>
                <c:pt idx="540">
                  <c:v>73.162497999999999</c:v>
                </c:pt>
                <c:pt idx="541">
                  <c:v>68.379997000000003</c:v>
                </c:pt>
                <c:pt idx="542">
                  <c:v>68.339995999999999</c:v>
                </c:pt>
                <c:pt idx="543">
                  <c:v>74.702499000000003</c:v>
                </c:pt>
                <c:pt idx="544">
                  <c:v>72.330001999999993</c:v>
                </c:pt>
                <c:pt idx="545">
                  <c:v>75.684997999999993</c:v>
                </c:pt>
                <c:pt idx="546">
                  <c:v>73.230002999999996</c:v>
                </c:pt>
                <c:pt idx="547">
                  <c:v>72.257499999999993</c:v>
                </c:pt>
                <c:pt idx="548">
                  <c:v>66.542502999999996</c:v>
                </c:pt>
                <c:pt idx="549">
                  <c:v>71.334998999999996</c:v>
                </c:pt>
                <c:pt idx="550">
                  <c:v>68.857498000000007</c:v>
                </c:pt>
                <c:pt idx="551">
                  <c:v>62.057499</c:v>
                </c:pt>
                <c:pt idx="552">
                  <c:v>69.492500000000007</c:v>
                </c:pt>
                <c:pt idx="553">
                  <c:v>60.552501999999997</c:v>
                </c:pt>
                <c:pt idx="554">
                  <c:v>63.215000000000003</c:v>
                </c:pt>
                <c:pt idx="555">
                  <c:v>61.667499999999997</c:v>
                </c:pt>
                <c:pt idx="556">
                  <c:v>61.195</c:v>
                </c:pt>
                <c:pt idx="557">
                  <c:v>57.310001</c:v>
                </c:pt>
                <c:pt idx="558">
                  <c:v>56.092498999999997</c:v>
                </c:pt>
                <c:pt idx="559">
                  <c:v>61.720001000000003</c:v>
                </c:pt>
                <c:pt idx="560">
                  <c:v>61.380001</c:v>
                </c:pt>
                <c:pt idx="561">
                  <c:v>64.610000999999997</c:v>
                </c:pt>
                <c:pt idx="562">
                  <c:v>61.935001</c:v>
                </c:pt>
                <c:pt idx="563">
                  <c:v>63.702499000000003</c:v>
                </c:pt>
                <c:pt idx="564">
                  <c:v>63.572498000000003</c:v>
                </c:pt>
                <c:pt idx="565">
                  <c:v>60.227500999999997</c:v>
                </c:pt>
                <c:pt idx="566">
                  <c:v>61.232498</c:v>
                </c:pt>
                <c:pt idx="567">
                  <c:v>60.352500999999997</c:v>
                </c:pt>
                <c:pt idx="568">
                  <c:v>65.617500000000007</c:v>
                </c:pt>
                <c:pt idx="569">
                  <c:v>64.857498000000007</c:v>
                </c:pt>
                <c:pt idx="570">
                  <c:v>66.517501999999993</c:v>
                </c:pt>
                <c:pt idx="571">
                  <c:v>66.997497999999993</c:v>
                </c:pt>
                <c:pt idx="572">
                  <c:v>68.3125</c:v>
                </c:pt>
                <c:pt idx="573">
                  <c:v>71.762496999999996</c:v>
                </c:pt>
                <c:pt idx="574">
                  <c:v>71.107498000000007</c:v>
                </c:pt>
                <c:pt idx="575">
                  <c:v>71.672500999999997</c:v>
                </c:pt>
                <c:pt idx="576">
                  <c:v>70.699996999999996</c:v>
                </c:pt>
                <c:pt idx="577">
                  <c:v>69.232498000000007</c:v>
                </c:pt>
                <c:pt idx="578">
                  <c:v>67.092499000000004</c:v>
                </c:pt>
                <c:pt idx="579">
                  <c:v>69.025002000000001</c:v>
                </c:pt>
                <c:pt idx="580">
                  <c:v>68.757499999999993</c:v>
                </c:pt>
                <c:pt idx="581">
                  <c:v>70.742500000000007</c:v>
                </c:pt>
                <c:pt idx="582">
                  <c:v>70.792502999999996</c:v>
                </c:pt>
                <c:pt idx="583">
                  <c:v>69.644997000000004</c:v>
                </c:pt>
                <c:pt idx="584">
                  <c:v>71.932502999999997</c:v>
                </c:pt>
                <c:pt idx="585">
                  <c:v>73.449996999999996</c:v>
                </c:pt>
                <c:pt idx="586">
                  <c:v>72.267501999999993</c:v>
                </c:pt>
                <c:pt idx="587">
                  <c:v>73.290001000000004</c:v>
                </c:pt>
                <c:pt idx="588">
                  <c:v>74.389999000000003</c:v>
                </c:pt>
                <c:pt idx="589">
                  <c:v>75.157500999999996</c:v>
                </c:pt>
                <c:pt idx="590">
                  <c:v>75.934997999999993</c:v>
                </c:pt>
                <c:pt idx="591">
                  <c:v>77.532500999999996</c:v>
                </c:pt>
                <c:pt idx="592">
                  <c:v>78.752502000000007</c:v>
                </c:pt>
                <c:pt idx="593">
                  <c:v>77.852501000000004</c:v>
                </c:pt>
                <c:pt idx="594">
                  <c:v>76.912497999999999</c:v>
                </c:pt>
                <c:pt idx="595">
                  <c:v>77.385002</c:v>
                </c:pt>
                <c:pt idx="596">
                  <c:v>76.927498</c:v>
                </c:pt>
                <c:pt idx="597">
                  <c:v>78.739998</c:v>
                </c:pt>
                <c:pt idx="598">
                  <c:v>78.285004000000001</c:v>
                </c:pt>
                <c:pt idx="599">
                  <c:v>79.807502999999997</c:v>
                </c:pt>
                <c:pt idx="600">
                  <c:v>79.212502000000001</c:v>
                </c:pt>
                <c:pt idx="601">
                  <c:v>79.722504000000001</c:v>
                </c:pt>
                <c:pt idx="602">
                  <c:v>79.182502999999997</c:v>
                </c:pt>
                <c:pt idx="603">
                  <c:v>79.527495999999999</c:v>
                </c:pt>
                <c:pt idx="604">
                  <c:v>79.5625</c:v>
                </c:pt>
                <c:pt idx="605">
                  <c:v>79.485000999999997</c:v>
                </c:pt>
                <c:pt idx="606">
                  <c:v>80.462502000000001</c:v>
                </c:pt>
                <c:pt idx="607">
                  <c:v>80.834998999999996</c:v>
                </c:pt>
                <c:pt idx="608">
                  <c:v>81.279999000000004</c:v>
                </c:pt>
                <c:pt idx="609">
                  <c:v>80.580001999999993</c:v>
                </c:pt>
                <c:pt idx="610">
                  <c:v>82.875</c:v>
                </c:pt>
                <c:pt idx="611">
                  <c:v>83.364998</c:v>
                </c:pt>
                <c:pt idx="612">
                  <c:v>85.997497999999993</c:v>
                </c:pt>
                <c:pt idx="613">
                  <c:v>88.209998999999996</c:v>
                </c:pt>
                <c:pt idx="614">
                  <c:v>83.974997999999999</c:v>
                </c:pt>
                <c:pt idx="615">
                  <c:v>84.699996999999996</c:v>
                </c:pt>
                <c:pt idx="616">
                  <c:v>85.747497999999993</c:v>
                </c:pt>
                <c:pt idx="617">
                  <c:v>88.019997000000004</c:v>
                </c:pt>
                <c:pt idx="618">
                  <c:v>87.897498999999996</c:v>
                </c:pt>
                <c:pt idx="619">
                  <c:v>87.932502999999997</c:v>
                </c:pt>
                <c:pt idx="620">
                  <c:v>87.43</c:v>
                </c:pt>
                <c:pt idx="621">
                  <c:v>89.717499000000004</c:v>
                </c:pt>
                <c:pt idx="622">
                  <c:v>91.632499999999993</c:v>
                </c:pt>
                <c:pt idx="623">
                  <c:v>90.014999000000003</c:v>
                </c:pt>
                <c:pt idx="624">
                  <c:v>91.209998999999996</c:v>
                </c:pt>
                <c:pt idx="625">
                  <c:v>88.407500999999996</c:v>
                </c:pt>
                <c:pt idx="626">
                  <c:v>90.444999999999993</c:v>
                </c:pt>
                <c:pt idx="627">
                  <c:v>91.199996999999996</c:v>
                </c:pt>
                <c:pt idx="628">
                  <c:v>91.027495999999999</c:v>
                </c:pt>
                <c:pt idx="629">
                  <c:v>91.027495999999999</c:v>
                </c:pt>
                <c:pt idx="630">
                  <c:v>93.462502000000001</c:v>
                </c:pt>
                <c:pt idx="631">
                  <c:v>93.172500999999997</c:v>
                </c:pt>
                <c:pt idx="632">
                  <c:v>95.342499000000004</c:v>
                </c:pt>
                <c:pt idx="633">
                  <c:v>95.752502000000007</c:v>
                </c:pt>
                <c:pt idx="634">
                  <c:v>95.919998000000007</c:v>
                </c:pt>
                <c:pt idx="635">
                  <c:v>95.477501000000004</c:v>
                </c:pt>
                <c:pt idx="636">
                  <c:v>97.057502999999997</c:v>
                </c:pt>
                <c:pt idx="637">
                  <c:v>97.724997999999999</c:v>
                </c:pt>
                <c:pt idx="638">
                  <c:v>96.522498999999996</c:v>
                </c:pt>
                <c:pt idx="639">
                  <c:v>96.327499000000003</c:v>
                </c:pt>
                <c:pt idx="640">
                  <c:v>98.357498000000007</c:v>
                </c:pt>
                <c:pt idx="641">
                  <c:v>97</c:v>
                </c:pt>
                <c:pt idx="642">
                  <c:v>97.272498999999996</c:v>
                </c:pt>
                <c:pt idx="643">
                  <c:v>92.845000999999996</c:v>
                </c:pt>
                <c:pt idx="644">
                  <c:v>92.614998</c:v>
                </c:pt>
                <c:pt idx="645">
                  <c:v>94.809997999999993</c:v>
                </c:pt>
                <c:pt idx="646">
                  <c:v>93.252502000000007</c:v>
                </c:pt>
                <c:pt idx="647">
                  <c:v>95.040001000000004</c:v>
                </c:pt>
                <c:pt idx="648">
                  <c:v>96.190002000000007</c:v>
                </c:pt>
                <c:pt idx="649">
                  <c:v>106.260002</c:v>
                </c:pt>
                <c:pt idx="650">
                  <c:v>108.9375</c:v>
                </c:pt>
                <c:pt idx="651">
                  <c:v>109.665001</c:v>
                </c:pt>
                <c:pt idx="652">
                  <c:v>110.0625</c:v>
                </c:pt>
                <c:pt idx="653">
                  <c:v>113.902496</c:v>
                </c:pt>
                <c:pt idx="654">
                  <c:v>111.112503</c:v>
                </c:pt>
                <c:pt idx="655">
                  <c:v>112.727501</c:v>
                </c:pt>
                <c:pt idx="656">
                  <c:v>109.375</c:v>
                </c:pt>
                <c:pt idx="657">
                  <c:v>113.010002</c:v>
                </c:pt>
                <c:pt idx="658">
                  <c:v>115.010002</c:v>
                </c:pt>
                <c:pt idx="659">
                  <c:v>114.907501</c:v>
                </c:pt>
                <c:pt idx="660">
                  <c:v>114.60749800000001</c:v>
                </c:pt>
                <c:pt idx="661">
                  <c:v>115.5625</c:v>
                </c:pt>
                <c:pt idx="662">
                  <c:v>115.707497</c:v>
                </c:pt>
                <c:pt idx="663">
                  <c:v>118.275002</c:v>
                </c:pt>
                <c:pt idx="664">
                  <c:v>124.370003</c:v>
                </c:pt>
                <c:pt idx="665">
                  <c:v>125.85749800000001</c:v>
                </c:pt>
                <c:pt idx="666">
                  <c:v>124.824997</c:v>
                </c:pt>
                <c:pt idx="667">
                  <c:v>126.522499</c:v>
                </c:pt>
                <c:pt idx="668">
                  <c:v>125.010002</c:v>
                </c:pt>
                <c:pt idx="669">
                  <c:v>124.807503</c:v>
                </c:pt>
                <c:pt idx="670">
                  <c:v>129.03999300000001</c:v>
                </c:pt>
                <c:pt idx="671">
                  <c:v>134.179993</c:v>
                </c:pt>
                <c:pt idx="672">
                  <c:v>131.39999399999999</c:v>
                </c:pt>
                <c:pt idx="673">
                  <c:v>120.879997</c:v>
                </c:pt>
                <c:pt idx="674">
                  <c:v>120.959999</c:v>
                </c:pt>
                <c:pt idx="675">
                  <c:v>112.82</c:v>
                </c:pt>
                <c:pt idx="676">
                  <c:v>117.32</c:v>
                </c:pt>
                <c:pt idx="677">
                  <c:v>113.489998</c:v>
                </c:pt>
                <c:pt idx="678">
                  <c:v>112</c:v>
                </c:pt>
                <c:pt idx="679">
                  <c:v>115.360001</c:v>
                </c:pt>
                <c:pt idx="680">
                  <c:v>115.540001</c:v>
                </c:pt>
                <c:pt idx="681">
                  <c:v>112.129997</c:v>
                </c:pt>
                <c:pt idx="682">
                  <c:v>110.339996</c:v>
                </c:pt>
                <c:pt idx="683">
                  <c:v>106.839996</c:v>
                </c:pt>
                <c:pt idx="684">
                  <c:v>110.08000199999999</c:v>
                </c:pt>
                <c:pt idx="685">
                  <c:v>111.80999799999999</c:v>
                </c:pt>
                <c:pt idx="686">
                  <c:v>107.120003</c:v>
                </c:pt>
                <c:pt idx="687">
                  <c:v>108.220001</c:v>
                </c:pt>
                <c:pt idx="688">
                  <c:v>112.279999</c:v>
                </c:pt>
                <c:pt idx="689">
                  <c:v>114.959999</c:v>
                </c:pt>
                <c:pt idx="690">
                  <c:v>114.089996</c:v>
                </c:pt>
                <c:pt idx="691">
                  <c:v>115.80999799999999</c:v>
                </c:pt>
                <c:pt idx="692">
                  <c:v>116.790001</c:v>
                </c:pt>
                <c:pt idx="693">
                  <c:v>113.019997</c:v>
                </c:pt>
                <c:pt idx="694">
                  <c:v>116.5</c:v>
                </c:pt>
                <c:pt idx="695">
                  <c:v>113.160004</c:v>
                </c:pt>
                <c:pt idx="696">
                  <c:v>115.08000199999999</c:v>
                </c:pt>
                <c:pt idx="697">
                  <c:v>114.970001</c:v>
                </c:pt>
                <c:pt idx="698">
                  <c:v>116.970001</c:v>
                </c:pt>
                <c:pt idx="699">
                  <c:v>124.400002</c:v>
                </c:pt>
                <c:pt idx="700">
                  <c:v>121.099998</c:v>
                </c:pt>
                <c:pt idx="701">
                  <c:v>121.19000200000001</c:v>
                </c:pt>
                <c:pt idx="702">
                  <c:v>120.709999</c:v>
                </c:pt>
                <c:pt idx="703">
                  <c:v>119.019997</c:v>
                </c:pt>
                <c:pt idx="704">
                  <c:v>115.980003</c:v>
                </c:pt>
                <c:pt idx="705">
                  <c:v>117.510002</c:v>
                </c:pt>
                <c:pt idx="706">
                  <c:v>116.870003</c:v>
                </c:pt>
                <c:pt idx="707">
                  <c:v>115.75</c:v>
                </c:pt>
                <c:pt idx="708">
                  <c:v>115.040001</c:v>
                </c:pt>
                <c:pt idx="709">
                  <c:v>115.050003</c:v>
                </c:pt>
                <c:pt idx="710">
                  <c:v>116.599998</c:v>
                </c:pt>
                <c:pt idx="711">
                  <c:v>111.199997</c:v>
                </c:pt>
                <c:pt idx="712">
                  <c:v>115.32</c:v>
                </c:pt>
                <c:pt idx="713">
                  <c:v>108.860001</c:v>
                </c:pt>
                <c:pt idx="714">
                  <c:v>108.769997</c:v>
                </c:pt>
                <c:pt idx="715">
                  <c:v>110.44000200000001</c:v>
                </c:pt>
                <c:pt idx="716">
                  <c:v>114.949997</c:v>
                </c:pt>
                <c:pt idx="717">
                  <c:v>119.029999</c:v>
                </c:pt>
                <c:pt idx="718">
                  <c:v>118.69000200000001</c:v>
                </c:pt>
                <c:pt idx="719">
                  <c:v>116.32</c:v>
                </c:pt>
                <c:pt idx="720">
                  <c:v>115.970001</c:v>
                </c:pt>
                <c:pt idx="721">
                  <c:v>119.489998</c:v>
                </c:pt>
                <c:pt idx="722">
                  <c:v>119.209999</c:v>
                </c:pt>
                <c:pt idx="723">
                  <c:v>119.260002</c:v>
                </c:pt>
                <c:pt idx="724">
                  <c:v>120.300003</c:v>
                </c:pt>
                <c:pt idx="725">
                  <c:v>119.389999</c:v>
                </c:pt>
                <c:pt idx="726">
                  <c:v>118.029999</c:v>
                </c:pt>
                <c:pt idx="727">
                  <c:v>118.639999</c:v>
                </c:pt>
                <c:pt idx="728">
                  <c:v>117.339996</c:v>
                </c:pt>
                <c:pt idx="729">
                  <c:v>113.849998</c:v>
                </c:pt>
                <c:pt idx="730">
                  <c:v>115.16999800000001</c:v>
                </c:pt>
                <c:pt idx="731">
                  <c:v>116.029999</c:v>
                </c:pt>
                <c:pt idx="732">
                  <c:v>116.589996</c:v>
                </c:pt>
                <c:pt idx="733">
                  <c:v>119.050003</c:v>
                </c:pt>
                <c:pt idx="734">
                  <c:v>122.720001</c:v>
                </c:pt>
                <c:pt idx="735">
                  <c:v>123.08000199999999</c:v>
                </c:pt>
                <c:pt idx="736">
                  <c:v>122.94000200000001</c:v>
                </c:pt>
                <c:pt idx="737">
                  <c:v>122.25</c:v>
                </c:pt>
                <c:pt idx="738">
                  <c:v>123.75</c:v>
                </c:pt>
                <c:pt idx="739">
                  <c:v>124.379997</c:v>
                </c:pt>
                <c:pt idx="740">
                  <c:v>121.779999</c:v>
                </c:pt>
                <c:pt idx="741">
                  <c:v>123.239998</c:v>
                </c:pt>
                <c:pt idx="742">
                  <c:v>122.410004</c:v>
                </c:pt>
                <c:pt idx="743">
                  <c:v>121.779999</c:v>
                </c:pt>
                <c:pt idx="744">
                  <c:v>127.879997</c:v>
                </c:pt>
                <c:pt idx="745">
                  <c:v>127.80999799999999</c:v>
                </c:pt>
                <c:pt idx="746">
                  <c:v>128.699997</c:v>
                </c:pt>
                <c:pt idx="747">
                  <c:v>126.660004</c:v>
                </c:pt>
                <c:pt idx="748">
                  <c:v>128.229996</c:v>
                </c:pt>
                <c:pt idx="749">
                  <c:v>131.88000500000001</c:v>
                </c:pt>
                <c:pt idx="750">
                  <c:v>130.96000699999999</c:v>
                </c:pt>
                <c:pt idx="751">
                  <c:v>131.970001</c:v>
                </c:pt>
                <c:pt idx="752">
                  <c:v>136.69000199999999</c:v>
                </c:pt>
                <c:pt idx="753">
                  <c:v>134.86999499999999</c:v>
                </c:pt>
                <c:pt idx="754">
                  <c:v>133.720001</c:v>
                </c:pt>
                <c:pt idx="755">
                  <c:v>132.69000199999999</c:v>
                </c:pt>
                <c:pt idx="756">
                  <c:v>129.41000399999999</c:v>
                </c:pt>
                <c:pt idx="757">
                  <c:v>131.009995</c:v>
                </c:pt>
                <c:pt idx="758">
                  <c:v>126.599998</c:v>
                </c:pt>
                <c:pt idx="759">
                  <c:v>130.91999799999999</c:v>
                </c:pt>
                <c:pt idx="760">
                  <c:v>132.050003</c:v>
                </c:pt>
                <c:pt idx="761">
                  <c:v>128.979996</c:v>
                </c:pt>
                <c:pt idx="762">
                  <c:v>128.800003</c:v>
                </c:pt>
                <c:pt idx="763">
                  <c:v>130.88999899999999</c:v>
                </c:pt>
                <c:pt idx="764">
                  <c:v>128.91000399999999</c:v>
                </c:pt>
                <c:pt idx="765">
                  <c:v>127.139999</c:v>
                </c:pt>
                <c:pt idx="766">
                  <c:v>127.83000199999999</c:v>
                </c:pt>
                <c:pt idx="767">
                  <c:v>132.029999</c:v>
                </c:pt>
                <c:pt idx="768">
                  <c:v>136.86999499999999</c:v>
                </c:pt>
                <c:pt idx="769">
                  <c:v>139.070007</c:v>
                </c:pt>
                <c:pt idx="770">
                  <c:v>142.91999799999999</c:v>
                </c:pt>
                <c:pt idx="771">
                  <c:v>143.16000399999999</c:v>
                </c:pt>
                <c:pt idx="772">
                  <c:v>142.05999800000001</c:v>
                </c:pt>
                <c:pt idx="773">
                  <c:v>137.08999600000001</c:v>
                </c:pt>
                <c:pt idx="774">
                  <c:v>131.96000699999999</c:v>
                </c:pt>
                <c:pt idx="775">
                  <c:v>134.13999899999999</c:v>
                </c:pt>
                <c:pt idx="776">
                  <c:v>134.990005</c:v>
                </c:pt>
                <c:pt idx="777">
                  <c:v>133.94000199999999</c:v>
                </c:pt>
                <c:pt idx="778">
                  <c:v>137.38999899999999</c:v>
                </c:pt>
                <c:pt idx="779">
                  <c:v>136.759995</c:v>
                </c:pt>
                <c:pt idx="780">
                  <c:v>136.91000399999999</c:v>
                </c:pt>
                <c:pt idx="781">
                  <c:v>136.009995</c:v>
                </c:pt>
                <c:pt idx="782">
                  <c:v>135.38999899999999</c:v>
                </c:pt>
                <c:pt idx="783">
                  <c:v>135.13000500000001</c:v>
                </c:pt>
                <c:pt idx="784">
                  <c:v>135.36999499999999</c:v>
                </c:pt>
                <c:pt idx="785">
                  <c:v>133.19000199999999</c:v>
                </c:pt>
                <c:pt idx="786">
                  <c:v>130.83999600000001</c:v>
                </c:pt>
                <c:pt idx="787">
                  <c:v>129.71000699999999</c:v>
                </c:pt>
                <c:pt idx="788">
                  <c:v>129.86999499999999</c:v>
                </c:pt>
                <c:pt idx="789">
                  <c:v>126</c:v>
                </c:pt>
                <c:pt idx="790">
                  <c:v>125.860001</c:v>
                </c:pt>
                <c:pt idx="791">
                  <c:v>125.349998</c:v>
                </c:pt>
                <c:pt idx="792">
                  <c:v>120.989998</c:v>
                </c:pt>
                <c:pt idx="793">
                  <c:v>121.260002</c:v>
                </c:pt>
                <c:pt idx="794">
                  <c:v>127.790001</c:v>
                </c:pt>
                <c:pt idx="795">
                  <c:v>125.120003</c:v>
                </c:pt>
                <c:pt idx="796">
                  <c:v>122.05999799999999</c:v>
                </c:pt>
                <c:pt idx="797">
                  <c:v>120.129997</c:v>
                </c:pt>
                <c:pt idx="798">
                  <c:v>121.41999800000001</c:v>
                </c:pt>
                <c:pt idx="799">
                  <c:v>116.360001</c:v>
                </c:pt>
                <c:pt idx="800">
                  <c:v>121.089996</c:v>
                </c:pt>
                <c:pt idx="801">
                  <c:v>119.980003</c:v>
                </c:pt>
                <c:pt idx="802">
                  <c:v>121.959999</c:v>
                </c:pt>
                <c:pt idx="803">
                  <c:v>121.029999</c:v>
                </c:pt>
                <c:pt idx="804">
                  <c:v>123.989998</c:v>
                </c:pt>
                <c:pt idx="805">
                  <c:v>125.57</c:v>
                </c:pt>
                <c:pt idx="806">
                  <c:v>124.760002</c:v>
                </c:pt>
                <c:pt idx="807">
                  <c:v>120.529999</c:v>
                </c:pt>
                <c:pt idx="808">
                  <c:v>119.989998</c:v>
                </c:pt>
                <c:pt idx="809">
                  <c:v>123.389999</c:v>
                </c:pt>
                <c:pt idx="810">
                  <c:v>122.540001</c:v>
                </c:pt>
                <c:pt idx="811">
                  <c:v>120.089996</c:v>
                </c:pt>
                <c:pt idx="812">
                  <c:v>120.589996</c:v>
                </c:pt>
                <c:pt idx="813">
                  <c:v>121.209999</c:v>
                </c:pt>
                <c:pt idx="814">
                  <c:v>121.389999</c:v>
                </c:pt>
                <c:pt idx="815">
                  <c:v>119.900002</c:v>
                </c:pt>
                <c:pt idx="816">
                  <c:v>122.150002</c:v>
                </c:pt>
                <c:pt idx="817">
                  <c:v>123</c:v>
                </c:pt>
                <c:pt idx="818">
                  <c:v>125.900002</c:v>
                </c:pt>
                <c:pt idx="819">
                  <c:v>126.209999</c:v>
                </c:pt>
                <c:pt idx="820">
                  <c:v>127.900002</c:v>
                </c:pt>
                <c:pt idx="821">
                  <c:v>130.36000100000001</c:v>
                </c:pt>
                <c:pt idx="822">
                  <c:v>133</c:v>
                </c:pt>
                <c:pt idx="823">
                  <c:v>131.240005</c:v>
                </c:pt>
                <c:pt idx="824">
                  <c:v>134.429993</c:v>
                </c:pt>
                <c:pt idx="825">
                  <c:v>132.029999</c:v>
                </c:pt>
                <c:pt idx="826">
                  <c:v>134.5</c:v>
                </c:pt>
                <c:pt idx="827">
                  <c:v>134.16000399999999</c:v>
                </c:pt>
                <c:pt idx="828">
                  <c:v>134.83999600000001</c:v>
                </c:pt>
                <c:pt idx="829">
                  <c:v>133.11000100000001</c:v>
                </c:pt>
                <c:pt idx="830">
                  <c:v>133.5</c:v>
                </c:pt>
                <c:pt idx="831">
                  <c:v>131.94000199999999</c:v>
                </c:pt>
                <c:pt idx="832">
                  <c:v>134.320007</c:v>
                </c:pt>
                <c:pt idx="833">
                  <c:v>134.720001</c:v>
                </c:pt>
                <c:pt idx="834">
                  <c:v>134.38999899999999</c:v>
                </c:pt>
                <c:pt idx="835">
                  <c:v>133.58000200000001</c:v>
                </c:pt>
                <c:pt idx="836">
                  <c:v>133.479996</c:v>
                </c:pt>
                <c:pt idx="837">
                  <c:v>131.46000699999999</c:v>
                </c:pt>
                <c:pt idx="838">
                  <c:v>132.53999300000001</c:v>
                </c:pt>
                <c:pt idx="839">
                  <c:v>127.849998</c:v>
                </c:pt>
                <c:pt idx="840">
                  <c:v>128.10000600000001</c:v>
                </c:pt>
                <c:pt idx="841">
                  <c:v>129.740005</c:v>
                </c:pt>
                <c:pt idx="842">
                  <c:v>130.21000699999999</c:v>
                </c:pt>
                <c:pt idx="843">
                  <c:v>126.849998</c:v>
                </c:pt>
                <c:pt idx="844">
                  <c:v>125.910004</c:v>
                </c:pt>
                <c:pt idx="845">
                  <c:v>122.769997</c:v>
                </c:pt>
                <c:pt idx="846">
                  <c:v>124.970001</c:v>
                </c:pt>
                <c:pt idx="847">
                  <c:v>127.449997</c:v>
                </c:pt>
                <c:pt idx="848">
                  <c:v>126.269997</c:v>
                </c:pt>
                <c:pt idx="849">
                  <c:v>124.849998</c:v>
                </c:pt>
                <c:pt idx="850">
                  <c:v>124.69000200000001</c:v>
                </c:pt>
                <c:pt idx="851">
                  <c:v>127.30999799999999</c:v>
                </c:pt>
                <c:pt idx="852">
                  <c:v>125.43</c:v>
                </c:pt>
                <c:pt idx="853">
                  <c:v>127.099998</c:v>
                </c:pt>
                <c:pt idx="854">
                  <c:v>126.900002</c:v>
                </c:pt>
                <c:pt idx="855">
                  <c:v>126.849998</c:v>
                </c:pt>
                <c:pt idx="856">
                  <c:v>125.279999</c:v>
                </c:pt>
                <c:pt idx="857">
                  <c:v>124.610001</c:v>
                </c:pt>
                <c:pt idx="858">
                  <c:v>124.279999</c:v>
                </c:pt>
                <c:pt idx="859">
                  <c:v>125.05999799999999</c:v>
                </c:pt>
                <c:pt idx="860">
                  <c:v>123.540001</c:v>
                </c:pt>
                <c:pt idx="861">
                  <c:v>125.889999</c:v>
                </c:pt>
                <c:pt idx="862">
                  <c:v>125.900002</c:v>
                </c:pt>
                <c:pt idx="863">
                  <c:v>126.739998</c:v>
                </c:pt>
                <c:pt idx="864">
                  <c:v>127.129997</c:v>
                </c:pt>
                <c:pt idx="865">
                  <c:v>126.110001</c:v>
                </c:pt>
                <c:pt idx="866">
                  <c:v>127.349998</c:v>
                </c:pt>
                <c:pt idx="867">
                  <c:v>130.479996</c:v>
                </c:pt>
                <c:pt idx="868">
                  <c:v>129.63999899999999</c:v>
                </c:pt>
                <c:pt idx="869">
                  <c:v>130.14999399999999</c:v>
                </c:pt>
                <c:pt idx="870">
                  <c:v>131.78999300000001</c:v>
                </c:pt>
                <c:pt idx="871">
                  <c:v>130.46000699999999</c:v>
                </c:pt>
                <c:pt idx="872">
                  <c:v>132.300003</c:v>
                </c:pt>
                <c:pt idx="873">
                  <c:v>133.979996</c:v>
                </c:pt>
                <c:pt idx="874">
                  <c:v>133.699997</c:v>
                </c:pt>
                <c:pt idx="875">
                  <c:v>133.41000399999999</c:v>
                </c:pt>
                <c:pt idx="876">
                  <c:v>133.11000100000001</c:v>
                </c:pt>
                <c:pt idx="877">
                  <c:v>134.779999</c:v>
                </c:pt>
                <c:pt idx="878">
                  <c:v>136.33000200000001</c:v>
                </c:pt>
                <c:pt idx="879">
                  <c:v>136.96000699999999</c:v>
                </c:pt>
                <c:pt idx="880">
                  <c:v>137.270004</c:v>
                </c:pt>
                <c:pt idx="881">
                  <c:v>139.96000699999999</c:v>
                </c:pt>
                <c:pt idx="882">
                  <c:v>142.020004</c:v>
                </c:pt>
                <c:pt idx="883">
                  <c:v>144.570007</c:v>
                </c:pt>
                <c:pt idx="884">
                  <c:v>143.240005</c:v>
                </c:pt>
                <c:pt idx="885">
                  <c:v>145.11000100000001</c:v>
                </c:pt>
                <c:pt idx="886">
                  <c:v>144.5</c:v>
                </c:pt>
                <c:pt idx="887">
                  <c:v>145.63999899999999</c:v>
                </c:pt>
                <c:pt idx="888">
                  <c:v>149.14999399999999</c:v>
                </c:pt>
                <c:pt idx="889">
                  <c:v>148.479996</c:v>
                </c:pt>
                <c:pt idx="890">
                  <c:v>146.38999899999999</c:v>
                </c:pt>
                <c:pt idx="891">
                  <c:v>142.449997</c:v>
                </c:pt>
                <c:pt idx="892">
                  <c:v>146.14999399999999</c:v>
                </c:pt>
                <c:pt idx="893">
                  <c:v>145.39999399999999</c:v>
                </c:pt>
                <c:pt idx="894">
                  <c:v>146.800003</c:v>
                </c:pt>
                <c:pt idx="895">
                  <c:v>148.55999800000001</c:v>
                </c:pt>
                <c:pt idx="896">
                  <c:v>148.990005</c:v>
                </c:pt>
                <c:pt idx="897">
                  <c:v>146.770004</c:v>
                </c:pt>
                <c:pt idx="898">
                  <c:v>144.979996</c:v>
                </c:pt>
                <c:pt idx="899">
                  <c:v>145.63999899999999</c:v>
                </c:pt>
                <c:pt idx="900">
                  <c:v>145.86000100000001</c:v>
                </c:pt>
                <c:pt idx="901">
                  <c:v>145.520004</c:v>
                </c:pt>
                <c:pt idx="902">
                  <c:v>147.36000100000001</c:v>
                </c:pt>
                <c:pt idx="903">
                  <c:v>146.949997</c:v>
                </c:pt>
                <c:pt idx="904">
                  <c:v>147.05999800000001</c:v>
                </c:pt>
                <c:pt idx="905">
                  <c:v>146.13999899999999</c:v>
                </c:pt>
                <c:pt idx="906">
                  <c:v>146.08999600000001</c:v>
                </c:pt>
                <c:pt idx="907">
                  <c:v>145.60000600000001</c:v>
                </c:pt>
                <c:pt idx="908">
                  <c:v>145.86000100000001</c:v>
                </c:pt>
                <c:pt idx="909">
                  <c:v>148.88999899999999</c:v>
                </c:pt>
                <c:pt idx="910">
                  <c:v>149.10000600000001</c:v>
                </c:pt>
                <c:pt idx="911">
                  <c:v>151.11999499999999</c:v>
                </c:pt>
                <c:pt idx="912">
                  <c:v>150.19000199999999</c:v>
                </c:pt>
                <c:pt idx="913">
                  <c:v>146.36000100000001</c:v>
                </c:pt>
                <c:pt idx="914">
                  <c:v>146.699997</c:v>
                </c:pt>
                <c:pt idx="915">
                  <c:v>148.19000199999999</c:v>
                </c:pt>
                <c:pt idx="916">
                  <c:v>149.71000699999999</c:v>
                </c:pt>
                <c:pt idx="917">
                  <c:v>149.61999499999999</c:v>
                </c:pt>
                <c:pt idx="918">
                  <c:v>148.36000100000001</c:v>
                </c:pt>
                <c:pt idx="919">
                  <c:v>147.53999300000001</c:v>
                </c:pt>
                <c:pt idx="920">
                  <c:v>148.60000600000001</c:v>
                </c:pt>
                <c:pt idx="921">
                  <c:v>153.11999499999999</c:v>
                </c:pt>
                <c:pt idx="922">
                  <c:v>151.83000200000001</c:v>
                </c:pt>
                <c:pt idx="923">
                  <c:v>152.509995</c:v>
                </c:pt>
                <c:pt idx="924">
                  <c:v>153.64999399999999</c:v>
                </c:pt>
                <c:pt idx="925">
                  <c:v>154.300003</c:v>
                </c:pt>
                <c:pt idx="926">
                  <c:v>156.69000199999999</c:v>
                </c:pt>
                <c:pt idx="927">
                  <c:v>155.11000100000001</c:v>
                </c:pt>
                <c:pt idx="928">
                  <c:v>154.070007</c:v>
                </c:pt>
                <c:pt idx="929">
                  <c:v>148.970001</c:v>
                </c:pt>
                <c:pt idx="930">
                  <c:v>149.550003</c:v>
                </c:pt>
                <c:pt idx="931">
                  <c:v>148.11999499999999</c:v>
                </c:pt>
                <c:pt idx="932">
                  <c:v>149.029999</c:v>
                </c:pt>
                <c:pt idx="933">
                  <c:v>148.78999300000001</c:v>
                </c:pt>
                <c:pt idx="934">
                  <c:v>146.05999800000001</c:v>
                </c:pt>
                <c:pt idx="935">
                  <c:v>142.94000199999999</c:v>
                </c:pt>
                <c:pt idx="936">
                  <c:v>143.429993</c:v>
                </c:pt>
                <c:pt idx="937">
                  <c:v>145.85000600000001</c:v>
                </c:pt>
                <c:pt idx="938">
                  <c:v>146.83000200000001</c:v>
                </c:pt>
                <c:pt idx="939">
                  <c:v>146.91999799999999</c:v>
                </c:pt>
                <c:pt idx="940">
                  <c:v>145.36999499999999</c:v>
                </c:pt>
                <c:pt idx="941">
                  <c:v>141.91000399999999</c:v>
                </c:pt>
                <c:pt idx="942">
                  <c:v>142.83000200000001</c:v>
                </c:pt>
                <c:pt idx="943">
                  <c:v>141.5</c:v>
                </c:pt>
                <c:pt idx="944">
                  <c:v>142.64999399999999</c:v>
                </c:pt>
                <c:pt idx="945">
                  <c:v>139.13999899999999</c:v>
                </c:pt>
                <c:pt idx="946">
                  <c:v>141.11000100000001</c:v>
                </c:pt>
                <c:pt idx="947">
                  <c:v>142</c:v>
                </c:pt>
                <c:pt idx="948">
                  <c:v>143.28999300000001</c:v>
                </c:pt>
                <c:pt idx="949">
                  <c:v>142.89999399999999</c:v>
                </c:pt>
                <c:pt idx="950">
                  <c:v>142.80999800000001</c:v>
                </c:pt>
                <c:pt idx="951">
                  <c:v>141.509995</c:v>
                </c:pt>
                <c:pt idx="952">
                  <c:v>140.91000399999999</c:v>
                </c:pt>
                <c:pt idx="953">
                  <c:v>143.759995</c:v>
                </c:pt>
                <c:pt idx="954">
                  <c:v>144.83999600000001</c:v>
                </c:pt>
                <c:pt idx="955">
                  <c:v>146.550003</c:v>
                </c:pt>
                <c:pt idx="956">
                  <c:v>148.759995</c:v>
                </c:pt>
                <c:pt idx="957">
                  <c:v>149.259995</c:v>
                </c:pt>
                <c:pt idx="958">
                  <c:v>149.479996</c:v>
                </c:pt>
                <c:pt idx="959">
                  <c:v>148.69000199999999</c:v>
                </c:pt>
                <c:pt idx="960">
                  <c:v>148.63999899999999</c:v>
                </c:pt>
                <c:pt idx="961">
                  <c:v>149.320007</c:v>
                </c:pt>
                <c:pt idx="962">
                  <c:v>148.85000600000001</c:v>
                </c:pt>
                <c:pt idx="963">
                  <c:v>152.570007</c:v>
                </c:pt>
                <c:pt idx="964">
                  <c:v>149.800003</c:v>
                </c:pt>
                <c:pt idx="965">
                  <c:v>148.96000699999999</c:v>
                </c:pt>
                <c:pt idx="966">
                  <c:v>150.020004</c:v>
                </c:pt>
                <c:pt idx="967">
                  <c:v>151.490005</c:v>
                </c:pt>
                <c:pt idx="968">
                  <c:v>150.96000699999999</c:v>
                </c:pt>
                <c:pt idx="969">
                  <c:v>151.279999</c:v>
                </c:pt>
                <c:pt idx="970">
                  <c:v>150.44000199999999</c:v>
                </c:pt>
                <c:pt idx="971">
                  <c:v>150.80999800000001</c:v>
                </c:pt>
                <c:pt idx="972">
                  <c:v>147.91999799999999</c:v>
                </c:pt>
                <c:pt idx="973">
                  <c:v>147.86999499999999</c:v>
                </c:pt>
                <c:pt idx="974">
                  <c:v>149.990005</c:v>
                </c:pt>
                <c:pt idx="975">
                  <c:v>150</c:v>
                </c:pt>
                <c:pt idx="976">
                  <c:v>151</c:v>
                </c:pt>
                <c:pt idx="977">
                  <c:v>153.490005</c:v>
                </c:pt>
                <c:pt idx="978">
                  <c:v>157.86999499999999</c:v>
                </c:pt>
                <c:pt idx="979">
                  <c:v>160.550003</c:v>
                </c:pt>
                <c:pt idx="980">
                  <c:v>161.020004</c:v>
                </c:pt>
                <c:pt idx="981">
                  <c:v>161.41000399999999</c:v>
                </c:pt>
                <c:pt idx="982">
                  <c:v>161.94000199999999</c:v>
                </c:pt>
                <c:pt idx="983">
                  <c:v>156.80999800000001</c:v>
                </c:pt>
                <c:pt idx="984">
                  <c:v>160.240005</c:v>
                </c:pt>
                <c:pt idx="985">
                  <c:v>165.300003</c:v>
                </c:pt>
                <c:pt idx="986">
                  <c:v>164.770004</c:v>
                </c:pt>
                <c:pt idx="987">
                  <c:v>163.759995</c:v>
                </c:pt>
                <c:pt idx="988">
                  <c:v>161.83999600000001</c:v>
                </c:pt>
                <c:pt idx="989">
                  <c:v>165.320007</c:v>
                </c:pt>
                <c:pt idx="990">
                  <c:v>171.179993</c:v>
                </c:pt>
                <c:pt idx="991">
                  <c:v>175.08000200000001</c:v>
                </c:pt>
                <c:pt idx="992">
                  <c:v>174.55999800000001</c:v>
                </c:pt>
                <c:pt idx="993">
                  <c:v>179.449997</c:v>
                </c:pt>
                <c:pt idx="994">
                  <c:v>175.740005</c:v>
                </c:pt>
                <c:pt idx="995">
                  <c:v>174.33000200000001</c:v>
                </c:pt>
                <c:pt idx="996">
                  <c:v>179.300003</c:v>
                </c:pt>
                <c:pt idx="997">
                  <c:v>172.259995</c:v>
                </c:pt>
                <c:pt idx="998">
                  <c:v>171.13999899999999</c:v>
                </c:pt>
                <c:pt idx="999">
                  <c:v>169.75</c:v>
                </c:pt>
                <c:pt idx="1000">
                  <c:v>172.990005</c:v>
                </c:pt>
                <c:pt idx="1001">
                  <c:v>175.63999899999999</c:v>
                </c:pt>
                <c:pt idx="1002">
                  <c:v>176.279999</c:v>
                </c:pt>
                <c:pt idx="1003">
                  <c:v>180.33000200000001</c:v>
                </c:pt>
                <c:pt idx="1004">
                  <c:v>179.28999300000001</c:v>
                </c:pt>
                <c:pt idx="1005">
                  <c:v>179.38000500000001</c:v>
                </c:pt>
                <c:pt idx="1006">
                  <c:v>178.199997</c:v>
                </c:pt>
                <c:pt idx="1007">
                  <c:v>177.570007</c:v>
                </c:pt>
                <c:pt idx="1008">
                  <c:v>182.009995</c:v>
                </c:pt>
                <c:pt idx="1009">
                  <c:v>179.699997</c:v>
                </c:pt>
                <c:pt idx="1010">
                  <c:v>174.91999799999999</c:v>
                </c:pt>
                <c:pt idx="1011">
                  <c:v>172</c:v>
                </c:pt>
                <c:pt idx="1012">
                  <c:v>172.16999799999999</c:v>
                </c:pt>
                <c:pt idx="1013">
                  <c:v>172.19000199999999</c:v>
                </c:pt>
                <c:pt idx="1014">
                  <c:v>175.08000200000001</c:v>
                </c:pt>
                <c:pt idx="1015">
                  <c:v>175.529999</c:v>
                </c:pt>
                <c:pt idx="1016">
                  <c:v>172.19000199999999</c:v>
                </c:pt>
                <c:pt idx="1017">
                  <c:v>173.070007</c:v>
                </c:pt>
                <c:pt idx="1018">
                  <c:v>169.800003</c:v>
                </c:pt>
                <c:pt idx="1019">
                  <c:v>166.229996</c:v>
                </c:pt>
                <c:pt idx="1020">
                  <c:v>164.509995</c:v>
                </c:pt>
                <c:pt idx="1021">
                  <c:v>162.41000399999999</c:v>
                </c:pt>
                <c:pt idx="1022">
                  <c:v>161.61999499999999</c:v>
                </c:pt>
                <c:pt idx="1023">
                  <c:v>159.779999</c:v>
                </c:pt>
                <c:pt idx="1024">
                  <c:v>159.69000199999999</c:v>
                </c:pt>
                <c:pt idx="1025">
                  <c:v>159.220001</c:v>
                </c:pt>
                <c:pt idx="1026">
                  <c:v>170.33000200000001</c:v>
                </c:pt>
                <c:pt idx="1027">
                  <c:v>174.779999</c:v>
                </c:pt>
                <c:pt idx="1028">
                  <c:v>174.61000100000001</c:v>
                </c:pt>
                <c:pt idx="1029">
                  <c:v>175.83999600000001</c:v>
                </c:pt>
                <c:pt idx="1030">
                  <c:v>172.89999399999999</c:v>
                </c:pt>
                <c:pt idx="1031">
                  <c:v>172.38999899999999</c:v>
                </c:pt>
                <c:pt idx="1032">
                  <c:v>171.66000399999999</c:v>
                </c:pt>
                <c:pt idx="1033">
                  <c:v>174.83000200000001</c:v>
                </c:pt>
                <c:pt idx="1034">
                  <c:v>176.279999</c:v>
                </c:pt>
                <c:pt idx="1035">
                  <c:v>172.11999499999999</c:v>
                </c:pt>
                <c:pt idx="1036">
                  <c:v>168.63999899999999</c:v>
                </c:pt>
                <c:pt idx="1037">
                  <c:v>168.88000500000001</c:v>
                </c:pt>
                <c:pt idx="1038">
                  <c:v>172.78999300000001</c:v>
                </c:pt>
                <c:pt idx="1039">
                  <c:v>172.550003</c:v>
                </c:pt>
                <c:pt idx="1040">
                  <c:v>168.88000500000001</c:v>
                </c:pt>
                <c:pt idx="1041">
                  <c:v>167.300003</c:v>
                </c:pt>
                <c:pt idx="1042">
                  <c:v>164.320007</c:v>
                </c:pt>
                <c:pt idx="1043">
                  <c:v>160.070007</c:v>
                </c:pt>
                <c:pt idx="1044">
                  <c:v>162.740005</c:v>
                </c:pt>
                <c:pt idx="1045">
                  <c:v>164.85000600000001</c:v>
                </c:pt>
                <c:pt idx="1046">
                  <c:v>165.11999499999999</c:v>
                </c:pt>
                <c:pt idx="1047">
                  <c:v>163.199997</c:v>
                </c:pt>
                <c:pt idx="1048">
                  <c:v>166.55999800000001</c:v>
                </c:pt>
                <c:pt idx="1049">
                  <c:v>166.229996</c:v>
                </c:pt>
                <c:pt idx="1050">
                  <c:v>163.16999799999999</c:v>
                </c:pt>
                <c:pt idx="1051">
                  <c:v>159.300003</c:v>
                </c:pt>
                <c:pt idx="1052">
                  <c:v>157.44000199999999</c:v>
                </c:pt>
                <c:pt idx="1053">
                  <c:v>162.949997</c:v>
                </c:pt>
                <c:pt idx="1054">
                  <c:v>158.520004</c:v>
                </c:pt>
                <c:pt idx="1055">
                  <c:v>154.729996</c:v>
                </c:pt>
                <c:pt idx="1056">
                  <c:v>150.61999499999999</c:v>
                </c:pt>
                <c:pt idx="1057">
                  <c:v>155.08999600000001</c:v>
                </c:pt>
                <c:pt idx="1058">
                  <c:v>159.58999600000001</c:v>
                </c:pt>
                <c:pt idx="1059">
                  <c:v>160.61999499999999</c:v>
                </c:pt>
                <c:pt idx="1060">
                  <c:v>163.979996</c:v>
                </c:pt>
                <c:pt idx="1061">
                  <c:v>165.38000500000001</c:v>
                </c:pt>
                <c:pt idx="1062">
                  <c:v>168.820007</c:v>
                </c:pt>
                <c:pt idx="1063">
                  <c:v>170.21000699999999</c:v>
                </c:pt>
                <c:pt idx="1064">
                  <c:v>174.070007</c:v>
                </c:pt>
                <c:pt idx="1065">
                  <c:v>174.720001</c:v>
                </c:pt>
                <c:pt idx="1066">
                  <c:v>175.60000600000001</c:v>
                </c:pt>
                <c:pt idx="1067">
                  <c:v>178.96000699999999</c:v>
                </c:pt>
                <c:pt idx="1068">
                  <c:v>177.770004</c:v>
                </c:pt>
                <c:pt idx="1069">
                  <c:v>174.61000100000001</c:v>
                </c:pt>
                <c:pt idx="1070">
                  <c:v>174.30999800000001</c:v>
                </c:pt>
                <c:pt idx="1071">
                  <c:v>178.44000199999999</c:v>
                </c:pt>
                <c:pt idx="1072">
                  <c:v>175.05999800000001</c:v>
                </c:pt>
                <c:pt idx="1073">
                  <c:v>171.83000200000001</c:v>
                </c:pt>
                <c:pt idx="1074">
                  <c:v>172.13999899999999</c:v>
                </c:pt>
                <c:pt idx="1075">
                  <c:v>170.08999600000001</c:v>
                </c:pt>
                <c:pt idx="1076">
                  <c:v>165.75</c:v>
                </c:pt>
                <c:pt idx="1077">
                  <c:v>167.66000399999999</c:v>
                </c:pt>
                <c:pt idx="1078">
                  <c:v>170.39999399999999</c:v>
                </c:pt>
                <c:pt idx="1079">
                  <c:v>165.28999300000001</c:v>
                </c:pt>
                <c:pt idx="1080">
                  <c:v>165.070007</c:v>
                </c:pt>
                <c:pt idx="1081">
                  <c:v>167.39999399999999</c:v>
                </c:pt>
                <c:pt idx="1082">
                  <c:v>167.229996</c:v>
                </c:pt>
                <c:pt idx="1083">
                  <c:v>166.41999799999999</c:v>
                </c:pt>
                <c:pt idx="1084">
                  <c:v>161.78999300000001</c:v>
                </c:pt>
                <c:pt idx="1085">
                  <c:v>162.88000500000001</c:v>
                </c:pt>
                <c:pt idx="1086">
                  <c:v>156.800003</c:v>
                </c:pt>
                <c:pt idx="1087">
                  <c:v>156.570007</c:v>
                </c:pt>
                <c:pt idx="1088">
                  <c:v>163.63999899999999</c:v>
                </c:pt>
                <c:pt idx="1089">
                  <c:v>157.64999399999999</c:v>
                </c:pt>
                <c:pt idx="1090">
                  <c:v>157.96000699999999</c:v>
                </c:pt>
                <c:pt idx="1091">
                  <c:v>159.479996</c:v>
                </c:pt>
                <c:pt idx="1092">
                  <c:v>166.020004</c:v>
                </c:pt>
                <c:pt idx="1093">
                  <c:v>156.770004</c:v>
                </c:pt>
                <c:pt idx="1094">
                  <c:v>157.279999</c:v>
                </c:pt>
                <c:pt idx="1095">
                  <c:v>152.05999800000001</c:v>
                </c:pt>
                <c:pt idx="1096">
                  <c:v>154.509995</c:v>
                </c:pt>
                <c:pt idx="1097">
                  <c:v>146.5</c:v>
                </c:pt>
                <c:pt idx="1098">
                  <c:v>142.55999800000001</c:v>
                </c:pt>
                <c:pt idx="1099">
                  <c:v>147.11000100000001</c:v>
                </c:pt>
                <c:pt idx="1100">
                  <c:v>145.53999300000001</c:v>
                </c:pt>
                <c:pt idx="1101">
                  <c:v>149.240005</c:v>
                </c:pt>
                <c:pt idx="1102">
                  <c:v>140.820007</c:v>
                </c:pt>
                <c:pt idx="1103">
                  <c:v>137.35000600000001</c:v>
                </c:pt>
                <c:pt idx="1104">
                  <c:v>137.58999600000001</c:v>
                </c:pt>
                <c:pt idx="1105">
                  <c:v>143.11000100000001</c:v>
                </c:pt>
                <c:pt idx="1106">
                  <c:v>140.36000100000001</c:v>
                </c:pt>
                <c:pt idx="1107">
                  <c:v>140.520004</c:v>
                </c:pt>
                <c:pt idx="1108">
                  <c:v>143.779999</c:v>
                </c:pt>
                <c:pt idx="1109">
                  <c:v>149.63999899999999</c:v>
                </c:pt>
                <c:pt idx="1110">
                  <c:v>148.83999600000001</c:v>
                </c:pt>
                <c:pt idx="1111">
                  <c:v>148.71000699999999</c:v>
                </c:pt>
                <c:pt idx="1112">
                  <c:v>151.21000699999999</c:v>
                </c:pt>
                <c:pt idx="1113">
                  <c:v>145.38000500000001</c:v>
                </c:pt>
                <c:pt idx="1114">
                  <c:v>146.13999899999999</c:v>
                </c:pt>
                <c:pt idx="1115">
                  <c:v>148.71000699999999</c:v>
                </c:pt>
                <c:pt idx="1116">
                  <c:v>147.96000699999999</c:v>
                </c:pt>
                <c:pt idx="1117">
                  <c:v>142.63999899999999</c:v>
                </c:pt>
                <c:pt idx="1118">
                  <c:v>137.13000500000001</c:v>
                </c:pt>
                <c:pt idx="1119">
                  <c:v>131.88000500000001</c:v>
                </c:pt>
                <c:pt idx="1120">
                  <c:v>132.759995</c:v>
                </c:pt>
                <c:pt idx="1121">
                  <c:v>135.429993</c:v>
                </c:pt>
                <c:pt idx="1122">
                  <c:v>130.05999800000001</c:v>
                </c:pt>
                <c:pt idx="1123">
                  <c:v>131.55999800000001</c:v>
                </c:pt>
                <c:pt idx="1124">
                  <c:v>135.86999499999999</c:v>
                </c:pt>
                <c:pt idx="1125">
                  <c:v>135.35000600000001</c:v>
                </c:pt>
                <c:pt idx="1126">
                  <c:v>138.270004</c:v>
                </c:pt>
                <c:pt idx="1127">
                  <c:v>141.66000399999999</c:v>
                </c:pt>
                <c:pt idx="1128">
                  <c:v>141.66000399999999</c:v>
                </c:pt>
                <c:pt idx="1129">
                  <c:v>137.44000199999999</c:v>
                </c:pt>
                <c:pt idx="1130">
                  <c:v>139.229996</c:v>
                </c:pt>
                <c:pt idx="1131">
                  <c:v>136.720001</c:v>
                </c:pt>
                <c:pt idx="1132">
                  <c:v>138.929993</c:v>
                </c:pt>
                <c:pt idx="1133">
                  <c:v>141.55999800000001</c:v>
                </c:pt>
                <c:pt idx="1134">
                  <c:v>142.91999799999999</c:v>
                </c:pt>
                <c:pt idx="1135">
                  <c:v>146.35000600000001</c:v>
                </c:pt>
                <c:pt idx="1136">
                  <c:v>147.03999300000001</c:v>
                </c:pt>
                <c:pt idx="1137">
                  <c:v>144.86999499999999</c:v>
                </c:pt>
                <c:pt idx="1138">
                  <c:v>145.86000100000001</c:v>
                </c:pt>
                <c:pt idx="1139">
                  <c:v>145.490005</c:v>
                </c:pt>
                <c:pt idx="1140">
                  <c:v>148.470001</c:v>
                </c:pt>
                <c:pt idx="1141">
                  <c:v>150.16999799999999</c:v>
                </c:pt>
                <c:pt idx="1142">
                  <c:v>147.070007</c:v>
                </c:pt>
                <c:pt idx="1143">
                  <c:v>151</c:v>
                </c:pt>
                <c:pt idx="1144">
                  <c:v>153.03999300000001</c:v>
                </c:pt>
                <c:pt idx="1145">
                  <c:v>155.35000600000001</c:v>
                </c:pt>
                <c:pt idx="1146">
                  <c:v>154.08999600000001</c:v>
                </c:pt>
                <c:pt idx="1147">
                  <c:v>152.949997</c:v>
                </c:pt>
                <c:pt idx="1148">
                  <c:v>151.60000600000001</c:v>
                </c:pt>
                <c:pt idx="1149">
                  <c:v>156.78999300000001</c:v>
                </c:pt>
                <c:pt idx="1150">
                  <c:v>157.35000600000001</c:v>
                </c:pt>
                <c:pt idx="1151">
                  <c:v>162.509995</c:v>
                </c:pt>
                <c:pt idx="1152">
                  <c:v>161.509995</c:v>
                </c:pt>
                <c:pt idx="1153">
                  <c:v>160.009995</c:v>
                </c:pt>
                <c:pt idx="1154">
                  <c:v>166.13000500000001</c:v>
                </c:pt>
                <c:pt idx="1155">
                  <c:v>165.80999800000001</c:v>
                </c:pt>
                <c:pt idx="1156">
                  <c:v>165.35000600000001</c:v>
                </c:pt>
                <c:pt idx="1157">
                  <c:v>164.86999499999999</c:v>
                </c:pt>
                <c:pt idx="1158">
                  <c:v>164.91999799999999</c:v>
                </c:pt>
                <c:pt idx="1159">
                  <c:v>169.240005</c:v>
                </c:pt>
                <c:pt idx="1160">
                  <c:v>168.490005</c:v>
                </c:pt>
                <c:pt idx="1161">
                  <c:v>172.10000600000001</c:v>
                </c:pt>
                <c:pt idx="1162">
                  <c:v>173.19000199999999</c:v>
                </c:pt>
                <c:pt idx="1163">
                  <c:v>173.029999</c:v>
                </c:pt>
                <c:pt idx="1164">
                  <c:v>174.550003</c:v>
                </c:pt>
                <c:pt idx="1165">
                  <c:v>174.14999399999999</c:v>
                </c:pt>
                <c:pt idx="1166">
                  <c:v>171.520004</c:v>
                </c:pt>
                <c:pt idx="1167">
                  <c:v>167.570007</c:v>
                </c:pt>
                <c:pt idx="1168">
                  <c:v>167.229996</c:v>
                </c:pt>
                <c:pt idx="1169">
                  <c:v>167.529999</c:v>
                </c:pt>
                <c:pt idx="1170">
                  <c:v>170.029999</c:v>
                </c:pt>
                <c:pt idx="1171">
                  <c:v>163.61999499999999</c:v>
                </c:pt>
                <c:pt idx="1172">
                  <c:v>161.38000500000001</c:v>
                </c:pt>
                <c:pt idx="1173">
                  <c:v>158.91000399999999</c:v>
                </c:pt>
                <c:pt idx="1174">
                  <c:v>157.220001</c:v>
                </c:pt>
                <c:pt idx="1175">
                  <c:v>157.96000699999999</c:v>
                </c:pt>
                <c:pt idx="1176">
                  <c:v>155.80999800000001</c:v>
                </c:pt>
                <c:pt idx="1177">
                  <c:v>154.529999</c:v>
                </c:pt>
                <c:pt idx="1178">
                  <c:v>155.96000699999999</c:v>
                </c:pt>
                <c:pt idx="1179">
                  <c:v>154.46000699999999</c:v>
                </c:pt>
                <c:pt idx="1180">
                  <c:v>157.36999499999999</c:v>
                </c:pt>
                <c:pt idx="1181">
                  <c:v>163.429993</c:v>
                </c:pt>
                <c:pt idx="1182">
                  <c:v>153.83999600000001</c:v>
                </c:pt>
                <c:pt idx="1183">
                  <c:v>155.30999800000001</c:v>
                </c:pt>
                <c:pt idx="1184">
                  <c:v>152.36999499999999</c:v>
                </c:pt>
                <c:pt idx="1185">
                  <c:v>150.699997</c:v>
                </c:pt>
                <c:pt idx="1186">
                  <c:v>154.479996</c:v>
                </c:pt>
                <c:pt idx="1187">
                  <c:v>156.89999399999999</c:v>
                </c:pt>
                <c:pt idx="1188">
                  <c:v>153.720001</c:v>
                </c:pt>
                <c:pt idx="1189">
                  <c:v>152.740005</c:v>
                </c:pt>
                <c:pt idx="1190">
                  <c:v>150.429993</c:v>
                </c:pt>
                <c:pt idx="1191">
                  <c:v>150.770004</c:v>
                </c:pt>
                <c:pt idx="1192">
                  <c:v>151.759995</c:v>
                </c:pt>
                <c:pt idx="1193">
                  <c:v>149.83999600000001</c:v>
                </c:pt>
                <c:pt idx="1194">
                  <c:v>142.479996</c:v>
                </c:pt>
                <c:pt idx="1195">
                  <c:v>138.199997</c:v>
                </c:pt>
                <c:pt idx="1196">
                  <c:v>142.449997</c:v>
                </c:pt>
                <c:pt idx="1197">
                  <c:v>146.10000600000001</c:v>
                </c:pt>
                <c:pt idx="1198">
                  <c:v>146.39999399999999</c:v>
                </c:pt>
                <c:pt idx="1199">
                  <c:v>145.429993</c:v>
                </c:pt>
                <c:pt idx="1200">
                  <c:v>140.08999600000001</c:v>
                </c:pt>
                <c:pt idx="1201">
                  <c:v>140.41999799999999</c:v>
                </c:pt>
                <c:pt idx="1202">
                  <c:v>138.979996</c:v>
                </c:pt>
                <c:pt idx="1203">
                  <c:v>138.33999600000001</c:v>
                </c:pt>
                <c:pt idx="1204">
                  <c:v>142.990005</c:v>
                </c:pt>
                <c:pt idx="1205">
                  <c:v>138.38000500000001</c:v>
                </c:pt>
                <c:pt idx="1206">
                  <c:v>142.41000399999999</c:v>
                </c:pt>
                <c:pt idx="1207">
                  <c:v>143.75</c:v>
                </c:pt>
                <c:pt idx="1208">
                  <c:v>143.86000100000001</c:v>
                </c:pt>
                <c:pt idx="1209">
                  <c:v>143.38999899999999</c:v>
                </c:pt>
                <c:pt idx="1210">
                  <c:v>147.270004</c:v>
                </c:pt>
                <c:pt idx="1211">
                  <c:v>149.449997</c:v>
                </c:pt>
                <c:pt idx="1212">
                  <c:v>152.33999600000001</c:v>
                </c:pt>
                <c:pt idx="1213">
                  <c:v>149.35000600000001</c:v>
                </c:pt>
                <c:pt idx="1214">
                  <c:v>144.800003</c:v>
                </c:pt>
                <c:pt idx="1215">
                  <c:v>155.740005</c:v>
                </c:pt>
                <c:pt idx="1216">
                  <c:v>153.33999600000001</c:v>
                </c:pt>
                <c:pt idx="1217">
                  <c:v>150.64999399999999</c:v>
                </c:pt>
                <c:pt idx="1218">
                  <c:v>145.029999</c:v>
                </c:pt>
                <c:pt idx="1219">
                  <c:v>138.88000500000001</c:v>
                </c:pt>
                <c:pt idx="1220">
                  <c:v>138.38000500000001</c:v>
                </c:pt>
                <c:pt idx="1221">
                  <c:v>138.91999799999999</c:v>
                </c:pt>
                <c:pt idx="1222">
                  <c:v>139.5</c:v>
                </c:pt>
                <c:pt idx="1223">
                  <c:v>134.86999499999999</c:v>
                </c:pt>
                <c:pt idx="1224">
                  <c:v>146.86999499999999</c:v>
                </c:pt>
                <c:pt idx="1225">
                  <c:v>149.699997</c:v>
                </c:pt>
                <c:pt idx="1226">
                  <c:v>148.279999</c:v>
                </c:pt>
                <c:pt idx="1227">
                  <c:v>150.03999300000001</c:v>
                </c:pt>
                <c:pt idx="1228">
                  <c:v>148.78999300000001</c:v>
                </c:pt>
                <c:pt idx="1229">
                  <c:v>150.720001</c:v>
                </c:pt>
                <c:pt idx="1230">
                  <c:v>151.28999300000001</c:v>
                </c:pt>
                <c:pt idx="1231">
                  <c:v>148.009995</c:v>
                </c:pt>
                <c:pt idx="1232">
                  <c:v>150.179993</c:v>
                </c:pt>
                <c:pt idx="1233">
                  <c:v>151.070007</c:v>
                </c:pt>
                <c:pt idx="1234">
                  <c:v>148.11000100000001</c:v>
                </c:pt>
                <c:pt idx="1235">
                  <c:v>144.220001</c:v>
                </c:pt>
                <c:pt idx="1236">
                  <c:v>141.16999799999999</c:v>
                </c:pt>
                <c:pt idx="1237">
                  <c:v>148.029999</c:v>
                </c:pt>
                <c:pt idx="1238">
                  <c:v>148.30999800000001</c:v>
                </c:pt>
                <c:pt idx="1239">
                  <c:v>147.80999800000001</c:v>
                </c:pt>
                <c:pt idx="1240">
                  <c:v>146.63000500000001</c:v>
                </c:pt>
                <c:pt idx="1241">
                  <c:v>142.91000399999999</c:v>
                </c:pt>
                <c:pt idx="1242">
                  <c:v>140.94000199999999</c:v>
                </c:pt>
                <c:pt idx="1243">
                  <c:v>142.64999399999999</c:v>
                </c:pt>
                <c:pt idx="1244">
                  <c:v>142.16000399999999</c:v>
                </c:pt>
                <c:pt idx="1245">
                  <c:v>144.490005</c:v>
                </c:pt>
                <c:pt idx="1246">
                  <c:v>145.470001</c:v>
                </c:pt>
                <c:pt idx="1247">
                  <c:v>143.21000699999999</c:v>
                </c:pt>
                <c:pt idx="1248">
                  <c:v>136.5</c:v>
                </c:pt>
                <c:pt idx="1249">
                  <c:v>134.509995</c:v>
                </c:pt>
                <c:pt idx="1250">
                  <c:v>132.36999499999999</c:v>
                </c:pt>
                <c:pt idx="1251">
                  <c:v>132.300003</c:v>
                </c:pt>
                <c:pt idx="1252">
                  <c:v>135.449997</c:v>
                </c:pt>
                <c:pt idx="1253">
                  <c:v>132.229996</c:v>
                </c:pt>
                <c:pt idx="1254">
                  <c:v>131.86000100000001</c:v>
                </c:pt>
                <c:pt idx="1255">
                  <c:v>130.029999</c:v>
                </c:pt>
                <c:pt idx="1256">
                  <c:v>126.040001</c:v>
                </c:pt>
                <c:pt idx="1257">
                  <c:v>129.61000100000001</c:v>
                </c:pt>
                <c:pt idx="1258">
                  <c:v>129.929993</c:v>
                </c:pt>
                <c:pt idx="1259">
                  <c:v>125.07</c:v>
                </c:pt>
                <c:pt idx="1260">
                  <c:v>126.360001</c:v>
                </c:pt>
                <c:pt idx="1261">
                  <c:v>125.019997</c:v>
                </c:pt>
                <c:pt idx="1262">
                  <c:v>129.61999499999999</c:v>
                </c:pt>
                <c:pt idx="1263">
                  <c:v>130.14999399999999</c:v>
                </c:pt>
                <c:pt idx="1264">
                  <c:v>130.729996</c:v>
                </c:pt>
                <c:pt idx="1265">
                  <c:v>133.490005</c:v>
                </c:pt>
                <c:pt idx="1266">
                  <c:v>133.41000399999999</c:v>
                </c:pt>
                <c:pt idx="1267">
                  <c:v>134.759995</c:v>
                </c:pt>
                <c:pt idx="1268">
                  <c:v>135.94000199999999</c:v>
                </c:pt>
                <c:pt idx="1269">
                  <c:v>135.21000699999999</c:v>
                </c:pt>
                <c:pt idx="1270">
                  <c:v>135.270004</c:v>
                </c:pt>
                <c:pt idx="1271">
                  <c:v>137.86999499999999</c:v>
                </c:pt>
                <c:pt idx="1272">
                  <c:v>141.11000100000001</c:v>
                </c:pt>
                <c:pt idx="1273">
                  <c:v>142.529999</c:v>
                </c:pt>
                <c:pt idx="1274">
                  <c:v>141.86000100000001</c:v>
                </c:pt>
                <c:pt idx="1275">
                  <c:v>143.96000699999999</c:v>
                </c:pt>
                <c:pt idx="1276">
                  <c:v>145.929993</c:v>
                </c:pt>
                <c:pt idx="1277">
                  <c:v>143</c:v>
                </c:pt>
              </c:numCache>
            </c:numRef>
          </c:val>
          <c:smooth val="0"/>
          <c:extLst>
            <c:ext xmlns:c16="http://schemas.microsoft.com/office/drawing/2014/chart" uri="{C3380CC4-5D6E-409C-BE32-E72D297353CC}">
              <c16:uniqueId val="{00000001-D624-4444-ACAF-F66325FDD67F}"/>
            </c:ext>
          </c:extLst>
        </c:ser>
        <c:dLbls>
          <c:showLegendKey val="0"/>
          <c:showVal val="0"/>
          <c:showCatName val="0"/>
          <c:showSerName val="0"/>
          <c:showPercent val="0"/>
          <c:showBubbleSize val="0"/>
        </c:dLbls>
        <c:smooth val="0"/>
        <c:axId val="1270928399"/>
        <c:axId val="1534153903"/>
      </c:lineChart>
      <c:dateAx>
        <c:axId val="12709283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4153903"/>
        <c:crosses val="autoZero"/>
        <c:auto val="1"/>
        <c:lblOffset val="100"/>
        <c:baseTimeUnit val="days"/>
      </c:dateAx>
      <c:valAx>
        <c:axId val="15341539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09283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Close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Tesla!$E$1</c:f>
              <c:strCache>
                <c:ptCount val="1"/>
                <c:pt idx="0">
                  <c:v>Close</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Tesla!$A$2:$A$1339</c:f>
              <c:numCache>
                <c:formatCode>m/d/yyyy</c:formatCode>
                <c:ptCount val="133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Tesla!$E$2:$E$1339</c:f>
              <c:numCache>
                <c:formatCode>General</c:formatCode>
                <c:ptCount val="1338"/>
                <c:pt idx="0">
                  <c:v>21.368668</c:v>
                </c:pt>
                <c:pt idx="1">
                  <c:v>21.15</c:v>
                </c:pt>
                <c:pt idx="2">
                  <c:v>20.974667</c:v>
                </c:pt>
                <c:pt idx="3">
                  <c:v>21.105333000000002</c:v>
                </c:pt>
                <c:pt idx="4">
                  <c:v>22.427333999999998</c:v>
                </c:pt>
                <c:pt idx="5">
                  <c:v>22.245999999999999</c:v>
                </c:pt>
                <c:pt idx="6">
                  <c:v>22.32</c:v>
                </c:pt>
                <c:pt idx="7">
                  <c:v>22.530000999999999</c:v>
                </c:pt>
                <c:pt idx="8">
                  <c:v>22.414667000000001</c:v>
                </c:pt>
                <c:pt idx="9">
                  <c:v>22.670667999999999</c:v>
                </c:pt>
                <c:pt idx="10">
                  <c:v>23.143999000000001</c:v>
                </c:pt>
                <c:pt idx="11">
                  <c:v>22.971333000000001</c:v>
                </c:pt>
                <c:pt idx="12">
                  <c:v>23.334667</c:v>
                </c:pt>
                <c:pt idx="13">
                  <c:v>23.437332000000001</c:v>
                </c:pt>
                <c:pt idx="14">
                  <c:v>23.519333</c:v>
                </c:pt>
                <c:pt idx="15">
                  <c:v>23.059334</c:v>
                </c:pt>
                <c:pt idx="16">
                  <c:v>22.509333000000002</c:v>
                </c:pt>
                <c:pt idx="17">
                  <c:v>22.856667000000002</c:v>
                </c:pt>
                <c:pt idx="18">
                  <c:v>23.302</c:v>
                </c:pt>
                <c:pt idx="19">
                  <c:v>23.054666999999998</c:v>
                </c:pt>
                <c:pt idx="20">
                  <c:v>23.620667000000001</c:v>
                </c:pt>
                <c:pt idx="21">
                  <c:v>23.283332999999999</c:v>
                </c:pt>
                <c:pt idx="22">
                  <c:v>22.916668000000001</c:v>
                </c:pt>
                <c:pt idx="23">
                  <c:v>22.208667999999999</c:v>
                </c:pt>
                <c:pt idx="24">
                  <c:v>22.264668</c:v>
                </c:pt>
                <c:pt idx="25">
                  <c:v>23</c:v>
                </c:pt>
                <c:pt idx="26">
                  <c:v>21.015332999999998</c:v>
                </c:pt>
                <c:pt idx="27">
                  <c:v>20.694668</c:v>
                </c:pt>
                <c:pt idx="28">
                  <c:v>21.048667999999999</c:v>
                </c:pt>
                <c:pt idx="29">
                  <c:v>21.577332999999999</c:v>
                </c:pt>
                <c:pt idx="30">
                  <c:v>21.487333</c:v>
                </c:pt>
                <c:pt idx="31">
                  <c:v>22.271334</c:v>
                </c:pt>
                <c:pt idx="32">
                  <c:v>22.365998999999999</c:v>
                </c:pt>
                <c:pt idx="33">
                  <c:v>22.318000999999999</c:v>
                </c:pt>
                <c:pt idx="34">
                  <c:v>22.219999000000001</c:v>
                </c:pt>
                <c:pt idx="35">
                  <c:v>23.077998999999998</c:v>
                </c:pt>
                <c:pt idx="36">
                  <c:v>23.469999000000001</c:v>
                </c:pt>
                <c:pt idx="37">
                  <c:v>23.827998999999998</c:v>
                </c:pt>
                <c:pt idx="38">
                  <c:v>23.399332000000001</c:v>
                </c:pt>
                <c:pt idx="39">
                  <c:v>22.870667000000001</c:v>
                </c:pt>
                <c:pt idx="40">
                  <c:v>22.062000000000001</c:v>
                </c:pt>
                <c:pt idx="41">
                  <c:v>22.341332999999999</c:v>
                </c:pt>
                <c:pt idx="42">
                  <c:v>22.223333</c:v>
                </c:pt>
                <c:pt idx="43">
                  <c:v>21.879999000000002</c:v>
                </c:pt>
                <c:pt idx="44">
                  <c:v>22.153334000000001</c:v>
                </c:pt>
                <c:pt idx="45">
                  <c:v>21.940000999999999</c:v>
                </c:pt>
                <c:pt idx="46">
                  <c:v>21.811333000000001</c:v>
                </c:pt>
                <c:pt idx="47">
                  <c:v>23.033999999999999</c:v>
                </c:pt>
                <c:pt idx="48">
                  <c:v>22.789332999999999</c:v>
                </c:pt>
                <c:pt idx="49">
                  <c:v>21.775333</c:v>
                </c:pt>
                <c:pt idx="50">
                  <c:v>21.706666999999999</c:v>
                </c:pt>
                <c:pt idx="51">
                  <c:v>21.423331999999998</c:v>
                </c:pt>
                <c:pt idx="52">
                  <c:v>20.903998999999999</c:v>
                </c:pt>
                <c:pt idx="53">
                  <c:v>20.703333000000001</c:v>
                </c:pt>
                <c:pt idx="54">
                  <c:v>21.101998999999999</c:v>
                </c:pt>
                <c:pt idx="55">
                  <c:v>20.606667000000002</c:v>
                </c:pt>
                <c:pt idx="56">
                  <c:v>20.102667</c:v>
                </c:pt>
                <c:pt idx="57">
                  <c:v>20.278666999999999</c:v>
                </c:pt>
                <c:pt idx="58">
                  <c:v>18.611999999999998</c:v>
                </c:pt>
                <c:pt idx="59">
                  <c:v>17.185333</c:v>
                </c:pt>
                <c:pt idx="60">
                  <c:v>17.742000999999998</c:v>
                </c:pt>
                <c:pt idx="61">
                  <c:v>16.832001000000002</c:v>
                </c:pt>
                <c:pt idx="62">
                  <c:v>17.835332999999999</c:v>
                </c:pt>
                <c:pt idx="63">
                  <c:v>19.129332999999999</c:v>
                </c:pt>
                <c:pt idx="64">
                  <c:v>20.381332</c:v>
                </c:pt>
                <c:pt idx="65">
                  <c:v>19.953333000000001</c:v>
                </c:pt>
                <c:pt idx="66">
                  <c:v>19.310666999999999</c:v>
                </c:pt>
                <c:pt idx="67">
                  <c:v>20.313334000000001</c:v>
                </c:pt>
                <c:pt idx="68">
                  <c:v>20.062000000000001</c:v>
                </c:pt>
                <c:pt idx="69">
                  <c:v>19.605333000000002</c:v>
                </c:pt>
                <c:pt idx="70">
                  <c:v>20.022666999999998</c:v>
                </c:pt>
                <c:pt idx="71">
                  <c:v>19.414000000000001</c:v>
                </c:pt>
                <c:pt idx="72">
                  <c:v>19.179333</c:v>
                </c:pt>
                <c:pt idx="73">
                  <c:v>19.556667000000001</c:v>
                </c:pt>
                <c:pt idx="74">
                  <c:v>20.005333</c:v>
                </c:pt>
                <c:pt idx="75">
                  <c:v>19.349333000000001</c:v>
                </c:pt>
                <c:pt idx="76">
                  <c:v>18.891332999999999</c:v>
                </c:pt>
                <c:pt idx="77">
                  <c:v>18.897333</c:v>
                </c:pt>
                <c:pt idx="78">
                  <c:v>18.712667</c:v>
                </c:pt>
                <c:pt idx="79">
                  <c:v>19.032</c:v>
                </c:pt>
                <c:pt idx="80">
                  <c:v>19.605333000000002</c:v>
                </c:pt>
                <c:pt idx="81">
                  <c:v>19.593332</c:v>
                </c:pt>
                <c:pt idx="82">
                  <c:v>19.994667</c:v>
                </c:pt>
                <c:pt idx="83">
                  <c:v>20.076668000000002</c:v>
                </c:pt>
                <c:pt idx="84">
                  <c:v>18.963332999999999</c:v>
                </c:pt>
                <c:pt idx="85">
                  <c:v>19.606000999999999</c:v>
                </c:pt>
                <c:pt idx="86">
                  <c:v>20.184667999999999</c:v>
                </c:pt>
                <c:pt idx="87">
                  <c:v>20.131332</c:v>
                </c:pt>
                <c:pt idx="88">
                  <c:v>20.456666999999999</c:v>
                </c:pt>
                <c:pt idx="89">
                  <c:v>20.334667</c:v>
                </c:pt>
                <c:pt idx="90">
                  <c:v>20.070667</c:v>
                </c:pt>
                <c:pt idx="91">
                  <c:v>19.464666000000001</c:v>
                </c:pt>
                <c:pt idx="92">
                  <c:v>18.945333000000002</c:v>
                </c:pt>
                <c:pt idx="93">
                  <c:v>19.098666999999999</c:v>
                </c:pt>
                <c:pt idx="94">
                  <c:v>18.969334</c:v>
                </c:pt>
                <c:pt idx="95">
                  <c:v>18.454666</c:v>
                </c:pt>
                <c:pt idx="96">
                  <c:v>18.966000000000001</c:v>
                </c:pt>
                <c:pt idx="97">
                  <c:v>18.334</c:v>
                </c:pt>
                <c:pt idx="98">
                  <c:v>18.604668</c:v>
                </c:pt>
                <c:pt idx="99">
                  <c:v>18.523333000000001</c:v>
                </c:pt>
                <c:pt idx="100">
                  <c:v>18.59</c:v>
                </c:pt>
                <c:pt idx="101">
                  <c:v>18.917334</c:v>
                </c:pt>
                <c:pt idx="102">
                  <c:v>19.448</c:v>
                </c:pt>
                <c:pt idx="103">
                  <c:v>18.981999999999999</c:v>
                </c:pt>
                <c:pt idx="104">
                  <c:v>19.454666</c:v>
                </c:pt>
                <c:pt idx="105">
                  <c:v>19.782667</c:v>
                </c:pt>
                <c:pt idx="106">
                  <c:v>19.408667000000001</c:v>
                </c:pt>
                <c:pt idx="107">
                  <c:v>21.299999</c:v>
                </c:pt>
                <c:pt idx="108">
                  <c:v>21.072666000000002</c:v>
                </c:pt>
                <c:pt idx="109">
                  <c:v>21.177333999999998</c:v>
                </c:pt>
                <c:pt idx="110">
                  <c:v>22.139999</c:v>
                </c:pt>
                <c:pt idx="111">
                  <c:v>22.851334000000001</c:v>
                </c:pt>
                <c:pt idx="112">
                  <c:v>22.985332</c:v>
                </c:pt>
                <c:pt idx="113">
                  <c:v>23.847999999999999</c:v>
                </c:pt>
                <c:pt idx="114">
                  <c:v>23.878</c:v>
                </c:pt>
                <c:pt idx="115">
                  <c:v>24.722000000000001</c:v>
                </c:pt>
                <c:pt idx="116">
                  <c:v>23.503332</c:v>
                </c:pt>
                <c:pt idx="117">
                  <c:v>24.148001000000001</c:v>
                </c:pt>
                <c:pt idx="118">
                  <c:v>23.167334</c:v>
                </c:pt>
                <c:pt idx="119">
                  <c:v>22.242000999999998</c:v>
                </c:pt>
                <c:pt idx="120">
                  <c:v>22.200665999999998</c:v>
                </c:pt>
                <c:pt idx="121">
                  <c:v>22.799999</c:v>
                </c:pt>
                <c:pt idx="122">
                  <c:v>22.966667000000001</c:v>
                </c:pt>
                <c:pt idx="123">
                  <c:v>23.328666999999999</c:v>
                </c:pt>
                <c:pt idx="124">
                  <c:v>22.863333000000001</c:v>
                </c:pt>
                <c:pt idx="125">
                  <c:v>22.337999</c:v>
                </c:pt>
                <c:pt idx="126">
                  <c:v>20.724001000000001</c:v>
                </c:pt>
                <c:pt idx="127">
                  <c:v>20.610665999999998</c:v>
                </c:pt>
                <c:pt idx="128">
                  <c:v>20.593332</c:v>
                </c:pt>
                <c:pt idx="129">
                  <c:v>21.233999000000001</c:v>
                </c:pt>
                <c:pt idx="130">
                  <c:v>21.497999</c:v>
                </c:pt>
                <c:pt idx="131">
                  <c:v>21.263999999999999</c:v>
                </c:pt>
                <c:pt idx="132">
                  <c:v>21.114000000000001</c:v>
                </c:pt>
                <c:pt idx="133">
                  <c:v>21.257999000000002</c:v>
                </c:pt>
                <c:pt idx="134">
                  <c:v>20.673331999999998</c:v>
                </c:pt>
                <c:pt idx="135">
                  <c:v>21.512667</c:v>
                </c:pt>
                <c:pt idx="136">
                  <c:v>21.59</c:v>
                </c:pt>
                <c:pt idx="137">
                  <c:v>21.348666999999999</c:v>
                </c:pt>
                <c:pt idx="138">
                  <c:v>20.905332999999999</c:v>
                </c:pt>
                <c:pt idx="139">
                  <c:v>20.213332999999999</c:v>
                </c:pt>
                <c:pt idx="140">
                  <c:v>19.828666999999999</c:v>
                </c:pt>
                <c:pt idx="141">
                  <c:v>20.582666</c:v>
                </c:pt>
                <c:pt idx="142">
                  <c:v>20.443332999999999</c:v>
                </c:pt>
                <c:pt idx="143">
                  <c:v>19.812000000000001</c:v>
                </c:pt>
                <c:pt idx="144">
                  <c:v>19.344667000000001</c:v>
                </c:pt>
                <c:pt idx="145">
                  <c:v>19.875999</c:v>
                </c:pt>
                <c:pt idx="146">
                  <c:v>20.056000000000001</c:v>
                </c:pt>
                <c:pt idx="147">
                  <c:v>23.302668000000001</c:v>
                </c:pt>
                <c:pt idx="148">
                  <c:v>23.211331999999999</c:v>
                </c:pt>
                <c:pt idx="149">
                  <c:v>22.799334000000002</c:v>
                </c:pt>
                <c:pt idx="150">
                  <c:v>25.304666999999998</c:v>
                </c:pt>
                <c:pt idx="151">
                  <c:v>24.689333000000001</c:v>
                </c:pt>
                <c:pt idx="152">
                  <c:v>23.496668</c:v>
                </c:pt>
                <c:pt idx="153">
                  <c:v>23.699332999999999</c:v>
                </c:pt>
                <c:pt idx="154">
                  <c:v>23.760667999999999</c:v>
                </c:pt>
                <c:pt idx="155">
                  <c:v>23.176000999999999</c:v>
                </c:pt>
                <c:pt idx="156">
                  <c:v>22.579332000000001</c:v>
                </c:pt>
                <c:pt idx="157">
                  <c:v>22.363333000000001</c:v>
                </c:pt>
                <c:pt idx="158">
                  <c:v>20.366667</c:v>
                </c:pt>
                <c:pt idx="159">
                  <c:v>20.562667999999999</c:v>
                </c:pt>
                <c:pt idx="160">
                  <c:v>21.459999</c:v>
                </c:pt>
                <c:pt idx="161">
                  <c:v>21.442667</c:v>
                </c:pt>
                <c:pt idx="162">
                  <c:v>21.34</c:v>
                </c:pt>
                <c:pt idx="163">
                  <c:v>21.521334</c:v>
                </c:pt>
                <c:pt idx="164">
                  <c:v>21.284666000000001</c:v>
                </c:pt>
                <c:pt idx="165">
                  <c:v>20.790666999999999</c:v>
                </c:pt>
                <c:pt idx="166">
                  <c:v>20.334</c:v>
                </c:pt>
                <c:pt idx="167">
                  <c:v>20.209999</c:v>
                </c:pt>
                <c:pt idx="168">
                  <c:v>20.110665999999998</c:v>
                </c:pt>
                <c:pt idx="169">
                  <c:v>19.263331999999998</c:v>
                </c:pt>
                <c:pt idx="170">
                  <c:v>18.716000000000001</c:v>
                </c:pt>
                <c:pt idx="171">
                  <c:v>18.73</c:v>
                </c:pt>
                <c:pt idx="172">
                  <c:v>17.549334000000002</c:v>
                </c:pt>
                <c:pt idx="173">
                  <c:v>19.033332999999999</c:v>
                </c:pt>
                <c:pt idx="174">
                  <c:v>18.629332999999999</c:v>
                </c:pt>
                <c:pt idx="175">
                  <c:v>19.369333000000001</c:v>
                </c:pt>
                <c:pt idx="176">
                  <c:v>19.297332999999998</c:v>
                </c:pt>
                <c:pt idx="177">
                  <c:v>19.68</c:v>
                </c:pt>
                <c:pt idx="178">
                  <c:v>19.655999999999999</c:v>
                </c:pt>
                <c:pt idx="179">
                  <c:v>18.997333999999999</c:v>
                </c:pt>
                <c:pt idx="180">
                  <c:v>19.934667999999999</c:v>
                </c:pt>
                <c:pt idx="181">
                  <c:v>19.888666000000001</c:v>
                </c:pt>
                <c:pt idx="182">
                  <c:v>19.940000999999999</c:v>
                </c:pt>
                <c:pt idx="183">
                  <c:v>19.978666</c:v>
                </c:pt>
                <c:pt idx="184">
                  <c:v>20.065999999999999</c:v>
                </c:pt>
                <c:pt idx="185">
                  <c:v>20.638666000000001</c:v>
                </c:pt>
                <c:pt idx="186">
                  <c:v>20.501332999999999</c:v>
                </c:pt>
                <c:pt idx="187">
                  <c:v>17.651333000000001</c:v>
                </c:pt>
                <c:pt idx="188">
                  <c:v>20.713332999999999</c:v>
                </c:pt>
                <c:pt idx="189">
                  <c:v>20.068000999999999</c:v>
                </c:pt>
                <c:pt idx="190">
                  <c:v>19.653334000000001</c:v>
                </c:pt>
                <c:pt idx="191">
                  <c:v>18.788668000000001</c:v>
                </c:pt>
                <c:pt idx="192">
                  <c:v>17.463332999999999</c:v>
                </c:pt>
                <c:pt idx="193">
                  <c:v>16.704000000000001</c:v>
                </c:pt>
                <c:pt idx="194">
                  <c:v>17.52</c:v>
                </c:pt>
                <c:pt idx="195">
                  <c:v>17.125333999999999</c:v>
                </c:pt>
                <c:pt idx="196">
                  <c:v>16.815332000000001</c:v>
                </c:pt>
                <c:pt idx="197">
                  <c:v>17.252001</c:v>
                </c:pt>
                <c:pt idx="198">
                  <c:v>17.306000000000001</c:v>
                </c:pt>
                <c:pt idx="199">
                  <c:v>18.439333000000001</c:v>
                </c:pt>
                <c:pt idx="200">
                  <c:v>18.118668</c:v>
                </c:pt>
                <c:pt idx="201">
                  <c:v>17.594000000000001</c:v>
                </c:pt>
                <c:pt idx="202">
                  <c:v>17.333331999999999</c:v>
                </c:pt>
                <c:pt idx="203">
                  <c:v>17.396667000000001</c:v>
                </c:pt>
                <c:pt idx="204">
                  <c:v>19.609332999999999</c:v>
                </c:pt>
                <c:pt idx="205">
                  <c:v>19.233333999999999</c:v>
                </c:pt>
                <c:pt idx="206">
                  <c:v>20.990666999999998</c:v>
                </c:pt>
                <c:pt idx="207">
                  <c:v>22.059999000000001</c:v>
                </c:pt>
                <c:pt idx="208">
                  <c:v>22.323333999999999</c:v>
                </c:pt>
                <c:pt idx="209">
                  <c:v>21.993334000000001</c:v>
                </c:pt>
                <c:pt idx="210">
                  <c:v>22.488001000000001</c:v>
                </c:pt>
                <c:pt idx="211">
                  <c:v>22.952000000000002</c:v>
                </c:pt>
                <c:pt idx="212">
                  <c:v>23.094000000000001</c:v>
                </c:pt>
                <c:pt idx="213">
                  <c:v>22.76</c:v>
                </c:pt>
                <c:pt idx="214">
                  <c:v>22.737333</c:v>
                </c:pt>
                <c:pt idx="215">
                  <c:v>23.210667000000001</c:v>
                </c:pt>
                <c:pt idx="216">
                  <c:v>23.426666000000001</c:v>
                </c:pt>
                <c:pt idx="217">
                  <c:v>23.367332000000001</c:v>
                </c:pt>
                <c:pt idx="218">
                  <c:v>22.085332999999999</c:v>
                </c:pt>
                <c:pt idx="219">
                  <c:v>22.582001000000002</c:v>
                </c:pt>
                <c:pt idx="220">
                  <c:v>22.933332</c:v>
                </c:pt>
                <c:pt idx="221">
                  <c:v>23.229334000000001</c:v>
                </c:pt>
                <c:pt idx="222">
                  <c:v>23.620667000000001</c:v>
                </c:pt>
                <c:pt idx="223">
                  <c:v>23.564667</c:v>
                </c:pt>
                <c:pt idx="224">
                  <c:v>23.166</c:v>
                </c:pt>
                <c:pt idx="225">
                  <c:v>22.545999999999999</c:v>
                </c:pt>
                <c:pt idx="226">
                  <c:v>21.722000000000001</c:v>
                </c:pt>
                <c:pt idx="227">
                  <c:v>23.066668</c:v>
                </c:pt>
                <c:pt idx="228">
                  <c:v>22.927999</c:v>
                </c:pt>
                <c:pt idx="229">
                  <c:v>23.191334000000001</c:v>
                </c:pt>
                <c:pt idx="230">
                  <c:v>22.744667</c:v>
                </c:pt>
                <c:pt idx="231">
                  <c:v>23.365334000000001</c:v>
                </c:pt>
                <c:pt idx="232">
                  <c:v>23.899332000000001</c:v>
                </c:pt>
                <c:pt idx="233">
                  <c:v>23.98</c:v>
                </c:pt>
                <c:pt idx="234">
                  <c:v>24.204000000000001</c:v>
                </c:pt>
                <c:pt idx="235">
                  <c:v>23.864668000000002</c:v>
                </c:pt>
                <c:pt idx="236">
                  <c:v>24.343332</c:v>
                </c:pt>
                <c:pt idx="237">
                  <c:v>24.450665999999998</c:v>
                </c:pt>
                <c:pt idx="238">
                  <c:v>24.440000999999999</c:v>
                </c:pt>
                <c:pt idx="239">
                  <c:v>25.119333000000001</c:v>
                </c:pt>
                <c:pt idx="240">
                  <c:v>24.380666999999999</c:v>
                </c:pt>
                <c:pt idx="241">
                  <c:v>23.228000999999999</c:v>
                </c:pt>
                <c:pt idx="242">
                  <c:v>22.468665999999999</c:v>
                </c:pt>
                <c:pt idx="243">
                  <c:v>22.198</c:v>
                </c:pt>
                <c:pt idx="244">
                  <c:v>21.025333</c:v>
                </c:pt>
                <c:pt idx="245">
                  <c:v>21.318000999999999</c:v>
                </c:pt>
                <c:pt idx="246">
                  <c:v>19.692667</c:v>
                </c:pt>
                <c:pt idx="247">
                  <c:v>21.739332000000001</c:v>
                </c:pt>
                <c:pt idx="248">
                  <c:v>21.075333000000001</c:v>
                </c:pt>
                <c:pt idx="249">
                  <c:v>22.257999000000002</c:v>
                </c:pt>
                <c:pt idx="250">
                  <c:v>22.186665999999999</c:v>
                </c:pt>
                <c:pt idx="251">
                  <c:v>20.674666999999999</c:v>
                </c:pt>
                <c:pt idx="252">
                  <c:v>20.024000000000001</c:v>
                </c:pt>
                <c:pt idx="253">
                  <c:v>21.179333</c:v>
                </c:pt>
                <c:pt idx="254">
                  <c:v>22.330666999999998</c:v>
                </c:pt>
                <c:pt idx="255">
                  <c:v>22.356667000000002</c:v>
                </c:pt>
                <c:pt idx="256">
                  <c:v>22.568666</c:v>
                </c:pt>
                <c:pt idx="257">
                  <c:v>22.997999</c:v>
                </c:pt>
                <c:pt idx="258">
                  <c:v>23.150666999999999</c:v>
                </c:pt>
                <c:pt idx="259">
                  <c:v>22.293333000000001</c:v>
                </c:pt>
                <c:pt idx="260">
                  <c:v>22.962</c:v>
                </c:pt>
                <c:pt idx="261">
                  <c:v>23.07</c:v>
                </c:pt>
                <c:pt idx="262">
                  <c:v>23.153998999999999</c:v>
                </c:pt>
                <c:pt idx="263">
                  <c:v>20.150666999999999</c:v>
                </c:pt>
                <c:pt idx="264">
                  <c:v>19.927999</c:v>
                </c:pt>
                <c:pt idx="265">
                  <c:v>19.172667000000001</c:v>
                </c:pt>
                <c:pt idx="266">
                  <c:v>19.434000000000001</c:v>
                </c:pt>
                <c:pt idx="267">
                  <c:v>19.802668000000001</c:v>
                </c:pt>
                <c:pt idx="268">
                  <c:v>19.758666999999999</c:v>
                </c:pt>
                <c:pt idx="269">
                  <c:v>19.830666999999998</c:v>
                </c:pt>
                <c:pt idx="270">
                  <c:v>20.584667</c:v>
                </c:pt>
                <c:pt idx="271">
                  <c:v>20.468</c:v>
                </c:pt>
                <c:pt idx="272">
                  <c:v>20.813998999999999</c:v>
                </c:pt>
                <c:pt idx="273">
                  <c:v>20.859332999999999</c:v>
                </c:pt>
                <c:pt idx="274">
                  <c:v>21.423331999999998</c:v>
                </c:pt>
                <c:pt idx="275">
                  <c:v>21.148001000000001</c:v>
                </c:pt>
                <c:pt idx="276">
                  <c:v>20.500668000000001</c:v>
                </c:pt>
                <c:pt idx="277">
                  <c:v>20.386666999999999</c:v>
                </c:pt>
                <c:pt idx="278">
                  <c:v>20.856000999999999</c:v>
                </c:pt>
                <c:pt idx="279">
                  <c:v>20.787333</c:v>
                </c:pt>
                <c:pt idx="280">
                  <c:v>20.544665999999999</c:v>
                </c:pt>
                <c:pt idx="281">
                  <c:v>20.251332999999999</c:v>
                </c:pt>
                <c:pt idx="282">
                  <c:v>20.525333</c:v>
                </c:pt>
                <c:pt idx="283">
                  <c:v>20.375999</c:v>
                </c:pt>
                <c:pt idx="284">
                  <c:v>20.170667999999999</c:v>
                </c:pt>
                <c:pt idx="285">
                  <c:v>19.415333</c:v>
                </c:pt>
                <c:pt idx="286">
                  <c:v>19.647333</c:v>
                </c:pt>
                <c:pt idx="287">
                  <c:v>19.917998999999998</c:v>
                </c:pt>
                <c:pt idx="288">
                  <c:v>19.857332</c:v>
                </c:pt>
                <c:pt idx="289">
                  <c:v>20.982668</c:v>
                </c:pt>
                <c:pt idx="290">
                  <c:v>21.325333000000001</c:v>
                </c:pt>
                <c:pt idx="291">
                  <c:v>19.652666</c:v>
                </c:pt>
                <c:pt idx="292">
                  <c:v>19.024000000000001</c:v>
                </c:pt>
                <c:pt idx="293">
                  <c:v>18.436001000000001</c:v>
                </c:pt>
                <c:pt idx="294">
                  <c:v>18.416</c:v>
                </c:pt>
                <c:pt idx="295">
                  <c:v>18.439333000000001</c:v>
                </c:pt>
                <c:pt idx="296">
                  <c:v>18.942667</c:v>
                </c:pt>
                <c:pt idx="297">
                  <c:v>19.394666999999998</c:v>
                </c:pt>
                <c:pt idx="298">
                  <c:v>18.890667000000001</c:v>
                </c:pt>
                <c:pt idx="299">
                  <c:v>19.263999999999999</c:v>
                </c:pt>
                <c:pt idx="300">
                  <c:v>19.330666999999998</c:v>
                </c:pt>
                <c:pt idx="301">
                  <c:v>18.361999999999998</c:v>
                </c:pt>
                <c:pt idx="302">
                  <c:v>17.966000000000001</c:v>
                </c:pt>
                <c:pt idx="303">
                  <c:v>17.831333000000001</c:v>
                </c:pt>
                <c:pt idx="304">
                  <c:v>18.239999999999998</c:v>
                </c:pt>
                <c:pt idx="305">
                  <c:v>18.268000000000001</c:v>
                </c:pt>
                <c:pt idx="306">
                  <c:v>17.635331999999998</c:v>
                </c:pt>
                <c:pt idx="307">
                  <c:v>17.361333999999999</c:v>
                </c:pt>
                <c:pt idx="308">
                  <c:v>17.851334000000001</c:v>
                </c:pt>
                <c:pt idx="309">
                  <c:v>18.322001</c:v>
                </c:pt>
                <c:pt idx="310">
                  <c:v>18.574667000000002</c:v>
                </c:pt>
                <c:pt idx="311">
                  <c:v>18.657333000000001</c:v>
                </c:pt>
                <c:pt idx="312">
                  <c:v>19.278666999999999</c:v>
                </c:pt>
                <c:pt idx="313">
                  <c:v>19.058665999999999</c:v>
                </c:pt>
                <c:pt idx="314">
                  <c:v>19.454000000000001</c:v>
                </c:pt>
                <c:pt idx="315">
                  <c:v>17.851998999999999</c:v>
                </c:pt>
                <c:pt idx="316">
                  <c:v>18.330666999999998</c:v>
                </c:pt>
                <c:pt idx="317">
                  <c:v>18.213332999999999</c:v>
                </c:pt>
                <c:pt idx="318">
                  <c:v>18.153998999999999</c:v>
                </c:pt>
                <c:pt idx="319">
                  <c:v>18.403998999999999</c:v>
                </c:pt>
                <c:pt idx="320">
                  <c:v>17.894666999999998</c:v>
                </c:pt>
                <c:pt idx="321">
                  <c:v>17.846665999999999</c:v>
                </c:pt>
                <c:pt idx="322">
                  <c:v>17.758666999999999</c:v>
                </c:pt>
                <c:pt idx="323">
                  <c:v>18.224001000000001</c:v>
                </c:pt>
                <c:pt idx="324">
                  <c:v>18.082001000000002</c:v>
                </c:pt>
                <c:pt idx="325">
                  <c:v>18.217333</c:v>
                </c:pt>
                <c:pt idx="326">
                  <c:v>17.516666000000001</c:v>
                </c:pt>
                <c:pt idx="327">
                  <c:v>17.593332</c:v>
                </c:pt>
                <c:pt idx="328">
                  <c:v>17.243998999999999</c:v>
                </c:pt>
                <c:pt idx="329">
                  <c:v>16.508666999999999</c:v>
                </c:pt>
                <c:pt idx="330">
                  <c:v>15.676</c:v>
                </c:pt>
                <c:pt idx="331">
                  <c:v>16.097999999999999</c:v>
                </c:pt>
                <c:pt idx="332">
                  <c:v>15.912667000000001</c:v>
                </c:pt>
                <c:pt idx="333">
                  <c:v>15.600667</c:v>
                </c:pt>
                <c:pt idx="334">
                  <c:v>16.273333000000001</c:v>
                </c:pt>
                <c:pt idx="335">
                  <c:v>17.002001</c:v>
                </c:pt>
                <c:pt idx="336">
                  <c:v>17.022666999999998</c:v>
                </c:pt>
                <c:pt idx="337">
                  <c:v>16.470666999999999</c:v>
                </c:pt>
                <c:pt idx="338">
                  <c:v>16.322666000000002</c:v>
                </c:pt>
                <c:pt idx="339">
                  <c:v>16.132000000000001</c:v>
                </c:pt>
                <c:pt idx="340">
                  <c:v>15.968</c:v>
                </c:pt>
                <c:pt idx="341">
                  <c:v>15.134</c:v>
                </c:pt>
                <c:pt idx="342">
                  <c:v>15.487333</c:v>
                </c:pt>
                <c:pt idx="343">
                  <c:v>15.463333</c:v>
                </c:pt>
                <c:pt idx="344">
                  <c:v>15.222</c:v>
                </c:pt>
                <c:pt idx="345">
                  <c:v>14.068667</c:v>
                </c:pt>
                <c:pt idx="346">
                  <c:v>13.690666999999999</c:v>
                </c:pt>
                <c:pt idx="347">
                  <c:v>13.672000000000001</c:v>
                </c:pt>
                <c:pt idx="348">
                  <c:v>12.848667000000001</c:v>
                </c:pt>
                <c:pt idx="349">
                  <c:v>13.032667</c:v>
                </c:pt>
                <c:pt idx="350">
                  <c:v>12.708667</c:v>
                </c:pt>
                <c:pt idx="351">
                  <c:v>12.58</c:v>
                </c:pt>
                <c:pt idx="352">
                  <c:v>12.657333</c:v>
                </c:pt>
                <c:pt idx="353">
                  <c:v>12.548</c:v>
                </c:pt>
                <c:pt idx="354">
                  <c:v>12.343999999999999</c:v>
                </c:pt>
                <c:pt idx="355">
                  <c:v>11.931333</c:v>
                </c:pt>
                <c:pt idx="356">
                  <c:v>12.906667000000001</c:v>
                </c:pt>
                <c:pt idx="357">
                  <c:v>13.106</c:v>
                </c:pt>
                <c:pt idx="358">
                  <c:v>13.73</c:v>
                </c:pt>
                <c:pt idx="359">
                  <c:v>13.633333</c:v>
                </c:pt>
                <c:pt idx="360">
                  <c:v>14.192</c:v>
                </c:pt>
                <c:pt idx="361">
                  <c:v>14.473333</c:v>
                </c:pt>
                <c:pt idx="362">
                  <c:v>13.950666999999999</c:v>
                </c:pt>
                <c:pt idx="363">
                  <c:v>14.260667</c:v>
                </c:pt>
                <c:pt idx="364">
                  <c:v>14.327999999999999</c:v>
                </c:pt>
                <c:pt idx="365">
                  <c:v>15.002000000000001</c:v>
                </c:pt>
                <c:pt idx="366">
                  <c:v>14.982666999999999</c:v>
                </c:pt>
                <c:pt idx="367">
                  <c:v>15.095333</c:v>
                </c:pt>
                <c:pt idx="368">
                  <c:v>14.641332999999999</c:v>
                </c:pt>
                <c:pt idx="369">
                  <c:v>14.790666999999999</c:v>
                </c:pt>
                <c:pt idx="370">
                  <c:v>14.909333</c:v>
                </c:pt>
                <c:pt idx="371">
                  <c:v>14.650667</c:v>
                </c:pt>
                <c:pt idx="372">
                  <c:v>14.618</c:v>
                </c:pt>
                <c:pt idx="373">
                  <c:v>14.856</c:v>
                </c:pt>
                <c:pt idx="374">
                  <c:v>14.897333</c:v>
                </c:pt>
                <c:pt idx="375">
                  <c:v>15.144667</c:v>
                </c:pt>
                <c:pt idx="376">
                  <c:v>14.97</c:v>
                </c:pt>
                <c:pt idx="377">
                  <c:v>15.66</c:v>
                </c:pt>
                <c:pt idx="378">
                  <c:v>15.54</c:v>
                </c:pt>
                <c:pt idx="379">
                  <c:v>15.356</c:v>
                </c:pt>
                <c:pt idx="380">
                  <c:v>15.337332999999999</c:v>
                </c:pt>
                <c:pt idx="381">
                  <c:v>15.928000000000001</c:v>
                </c:pt>
                <c:pt idx="382">
                  <c:v>15.906667000000001</c:v>
                </c:pt>
                <c:pt idx="383">
                  <c:v>16.338667000000001</c:v>
                </c:pt>
                <c:pt idx="384">
                  <c:v>16.899999999999999</c:v>
                </c:pt>
                <c:pt idx="385">
                  <c:v>16.825333000000001</c:v>
                </c:pt>
                <c:pt idx="386">
                  <c:v>16.990666999999998</c:v>
                </c:pt>
                <c:pt idx="387">
                  <c:v>16.902666</c:v>
                </c:pt>
                <c:pt idx="388">
                  <c:v>17.212</c:v>
                </c:pt>
                <c:pt idx="389">
                  <c:v>17.045334</c:v>
                </c:pt>
                <c:pt idx="390">
                  <c:v>17.344667000000001</c:v>
                </c:pt>
                <c:pt idx="391">
                  <c:v>17.658667000000001</c:v>
                </c:pt>
                <c:pt idx="392">
                  <c:v>15.254667</c:v>
                </c:pt>
                <c:pt idx="393">
                  <c:v>15.202667</c:v>
                </c:pt>
                <c:pt idx="394">
                  <c:v>15.718</c:v>
                </c:pt>
                <c:pt idx="395">
                  <c:v>16.150666999999999</c:v>
                </c:pt>
                <c:pt idx="396">
                  <c:v>16.107332</c:v>
                </c:pt>
                <c:pt idx="397">
                  <c:v>15.59</c:v>
                </c:pt>
                <c:pt idx="398">
                  <c:v>15.622667</c:v>
                </c:pt>
                <c:pt idx="399">
                  <c:v>15.221333</c:v>
                </c:pt>
                <c:pt idx="400">
                  <c:v>15.383333</c:v>
                </c:pt>
                <c:pt idx="401">
                  <c:v>15.561332999999999</c:v>
                </c:pt>
                <c:pt idx="402">
                  <c:v>15.886666999999999</c:v>
                </c:pt>
                <c:pt idx="403">
                  <c:v>15.667332999999999</c:v>
                </c:pt>
                <c:pt idx="404">
                  <c:v>15.267333000000001</c:v>
                </c:pt>
                <c:pt idx="405">
                  <c:v>15.666667</c:v>
                </c:pt>
                <c:pt idx="406">
                  <c:v>14.641332999999999</c:v>
                </c:pt>
                <c:pt idx="407">
                  <c:v>14.375999999999999</c:v>
                </c:pt>
                <c:pt idx="408">
                  <c:v>14.662667000000001</c:v>
                </c:pt>
                <c:pt idx="409">
                  <c:v>15.122</c:v>
                </c:pt>
                <c:pt idx="410">
                  <c:v>15.057333</c:v>
                </c:pt>
                <c:pt idx="411">
                  <c:v>14.722</c:v>
                </c:pt>
                <c:pt idx="412">
                  <c:v>14.81</c:v>
                </c:pt>
                <c:pt idx="413">
                  <c:v>14.093332999999999</c:v>
                </c:pt>
                <c:pt idx="414">
                  <c:v>14.333333</c:v>
                </c:pt>
                <c:pt idx="415">
                  <c:v>14.272</c:v>
                </c:pt>
                <c:pt idx="416">
                  <c:v>14.372667</c:v>
                </c:pt>
                <c:pt idx="417">
                  <c:v>14.780666999999999</c:v>
                </c:pt>
                <c:pt idx="418">
                  <c:v>15.040666999999999</c:v>
                </c:pt>
                <c:pt idx="419">
                  <c:v>15.000667</c:v>
                </c:pt>
                <c:pt idx="420">
                  <c:v>14.712</c:v>
                </c:pt>
                <c:pt idx="421">
                  <c:v>15.305332999999999</c:v>
                </c:pt>
                <c:pt idx="422">
                  <c:v>15.163333</c:v>
                </c:pt>
                <c:pt idx="423">
                  <c:v>15.452667</c:v>
                </c:pt>
                <c:pt idx="424">
                  <c:v>15.702667</c:v>
                </c:pt>
                <c:pt idx="425">
                  <c:v>16.473333</c:v>
                </c:pt>
                <c:pt idx="426">
                  <c:v>16.391332999999999</c:v>
                </c:pt>
                <c:pt idx="427">
                  <c:v>16.346665999999999</c:v>
                </c:pt>
                <c:pt idx="428">
                  <c:v>16.187332000000001</c:v>
                </c:pt>
                <c:pt idx="429">
                  <c:v>16.319331999999999</c:v>
                </c:pt>
                <c:pt idx="430">
                  <c:v>16.232668</c:v>
                </c:pt>
                <c:pt idx="431">
                  <c:v>16.440000999999999</c:v>
                </c:pt>
                <c:pt idx="432">
                  <c:v>16.041332000000001</c:v>
                </c:pt>
                <c:pt idx="433">
                  <c:v>16.082001000000002</c:v>
                </c:pt>
                <c:pt idx="434">
                  <c:v>14.880667000000001</c:v>
                </c:pt>
                <c:pt idx="435">
                  <c:v>15.246667</c:v>
                </c:pt>
                <c:pt idx="436">
                  <c:v>16.170667999999999</c:v>
                </c:pt>
                <c:pt idx="437">
                  <c:v>16.141999999999999</c:v>
                </c:pt>
                <c:pt idx="438">
                  <c:v>16.058001000000001</c:v>
                </c:pt>
                <c:pt idx="439">
                  <c:v>16.312667999999999</c:v>
                </c:pt>
                <c:pt idx="440">
                  <c:v>16.208667999999999</c:v>
                </c:pt>
                <c:pt idx="441">
                  <c:v>15.535333</c:v>
                </c:pt>
                <c:pt idx="442">
                  <c:v>15.428667000000001</c:v>
                </c:pt>
                <c:pt idx="443">
                  <c:v>15.848000000000001</c:v>
                </c:pt>
                <c:pt idx="444">
                  <c:v>16.003332</c:v>
                </c:pt>
                <c:pt idx="445">
                  <c:v>16.302</c:v>
                </c:pt>
                <c:pt idx="446">
                  <c:v>16.315999999999999</c:v>
                </c:pt>
                <c:pt idx="447">
                  <c:v>16.525998999999999</c:v>
                </c:pt>
                <c:pt idx="448">
                  <c:v>17.130666999999999</c:v>
                </c:pt>
                <c:pt idx="449">
                  <c:v>17.192667</c:v>
                </c:pt>
                <c:pt idx="450">
                  <c:v>17.316668</c:v>
                </c:pt>
                <c:pt idx="451">
                  <c:v>17.464666000000001</c:v>
                </c:pt>
                <c:pt idx="452">
                  <c:v>17.129999000000002</c:v>
                </c:pt>
                <c:pt idx="453">
                  <c:v>16.899999999999999</c:v>
                </c:pt>
                <c:pt idx="454">
                  <c:v>17.038668000000001</c:v>
                </c:pt>
                <c:pt idx="455">
                  <c:v>16.978666</c:v>
                </c:pt>
                <c:pt idx="456">
                  <c:v>19.978666</c:v>
                </c:pt>
                <c:pt idx="457">
                  <c:v>21.875333999999999</c:v>
                </c:pt>
                <c:pt idx="458">
                  <c:v>21.847334</c:v>
                </c:pt>
                <c:pt idx="459">
                  <c:v>21.081333000000001</c:v>
                </c:pt>
                <c:pt idx="460">
                  <c:v>21.000668000000001</c:v>
                </c:pt>
                <c:pt idx="461">
                  <c:v>20.994667</c:v>
                </c:pt>
                <c:pt idx="462">
                  <c:v>20.887333000000002</c:v>
                </c:pt>
                <c:pt idx="463">
                  <c:v>21.164667000000001</c:v>
                </c:pt>
                <c:pt idx="464">
                  <c:v>21.148001000000001</c:v>
                </c:pt>
                <c:pt idx="465">
                  <c:v>21.771999000000001</c:v>
                </c:pt>
                <c:pt idx="466">
                  <c:v>22.369333000000001</c:v>
                </c:pt>
                <c:pt idx="467">
                  <c:v>22.475999999999999</c:v>
                </c:pt>
                <c:pt idx="468">
                  <c:v>23.006001000000001</c:v>
                </c:pt>
                <c:pt idx="469">
                  <c:v>23.328666999999999</c:v>
                </c:pt>
                <c:pt idx="470">
                  <c:v>23.073999000000001</c:v>
                </c:pt>
                <c:pt idx="471">
                  <c:v>23.290001</c:v>
                </c:pt>
                <c:pt idx="472">
                  <c:v>23.478000999999999</c:v>
                </c:pt>
                <c:pt idx="473">
                  <c:v>23.332666</c:v>
                </c:pt>
                <c:pt idx="474">
                  <c:v>23.968</c:v>
                </c:pt>
                <c:pt idx="475">
                  <c:v>23.481332999999999</c:v>
                </c:pt>
                <c:pt idx="476">
                  <c:v>23.655332999999999</c:v>
                </c:pt>
                <c:pt idx="477">
                  <c:v>22.202667000000002</c:v>
                </c:pt>
                <c:pt idx="478">
                  <c:v>22.422667000000001</c:v>
                </c:pt>
                <c:pt idx="479">
                  <c:v>21.927999</c:v>
                </c:pt>
                <c:pt idx="480">
                  <c:v>22.085999999999999</c:v>
                </c:pt>
                <c:pt idx="481">
                  <c:v>21.995999999999999</c:v>
                </c:pt>
                <c:pt idx="482">
                  <c:v>22.324667000000002</c:v>
                </c:pt>
                <c:pt idx="483">
                  <c:v>22.413333999999999</c:v>
                </c:pt>
                <c:pt idx="484">
                  <c:v>22.202000000000002</c:v>
                </c:pt>
                <c:pt idx="485">
                  <c:v>22.024667999999998</c:v>
                </c:pt>
                <c:pt idx="486">
                  <c:v>22.392668</c:v>
                </c:pt>
                <c:pt idx="487">
                  <c:v>22.635331999999998</c:v>
                </c:pt>
                <c:pt idx="488">
                  <c:v>23.256001000000001</c:v>
                </c:pt>
                <c:pt idx="489">
                  <c:v>23.513331999999998</c:v>
                </c:pt>
                <c:pt idx="490">
                  <c:v>23.978666</c:v>
                </c:pt>
                <c:pt idx="491">
                  <c:v>23.892668</c:v>
                </c:pt>
                <c:pt idx="492">
                  <c:v>25.433332</c:v>
                </c:pt>
                <c:pt idx="493">
                  <c:v>25.266000999999999</c:v>
                </c:pt>
                <c:pt idx="494">
                  <c:v>26.209999</c:v>
                </c:pt>
                <c:pt idx="495">
                  <c:v>26.936001000000001</c:v>
                </c:pt>
                <c:pt idx="496">
                  <c:v>27.039332999999999</c:v>
                </c:pt>
                <c:pt idx="497">
                  <c:v>27.948</c:v>
                </c:pt>
                <c:pt idx="498">
                  <c:v>28.35</c:v>
                </c:pt>
                <c:pt idx="499">
                  <c:v>28.729334000000001</c:v>
                </c:pt>
                <c:pt idx="500">
                  <c:v>28.691998999999999</c:v>
                </c:pt>
                <c:pt idx="501">
                  <c:v>27.646667000000001</c:v>
                </c:pt>
                <c:pt idx="502">
                  <c:v>27.888666000000001</c:v>
                </c:pt>
                <c:pt idx="503">
                  <c:v>28.684000000000001</c:v>
                </c:pt>
                <c:pt idx="504">
                  <c:v>29.533999999999999</c:v>
                </c:pt>
                <c:pt idx="505">
                  <c:v>30.102667</c:v>
                </c:pt>
                <c:pt idx="506">
                  <c:v>31.270665999999999</c:v>
                </c:pt>
                <c:pt idx="507">
                  <c:v>32.809334</c:v>
                </c:pt>
                <c:pt idx="508">
                  <c:v>32.089333000000003</c:v>
                </c:pt>
                <c:pt idx="509">
                  <c:v>31.876667000000001</c:v>
                </c:pt>
                <c:pt idx="510">
                  <c:v>34.990665</c:v>
                </c:pt>
                <c:pt idx="511">
                  <c:v>35.861331999999997</c:v>
                </c:pt>
                <c:pt idx="512">
                  <c:v>34.566665999999998</c:v>
                </c:pt>
                <c:pt idx="513">
                  <c:v>34.232666000000002</c:v>
                </c:pt>
                <c:pt idx="514">
                  <c:v>34.033332999999999</c:v>
                </c:pt>
                <c:pt idx="515">
                  <c:v>36.479999999999997</c:v>
                </c:pt>
                <c:pt idx="516">
                  <c:v>37.970669000000001</c:v>
                </c:pt>
                <c:pt idx="517">
                  <c:v>38.146667000000001</c:v>
                </c:pt>
                <c:pt idx="518">
                  <c:v>37.654667000000003</c:v>
                </c:pt>
                <c:pt idx="519">
                  <c:v>37.201332000000001</c:v>
                </c:pt>
                <c:pt idx="520">
                  <c:v>37.793331000000002</c:v>
                </c:pt>
                <c:pt idx="521">
                  <c:v>38.732666000000002</c:v>
                </c:pt>
                <c:pt idx="522">
                  <c:v>42.720669000000001</c:v>
                </c:pt>
                <c:pt idx="523">
                  <c:v>43.371333999999997</c:v>
                </c:pt>
                <c:pt idx="524">
                  <c:v>52</c:v>
                </c:pt>
                <c:pt idx="525">
                  <c:v>59.137332999999998</c:v>
                </c:pt>
                <c:pt idx="526">
                  <c:v>48.98</c:v>
                </c:pt>
                <c:pt idx="527">
                  <c:v>49.930667999999997</c:v>
                </c:pt>
                <c:pt idx="528">
                  <c:v>49.871333999999997</c:v>
                </c:pt>
                <c:pt idx="529">
                  <c:v>51.418666999999999</c:v>
                </c:pt>
                <c:pt idx="530">
                  <c:v>51.625332</c:v>
                </c:pt>
                <c:pt idx="531">
                  <c:v>51.152667999999998</c:v>
                </c:pt>
                <c:pt idx="532">
                  <c:v>53.599997999999999</c:v>
                </c:pt>
                <c:pt idx="533">
                  <c:v>53.335335000000001</c:v>
                </c:pt>
                <c:pt idx="534">
                  <c:v>57.226664999999997</c:v>
                </c:pt>
                <c:pt idx="535">
                  <c:v>61.161330999999997</c:v>
                </c:pt>
                <c:pt idx="536">
                  <c:v>59.960667000000001</c:v>
                </c:pt>
                <c:pt idx="537">
                  <c:v>60.066665999999998</c:v>
                </c:pt>
                <c:pt idx="538">
                  <c:v>55.585999000000001</c:v>
                </c:pt>
                <c:pt idx="539">
                  <c:v>53.327331999999998</c:v>
                </c:pt>
                <c:pt idx="540">
                  <c:v>51.919998</c:v>
                </c:pt>
                <c:pt idx="541">
                  <c:v>45.266666000000001</c:v>
                </c:pt>
                <c:pt idx="542">
                  <c:v>44.532665000000001</c:v>
                </c:pt>
                <c:pt idx="543">
                  <c:v>49.574669</c:v>
                </c:pt>
                <c:pt idx="544">
                  <c:v>49.700668</c:v>
                </c:pt>
                <c:pt idx="545">
                  <c:v>49.966667000000001</c:v>
                </c:pt>
                <c:pt idx="546">
                  <c:v>48.302666000000002</c:v>
                </c:pt>
                <c:pt idx="547">
                  <c:v>46.898665999999999</c:v>
                </c:pt>
                <c:pt idx="548">
                  <c:v>40.533332999999999</c:v>
                </c:pt>
                <c:pt idx="549">
                  <c:v>43.021999000000001</c:v>
                </c:pt>
                <c:pt idx="550">
                  <c:v>42.282001000000001</c:v>
                </c:pt>
                <c:pt idx="551">
                  <c:v>37.369999</c:v>
                </c:pt>
                <c:pt idx="552">
                  <c:v>36.441333999999998</c:v>
                </c:pt>
                <c:pt idx="553">
                  <c:v>29.671333000000001</c:v>
                </c:pt>
                <c:pt idx="554">
                  <c:v>28.68</c:v>
                </c:pt>
                <c:pt idx="555">
                  <c:v>24.081333000000001</c:v>
                </c:pt>
                <c:pt idx="556">
                  <c:v>28.509333000000002</c:v>
                </c:pt>
                <c:pt idx="557">
                  <c:v>28.502001</c:v>
                </c:pt>
                <c:pt idx="558">
                  <c:v>28.952667000000002</c:v>
                </c:pt>
                <c:pt idx="559">
                  <c:v>33.666668000000001</c:v>
                </c:pt>
                <c:pt idx="560">
                  <c:v>35.950001</c:v>
                </c:pt>
                <c:pt idx="561">
                  <c:v>35.210667000000001</c:v>
                </c:pt>
                <c:pt idx="562">
                  <c:v>34.290667999999997</c:v>
                </c:pt>
                <c:pt idx="563">
                  <c:v>33.475333999999997</c:v>
                </c:pt>
                <c:pt idx="564">
                  <c:v>34.933334000000002</c:v>
                </c:pt>
                <c:pt idx="565">
                  <c:v>32.103999999999999</c:v>
                </c:pt>
                <c:pt idx="566">
                  <c:v>30.297999999999998</c:v>
                </c:pt>
                <c:pt idx="567">
                  <c:v>32.000667999999997</c:v>
                </c:pt>
                <c:pt idx="568">
                  <c:v>34.415999999999997</c:v>
                </c:pt>
                <c:pt idx="569">
                  <c:v>36.363334999999999</c:v>
                </c:pt>
                <c:pt idx="570">
                  <c:v>36.589333000000003</c:v>
                </c:pt>
                <c:pt idx="571">
                  <c:v>38.200001</c:v>
                </c:pt>
                <c:pt idx="572">
                  <c:v>43.396667000000001</c:v>
                </c:pt>
                <c:pt idx="573">
                  <c:v>47.326000000000001</c:v>
                </c:pt>
                <c:pt idx="574">
                  <c:v>48.655334000000003</c:v>
                </c:pt>
                <c:pt idx="575">
                  <c:v>49.680667999999997</c:v>
                </c:pt>
                <c:pt idx="576">
                  <c:v>50.259335</c:v>
                </c:pt>
                <c:pt idx="577">
                  <c:v>49.757331999999998</c:v>
                </c:pt>
                <c:pt idx="578">
                  <c:v>45.781334000000001</c:v>
                </c:pt>
                <c:pt idx="579">
                  <c:v>48.807335000000002</c:v>
                </c:pt>
                <c:pt idx="580">
                  <c:v>47.042000000000002</c:v>
                </c:pt>
                <c:pt idx="581">
                  <c:v>48.343333999999999</c:v>
                </c:pt>
                <c:pt idx="582">
                  <c:v>53.25</c:v>
                </c:pt>
                <c:pt idx="583">
                  <c:v>51.274666000000003</c:v>
                </c:pt>
                <c:pt idx="584">
                  <c:v>53.367331999999998</c:v>
                </c:pt>
                <c:pt idx="585">
                  <c:v>52.125332</c:v>
                </c:pt>
                <c:pt idx="586">
                  <c:v>46.754665000000003</c:v>
                </c:pt>
                <c:pt idx="587">
                  <c:v>50.745998</c:v>
                </c:pt>
                <c:pt idx="588">
                  <c:v>51.214001000000003</c:v>
                </c:pt>
                <c:pt idx="589">
                  <c:v>52.172001000000002</c:v>
                </c:pt>
                <c:pt idx="590">
                  <c:v>52.002665999999998</c:v>
                </c:pt>
                <c:pt idx="591">
                  <c:v>54.627997999999998</c:v>
                </c:pt>
                <c:pt idx="592">
                  <c:v>54.085999000000001</c:v>
                </c:pt>
                <c:pt idx="593">
                  <c:v>53.960667000000001</c:v>
                </c:pt>
                <c:pt idx="594">
                  <c:v>52.730666999999997</c:v>
                </c:pt>
                <c:pt idx="595">
                  <c:v>53.555332</c:v>
                </c:pt>
                <c:pt idx="596">
                  <c:v>53.277999999999999</c:v>
                </c:pt>
                <c:pt idx="597">
                  <c:v>54.242001000000002</c:v>
                </c:pt>
                <c:pt idx="598">
                  <c:v>53.867331999999998</c:v>
                </c:pt>
                <c:pt idx="599">
                  <c:v>54.370666999999997</c:v>
                </c:pt>
                <c:pt idx="600">
                  <c:v>55.173332000000002</c:v>
                </c:pt>
                <c:pt idx="601">
                  <c:v>54.458668000000003</c:v>
                </c:pt>
                <c:pt idx="602">
                  <c:v>54.591330999999997</c:v>
                </c:pt>
                <c:pt idx="603">
                  <c:v>54.681998999999998</c:v>
                </c:pt>
                <c:pt idx="604">
                  <c:v>53.720669000000001</c:v>
                </c:pt>
                <c:pt idx="605">
                  <c:v>55.666668000000001</c:v>
                </c:pt>
                <c:pt idx="606">
                  <c:v>59.873333000000002</c:v>
                </c:pt>
                <c:pt idx="607">
                  <c:v>58.770668000000001</c:v>
                </c:pt>
                <c:pt idx="608">
                  <c:v>58.863998000000002</c:v>
                </c:pt>
                <c:pt idx="609">
                  <c:v>57.625332</c:v>
                </c:pt>
                <c:pt idx="610">
                  <c:v>59.043998999999999</c:v>
                </c:pt>
                <c:pt idx="611">
                  <c:v>63.327998999999998</c:v>
                </c:pt>
                <c:pt idx="612">
                  <c:v>62.711334000000001</c:v>
                </c:pt>
                <c:pt idx="613">
                  <c:v>68.336669999999998</c:v>
                </c:pt>
                <c:pt idx="614">
                  <c:v>64.856003000000001</c:v>
                </c:pt>
                <c:pt idx="615">
                  <c:v>62.352001000000001</c:v>
                </c:pt>
                <c:pt idx="616">
                  <c:v>66.059997999999993</c:v>
                </c:pt>
                <c:pt idx="617">
                  <c:v>65.475334000000004</c:v>
                </c:pt>
                <c:pt idx="618">
                  <c:v>66.119331000000003</c:v>
                </c:pt>
                <c:pt idx="619">
                  <c:v>66.930663999999993</c:v>
                </c:pt>
                <c:pt idx="620">
                  <c:v>66.726669000000001</c:v>
                </c:pt>
                <c:pt idx="621">
                  <c:v>66.288002000000006</c:v>
                </c:pt>
                <c:pt idx="622">
                  <c:v>66.785331999999997</c:v>
                </c:pt>
                <c:pt idx="623">
                  <c:v>64.056663999999998</c:v>
                </c:pt>
                <c:pt idx="624">
                  <c:v>65.732001999999994</c:v>
                </c:pt>
                <c:pt idx="625">
                  <c:v>63.982666000000002</c:v>
                </c:pt>
                <c:pt idx="626">
                  <c:v>67.290001000000004</c:v>
                </c:pt>
                <c:pt idx="627">
                  <c:v>71.987335000000002</c:v>
                </c:pt>
                <c:pt idx="628">
                  <c:v>74.641998000000001</c:v>
                </c:pt>
                <c:pt idx="629">
                  <c:v>80.577331999999998</c:v>
                </c:pt>
                <c:pt idx="630">
                  <c:v>91.438666999999995</c:v>
                </c:pt>
                <c:pt idx="631">
                  <c:v>92.657332999999994</c:v>
                </c:pt>
                <c:pt idx="632">
                  <c:v>91.058670000000006</c:v>
                </c:pt>
                <c:pt idx="633">
                  <c:v>92.952003000000005</c:v>
                </c:pt>
                <c:pt idx="634">
                  <c:v>102.976669</c:v>
                </c:pt>
                <c:pt idx="635">
                  <c:v>99.804001</c:v>
                </c:pt>
                <c:pt idx="636">
                  <c:v>101.120003</c:v>
                </c:pt>
                <c:pt idx="637">
                  <c:v>103.067329</c:v>
                </c:pt>
                <c:pt idx="638">
                  <c:v>100.042664</c:v>
                </c:pt>
                <c:pt idx="639">
                  <c:v>100.056</c:v>
                </c:pt>
                <c:pt idx="640">
                  <c:v>109.533333</c:v>
                </c:pt>
                <c:pt idx="641">
                  <c:v>104.55733499999999</c:v>
                </c:pt>
                <c:pt idx="642">
                  <c:v>106.155334</c:v>
                </c:pt>
                <c:pt idx="643">
                  <c:v>100.87133</c:v>
                </c:pt>
                <c:pt idx="644">
                  <c:v>94.466667000000001</c:v>
                </c:pt>
                <c:pt idx="645">
                  <c:v>102.639999</c:v>
                </c:pt>
                <c:pt idx="646">
                  <c:v>98.432670999999999</c:v>
                </c:pt>
                <c:pt idx="647">
                  <c:v>99.940665999999993</c:v>
                </c:pt>
                <c:pt idx="648">
                  <c:v>99.165999999999997</c:v>
                </c:pt>
                <c:pt idx="649">
                  <c:v>95.384003000000007</c:v>
                </c:pt>
                <c:pt idx="650">
                  <c:v>99</c:v>
                </c:pt>
                <c:pt idx="651">
                  <c:v>99.133330999999998</c:v>
                </c:pt>
                <c:pt idx="652">
                  <c:v>99.001334999999997</c:v>
                </c:pt>
                <c:pt idx="653">
                  <c:v>99.305335999999997</c:v>
                </c:pt>
                <c:pt idx="654">
                  <c:v>96.847335999999999</c:v>
                </c:pt>
                <c:pt idx="655">
                  <c:v>94.571335000000005</c:v>
                </c:pt>
                <c:pt idx="656">
                  <c:v>91.625998999999993</c:v>
                </c:pt>
                <c:pt idx="657">
                  <c:v>103.650665</c:v>
                </c:pt>
                <c:pt idx="658">
                  <c:v>108.066666</c:v>
                </c:pt>
                <c:pt idx="659">
                  <c:v>110.04733299999999</c:v>
                </c:pt>
                <c:pt idx="660">
                  <c:v>122.37599899999999</c:v>
                </c:pt>
                <c:pt idx="661">
                  <c:v>125.806</c:v>
                </c:pt>
                <c:pt idx="662">
                  <c:v>125.235336</c:v>
                </c:pt>
                <c:pt idx="663">
                  <c:v>133.45533800000001</c:v>
                </c:pt>
                <c:pt idx="664">
                  <c:v>136.66532900000001</c:v>
                </c:pt>
                <c:pt idx="665">
                  <c:v>134.279999</c:v>
                </c:pt>
                <c:pt idx="666">
                  <c:v>134.88932800000001</c:v>
                </c:pt>
                <c:pt idx="667">
                  <c:v>143.54466199999999</c:v>
                </c:pt>
                <c:pt idx="668">
                  <c:v>149.25</c:v>
                </c:pt>
                <c:pt idx="669">
                  <c:v>147.55999800000001</c:v>
                </c:pt>
                <c:pt idx="670">
                  <c:v>166.106674</c:v>
                </c:pt>
                <c:pt idx="671">
                  <c:v>158.35000600000001</c:v>
                </c:pt>
                <c:pt idx="672">
                  <c:v>149.12333699999999</c:v>
                </c:pt>
                <c:pt idx="673">
                  <c:v>135.66667200000001</c:v>
                </c:pt>
                <c:pt idx="674">
                  <c:v>139.44000199999999</c:v>
                </c:pt>
                <c:pt idx="675">
                  <c:v>110.07</c:v>
                </c:pt>
                <c:pt idx="676">
                  <c:v>122.09332999999999</c:v>
                </c:pt>
                <c:pt idx="677">
                  <c:v>123.779999</c:v>
                </c:pt>
                <c:pt idx="678">
                  <c:v>124.239998</c:v>
                </c:pt>
                <c:pt idx="679">
                  <c:v>139.87333699999999</c:v>
                </c:pt>
                <c:pt idx="680">
                  <c:v>149.91999799999999</c:v>
                </c:pt>
                <c:pt idx="681">
                  <c:v>147.25332599999999</c:v>
                </c:pt>
                <c:pt idx="682">
                  <c:v>141.143326</c:v>
                </c:pt>
                <c:pt idx="683">
                  <c:v>147.383331</c:v>
                </c:pt>
                <c:pt idx="684">
                  <c:v>149.796661</c:v>
                </c:pt>
                <c:pt idx="685">
                  <c:v>141.41000399999999</c:v>
                </c:pt>
                <c:pt idx="686">
                  <c:v>126.78666699999999</c:v>
                </c:pt>
                <c:pt idx="687">
                  <c:v>129.26333600000001</c:v>
                </c:pt>
                <c:pt idx="688">
                  <c:v>135.779999</c:v>
                </c:pt>
                <c:pt idx="689">
                  <c:v>140.39999399999999</c:v>
                </c:pt>
                <c:pt idx="690">
                  <c:v>139.69000199999999</c:v>
                </c:pt>
                <c:pt idx="691">
                  <c:v>143.00332599999999</c:v>
                </c:pt>
                <c:pt idx="692">
                  <c:v>149.386673</c:v>
                </c:pt>
                <c:pt idx="693">
                  <c:v>138.363327</c:v>
                </c:pt>
                <c:pt idx="694">
                  <c:v>141.893326</c:v>
                </c:pt>
                <c:pt idx="695">
                  <c:v>137.99333200000001</c:v>
                </c:pt>
                <c:pt idx="696">
                  <c:v>141.76666299999999</c:v>
                </c:pt>
                <c:pt idx="697">
                  <c:v>141.97332800000001</c:v>
                </c:pt>
                <c:pt idx="698">
                  <c:v>144.66667200000001</c:v>
                </c:pt>
                <c:pt idx="699">
                  <c:v>147.433334</c:v>
                </c:pt>
                <c:pt idx="700">
                  <c:v>148.883331</c:v>
                </c:pt>
                <c:pt idx="701">
                  <c:v>153.76666299999999</c:v>
                </c:pt>
                <c:pt idx="702">
                  <c:v>149.62666300000001</c:v>
                </c:pt>
                <c:pt idx="703">
                  <c:v>146.55667099999999</c:v>
                </c:pt>
                <c:pt idx="704">
                  <c:v>143.61000100000001</c:v>
                </c:pt>
                <c:pt idx="705">
                  <c:v>140.64666700000001</c:v>
                </c:pt>
                <c:pt idx="706">
                  <c:v>140.88000500000001</c:v>
                </c:pt>
                <c:pt idx="707">
                  <c:v>141.929993</c:v>
                </c:pt>
                <c:pt idx="708">
                  <c:v>140.21000699999999</c:v>
                </c:pt>
                <c:pt idx="709">
                  <c:v>140.09333799999999</c:v>
                </c:pt>
                <c:pt idx="710">
                  <c:v>141.55999800000001</c:v>
                </c:pt>
                <c:pt idx="711">
                  <c:v>135.33999600000001</c:v>
                </c:pt>
                <c:pt idx="712">
                  <c:v>136.94332900000001</c:v>
                </c:pt>
                <c:pt idx="713">
                  <c:v>129.346664</c:v>
                </c:pt>
                <c:pt idx="714">
                  <c:v>133.50332599999999</c:v>
                </c:pt>
                <c:pt idx="715">
                  <c:v>141.300003</c:v>
                </c:pt>
                <c:pt idx="716">
                  <c:v>140.32666</c:v>
                </c:pt>
                <c:pt idx="717">
                  <c:v>146.029999</c:v>
                </c:pt>
                <c:pt idx="718">
                  <c:v>143.316666</c:v>
                </c:pt>
                <c:pt idx="719">
                  <c:v>140.41999799999999</c:v>
                </c:pt>
                <c:pt idx="720">
                  <c:v>136.78666699999999</c:v>
                </c:pt>
                <c:pt idx="721">
                  <c:v>139.04333500000001</c:v>
                </c:pt>
                <c:pt idx="722">
                  <c:v>137.25332599999999</c:v>
                </c:pt>
                <c:pt idx="723">
                  <c:v>136.16667200000001</c:v>
                </c:pt>
                <c:pt idx="724">
                  <c:v>136.029999</c:v>
                </c:pt>
                <c:pt idx="725">
                  <c:v>147.203339</c:v>
                </c:pt>
                <c:pt idx="726">
                  <c:v>162.21333300000001</c:v>
                </c:pt>
                <c:pt idx="727">
                  <c:v>166.42334</c:v>
                </c:pt>
                <c:pt idx="728">
                  <c:v>163.203339</c:v>
                </c:pt>
                <c:pt idx="729">
                  <c:v>173.949997</c:v>
                </c:pt>
                <c:pt idx="730">
                  <c:v>185.12666300000001</c:v>
                </c:pt>
                <c:pt idx="731">
                  <c:v>191.33332799999999</c:v>
                </c:pt>
                <c:pt idx="732">
                  <c:v>195.25332599999999</c:v>
                </c:pt>
                <c:pt idx="733">
                  <c:v>189.199997</c:v>
                </c:pt>
                <c:pt idx="734">
                  <c:v>194.91999799999999</c:v>
                </c:pt>
                <c:pt idx="735">
                  <c:v>189.606674</c:v>
                </c:pt>
                <c:pt idx="736">
                  <c:v>197.79333500000001</c:v>
                </c:pt>
                <c:pt idx="737">
                  <c:v>199.679993</c:v>
                </c:pt>
                <c:pt idx="738">
                  <c:v>213.91999799999999</c:v>
                </c:pt>
                <c:pt idx="739">
                  <c:v>216.62666300000001</c:v>
                </c:pt>
                <c:pt idx="740">
                  <c:v>201.49333200000001</c:v>
                </c:pt>
                <c:pt idx="741">
                  <c:v>209.02333100000001</c:v>
                </c:pt>
                <c:pt idx="742">
                  <c:v>203.33000200000001</c:v>
                </c:pt>
                <c:pt idx="743">
                  <c:v>213.27667199999999</c:v>
                </c:pt>
                <c:pt idx="744">
                  <c:v>211.08332799999999</c:v>
                </c:pt>
                <c:pt idx="745">
                  <c:v>207.58999600000001</c:v>
                </c:pt>
                <c:pt idx="746">
                  <c:v>218.633331</c:v>
                </c:pt>
                <c:pt idx="747">
                  <c:v>231.66667200000001</c:v>
                </c:pt>
                <c:pt idx="748">
                  <c:v>216.61999499999999</c:v>
                </c:pt>
                <c:pt idx="749">
                  <c:v>213.44667100000001</c:v>
                </c:pt>
                <c:pt idx="750">
                  <c:v>215.32666</c:v>
                </c:pt>
                <c:pt idx="751">
                  <c:v>220.58999600000001</c:v>
                </c:pt>
                <c:pt idx="752">
                  <c:v>221.229996</c:v>
                </c:pt>
                <c:pt idx="753">
                  <c:v>221.99667400000001</c:v>
                </c:pt>
                <c:pt idx="754">
                  <c:v>231.59333799999999</c:v>
                </c:pt>
                <c:pt idx="755">
                  <c:v>235.22332800000001</c:v>
                </c:pt>
                <c:pt idx="756">
                  <c:v>243.25666799999999</c:v>
                </c:pt>
                <c:pt idx="757">
                  <c:v>245.03666699999999</c:v>
                </c:pt>
                <c:pt idx="758">
                  <c:v>251.99333200000001</c:v>
                </c:pt>
                <c:pt idx="759">
                  <c:v>272.01333599999998</c:v>
                </c:pt>
                <c:pt idx="760">
                  <c:v>293.33999599999999</c:v>
                </c:pt>
                <c:pt idx="761">
                  <c:v>270.39666699999998</c:v>
                </c:pt>
                <c:pt idx="762">
                  <c:v>283.14666699999998</c:v>
                </c:pt>
                <c:pt idx="763">
                  <c:v>284.80334499999998</c:v>
                </c:pt>
                <c:pt idx="764">
                  <c:v>281.66665599999999</c:v>
                </c:pt>
                <c:pt idx="765">
                  <c:v>275.38665800000001</c:v>
                </c:pt>
                <c:pt idx="766">
                  <c:v>281.51666299999999</c:v>
                </c:pt>
                <c:pt idx="767">
                  <c:v>283.48333700000001</c:v>
                </c:pt>
                <c:pt idx="768">
                  <c:v>281.66332999999997</c:v>
                </c:pt>
                <c:pt idx="769">
                  <c:v>282.21331800000002</c:v>
                </c:pt>
                <c:pt idx="770">
                  <c:v>293.60000600000001</c:v>
                </c:pt>
                <c:pt idx="771">
                  <c:v>294.36334199999999</c:v>
                </c:pt>
                <c:pt idx="772">
                  <c:v>288.05334499999998</c:v>
                </c:pt>
                <c:pt idx="773">
                  <c:v>278.476654</c:v>
                </c:pt>
                <c:pt idx="774">
                  <c:v>264.51001000000002</c:v>
                </c:pt>
                <c:pt idx="775">
                  <c:v>279.93667599999998</c:v>
                </c:pt>
                <c:pt idx="776">
                  <c:v>290.92999300000002</c:v>
                </c:pt>
                <c:pt idx="777">
                  <c:v>284.89666699999998</c:v>
                </c:pt>
                <c:pt idx="778">
                  <c:v>283.32998700000002</c:v>
                </c:pt>
                <c:pt idx="779">
                  <c:v>284.07666</c:v>
                </c:pt>
                <c:pt idx="780">
                  <c:v>287.80667099999999</c:v>
                </c:pt>
                <c:pt idx="781">
                  <c:v>283.15332000000001</c:v>
                </c:pt>
                <c:pt idx="782">
                  <c:v>268.273346</c:v>
                </c:pt>
                <c:pt idx="783">
                  <c:v>270.55334499999998</c:v>
                </c:pt>
                <c:pt idx="784">
                  <c:v>272.040009</c:v>
                </c:pt>
                <c:pt idx="785">
                  <c:v>265.406677</c:v>
                </c:pt>
                <c:pt idx="786">
                  <c:v>266.04998799999998</c:v>
                </c:pt>
                <c:pt idx="787">
                  <c:v>262.459991</c:v>
                </c:pt>
                <c:pt idx="788">
                  <c:v>260.43331899999998</c:v>
                </c:pt>
                <c:pt idx="789">
                  <c:v>238.16667200000001</c:v>
                </c:pt>
                <c:pt idx="790">
                  <c:v>232.94667100000001</c:v>
                </c:pt>
                <c:pt idx="791">
                  <c:v>247.33999600000001</c:v>
                </c:pt>
                <c:pt idx="792">
                  <c:v>227.40666200000001</c:v>
                </c:pt>
                <c:pt idx="793">
                  <c:v>225.16667200000001</c:v>
                </c:pt>
                <c:pt idx="794">
                  <c:v>239.47666899999999</c:v>
                </c:pt>
                <c:pt idx="795">
                  <c:v>228.81333900000001</c:v>
                </c:pt>
                <c:pt idx="796">
                  <c:v>217.73333700000001</c:v>
                </c:pt>
                <c:pt idx="797">
                  <c:v>207.14666700000001</c:v>
                </c:pt>
                <c:pt idx="798">
                  <c:v>199.316666</c:v>
                </c:pt>
                <c:pt idx="799">
                  <c:v>187.66667200000001</c:v>
                </c:pt>
                <c:pt idx="800">
                  <c:v>224.52667199999999</c:v>
                </c:pt>
                <c:pt idx="801">
                  <c:v>222.68666099999999</c:v>
                </c:pt>
                <c:pt idx="802">
                  <c:v>233.199997</c:v>
                </c:pt>
                <c:pt idx="803">
                  <c:v>231.24333200000001</c:v>
                </c:pt>
                <c:pt idx="804">
                  <c:v>235.979996</c:v>
                </c:pt>
                <c:pt idx="805">
                  <c:v>225.62666300000001</c:v>
                </c:pt>
                <c:pt idx="806">
                  <c:v>233.93666099999999</c:v>
                </c:pt>
                <c:pt idx="807">
                  <c:v>217.720001</c:v>
                </c:pt>
                <c:pt idx="808">
                  <c:v>218.28999300000001</c:v>
                </c:pt>
                <c:pt idx="809">
                  <c:v>223.33332799999999</c:v>
                </c:pt>
                <c:pt idx="810">
                  <c:v>220.720001</c:v>
                </c:pt>
                <c:pt idx="811">
                  <c:v>210.08999600000001</c:v>
                </c:pt>
                <c:pt idx="812">
                  <c:v>213.46333300000001</c:v>
                </c:pt>
                <c:pt idx="813">
                  <c:v>206.23666399999999</c:v>
                </c:pt>
                <c:pt idx="814">
                  <c:v>203.76333600000001</c:v>
                </c:pt>
                <c:pt idx="815">
                  <c:v>211.87333699999999</c:v>
                </c:pt>
                <c:pt idx="816">
                  <c:v>222.643326</c:v>
                </c:pt>
                <c:pt idx="817">
                  <c:v>220.58332799999999</c:v>
                </c:pt>
                <c:pt idx="818">
                  <c:v>230.35000600000001</c:v>
                </c:pt>
                <c:pt idx="819">
                  <c:v>230.53999300000001</c:v>
                </c:pt>
                <c:pt idx="820">
                  <c:v>223.65666200000001</c:v>
                </c:pt>
                <c:pt idx="821">
                  <c:v>227.933334</c:v>
                </c:pt>
                <c:pt idx="822">
                  <c:v>225.67334</c:v>
                </c:pt>
                <c:pt idx="823">
                  <c:v>233.99333200000001</c:v>
                </c:pt>
                <c:pt idx="824">
                  <c:v>254.106674</c:v>
                </c:pt>
                <c:pt idx="825">
                  <c:v>244.07666</c:v>
                </c:pt>
                <c:pt idx="826">
                  <c:v>246.28334000000001</c:v>
                </c:pt>
                <c:pt idx="827">
                  <c:v>246.59333799999999</c:v>
                </c:pt>
                <c:pt idx="828">
                  <c:v>238.21000699999999</c:v>
                </c:pt>
                <c:pt idx="829">
                  <c:v>239.66333</c:v>
                </c:pt>
                <c:pt idx="830">
                  <c:v>248.03999300000001</c:v>
                </c:pt>
                <c:pt idx="831">
                  <c:v>239.89666700000001</c:v>
                </c:pt>
                <c:pt idx="832">
                  <c:v>243.133331</c:v>
                </c:pt>
                <c:pt idx="833">
                  <c:v>246.066666</c:v>
                </c:pt>
                <c:pt idx="834">
                  <c:v>234.91333</c:v>
                </c:pt>
                <c:pt idx="835">
                  <c:v>231.46665999999999</c:v>
                </c:pt>
                <c:pt idx="836">
                  <c:v>225.66667200000001</c:v>
                </c:pt>
                <c:pt idx="837">
                  <c:v>236.479996</c:v>
                </c:pt>
                <c:pt idx="838">
                  <c:v>228.300003</c:v>
                </c:pt>
                <c:pt idx="839">
                  <c:v>224.53334000000001</c:v>
                </c:pt>
                <c:pt idx="840">
                  <c:v>223.64666700000001</c:v>
                </c:pt>
                <c:pt idx="841">
                  <c:v>221.179993</c:v>
                </c:pt>
                <c:pt idx="842">
                  <c:v>224.12333699999999</c:v>
                </c:pt>
                <c:pt idx="843">
                  <c:v>209.679993</c:v>
                </c:pt>
                <c:pt idx="844">
                  <c:v>205.73333700000001</c:v>
                </c:pt>
                <c:pt idx="845">
                  <c:v>196.63000500000001</c:v>
                </c:pt>
                <c:pt idx="846">
                  <c:v>190.56333900000001</c:v>
                </c:pt>
                <c:pt idx="847">
                  <c:v>196.58000200000001</c:v>
                </c:pt>
                <c:pt idx="848">
                  <c:v>192.27667199999999</c:v>
                </c:pt>
                <c:pt idx="849">
                  <c:v>192.62333699999999</c:v>
                </c:pt>
                <c:pt idx="850">
                  <c:v>187.820007</c:v>
                </c:pt>
                <c:pt idx="851">
                  <c:v>195.59333799999999</c:v>
                </c:pt>
                <c:pt idx="852">
                  <c:v>193.62666300000001</c:v>
                </c:pt>
                <c:pt idx="853">
                  <c:v>202.14666700000001</c:v>
                </c:pt>
                <c:pt idx="854">
                  <c:v>201.56333900000001</c:v>
                </c:pt>
                <c:pt idx="855">
                  <c:v>206.37666300000001</c:v>
                </c:pt>
                <c:pt idx="856">
                  <c:v>210.28334000000001</c:v>
                </c:pt>
                <c:pt idx="857">
                  <c:v>208.40666200000001</c:v>
                </c:pt>
                <c:pt idx="858">
                  <c:v>207.96665999999999</c:v>
                </c:pt>
                <c:pt idx="859">
                  <c:v>201.70666499999999</c:v>
                </c:pt>
                <c:pt idx="860">
                  <c:v>190.94667100000001</c:v>
                </c:pt>
                <c:pt idx="861">
                  <c:v>199.683334</c:v>
                </c:pt>
                <c:pt idx="862">
                  <c:v>201.71000699999999</c:v>
                </c:pt>
                <c:pt idx="863">
                  <c:v>201.19667100000001</c:v>
                </c:pt>
                <c:pt idx="864">
                  <c:v>199.59333799999999</c:v>
                </c:pt>
                <c:pt idx="865">
                  <c:v>203.37333699999999</c:v>
                </c:pt>
                <c:pt idx="866">
                  <c:v>203.296661</c:v>
                </c:pt>
                <c:pt idx="867">
                  <c:v>205.89666700000001</c:v>
                </c:pt>
                <c:pt idx="868">
                  <c:v>199.78666699999999</c:v>
                </c:pt>
                <c:pt idx="869">
                  <c:v>201.62333699999999</c:v>
                </c:pt>
                <c:pt idx="870">
                  <c:v>205.53334000000001</c:v>
                </c:pt>
                <c:pt idx="871">
                  <c:v>207.770004</c:v>
                </c:pt>
                <c:pt idx="872">
                  <c:v>206.94332900000001</c:v>
                </c:pt>
                <c:pt idx="873">
                  <c:v>207.903336</c:v>
                </c:pt>
                <c:pt idx="874">
                  <c:v>218.856674</c:v>
                </c:pt>
                <c:pt idx="875">
                  <c:v>226.606674</c:v>
                </c:pt>
                <c:pt idx="876">
                  <c:v>223.95666499999999</c:v>
                </c:pt>
                <c:pt idx="877">
                  <c:v>229.57333399999999</c:v>
                </c:pt>
                <c:pt idx="878">
                  <c:v>226.91999799999999</c:v>
                </c:pt>
                <c:pt idx="879">
                  <c:v>226.566666</c:v>
                </c:pt>
                <c:pt idx="880">
                  <c:v>225.97332800000001</c:v>
                </c:pt>
                <c:pt idx="881">
                  <c:v>226.300003</c:v>
                </c:pt>
                <c:pt idx="882">
                  <c:v>219.86000100000001</c:v>
                </c:pt>
                <c:pt idx="883">
                  <c:v>214.883331</c:v>
                </c:pt>
                <c:pt idx="884">
                  <c:v>217.60333299999999</c:v>
                </c:pt>
                <c:pt idx="885">
                  <c:v>218.98333700000001</c:v>
                </c:pt>
                <c:pt idx="886">
                  <c:v>228.566666</c:v>
                </c:pt>
                <c:pt idx="887">
                  <c:v>222.846664</c:v>
                </c:pt>
                <c:pt idx="888">
                  <c:v>217.79333500000001</c:v>
                </c:pt>
                <c:pt idx="889">
                  <c:v>216.866669</c:v>
                </c:pt>
                <c:pt idx="890">
                  <c:v>214.740005</c:v>
                </c:pt>
                <c:pt idx="891">
                  <c:v>215.40666200000001</c:v>
                </c:pt>
                <c:pt idx="892">
                  <c:v>220.16667200000001</c:v>
                </c:pt>
                <c:pt idx="893">
                  <c:v>218.429993</c:v>
                </c:pt>
                <c:pt idx="894">
                  <c:v>216.41999799999999</c:v>
                </c:pt>
                <c:pt idx="895">
                  <c:v>214.46000699999999</c:v>
                </c:pt>
                <c:pt idx="896">
                  <c:v>219.20666499999999</c:v>
                </c:pt>
                <c:pt idx="897">
                  <c:v>214.92666600000001</c:v>
                </c:pt>
                <c:pt idx="898">
                  <c:v>215.66000399999999</c:v>
                </c:pt>
                <c:pt idx="899">
                  <c:v>225.78334000000001</c:v>
                </c:pt>
                <c:pt idx="900">
                  <c:v>229.066666</c:v>
                </c:pt>
                <c:pt idx="901">
                  <c:v>236.55667099999999</c:v>
                </c:pt>
                <c:pt idx="902">
                  <c:v>236.58000200000001</c:v>
                </c:pt>
                <c:pt idx="903">
                  <c:v>236.97332800000001</c:v>
                </c:pt>
                <c:pt idx="904">
                  <c:v>238.21000699999999</c:v>
                </c:pt>
                <c:pt idx="905">
                  <c:v>233.03334000000001</c:v>
                </c:pt>
                <c:pt idx="906">
                  <c:v>237.91999799999999</c:v>
                </c:pt>
                <c:pt idx="907">
                  <c:v>236.66333</c:v>
                </c:pt>
                <c:pt idx="908">
                  <c:v>235.94000199999999</c:v>
                </c:pt>
                <c:pt idx="909">
                  <c:v>240.75</c:v>
                </c:pt>
                <c:pt idx="910">
                  <c:v>239.05667099999999</c:v>
                </c:pt>
                <c:pt idx="911">
                  <c:v>228.72332800000001</c:v>
                </c:pt>
                <c:pt idx="912">
                  <c:v>221.903336</c:v>
                </c:pt>
                <c:pt idx="913">
                  <c:v>229.66333</c:v>
                </c:pt>
                <c:pt idx="914">
                  <c:v>224.490005</c:v>
                </c:pt>
                <c:pt idx="915">
                  <c:v>226.75332599999999</c:v>
                </c:pt>
                <c:pt idx="916">
                  <c:v>235.433334</c:v>
                </c:pt>
                <c:pt idx="917">
                  <c:v>236.16333</c:v>
                </c:pt>
                <c:pt idx="918">
                  <c:v>237.066666</c:v>
                </c:pt>
                <c:pt idx="919">
                  <c:v>233.720001</c:v>
                </c:pt>
                <c:pt idx="920">
                  <c:v>237.30667099999999</c:v>
                </c:pt>
                <c:pt idx="921">
                  <c:v>243.636673</c:v>
                </c:pt>
                <c:pt idx="922">
                  <c:v>245.240005</c:v>
                </c:pt>
                <c:pt idx="923">
                  <c:v>244.69667100000001</c:v>
                </c:pt>
                <c:pt idx="924">
                  <c:v>244.13000500000001</c:v>
                </c:pt>
                <c:pt idx="925">
                  <c:v>244.52333100000001</c:v>
                </c:pt>
                <c:pt idx="926">
                  <c:v>250.97332800000001</c:v>
                </c:pt>
                <c:pt idx="927">
                  <c:v>251.28999300000001</c:v>
                </c:pt>
                <c:pt idx="928">
                  <c:v>251.61999499999999</c:v>
                </c:pt>
                <c:pt idx="929">
                  <c:v>245.42334</c:v>
                </c:pt>
                <c:pt idx="930">
                  <c:v>247.66667200000001</c:v>
                </c:pt>
                <c:pt idx="931">
                  <c:v>248.16333</c:v>
                </c:pt>
                <c:pt idx="932">
                  <c:v>251.94332900000001</c:v>
                </c:pt>
                <c:pt idx="933">
                  <c:v>252.33000200000001</c:v>
                </c:pt>
                <c:pt idx="934">
                  <c:v>253.16333</c:v>
                </c:pt>
                <c:pt idx="935">
                  <c:v>243.38999899999999</c:v>
                </c:pt>
                <c:pt idx="936">
                  <c:v>246.46000699999999</c:v>
                </c:pt>
                <c:pt idx="937">
                  <c:v>250.64666700000001</c:v>
                </c:pt>
                <c:pt idx="938">
                  <c:v>251.21333300000001</c:v>
                </c:pt>
                <c:pt idx="939">
                  <c:v>258.13000499999998</c:v>
                </c:pt>
                <c:pt idx="940">
                  <c:v>263.78668199999998</c:v>
                </c:pt>
                <c:pt idx="941">
                  <c:v>259.18667599999998</c:v>
                </c:pt>
                <c:pt idx="942">
                  <c:v>260.43667599999998</c:v>
                </c:pt>
                <c:pt idx="943">
                  <c:v>258.49334700000003</c:v>
                </c:pt>
                <c:pt idx="944">
                  <c:v>258.406677</c:v>
                </c:pt>
                <c:pt idx="945">
                  <c:v>260.51001000000002</c:v>
                </c:pt>
                <c:pt idx="946">
                  <c:v>260.19665500000002</c:v>
                </c:pt>
                <c:pt idx="947">
                  <c:v>260.91665599999999</c:v>
                </c:pt>
                <c:pt idx="948">
                  <c:v>264.53668199999998</c:v>
                </c:pt>
                <c:pt idx="949">
                  <c:v>261.82998700000002</c:v>
                </c:pt>
                <c:pt idx="950">
                  <c:v>263.98001099999999</c:v>
                </c:pt>
                <c:pt idx="951">
                  <c:v>268.57333399999999</c:v>
                </c:pt>
                <c:pt idx="952">
                  <c:v>270.35998499999999</c:v>
                </c:pt>
                <c:pt idx="953">
                  <c:v>272.773346</c:v>
                </c:pt>
                <c:pt idx="954">
                  <c:v>281.01001000000002</c:v>
                </c:pt>
                <c:pt idx="955">
                  <c:v>290.03668199999998</c:v>
                </c:pt>
                <c:pt idx="956">
                  <c:v>288.08999599999999</c:v>
                </c:pt>
                <c:pt idx="957">
                  <c:v>288.60000600000001</c:v>
                </c:pt>
                <c:pt idx="958">
                  <c:v>298</c:v>
                </c:pt>
                <c:pt idx="959">
                  <c:v>303.226654</c:v>
                </c:pt>
                <c:pt idx="960">
                  <c:v>341.61999500000002</c:v>
                </c:pt>
                <c:pt idx="961">
                  <c:v>339.476654</c:v>
                </c:pt>
                <c:pt idx="962">
                  <c:v>345.95333900000003</c:v>
                </c:pt>
                <c:pt idx="963">
                  <c:v>359.01333599999998</c:v>
                </c:pt>
                <c:pt idx="964">
                  <c:v>371.33334400000001</c:v>
                </c:pt>
                <c:pt idx="965">
                  <c:v>402.86334199999999</c:v>
                </c:pt>
                <c:pt idx="966">
                  <c:v>390.66665599999999</c:v>
                </c:pt>
                <c:pt idx="967">
                  <c:v>404.61999500000002</c:v>
                </c:pt>
                <c:pt idx="968">
                  <c:v>409.97000100000002</c:v>
                </c:pt>
                <c:pt idx="969">
                  <c:v>407.36334199999999</c:v>
                </c:pt>
                <c:pt idx="970">
                  <c:v>387.64666699999998</c:v>
                </c:pt>
                <c:pt idx="971">
                  <c:v>341.16665599999999</c:v>
                </c:pt>
                <c:pt idx="972">
                  <c:v>355.98333700000001</c:v>
                </c:pt>
                <c:pt idx="973">
                  <c:v>354.50332600000002</c:v>
                </c:pt>
                <c:pt idx="974">
                  <c:v>344.47332799999998</c:v>
                </c:pt>
                <c:pt idx="975">
                  <c:v>337.79666099999997</c:v>
                </c:pt>
                <c:pt idx="976">
                  <c:v>351.57666</c:v>
                </c:pt>
                <c:pt idx="977">
                  <c:v>363.00332600000002</c:v>
                </c:pt>
                <c:pt idx="978">
                  <c:v>365.459991</c:v>
                </c:pt>
                <c:pt idx="979">
                  <c:v>379.01998900000001</c:v>
                </c:pt>
                <c:pt idx="980">
                  <c:v>385.62332199999997</c:v>
                </c:pt>
                <c:pt idx="981">
                  <c:v>369.67666600000001</c:v>
                </c:pt>
                <c:pt idx="982">
                  <c:v>372</c:v>
                </c:pt>
                <c:pt idx="983">
                  <c:v>360.64001500000001</c:v>
                </c:pt>
                <c:pt idx="984">
                  <c:v>378.99667399999998</c:v>
                </c:pt>
                <c:pt idx="985">
                  <c:v>381.58667000000003</c:v>
                </c:pt>
                <c:pt idx="986">
                  <c:v>365</c:v>
                </c:pt>
                <c:pt idx="987">
                  <c:v>361.53332499999999</c:v>
                </c:pt>
                <c:pt idx="988">
                  <c:v>338.32333399999999</c:v>
                </c:pt>
                <c:pt idx="989">
                  <c:v>336.33667000000003</c:v>
                </c:pt>
                <c:pt idx="990">
                  <c:v>350.58334400000001</c:v>
                </c:pt>
                <c:pt idx="991">
                  <c:v>356.32000699999998</c:v>
                </c:pt>
                <c:pt idx="992">
                  <c:v>334.60000600000001</c:v>
                </c:pt>
                <c:pt idx="993">
                  <c:v>339.01001000000002</c:v>
                </c:pt>
                <c:pt idx="994">
                  <c:v>322.13665800000001</c:v>
                </c:pt>
                <c:pt idx="995">
                  <c:v>319.50332600000002</c:v>
                </c:pt>
                <c:pt idx="996">
                  <c:v>325.32998700000002</c:v>
                </c:pt>
                <c:pt idx="997">
                  <c:v>308.97332799999998</c:v>
                </c:pt>
                <c:pt idx="998">
                  <c:v>310.85665899999998</c:v>
                </c:pt>
                <c:pt idx="999">
                  <c:v>299.98001099999999</c:v>
                </c:pt>
                <c:pt idx="1000">
                  <c:v>312.843323</c:v>
                </c:pt>
                <c:pt idx="1001">
                  <c:v>336.290009</c:v>
                </c:pt>
                <c:pt idx="1002">
                  <c:v>355.66665599999999</c:v>
                </c:pt>
                <c:pt idx="1003">
                  <c:v>364.64666699999998</c:v>
                </c:pt>
                <c:pt idx="1004">
                  <c:v>362.82333399999999</c:v>
                </c:pt>
                <c:pt idx="1005">
                  <c:v>362.06332400000002</c:v>
                </c:pt>
                <c:pt idx="1006">
                  <c:v>356.77999899999998</c:v>
                </c:pt>
                <c:pt idx="1007">
                  <c:v>352.26001000000002</c:v>
                </c:pt>
                <c:pt idx="1008">
                  <c:v>399.92666600000001</c:v>
                </c:pt>
                <c:pt idx="1009">
                  <c:v>383.19665500000002</c:v>
                </c:pt>
                <c:pt idx="1010">
                  <c:v>362.70666499999999</c:v>
                </c:pt>
                <c:pt idx="1011">
                  <c:v>354.89999399999999</c:v>
                </c:pt>
                <c:pt idx="1012">
                  <c:v>342.32000699999998</c:v>
                </c:pt>
                <c:pt idx="1013">
                  <c:v>352.70666499999999</c:v>
                </c:pt>
                <c:pt idx="1014">
                  <c:v>354.79998799999998</c:v>
                </c:pt>
                <c:pt idx="1015">
                  <c:v>368.73998999999998</c:v>
                </c:pt>
                <c:pt idx="1016">
                  <c:v>343.85333300000002</c:v>
                </c:pt>
                <c:pt idx="1017">
                  <c:v>349.86999500000002</c:v>
                </c:pt>
                <c:pt idx="1018">
                  <c:v>343.50332600000002</c:v>
                </c:pt>
                <c:pt idx="1019">
                  <c:v>331.883331</c:v>
                </c:pt>
                <c:pt idx="1020">
                  <c:v>332.08999599999999</c:v>
                </c:pt>
                <c:pt idx="1021">
                  <c:v>314.633331</c:v>
                </c:pt>
                <c:pt idx="1022">
                  <c:v>310</c:v>
                </c:pt>
                <c:pt idx="1023">
                  <c:v>306.133331</c:v>
                </c:pt>
                <c:pt idx="1024">
                  <c:v>312.47000100000002</c:v>
                </c:pt>
                <c:pt idx="1025">
                  <c:v>276.366669</c:v>
                </c:pt>
                <c:pt idx="1026">
                  <c:v>282.116669</c:v>
                </c:pt>
                <c:pt idx="1027">
                  <c:v>312.23998999999998</c:v>
                </c:pt>
                <c:pt idx="1028">
                  <c:v>310.41665599999999</c:v>
                </c:pt>
                <c:pt idx="1029">
                  <c:v>301.88665800000001</c:v>
                </c:pt>
                <c:pt idx="1030">
                  <c:v>297.04666099999997</c:v>
                </c:pt>
                <c:pt idx="1031">
                  <c:v>307.773346</c:v>
                </c:pt>
                <c:pt idx="1032">
                  <c:v>302.44665500000002</c:v>
                </c:pt>
                <c:pt idx="1033">
                  <c:v>307.33334400000001</c:v>
                </c:pt>
                <c:pt idx="1034">
                  <c:v>310.66665599999999</c:v>
                </c:pt>
                <c:pt idx="1035">
                  <c:v>301.51666299999999</c:v>
                </c:pt>
                <c:pt idx="1036">
                  <c:v>286.66665599999999</c:v>
                </c:pt>
                <c:pt idx="1037">
                  <c:v>291.92001299999998</c:v>
                </c:pt>
                <c:pt idx="1038">
                  <c:v>307.476654</c:v>
                </c:pt>
                <c:pt idx="1039">
                  <c:v>307.79666099999997</c:v>
                </c:pt>
                <c:pt idx="1040">
                  <c:v>292.116669</c:v>
                </c:pt>
                <c:pt idx="1041">
                  <c:v>285.66000400000001</c:v>
                </c:pt>
                <c:pt idx="1042">
                  <c:v>273.843323</c:v>
                </c:pt>
                <c:pt idx="1043">
                  <c:v>254.679993</c:v>
                </c:pt>
                <c:pt idx="1044">
                  <c:v>266.92334</c:v>
                </c:pt>
                <c:pt idx="1045">
                  <c:v>269.95666499999999</c:v>
                </c:pt>
                <c:pt idx="1046">
                  <c:v>290.14334100000002</c:v>
                </c:pt>
                <c:pt idx="1047">
                  <c:v>288.12332199999997</c:v>
                </c:pt>
                <c:pt idx="1048">
                  <c:v>293.29666099999997</c:v>
                </c:pt>
                <c:pt idx="1049">
                  <c:v>279.76333599999998</c:v>
                </c:pt>
                <c:pt idx="1050">
                  <c:v>279.42999300000002</c:v>
                </c:pt>
                <c:pt idx="1051">
                  <c:v>268.19332900000001</c:v>
                </c:pt>
                <c:pt idx="1052">
                  <c:v>274.79998799999998</c:v>
                </c:pt>
                <c:pt idx="1053">
                  <c:v>286.32333399999999</c:v>
                </c:pt>
                <c:pt idx="1054">
                  <c:v>279.43331899999998</c:v>
                </c:pt>
                <c:pt idx="1055">
                  <c:v>265.116669</c:v>
                </c:pt>
                <c:pt idx="1056">
                  <c:v>255.45666499999999</c:v>
                </c:pt>
                <c:pt idx="1057">
                  <c:v>267.29666099999997</c:v>
                </c:pt>
                <c:pt idx="1058">
                  <c:v>280.07666</c:v>
                </c:pt>
                <c:pt idx="1059">
                  <c:v>290.53332499999999</c:v>
                </c:pt>
                <c:pt idx="1060">
                  <c:v>301.79666099999997</c:v>
                </c:pt>
                <c:pt idx="1061">
                  <c:v>307.05334499999998</c:v>
                </c:pt>
                <c:pt idx="1062">
                  <c:v>331.32666</c:v>
                </c:pt>
                <c:pt idx="1063">
                  <c:v>333.03668199999998</c:v>
                </c:pt>
                <c:pt idx="1064">
                  <c:v>337.97332799999998</c:v>
                </c:pt>
                <c:pt idx="1065">
                  <c:v>336.88000499999998</c:v>
                </c:pt>
                <c:pt idx="1066">
                  <c:v>363.94665500000002</c:v>
                </c:pt>
                <c:pt idx="1067">
                  <c:v>366.523346</c:v>
                </c:pt>
                <c:pt idx="1068">
                  <c:v>364.66332999999997</c:v>
                </c:pt>
                <c:pt idx="1069">
                  <c:v>359.20001200000002</c:v>
                </c:pt>
                <c:pt idx="1070">
                  <c:v>361.52999899999998</c:v>
                </c:pt>
                <c:pt idx="1071">
                  <c:v>381.81668100000002</c:v>
                </c:pt>
                <c:pt idx="1072">
                  <c:v>363.75332600000002</c:v>
                </c:pt>
                <c:pt idx="1073">
                  <c:v>348.58667000000003</c:v>
                </c:pt>
                <c:pt idx="1074">
                  <c:v>352.42001299999998</c:v>
                </c:pt>
                <c:pt idx="1075">
                  <c:v>341.82998700000002</c:v>
                </c:pt>
                <c:pt idx="1076">
                  <c:v>325.30999800000001</c:v>
                </c:pt>
                <c:pt idx="1077">
                  <c:v>328.98333700000001</c:v>
                </c:pt>
                <c:pt idx="1078">
                  <c:v>340.790009</c:v>
                </c:pt>
                <c:pt idx="1079">
                  <c:v>328.33334400000001</c:v>
                </c:pt>
                <c:pt idx="1080">
                  <c:v>334.76333599999998</c:v>
                </c:pt>
                <c:pt idx="1081">
                  <c:v>342.71667500000001</c:v>
                </c:pt>
                <c:pt idx="1082">
                  <c:v>325.73333700000001</c:v>
                </c:pt>
                <c:pt idx="1083">
                  <c:v>336.26001000000002</c:v>
                </c:pt>
                <c:pt idx="1084">
                  <c:v>335.01666299999999</c:v>
                </c:pt>
                <c:pt idx="1085">
                  <c:v>332.67334</c:v>
                </c:pt>
                <c:pt idx="1086">
                  <c:v>292.14001500000001</c:v>
                </c:pt>
                <c:pt idx="1087">
                  <c:v>293.83667000000003</c:v>
                </c:pt>
                <c:pt idx="1088">
                  <c:v>292.50332600000002</c:v>
                </c:pt>
                <c:pt idx="1089">
                  <c:v>290.25332600000002</c:v>
                </c:pt>
                <c:pt idx="1090">
                  <c:v>300.98001099999999</c:v>
                </c:pt>
                <c:pt idx="1091">
                  <c:v>303.08334400000001</c:v>
                </c:pt>
                <c:pt idx="1092">
                  <c:v>317.540009</c:v>
                </c:pt>
                <c:pt idx="1093">
                  <c:v>291.093323</c:v>
                </c:pt>
                <c:pt idx="1094">
                  <c:v>288.54998799999998</c:v>
                </c:pt>
                <c:pt idx="1095">
                  <c:v>262.36999500000002</c:v>
                </c:pt>
                <c:pt idx="1096">
                  <c:v>266.67999300000002</c:v>
                </c:pt>
                <c:pt idx="1097">
                  <c:v>244.66667200000001</c:v>
                </c:pt>
                <c:pt idx="1098">
                  <c:v>242.66667200000001</c:v>
                </c:pt>
                <c:pt idx="1099">
                  <c:v>256.52999899999998</c:v>
                </c:pt>
                <c:pt idx="1100">
                  <c:v>241.45666499999999</c:v>
                </c:pt>
                <c:pt idx="1101">
                  <c:v>253.86999499999999</c:v>
                </c:pt>
                <c:pt idx="1102">
                  <c:v>236.60333299999999</c:v>
                </c:pt>
                <c:pt idx="1103">
                  <c:v>236.47332800000001</c:v>
                </c:pt>
                <c:pt idx="1104">
                  <c:v>221.300003</c:v>
                </c:pt>
                <c:pt idx="1105">
                  <c:v>224.96665999999999</c:v>
                </c:pt>
                <c:pt idx="1106">
                  <c:v>209.386673</c:v>
                </c:pt>
                <c:pt idx="1107">
                  <c:v>219.60000600000001</c:v>
                </c:pt>
                <c:pt idx="1108">
                  <c:v>235.91000399999999</c:v>
                </c:pt>
                <c:pt idx="1109">
                  <c:v>253.21000699999999</c:v>
                </c:pt>
                <c:pt idx="1110">
                  <c:v>252.75332599999999</c:v>
                </c:pt>
                <c:pt idx="1111">
                  <c:v>246.78999300000001</c:v>
                </c:pt>
                <c:pt idx="1112">
                  <c:v>258.33334400000001</c:v>
                </c:pt>
                <c:pt idx="1113">
                  <c:v>234.51666299999999</c:v>
                </c:pt>
                <c:pt idx="1114">
                  <c:v>238.279999</c:v>
                </c:pt>
                <c:pt idx="1115">
                  <c:v>238.886673</c:v>
                </c:pt>
                <c:pt idx="1116">
                  <c:v>241.866669</c:v>
                </c:pt>
                <c:pt idx="1117">
                  <c:v>239.70666499999999</c:v>
                </c:pt>
                <c:pt idx="1118">
                  <c:v>232.229996</c:v>
                </c:pt>
                <c:pt idx="1119">
                  <c:v>215.73666399999999</c:v>
                </c:pt>
                <c:pt idx="1120">
                  <c:v>220.88999899999999</c:v>
                </c:pt>
                <c:pt idx="1121">
                  <c:v>233</c:v>
                </c:pt>
                <c:pt idx="1122">
                  <c:v>213.10000600000001</c:v>
                </c:pt>
                <c:pt idx="1123">
                  <c:v>216.759995</c:v>
                </c:pt>
                <c:pt idx="1124">
                  <c:v>237.03666699999999</c:v>
                </c:pt>
                <c:pt idx="1125">
                  <c:v>236.08667</c:v>
                </c:pt>
                <c:pt idx="1126">
                  <c:v>235.070007</c:v>
                </c:pt>
                <c:pt idx="1127">
                  <c:v>245.70666499999999</c:v>
                </c:pt>
                <c:pt idx="1128">
                  <c:v>244.91999799999999</c:v>
                </c:pt>
                <c:pt idx="1129">
                  <c:v>232.66333</c:v>
                </c:pt>
                <c:pt idx="1130">
                  <c:v>228.490005</c:v>
                </c:pt>
                <c:pt idx="1131">
                  <c:v>224.47332800000001</c:v>
                </c:pt>
                <c:pt idx="1132">
                  <c:v>227.26333600000001</c:v>
                </c:pt>
                <c:pt idx="1133">
                  <c:v>233.066666</c:v>
                </c:pt>
                <c:pt idx="1134">
                  <c:v>231.73333700000001</c:v>
                </c:pt>
                <c:pt idx="1135">
                  <c:v>244.54333500000001</c:v>
                </c:pt>
                <c:pt idx="1136">
                  <c:v>250.76333600000001</c:v>
                </c:pt>
                <c:pt idx="1137">
                  <c:v>234.34333799999999</c:v>
                </c:pt>
                <c:pt idx="1138">
                  <c:v>233.070007</c:v>
                </c:pt>
                <c:pt idx="1139">
                  <c:v>237.03999300000001</c:v>
                </c:pt>
                <c:pt idx="1140">
                  <c:v>238.31333900000001</c:v>
                </c:pt>
                <c:pt idx="1141">
                  <c:v>240.066666</c:v>
                </c:pt>
                <c:pt idx="1142">
                  <c:v>240.546661</c:v>
                </c:pt>
                <c:pt idx="1143">
                  <c:v>245.529999</c:v>
                </c:pt>
                <c:pt idx="1144">
                  <c:v>247.5</c:v>
                </c:pt>
                <c:pt idx="1145">
                  <c:v>271.70666499999999</c:v>
                </c:pt>
                <c:pt idx="1146">
                  <c:v>272.24334700000003</c:v>
                </c:pt>
                <c:pt idx="1147">
                  <c:v>268.43331899999998</c:v>
                </c:pt>
                <c:pt idx="1148">
                  <c:v>258.85998499999999</c:v>
                </c:pt>
                <c:pt idx="1149">
                  <c:v>274.82000699999998</c:v>
                </c:pt>
                <c:pt idx="1150">
                  <c:v>280.89999399999999</c:v>
                </c:pt>
                <c:pt idx="1151">
                  <c:v>297.14999399999999</c:v>
                </c:pt>
                <c:pt idx="1152">
                  <c:v>297.27667200000002</c:v>
                </c:pt>
                <c:pt idx="1153">
                  <c:v>300.58667000000003</c:v>
                </c:pt>
                <c:pt idx="1154">
                  <c:v>307.39666699999998</c:v>
                </c:pt>
                <c:pt idx="1155">
                  <c:v>308.633331</c:v>
                </c:pt>
                <c:pt idx="1156">
                  <c:v>288.17001299999998</c:v>
                </c:pt>
                <c:pt idx="1157">
                  <c:v>290.42334</c:v>
                </c:pt>
                <c:pt idx="1158">
                  <c:v>283.33334400000001</c:v>
                </c:pt>
                <c:pt idx="1159">
                  <c:v>294.35665899999998</c:v>
                </c:pt>
                <c:pt idx="1160">
                  <c:v>286.63000499999998</c:v>
                </c:pt>
                <c:pt idx="1161">
                  <c:v>300.02999899999998</c:v>
                </c:pt>
                <c:pt idx="1162">
                  <c:v>309.32000699999998</c:v>
                </c:pt>
                <c:pt idx="1163">
                  <c:v>306.56332400000002</c:v>
                </c:pt>
                <c:pt idx="1164">
                  <c:v>303.99667399999998</c:v>
                </c:pt>
                <c:pt idx="1165">
                  <c:v>302.86999500000002</c:v>
                </c:pt>
                <c:pt idx="1166">
                  <c:v>296.66665599999999</c:v>
                </c:pt>
                <c:pt idx="1167">
                  <c:v>289.91332999999997</c:v>
                </c:pt>
                <c:pt idx="1168">
                  <c:v>296.45333900000003</c:v>
                </c:pt>
                <c:pt idx="1169">
                  <c:v>297.09667999999999</c:v>
                </c:pt>
                <c:pt idx="1170">
                  <c:v>296.07000699999998</c:v>
                </c:pt>
                <c:pt idx="1171">
                  <c:v>288.08999599999999</c:v>
                </c:pt>
                <c:pt idx="1172">
                  <c:v>284.82000699999998</c:v>
                </c:pt>
                <c:pt idx="1173">
                  <c:v>277.70001200000002</c:v>
                </c:pt>
                <c:pt idx="1174">
                  <c:v>275.60998499999999</c:v>
                </c:pt>
                <c:pt idx="1175">
                  <c:v>277.16000400000001</c:v>
                </c:pt>
                <c:pt idx="1176">
                  <c:v>270.209991</c:v>
                </c:pt>
                <c:pt idx="1177">
                  <c:v>274.42001299999998</c:v>
                </c:pt>
                <c:pt idx="1178">
                  <c:v>283.70001200000002</c:v>
                </c:pt>
                <c:pt idx="1179">
                  <c:v>289.26001000000002</c:v>
                </c:pt>
                <c:pt idx="1180">
                  <c:v>299.67999300000002</c:v>
                </c:pt>
                <c:pt idx="1181">
                  <c:v>304.42001299999998</c:v>
                </c:pt>
                <c:pt idx="1182">
                  <c:v>292.13000499999998</c:v>
                </c:pt>
                <c:pt idx="1183">
                  <c:v>302.60998499999999</c:v>
                </c:pt>
                <c:pt idx="1184">
                  <c:v>303.75</c:v>
                </c:pt>
                <c:pt idx="1185">
                  <c:v>303.35000600000001</c:v>
                </c:pt>
                <c:pt idx="1186">
                  <c:v>309.07000699999998</c:v>
                </c:pt>
                <c:pt idx="1187">
                  <c:v>308.73001099999999</c:v>
                </c:pt>
                <c:pt idx="1188">
                  <c:v>300.79998799999998</c:v>
                </c:pt>
                <c:pt idx="1189">
                  <c:v>288.58999599999999</c:v>
                </c:pt>
                <c:pt idx="1190">
                  <c:v>275.32998700000002</c:v>
                </c:pt>
                <c:pt idx="1191">
                  <c:v>276.01001000000002</c:v>
                </c:pt>
                <c:pt idx="1192">
                  <c:v>282.94000199999999</c:v>
                </c:pt>
                <c:pt idx="1193">
                  <c:v>287.80999800000001</c:v>
                </c:pt>
                <c:pt idx="1194">
                  <c:v>268.209991</c:v>
                </c:pt>
                <c:pt idx="1195">
                  <c:v>265.25</c:v>
                </c:pt>
                <c:pt idx="1196">
                  <c:v>242.39999399999999</c:v>
                </c:pt>
                <c:pt idx="1197">
                  <c:v>249.44000199999999</c:v>
                </c:pt>
                <c:pt idx="1198">
                  <c:v>240.80999800000001</c:v>
                </c:pt>
                <c:pt idx="1199">
                  <c:v>238.13000500000001</c:v>
                </c:pt>
                <c:pt idx="1200">
                  <c:v>223.070007</c:v>
                </c:pt>
                <c:pt idx="1201">
                  <c:v>222.96000699999999</c:v>
                </c:pt>
                <c:pt idx="1202">
                  <c:v>216.5</c:v>
                </c:pt>
                <c:pt idx="1203">
                  <c:v>217.240005</c:v>
                </c:pt>
                <c:pt idx="1204">
                  <c:v>221.720001</c:v>
                </c:pt>
                <c:pt idx="1205">
                  <c:v>204.990005</c:v>
                </c:pt>
                <c:pt idx="1206">
                  <c:v>219.35000600000001</c:v>
                </c:pt>
                <c:pt idx="1207">
                  <c:v>220.19000199999999</c:v>
                </c:pt>
                <c:pt idx="1208">
                  <c:v>222.03999300000001</c:v>
                </c:pt>
                <c:pt idx="1209">
                  <c:v>207.279999</c:v>
                </c:pt>
                <c:pt idx="1210">
                  <c:v>214.44000199999999</c:v>
                </c:pt>
                <c:pt idx="1211">
                  <c:v>211.25</c:v>
                </c:pt>
                <c:pt idx="1212">
                  <c:v>222.41999799999999</c:v>
                </c:pt>
                <c:pt idx="1213">
                  <c:v>224.63999899999999</c:v>
                </c:pt>
                <c:pt idx="1214">
                  <c:v>225.08999600000001</c:v>
                </c:pt>
                <c:pt idx="1215">
                  <c:v>228.520004</c:v>
                </c:pt>
                <c:pt idx="1216">
                  <c:v>227.53999300000001</c:v>
                </c:pt>
                <c:pt idx="1217">
                  <c:v>227.820007</c:v>
                </c:pt>
                <c:pt idx="1218">
                  <c:v>214.979996</c:v>
                </c:pt>
                <c:pt idx="1219">
                  <c:v>215.30999800000001</c:v>
                </c:pt>
                <c:pt idx="1220">
                  <c:v>207.470001</c:v>
                </c:pt>
                <c:pt idx="1221">
                  <c:v>197.08000200000001</c:v>
                </c:pt>
                <c:pt idx="1222">
                  <c:v>191.300003</c:v>
                </c:pt>
                <c:pt idx="1223">
                  <c:v>177.58999600000001</c:v>
                </c:pt>
                <c:pt idx="1224">
                  <c:v>190.720001</c:v>
                </c:pt>
                <c:pt idx="1225">
                  <c:v>195.970001</c:v>
                </c:pt>
                <c:pt idx="1226">
                  <c:v>190.949997</c:v>
                </c:pt>
                <c:pt idx="1227">
                  <c:v>194.41999799999999</c:v>
                </c:pt>
                <c:pt idx="1228">
                  <c:v>186.91999799999999</c:v>
                </c:pt>
                <c:pt idx="1229">
                  <c:v>183.16999799999999</c:v>
                </c:pt>
                <c:pt idx="1230">
                  <c:v>180.19000199999999</c:v>
                </c:pt>
                <c:pt idx="1231">
                  <c:v>167.86999499999999</c:v>
                </c:pt>
                <c:pt idx="1232">
                  <c:v>169.91000399999999</c:v>
                </c:pt>
                <c:pt idx="1233">
                  <c:v>183.199997</c:v>
                </c:pt>
                <c:pt idx="1234">
                  <c:v>182.86000100000001</c:v>
                </c:pt>
                <c:pt idx="1235">
                  <c:v>182.91999799999999</c:v>
                </c:pt>
                <c:pt idx="1236">
                  <c:v>180.83000200000001</c:v>
                </c:pt>
                <c:pt idx="1237">
                  <c:v>194.699997</c:v>
                </c:pt>
                <c:pt idx="1238">
                  <c:v>194.699997</c:v>
                </c:pt>
                <c:pt idx="1239">
                  <c:v>194.86000100000001</c:v>
                </c:pt>
                <c:pt idx="1240">
                  <c:v>182.449997</c:v>
                </c:pt>
                <c:pt idx="1241">
                  <c:v>179.820007</c:v>
                </c:pt>
                <c:pt idx="1242">
                  <c:v>174.03999300000001</c:v>
                </c:pt>
                <c:pt idx="1243">
                  <c:v>173.44000199999999</c:v>
                </c:pt>
                <c:pt idx="1244">
                  <c:v>179.050003</c:v>
                </c:pt>
                <c:pt idx="1245">
                  <c:v>167.820007</c:v>
                </c:pt>
                <c:pt idx="1246">
                  <c:v>160.949997</c:v>
                </c:pt>
                <c:pt idx="1247">
                  <c:v>156.800003</c:v>
                </c:pt>
                <c:pt idx="1248">
                  <c:v>157.66999799999999</c:v>
                </c:pt>
                <c:pt idx="1249">
                  <c:v>150.229996</c:v>
                </c:pt>
                <c:pt idx="1250">
                  <c:v>149.86999499999999</c:v>
                </c:pt>
                <c:pt idx="1251">
                  <c:v>137.800003</c:v>
                </c:pt>
                <c:pt idx="1252">
                  <c:v>137.570007</c:v>
                </c:pt>
                <c:pt idx="1253">
                  <c:v>125.349998</c:v>
                </c:pt>
                <c:pt idx="1254">
                  <c:v>123.150002</c:v>
                </c:pt>
                <c:pt idx="1255">
                  <c:v>109.099998</c:v>
                </c:pt>
                <c:pt idx="1256">
                  <c:v>112.709999</c:v>
                </c:pt>
                <c:pt idx="1257">
                  <c:v>121.82</c:v>
                </c:pt>
                <c:pt idx="1258">
                  <c:v>123.18</c:v>
                </c:pt>
                <c:pt idx="1259">
                  <c:v>108.099998</c:v>
                </c:pt>
                <c:pt idx="1260">
                  <c:v>113.639999</c:v>
                </c:pt>
                <c:pt idx="1261">
                  <c:v>110.339996</c:v>
                </c:pt>
                <c:pt idx="1262">
                  <c:v>113.05999799999999</c:v>
                </c:pt>
                <c:pt idx="1263">
                  <c:v>119.769997</c:v>
                </c:pt>
                <c:pt idx="1264">
                  <c:v>118.849998</c:v>
                </c:pt>
                <c:pt idx="1265">
                  <c:v>123.220001</c:v>
                </c:pt>
                <c:pt idx="1266">
                  <c:v>123.55999799999999</c:v>
                </c:pt>
                <c:pt idx="1267">
                  <c:v>122.400002</c:v>
                </c:pt>
                <c:pt idx="1268">
                  <c:v>131.490005</c:v>
                </c:pt>
                <c:pt idx="1269">
                  <c:v>128.779999</c:v>
                </c:pt>
                <c:pt idx="1270">
                  <c:v>127.16999800000001</c:v>
                </c:pt>
                <c:pt idx="1271">
                  <c:v>133.41999799999999</c:v>
                </c:pt>
                <c:pt idx="1272">
                  <c:v>143.75</c:v>
                </c:pt>
                <c:pt idx="1273">
                  <c:v>143.88999899999999</c:v>
                </c:pt>
                <c:pt idx="1274">
                  <c:v>144.429993</c:v>
                </c:pt>
                <c:pt idx="1275">
                  <c:v>160.270004</c:v>
                </c:pt>
                <c:pt idx="1276">
                  <c:v>177.89999399999999</c:v>
                </c:pt>
                <c:pt idx="1277">
                  <c:v>166.66000399999999</c:v>
                </c:pt>
              </c:numCache>
            </c:numRef>
          </c:val>
          <c:smooth val="0"/>
          <c:extLst>
            <c:ext xmlns:c16="http://schemas.microsoft.com/office/drawing/2014/chart" uri="{C3380CC4-5D6E-409C-BE32-E72D297353CC}">
              <c16:uniqueId val="{00000001-DB97-4750-9862-E41DCA87633E}"/>
            </c:ext>
          </c:extLst>
        </c:ser>
        <c:dLbls>
          <c:showLegendKey val="0"/>
          <c:showVal val="0"/>
          <c:showCatName val="0"/>
          <c:showSerName val="0"/>
          <c:showPercent val="0"/>
          <c:showBubbleSize val="0"/>
        </c:dLbls>
        <c:smooth val="0"/>
        <c:axId val="1264053535"/>
        <c:axId val="1456843519"/>
      </c:lineChart>
      <c:dateAx>
        <c:axId val="12640535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6843519"/>
        <c:crosses val="autoZero"/>
        <c:auto val="1"/>
        <c:lblOffset val="100"/>
        <c:baseTimeUnit val="days"/>
      </c:dateAx>
      <c:valAx>
        <c:axId val="14568435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40535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Close</a:t>
            </a:r>
            <a:r>
              <a:rPr lang="en-US" baseline="0"/>
              <a:t> Price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'SP500'!$E$1</c:f>
              <c:strCache>
                <c:ptCount val="1"/>
                <c:pt idx="0">
                  <c:v>Close*</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strRef>
              <c:f>'SP500'!$A$2:$A$1279</c:f>
              <c:strCache>
                <c:ptCount val="1278"/>
                <c:pt idx="0">
                  <c:v>Jan 02, 2018</c:v>
                </c:pt>
                <c:pt idx="1">
                  <c:v>Jan 03, 2018</c:v>
                </c:pt>
                <c:pt idx="2">
                  <c:v>Jan 04, 2018</c:v>
                </c:pt>
                <c:pt idx="3">
                  <c:v>Jan 05, 2018</c:v>
                </c:pt>
                <c:pt idx="4">
                  <c:v>Jan 08, 2018</c:v>
                </c:pt>
                <c:pt idx="5">
                  <c:v>Jan 09, 2018</c:v>
                </c:pt>
                <c:pt idx="6">
                  <c:v>Jan 10, 2018</c:v>
                </c:pt>
                <c:pt idx="7">
                  <c:v>Jan 11, 2018</c:v>
                </c:pt>
                <c:pt idx="8">
                  <c:v>Jan 12, 2018</c:v>
                </c:pt>
                <c:pt idx="9">
                  <c:v>Jan 16, 2018</c:v>
                </c:pt>
                <c:pt idx="10">
                  <c:v>Jan 17, 2018</c:v>
                </c:pt>
                <c:pt idx="11">
                  <c:v>Jan 18, 2018</c:v>
                </c:pt>
                <c:pt idx="12">
                  <c:v>Jan 19, 2018</c:v>
                </c:pt>
                <c:pt idx="13">
                  <c:v>Jan 22, 2018</c:v>
                </c:pt>
                <c:pt idx="14">
                  <c:v>Jan 23, 2018</c:v>
                </c:pt>
                <c:pt idx="15">
                  <c:v>Jan 24, 2018</c:v>
                </c:pt>
                <c:pt idx="16">
                  <c:v>Jan 25, 2018</c:v>
                </c:pt>
                <c:pt idx="17">
                  <c:v>Jan 26, 2018</c:v>
                </c:pt>
                <c:pt idx="18">
                  <c:v>Jan 29, 2018</c:v>
                </c:pt>
                <c:pt idx="19">
                  <c:v>Jan 30, 2018</c:v>
                </c:pt>
                <c:pt idx="20">
                  <c:v>Jan 31, 2018</c:v>
                </c:pt>
                <c:pt idx="21">
                  <c:v>Feb 01, 2018</c:v>
                </c:pt>
                <c:pt idx="22">
                  <c:v>Feb 02, 2018</c:v>
                </c:pt>
                <c:pt idx="23">
                  <c:v>Feb 05, 2018</c:v>
                </c:pt>
                <c:pt idx="24">
                  <c:v>Feb 06, 2018</c:v>
                </c:pt>
                <c:pt idx="25">
                  <c:v>Feb 07, 2018</c:v>
                </c:pt>
                <c:pt idx="26">
                  <c:v>Feb 08, 2018</c:v>
                </c:pt>
                <c:pt idx="27">
                  <c:v>Feb 09, 2018</c:v>
                </c:pt>
                <c:pt idx="28">
                  <c:v>Feb 12, 2018</c:v>
                </c:pt>
                <c:pt idx="29">
                  <c:v>Feb 13, 2018</c:v>
                </c:pt>
                <c:pt idx="30">
                  <c:v>Feb 14, 2018</c:v>
                </c:pt>
                <c:pt idx="31">
                  <c:v>Feb 15, 2018</c:v>
                </c:pt>
                <c:pt idx="32">
                  <c:v>Feb 16, 2018</c:v>
                </c:pt>
                <c:pt idx="33">
                  <c:v>Feb 20, 2018</c:v>
                </c:pt>
                <c:pt idx="34">
                  <c:v>Feb 21, 2018</c:v>
                </c:pt>
                <c:pt idx="35">
                  <c:v>Feb 22, 2018</c:v>
                </c:pt>
                <c:pt idx="36">
                  <c:v>Feb 23, 2018</c:v>
                </c:pt>
                <c:pt idx="37">
                  <c:v>Feb 26, 2018</c:v>
                </c:pt>
                <c:pt idx="38">
                  <c:v>Feb 27, 2018</c:v>
                </c:pt>
                <c:pt idx="39">
                  <c:v>Feb 28, 2018</c:v>
                </c:pt>
                <c:pt idx="40">
                  <c:v>Mar 01, 2018</c:v>
                </c:pt>
                <c:pt idx="41">
                  <c:v>Mar 02, 2018</c:v>
                </c:pt>
                <c:pt idx="42">
                  <c:v>Mar 05, 2018</c:v>
                </c:pt>
                <c:pt idx="43">
                  <c:v>Mar 06, 2018</c:v>
                </c:pt>
                <c:pt idx="44">
                  <c:v>Mar 07, 2018</c:v>
                </c:pt>
                <c:pt idx="45">
                  <c:v>Mar 08, 2018</c:v>
                </c:pt>
                <c:pt idx="46">
                  <c:v>Mar 09, 2018</c:v>
                </c:pt>
                <c:pt idx="47">
                  <c:v>Mar 12, 2018</c:v>
                </c:pt>
                <c:pt idx="48">
                  <c:v>Mar 13, 2018</c:v>
                </c:pt>
                <c:pt idx="49">
                  <c:v>Mar 14, 2018</c:v>
                </c:pt>
                <c:pt idx="50">
                  <c:v>Mar 15, 2018</c:v>
                </c:pt>
                <c:pt idx="51">
                  <c:v>Mar 16, 2018</c:v>
                </c:pt>
                <c:pt idx="52">
                  <c:v>Mar 19, 2018</c:v>
                </c:pt>
                <c:pt idx="53">
                  <c:v>Mar 20, 2018</c:v>
                </c:pt>
                <c:pt idx="54">
                  <c:v>Mar 21, 2018</c:v>
                </c:pt>
                <c:pt idx="55">
                  <c:v>Mar 22, 2018</c:v>
                </c:pt>
                <c:pt idx="56">
                  <c:v>Mar 23, 2018</c:v>
                </c:pt>
                <c:pt idx="57">
                  <c:v>Mar 26, 2018</c:v>
                </c:pt>
                <c:pt idx="58">
                  <c:v>Mar 27, 2018</c:v>
                </c:pt>
                <c:pt idx="59">
                  <c:v>Mar 28, 2018</c:v>
                </c:pt>
                <c:pt idx="60">
                  <c:v>Mar 29, 2018</c:v>
                </c:pt>
                <c:pt idx="61">
                  <c:v>Apr 02, 2018</c:v>
                </c:pt>
                <c:pt idx="62">
                  <c:v>Apr 03, 2018</c:v>
                </c:pt>
                <c:pt idx="63">
                  <c:v>Apr 04, 2018</c:v>
                </c:pt>
                <c:pt idx="64">
                  <c:v>Apr 05, 2018</c:v>
                </c:pt>
                <c:pt idx="65">
                  <c:v>Apr 06, 2018</c:v>
                </c:pt>
                <c:pt idx="66">
                  <c:v>Apr 09, 2018</c:v>
                </c:pt>
                <c:pt idx="67">
                  <c:v>Apr 10, 2018</c:v>
                </c:pt>
                <c:pt idx="68">
                  <c:v>Apr 11, 2018</c:v>
                </c:pt>
                <c:pt idx="69">
                  <c:v>Apr 12, 2018</c:v>
                </c:pt>
                <c:pt idx="70">
                  <c:v>Apr 13, 2018</c:v>
                </c:pt>
                <c:pt idx="71">
                  <c:v>Apr 16, 2018</c:v>
                </c:pt>
                <c:pt idx="72">
                  <c:v>Apr 17, 2018</c:v>
                </c:pt>
                <c:pt idx="73">
                  <c:v>Apr 18, 2018</c:v>
                </c:pt>
                <c:pt idx="74">
                  <c:v>Apr 19, 2018</c:v>
                </c:pt>
                <c:pt idx="75">
                  <c:v>Apr 20, 2018</c:v>
                </c:pt>
                <c:pt idx="76">
                  <c:v>Apr 23, 2018</c:v>
                </c:pt>
                <c:pt idx="77">
                  <c:v>Apr 24, 2018</c:v>
                </c:pt>
                <c:pt idx="78">
                  <c:v>Apr 25, 2018</c:v>
                </c:pt>
                <c:pt idx="79">
                  <c:v>Apr 26, 2018</c:v>
                </c:pt>
                <c:pt idx="80">
                  <c:v>Apr 27, 2018</c:v>
                </c:pt>
                <c:pt idx="81">
                  <c:v>Apr 30, 2018</c:v>
                </c:pt>
                <c:pt idx="82">
                  <c:v>May 01, 2018</c:v>
                </c:pt>
                <c:pt idx="83">
                  <c:v>May 02, 2018</c:v>
                </c:pt>
                <c:pt idx="84">
                  <c:v>May 03, 2018</c:v>
                </c:pt>
                <c:pt idx="85">
                  <c:v>May 04, 2018</c:v>
                </c:pt>
                <c:pt idx="86">
                  <c:v>May 07, 2018</c:v>
                </c:pt>
                <c:pt idx="87">
                  <c:v>May 08, 2018</c:v>
                </c:pt>
                <c:pt idx="88">
                  <c:v>May 09, 2018</c:v>
                </c:pt>
                <c:pt idx="89">
                  <c:v>May 10, 2018</c:v>
                </c:pt>
                <c:pt idx="90">
                  <c:v>May 11, 2018</c:v>
                </c:pt>
                <c:pt idx="91">
                  <c:v>May 14, 2018</c:v>
                </c:pt>
                <c:pt idx="92">
                  <c:v>May 15, 2018</c:v>
                </c:pt>
                <c:pt idx="93">
                  <c:v>May 16, 2018</c:v>
                </c:pt>
                <c:pt idx="94">
                  <c:v>May 17, 2018</c:v>
                </c:pt>
                <c:pt idx="95">
                  <c:v>May 18, 2018</c:v>
                </c:pt>
                <c:pt idx="96">
                  <c:v>May 21, 2018</c:v>
                </c:pt>
                <c:pt idx="97">
                  <c:v>May 22, 2018</c:v>
                </c:pt>
                <c:pt idx="98">
                  <c:v>May 23, 2018</c:v>
                </c:pt>
                <c:pt idx="99">
                  <c:v>May 24, 2018</c:v>
                </c:pt>
                <c:pt idx="100">
                  <c:v>May 25, 2018</c:v>
                </c:pt>
                <c:pt idx="101">
                  <c:v>May 29, 2018</c:v>
                </c:pt>
                <c:pt idx="102">
                  <c:v>May 30, 2018</c:v>
                </c:pt>
                <c:pt idx="103">
                  <c:v>May 31, 2018</c:v>
                </c:pt>
                <c:pt idx="104">
                  <c:v>Jun 01, 2018</c:v>
                </c:pt>
                <c:pt idx="105">
                  <c:v>Jun 04, 2018</c:v>
                </c:pt>
                <c:pt idx="106">
                  <c:v>Jun 05, 2018</c:v>
                </c:pt>
                <c:pt idx="107">
                  <c:v>Jun 06, 2018</c:v>
                </c:pt>
                <c:pt idx="108">
                  <c:v>Jun 07, 2018</c:v>
                </c:pt>
                <c:pt idx="109">
                  <c:v>Jun 08, 2018</c:v>
                </c:pt>
                <c:pt idx="110">
                  <c:v>Jun 11, 2018</c:v>
                </c:pt>
                <c:pt idx="111">
                  <c:v>Jun 12, 2018</c:v>
                </c:pt>
                <c:pt idx="112">
                  <c:v>Jun 13, 2018</c:v>
                </c:pt>
                <c:pt idx="113">
                  <c:v>Jun 14, 2018</c:v>
                </c:pt>
                <c:pt idx="114">
                  <c:v>Jun 15, 2018</c:v>
                </c:pt>
                <c:pt idx="115">
                  <c:v>Jun 18, 2018</c:v>
                </c:pt>
                <c:pt idx="116">
                  <c:v>Jun 19, 2018</c:v>
                </c:pt>
                <c:pt idx="117">
                  <c:v>Jun 20, 2018</c:v>
                </c:pt>
                <c:pt idx="118">
                  <c:v>Jun 21, 2018</c:v>
                </c:pt>
                <c:pt idx="119">
                  <c:v>Jun 22, 2018</c:v>
                </c:pt>
                <c:pt idx="120">
                  <c:v>Jun 25, 2018</c:v>
                </c:pt>
                <c:pt idx="121">
                  <c:v>Jun 26, 2018</c:v>
                </c:pt>
                <c:pt idx="122">
                  <c:v>Jun 27, 2018</c:v>
                </c:pt>
                <c:pt idx="123">
                  <c:v>Jun 28, 2018</c:v>
                </c:pt>
                <c:pt idx="124">
                  <c:v>Jun 29, 2018</c:v>
                </c:pt>
                <c:pt idx="125">
                  <c:v>Jul 02, 2018</c:v>
                </c:pt>
                <c:pt idx="126">
                  <c:v>Jul 03, 2018</c:v>
                </c:pt>
                <c:pt idx="127">
                  <c:v>Jul 05, 2018</c:v>
                </c:pt>
                <c:pt idx="128">
                  <c:v>Jul 06, 2018</c:v>
                </c:pt>
                <c:pt idx="129">
                  <c:v>Jul 09, 2018</c:v>
                </c:pt>
                <c:pt idx="130">
                  <c:v>Jul 10, 2018</c:v>
                </c:pt>
                <c:pt idx="131">
                  <c:v>Jul 11, 2018</c:v>
                </c:pt>
                <c:pt idx="132">
                  <c:v>Jul 12, 2018</c:v>
                </c:pt>
                <c:pt idx="133">
                  <c:v>Jul 13, 2018</c:v>
                </c:pt>
                <c:pt idx="134">
                  <c:v>Jul 16, 2018</c:v>
                </c:pt>
                <c:pt idx="135">
                  <c:v>Jul 17, 2018</c:v>
                </c:pt>
                <c:pt idx="136">
                  <c:v>Jul 18, 2018</c:v>
                </c:pt>
                <c:pt idx="137">
                  <c:v>Jul 19, 2018</c:v>
                </c:pt>
                <c:pt idx="138">
                  <c:v>Jul 20, 2018</c:v>
                </c:pt>
                <c:pt idx="139">
                  <c:v>Jul 23, 2018</c:v>
                </c:pt>
                <c:pt idx="140">
                  <c:v>Jul 24, 2018</c:v>
                </c:pt>
                <c:pt idx="141">
                  <c:v>Jul 25, 2018</c:v>
                </c:pt>
                <c:pt idx="142">
                  <c:v>Jul 26, 2018</c:v>
                </c:pt>
                <c:pt idx="143">
                  <c:v>Jul 27, 2018</c:v>
                </c:pt>
                <c:pt idx="144">
                  <c:v>Jul 30, 2018</c:v>
                </c:pt>
                <c:pt idx="145">
                  <c:v>Jul 31, 2018</c:v>
                </c:pt>
                <c:pt idx="146">
                  <c:v>Aug 01, 2018</c:v>
                </c:pt>
                <c:pt idx="147">
                  <c:v>Aug 02, 2018</c:v>
                </c:pt>
                <c:pt idx="148">
                  <c:v>Aug 03, 2018</c:v>
                </c:pt>
                <c:pt idx="149">
                  <c:v>Aug 06, 2018</c:v>
                </c:pt>
                <c:pt idx="150">
                  <c:v>Aug 07, 2018</c:v>
                </c:pt>
                <c:pt idx="151">
                  <c:v>Aug 08, 2018</c:v>
                </c:pt>
                <c:pt idx="152">
                  <c:v>Aug 09, 2018</c:v>
                </c:pt>
                <c:pt idx="153">
                  <c:v>Aug 10, 2018</c:v>
                </c:pt>
                <c:pt idx="154">
                  <c:v>Aug 13, 2018</c:v>
                </c:pt>
                <c:pt idx="155">
                  <c:v>Aug 14, 2018</c:v>
                </c:pt>
                <c:pt idx="156">
                  <c:v>Aug 15, 2018</c:v>
                </c:pt>
                <c:pt idx="157">
                  <c:v>Aug 16, 2018</c:v>
                </c:pt>
                <c:pt idx="158">
                  <c:v>Aug 17, 2018</c:v>
                </c:pt>
                <c:pt idx="159">
                  <c:v>Aug 20, 2018</c:v>
                </c:pt>
                <c:pt idx="160">
                  <c:v>Aug 21, 2018</c:v>
                </c:pt>
                <c:pt idx="161">
                  <c:v>Aug 22, 2018</c:v>
                </c:pt>
                <c:pt idx="162">
                  <c:v>Aug 23, 2018</c:v>
                </c:pt>
                <c:pt idx="163">
                  <c:v>Aug 24, 2018</c:v>
                </c:pt>
                <c:pt idx="164">
                  <c:v>Aug 27, 2018</c:v>
                </c:pt>
                <c:pt idx="165">
                  <c:v>Aug 28, 2018</c:v>
                </c:pt>
                <c:pt idx="166">
                  <c:v>Aug 29, 2018</c:v>
                </c:pt>
                <c:pt idx="167">
                  <c:v>Aug 30, 2018</c:v>
                </c:pt>
                <c:pt idx="168">
                  <c:v>Aug 31, 2018</c:v>
                </c:pt>
                <c:pt idx="169">
                  <c:v>Sep 04, 2018</c:v>
                </c:pt>
                <c:pt idx="170">
                  <c:v>Sep 05, 2018</c:v>
                </c:pt>
                <c:pt idx="171">
                  <c:v>Sep 06, 2018</c:v>
                </c:pt>
                <c:pt idx="172">
                  <c:v>Sep 07, 2018</c:v>
                </c:pt>
                <c:pt idx="173">
                  <c:v>Sep 10, 2018</c:v>
                </c:pt>
                <c:pt idx="174">
                  <c:v>Sep 11, 2018</c:v>
                </c:pt>
                <c:pt idx="175">
                  <c:v>Sep 12, 2018</c:v>
                </c:pt>
                <c:pt idx="176">
                  <c:v>Sep 13, 2018</c:v>
                </c:pt>
                <c:pt idx="177">
                  <c:v>Sep 14, 2018</c:v>
                </c:pt>
                <c:pt idx="178">
                  <c:v>Sep 17, 2018</c:v>
                </c:pt>
                <c:pt idx="179">
                  <c:v>Sep 18, 2018</c:v>
                </c:pt>
                <c:pt idx="180">
                  <c:v>Sep 19, 2018</c:v>
                </c:pt>
                <c:pt idx="181">
                  <c:v>Sep 20, 2018</c:v>
                </c:pt>
                <c:pt idx="182">
                  <c:v>Sep 21, 2018</c:v>
                </c:pt>
                <c:pt idx="183">
                  <c:v>Sep 24, 2018</c:v>
                </c:pt>
                <c:pt idx="184">
                  <c:v>Sep 25, 2018</c:v>
                </c:pt>
                <c:pt idx="185">
                  <c:v>Sep 26, 2018</c:v>
                </c:pt>
                <c:pt idx="186">
                  <c:v>Sep 27, 2018</c:v>
                </c:pt>
                <c:pt idx="187">
                  <c:v>Sep 28, 2018</c:v>
                </c:pt>
                <c:pt idx="188">
                  <c:v>Oct 01, 2018</c:v>
                </c:pt>
                <c:pt idx="189">
                  <c:v>Oct 02, 2018</c:v>
                </c:pt>
                <c:pt idx="190">
                  <c:v>Oct 03, 2018</c:v>
                </c:pt>
                <c:pt idx="191">
                  <c:v>Oct 04, 2018</c:v>
                </c:pt>
                <c:pt idx="192">
                  <c:v>Oct 05, 2018</c:v>
                </c:pt>
                <c:pt idx="193">
                  <c:v>Oct 08, 2018</c:v>
                </c:pt>
                <c:pt idx="194">
                  <c:v>Oct 09, 2018</c:v>
                </c:pt>
                <c:pt idx="195">
                  <c:v>Oct 10, 2018</c:v>
                </c:pt>
                <c:pt idx="196">
                  <c:v>Oct 11, 2018</c:v>
                </c:pt>
                <c:pt idx="197">
                  <c:v>Oct 12, 2018</c:v>
                </c:pt>
                <c:pt idx="198">
                  <c:v>Oct 15, 2018</c:v>
                </c:pt>
                <c:pt idx="199">
                  <c:v>Oct 16, 2018</c:v>
                </c:pt>
                <c:pt idx="200">
                  <c:v>Oct 17, 2018</c:v>
                </c:pt>
                <c:pt idx="201">
                  <c:v>Oct 18, 2018</c:v>
                </c:pt>
                <c:pt idx="202">
                  <c:v>Oct 19, 2018</c:v>
                </c:pt>
                <c:pt idx="203">
                  <c:v>Oct 22, 2018</c:v>
                </c:pt>
                <c:pt idx="204">
                  <c:v>Oct 23, 2018</c:v>
                </c:pt>
                <c:pt idx="205">
                  <c:v>Oct 24, 2018</c:v>
                </c:pt>
                <c:pt idx="206">
                  <c:v>Oct 25, 2018</c:v>
                </c:pt>
                <c:pt idx="207">
                  <c:v>Oct 26, 2018</c:v>
                </c:pt>
                <c:pt idx="208">
                  <c:v>Oct 29, 2018</c:v>
                </c:pt>
                <c:pt idx="209">
                  <c:v>Oct 30, 2018</c:v>
                </c:pt>
                <c:pt idx="210">
                  <c:v>Oct 31, 2018</c:v>
                </c:pt>
                <c:pt idx="211">
                  <c:v>Nov 01, 2018</c:v>
                </c:pt>
                <c:pt idx="212">
                  <c:v>Nov 02, 2018</c:v>
                </c:pt>
                <c:pt idx="213">
                  <c:v>Nov 05, 2018</c:v>
                </c:pt>
                <c:pt idx="214">
                  <c:v>Nov 06, 2018</c:v>
                </c:pt>
                <c:pt idx="215">
                  <c:v>Nov 07, 2018</c:v>
                </c:pt>
                <c:pt idx="216">
                  <c:v>Nov 08, 2018</c:v>
                </c:pt>
                <c:pt idx="217">
                  <c:v>Nov 09, 2018</c:v>
                </c:pt>
                <c:pt idx="218">
                  <c:v>Nov 12, 2018</c:v>
                </c:pt>
                <c:pt idx="219">
                  <c:v>Nov 13, 2018</c:v>
                </c:pt>
                <c:pt idx="220">
                  <c:v>Nov 14, 2018</c:v>
                </c:pt>
                <c:pt idx="221">
                  <c:v>Nov 15, 2018</c:v>
                </c:pt>
                <c:pt idx="222">
                  <c:v>Nov 16, 2018</c:v>
                </c:pt>
                <c:pt idx="223">
                  <c:v>Nov 19, 2018</c:v>
                </c:pt>
                <c:pt idx="224">
                  <c:v>Nov 20, 2018</c:v>
                </c:pt>
                <c:pt idx="225">
                  <c:v>Nov 21, 2018</c:v>
                </c:pt>
                <c:pt idx="226">
                  <c:v>Nov 23, 2018</c:v>
                </c:pt>
                <c:pt idx="227">
                  <c:v>Nov 26, 2018</c:v>
                </c:pt>
                <c:pt idx="228">
                  <c:v>Nov 27, 2018</c:v>
                </c:pt>
                <c:pt idx="229">
                  <c:v>Nov 28, 2018</c:v>
                </c:pt>
                <c:pt idx="230">
                  <c:v>Nov 29, 2018</c:v>
                </c:pt>
                <c:pt idx="231">
                  <c:v>Nov 30, 2018</c:v>
                </c:pt>
                <c:pt idx="232">
                  <c:v>Dec 03, 2018</c:v>
                </c:pt>
                <c:pt idx="233">
                  <c:v>Dec 04, 2018</c:v>
                </c:pt>
                <c:pt idx="234">
                  <c:v>Dec 06, 2018</c:v>
                </c:pt>
                <c:pt idx="235">
                  <c:v>Dec 07, 2018</c:v>
                </c:pt>
                <c:pt idx="236">
                  <c:v>Dec 10, 2018</c:v>
                </c:pt>
                <c:pt idx="237">
                  <c:v>Dec 11, 2018</c:v>
                </c:pt>
                <c:pt idx="238">
                  <c:v>Dec 12, 2018</c:v>
                </c:pt>
                <c:pt idx="239">
                  <c:v>Dec 13, 2018</c:v>
                </c:pt>
                <c:pt idx="240">
                  <c:v>Dec 14, 2018</c:v>
                </c:pt>
                <c:pt idx="241">
                  <c:v>Dec 17, 2018</c:v>
                </c:pt>
                <c:pt idx="242">
                  <c:v>Dec 18, 2018</c:v>
                </c:pt>
                <c:pt idx="243">
                  <c:v>Dec 19, 2018</c:v>
                </c:pt>
                <c:pt idx="244">
                  <c:v>Dec 20, 2018</c:v>
                </c:pt>
                <c:pt idx="245">
                  <c:v>Dec 21, 2018</c:v>
                </c:pt>
                <c:pt idx="246">
                  <c:v>Dec 24, 2018</c:v>
                </c:pt>
                <c:pt idx="247">
                  <c:v>Dec 26, 2018</c:v>
                </c:pt>
                <c:pt idx="248">
                  <c:v>Dec 27, 2018</c:v>
                </c:pt>
                <c:pt idx="249">
                  <c:v>Dec 28, 2018</c:v>
                </c:pt>
                <c:pt idx="250">
                  <c:v>Dec 31, 2018</c:v>
                </c:pt>
                <c:pt idx="251">
                  <c:v>Jan 02, 2019</c:v>
                </c:pt>
                <c:pt idx="252">
                  <c:v>Jan 03, 2019</c:v>
                </c:pt>
                <c:pt idx="253">
                  <c:v>Jan 04, 2019</c:v>
                </c:pt>
                <c:pt idx="254">
                  <c:v>Jan 07, 2019</c:v>
                </c:pt>
                <c:pt idx="255">
                  <c:v>Jan 08, 2019</c:v>
                </c:pt>
                <c:pt idx="256">
                  <c:v>Jan 09, 2019</c:v>
                </c:pt>
                <c:pt idx="257">
                  <c:v>Jan 10, 2019</c:v>
                </c:pt>
                <c:pt idx="258">
                  <c:v>Jan 11, 2019</c:v>
                </c:pt>
                <c:pt idx="259">
                  <c:v>Jan 14, 2019</c:v>
                </c:pt>
                <c:pt idx="260">
                  <c:v>Jan 15, 2019</c:v>
                </c:pt>
                <c:pt idx="261">
                  <c:v>Jan 16, 2019</c:v>
                </c:pt>
                <c:pt idx="262">
                  <c:v>Jan 17, 2019</c:v>
                </c:pt>
                <c:pt idx="263">
                  <c:v>Jan 18, 2019</c:v>
                </c:pt>
                <c:pt idx="264">
                  <c:v>Jan 22, 2019</c:v>
                </c:pt>
                <c:pt idx="265">
                  <c:v>Jan 23, 2019</c:v>
                </c:pt>
                <c:pt idx="266">
                  <c:v>Jan 24, 2019</c:v>
                </c:pt>
                <c:pt idx="267">
                  <c:v>Jan 25, 2019</c:v>
                </c:pt>
                <c:pt idx="268">
                  <c:v>Jan 28, 2019</c:v>
                </c:pt>
                <c:pt idx="269">
                  <c:v>Jan 29, 2019</c:v>
                </c:pt>
                <c:pt idx="270">
                  <c:v>Jan 30, 2019</c:v>
                </c:pt>
                <c:pt idx="271">
                  <c:v>Jan 31, 2019</c:v>
                </c:pt>
                <c:pt idx="272">
                  <c:v>Feb 01, 2019</c:v>
                </c:pt>
                <c:pt idx="273">
                  <c:v>Feb 04, 2019</c:v>
                </c:pt>
                <c:pt idx="274">
                  <c:v>Feb 05, 2019</c:v>
                </c:pt>
                <c:pt idx="275">
                  <c:v>Feb 06, 2019</c:v>
                </c:pt>
                <c:pt idx="276">
                  <c:v>Feb 07, 2019</c:v>
                </c:pt>
                <c:pt idx="277">
                  <c:v>Feb 08, 2019</c:v>
                </c:pt>
                <c:pt idx="278">
                  <c:v>Feb 11, 2019</c:v>
                </c:pt>
                <c:pt idx="279">
                  <c:v>Feb 12, 2019</c:v>
                </c:pt>
                <c:pt idx="280">
                  <c:v>Feb 13, 2019</c:v>
                </c:pt>
                <c:pt idx="281">
                  <c:v>Feb 14, 2019</c:v>
                </c:pt>
                <c:pt idx="282">
                  <c:v>Feb 15, 2019</c:v>
                </c:pt>
                <c:pt idx="283">
                  <c:v>Feb 19, 2019</c:v>
                </c:pt>
                <c:pt idx="284">
                  <c:v>Feb 20, 2019</c:v>
                </c:pt>
                <c:pt idx="285">
                  <c:v>Feb 21, 2019</c:v>
                </c:pt>
                <c:pt idx="286">
                  <c:v>Feb 22, 2019</c:v>
                </c:pt>
                <c:pt idx="287">
                  <c:v>Feb 25, 2019</c:v>
                </c:pt>
                <c:pt idx="288">
                  <c:v>Feb 26, 2019</c:v>
                </c:pt>
                <c:pt idx="289">
                  <c:v>Feb 27, 2019</c:v>
                </c:pt>
                <c:pt idx="290">
                  <c:v>Feb 28, 2019</c:v>
                </c:pt>
                <c:pt idx="291">
                  <c:v>Mar 01, 2019</c:v>
                </c:pt>
                <c:pt idx="292">
                  <c:v>Mar 04, 2019</c:v>
                </c:pt>
                <c:pt idx="293">
                  <c:v>Mar 05, 2019</c:v>
                </c:pt>
                <c:pt idx="294">
                  <c:v>Mar 06, 2019</c:v>
                </c:pt>
                <c:pt idx="295">
                  <c:v>Mar 07, 2019</c:v>
                </c:pt>
                <c:pt idx="296">
                  <c:v>Mar 08, 2019</c:v>
                </c:pt>
                <c:pt idx="297">
                  <c:v>Mar 11, 2019</c:v>
                </c:pt>
                <c:pt idx="298">
                  <c:v>Mar 12, 2019</c:v>
                </c:pt>
                <c:pt idx="299">
                  <c:v>Mar 13, 2019</c:v>
                </c:pt>
                <c:pt idx="300">
                  <c:v>Mar 14, 2019</c:v>
                </c:pt>
                <c:pt idx="301">
                  <c:v>Mar 15, 2019</c:v>
                </c:pt>
                <c:pt idx="302">
                  <c:v>Mar 18, 2019</c:v>
                </c:pt>
                <c:pt idx="303">
                  <c:v>Mar 19, 2019</c:v>
                </c:pt>
                <c:pt idx="304">
                  <c:v>Mar 20, 2019</c:v>
                </c:pt>
                <c:pt idx="305">
                  <c:v>Mar 21, 2019</c:v>
                </c:pt>
                <c:pt idx="306">
                  <c:v>Mar 22, 2019</c:v>
                </c:pt>
                <c:pt idx="307">
                  <c:v>Mar 25, 2019</c:v>
                </c:pt>
                <c:pt idx="308">
                  <c:v>Mar 26, 2019</c:v>
                </c:pt>
                <c:pt idx="309">
                  <c:v>Mar 27, 2019</c:v>
                </c:pt>
                <c:pt idx="310">
                  <c:v>Mar 28, 2019</c:v>
                </c:pt>
                <c:pt idx="311">
                  <c:v>Mar 29, 2019</c:v>
                </c:pt>
                <c:pt idx="312">
                  <c:v>Apr 01, 2019</c:v>
                </c:pt>
                <c:pt idx="313">
                  <c:v>Apr 02, 2019</c:v>
                </c:pt>
                <c:pt idx="314">
                  <c:v>Apr 03, 2019</c:v>
                </c:pt>
                <c:pt idx="315">
                  <c:v>Apr 04, 2019</c:v>
                </c:pt>
                <c:pt idx="316">
                  <c:v>Apr 05, 2019</c:v>
                </c:pt>
                <c:pt idx="317">
                  <c:v>Apr 08, 2019</c:v>
                </c:pt>
                <c:pt idx="318">
                  <c:v>Apr 09, 2019</c:v>
                </c:pt>
                <c:pt idx="319">
                  <c:v>Apr 10, 2019</c:v>
                </c:pt>
                <c:pt idx="320">
                  <c:v>Apr 11, 2019</c:v>
                </c:pt>
                <c:pt idx="321">
                  <c:v>Apr 12, 2019</c:v>
                </c:pt>
                <c:pt idx="322">
                  <c:v>Apr 15, 2019</c:v>
                </c:pt>
                <c:pt idx="323">
                  <c:v>Apr 16, 2019</c:v>
                </c:pt>
                <c:pt idx="324">
                  <c:v>Apr 17, 2019</c:v>
                </c:pt>
                <c:pt idx="325">
                  <c:v>Apr 18, 2019</c:v>
                </c:pt>
                <c:pt idx="326">
                  <c:v>Apr 22, 2019</c:v>
                </c:pt>
                <c:pt idx="327">
                  <c:v>Apr 23, 2019</c:v>
                </c:pt>
                <c:pt idx="328">
                  <c:v>Apr 24, 2019</c:v>
                </c:pt>
                <c:pt idx="329">
                  <c:v>Apr 25, 2019</c:v>
                </c:pt>
                <c:pt idx="330">
                  <c:v>Apr 26, 2019</c:v>
                </c:pt>
                <c:pt idx="331">
                  <c:v>Apr 29, 2019</c:v>
                </c:pt>
                <c:pt idx="332">
                  <c:v>Apr 30, 2019</c:v>
                </c:pt>
                <c:pt idx="333">
                  <c:v>May 01, 2019</c:v>
                </c:pt>
                <c:pt idx="334">
                  <c:v>May 02, 2019</c:v>
                </c:pt>
                <c:pt idx="335">
                  <c:v>May 03, 2019</c:v>
                </c:pt>
                <c:pt idx="336">
                  <c:v>May 06, 2019</c:v>
                </c:pt>
                <c:pt idx="337">
                  <c:v>May 07, 2019</c:v>
                </c:pt>
                <c:pt idx="338">
                  <c:v>May 08, 2019</c:v>
                </c:pt>
                <c:pt idx="339">
                  <c:v>May 09, 2019</c:v>
                </c:pt>
                <c:pt idx="340">
                  <c:v>May 10, 2019</c:v>
                </c:pt>
                <c:pt idx="341">
                  <c:v>May 13, 2019</c:v>
                </c:pt>
                <c:pt idx="342">
                  <c:v>May 14, 2019</c:v>
                </c:pt>
                <c:pt idx="343">
                  <c:v>May 15, 2019</c:v>
                </c:pt>
                <c:pt idx="344">
                  <c:v>May 16, 2019</c:v>
                </c:pt>
                <c:pt idx="345">
                  <c:v>May 17, 2019</c:v>
                </c:pt>
                <c:pt idx="346">
                  <c:v>May 20, 2019</c:v>
                </c:pt>
                <c:pt idx="347">
                  <c:v>May 21, 2019</c:v>
                </c:pt>
                <c:pt idx="348">
                  <c:v>May 22, 2019</c:v>
                </c:pt>
                <c:pt idx="349">
                  <c:v>May 23, 2019</c:v>
                </c:pt>
                <c:pt idx="350">
                  <c:v>May 24, 2019</c:v>
                </c:pt>
                <c:pt idx="351">
                  <c:v>May 28, 2019</c:v>
                </c:pt>
                <c:pt idx="352">
                  <c:v>May 29, 2019</c:v>
                </c:pt>
                <c:pt idx="353">
                  <c:v>May 30, 2019</c:v>
                </c:pt>
                <c:pt idx="354">
                  <c:v>May 31, 2019</c:v>
                </c:pt>
                <c:pt idx="355">
                  <c:v>Jun 03, 2019</c:v>
                </c:pt>
                <c:pt idx="356">
                  <c:v>Jun 04, 2019</c:v>
                </c:pt>
                <c:pt idx="357">
                  <c:v>Jun 05, 2019</c:v>
                </c:pt>
                <c:pt idx="358">
                  <c:v>Jun 06, 2019</c:v>
                </c:pt>
                <c:pt idx="359">
                  <c:v>Jun 07, 2019</c:v>
                </c:pt>
                <c:pt idx="360">
                  <c:v>Jun 10, 2019</c:v>
                </c:pt>
                <c:pt idx="361">
                  <c:v>Jun 11, 2019</c:v>
                </c:pt>
                <c:pt idx="362">
                  <c:v>Jun 12, 2019</c:v>
                </c:pt>
                <c:pt idx="363">
                  <c:v>Jun 13, 2019</c:v>
                </c:pt>
                <c:pt idx="364">
                  <c:v>Jun 14, 2019</c:v>
                </c:pt>
                <c:pt idx="365">
                  <c:v>Jun 17, 2019</c:v>
                </c:pt>
                <c:pt idx="366">
                  <c:v>Jun 18, 2019</c:v>
                </c:pt>
                <c:pt idx="367">
                  <c:v>Jun 19, 2019</c:v>
                </c:pt>
                <c:pt idx="368">
                  <c:v>Jun 20, 2019</c:v>
                </c:pt>
                <c:pt idx="369">
                  <c:v>Jun 21, 2019</c:v>
                </c:pt>
                <c:pt idx="370">
                  <c:v>Jun 24, 2019</c:v>
                </c:pt>
                <c:pt idx="371">
                  <c:v>Jun 25, 2019</c:v>
                </c:pt>
                <c:pt idx="372">
                  <c:v>Jun 26, 2019</c:v>
                </c:pt>
                <c:pt idx="373">
                  <c:v>Jun 27, 2019</c:v>
                </c:pt>
                <c:pt idx="374">
                  <c:v>Jun 28, 2019</c:v>
                </c:pt>
                <c:pt idx="375">
                  <c:v>Jul 01, 2019</c:v>
                </c:pt>
                <c:pt idx="376">
                  <c:v>Jul 02, 2019</c:v>
                </c:pt>
                <c:pt idx="377">
                  <c:v>Jul 03, 2019</c:v>
                </c:pt>
                <c:pt idx="378">
                  <c:v>Jul 05, 2019</c:v>
                </c:pt>
                <c:pt idx="379">
                  <c:v>Jul 08, 2019</c:v>
                </c:pt>
                <c:pt idx="380">
                  <c:v>Jul 09, 2019</c:v>
                </c:pt>
                <c:pt idx="381">
                  <c:v>Jul 10, 2019</c:v>
                </c:pt>
                <c:pt idx="382">
                  <c:v>Jul 11, 2019</c:v>
                </c:pt>
                <c:pt idx="383">
                  <c:v>Jul 12, 2019</c:v>
                </c:pt>
                <c:pt idx="384">
                  <c:v>Jul 15, 2019</c:v>
                </c:pt>
                <c:pt idx="385">
                  <c:v>Jul 16, 2019</c:v>
                </c:pt>
                <c:pt idx="386">
                  <c:v>Jul 17, 2019</c:v>
                </c:pt>
                <c:pt idx="387">
                  <c:v>Jul 18, 2019</c:v>
                </c:pt>
                <c:pt idx="388">
                  <c:v>Jul 19, 2019</c:v>
                </c:pt>
                <c:pt idx="389">
                  <c:v>Jul 22, 2019</c:v>
                </c:pt>
                <c:pt idx="390">
                  <c:v>Jul 23, 2019</c:v>
                </c:pt>
                <c:pt idx="391">
                  <c:v>Jul 24, 2019</c:v>
                </c:pt>
                <c:pt idx="392">
                  <c:v>Jul 25, 2019</c:v>
                </c:pt>
                <c:pt idx="393">
                  <c:v>Jul 26, 2019</c:v>
                </c:pt>
                <c:pt idx="394">
                  <c:v>Jul 29, 2019</c:v>
                </c:pt>
                <c:pt idx="395">
                  <c:v>Jul 30, 2019</c:v>
                </c:pt>
                <c:pt idx="396">
                  <c:v>Jul 31, 2019</c:v>
                </c:pt>
                <c:pt idx="397">
                  <c:v>Aug 01, 2019</c:v>
                </c:pt>
                <c:pt idx="398">
                  <c:v>Aug 02, 2019</c:v>
                </c:pt>
                <c:pt idx="399">
                  <c:v>Aug 05, 2019</c:v>
                </c:pt>
                <c:pt idx="400">
                  <c:v>Aug 06, 2019</c:v>
                </c:pt>
                <c:pt idx="401">
                  <c:v>Aug 07, 2019</c:v>
                </c:pt>
                <c:pt idx="402">
                  <c:v>Aug 08, 2019</c:v>
                </c:pt>
                <c:pt idx="403">
                  <c:v>Aug 09, 2019</c:v>
                </c:pt>
                <c:pt idx="404">
                  <c:v>Aug 12, 2019</c:v>
                </c:pt>
                <c:pt idx="405">
                  <c:v>Aug 13, 2019</c:v>
                </c:pt>
                <c:pt idx="406">
                  <c:v>Aug 14, 2019</c:v>
                </c:pt>
                <c:pt idx="407">
                  <c:v>Aug 15, 2019</c:v>
                </c:pt>
                <c:pt idx="408">
                  <c:v>Aug 16, 2019</c:v>
                </c:pt>
                <c:pt idx="409">
                  <c:v>Aug 19, 2019</c:v>
                </c:pt>
                <c:pt idx="410">
                  <c:v>Aug 20, 2019</c:v>
                </c:pt>
                <c:pt idx="411">
                  <c:v>Aug 21, 2019</c:v>
                </c:pt>
                <c:pt idx="412">
                  <c:v>Aug 22, 2019</c:v>
                </c:pt>
                <c:pt idx="413">
                  <c:v>Aug 23, 2019</c:v>
                </c:pt>
                <c:pt idx="414">
                  <c:v>Aug 26, 2019</c:v>
                </c:pt>
                <c:pt idx="415">
                  <c:v>Aug 27, 2019</c:v>
                </c:pt>
                <c:pt idx="416">
                  <c:v>Aug 28, 2019</c:v>
                </c:pt>
                <c:pt idx="417">
                  <c:v>Aug 29, 2019</c:v>
                </c:pt>
                <c:pt idx="418">
                  <c:v>Aug 30, 2019</c:v>
                </c:pt>
                <c:pt idx="419">
                  <c:v>Sep 03, 2019</c:v>
                </c:pt>
                <c:pt idx="420">
                  <c:v>Sep 04, 2019</c:v>
                </c:pt>
                <c:pt idx="421">
                  <c:v>Sep 05, 2019</c:v>
                </c:pt>
                <c:pt idx="422">
                  <c:v>Sep 06, 2019</c:v>
                </c:pt>
                <c:pt idx="423">
                  <c:v>Sep 09, 2019</c:v>
                </c:pt>
                <c:pt idx="424">
                  <c:v>Sep 10, 2019</c:v>
                </c:pt>
                <c:pt idx="425">
                  <c:v>Sep 11, 2019</c:v>
                </c:pt>
                <c:pt idx="426">
                  <c:v>Sep 12, 2019</c:v>
                </c:pt>
                <c:pt idx="427">
                  <c:v>Sep 13, 2019</c:v>
                </c:pt>
                <c:pt idx="428">
                  <c:v>Sep 16, 2019</c:v>
                </c:pt>
                <c:pt idx="429">
                  <c:v>Sep 17, 2019</c:v>
                </c:pt>
                <c:pt idx="430">
                  <c:v>Sep 18, 2019</c:v>
                </c:pt>
                <c:pt idx="431">
                  <c:v>Sep 19, 2019</c:v>
                </c:pt>
                <c:pt idx="432">
                  <c:v>Sep 20, 2019</c:v>
                </c:pt>
                <c:pt idx="433">
                  <c:v>Sep 23, 2019</c:v>
                </c:pt>
                <c:pt idx="434">
                  <c:v>Sep 24, 2019</c:v>
                </c:pt>
                <c:pt idx="435">
                  <c:v>Sep 25, 2019</c:v>
                </c:pt>
                <c:pt idx="436">
                  <c:v>Sep 26, 2019</c:v>
                </c:pt>
                <c:pt idx="437">
                  <c:v>Sep 27, 2019</c:v>
                </c:pt>
                <c:pt idx="438">
                  <c:v>Sep 30, 2019</c:v>
                </c:pt>
                <c:pt idx="439">
                  <c:v>Oct 01, 2019</c:v>
                </c:pt>
                <c:pt idx="440">
                  <c:v>Oct 02, 2019</c:v>
                </c:pt>
                <c:pt idx="441">
                  <c:v>Oct 03, 2019</c:v>
                </c:pt>
                <c:pt idx="442">
                  <c:v>Oct 04, 2019</c:v>
                </c:pt>
                <c:pt idx="443">
                  <c:v>Oct 07, 2019</c:v>
                </c:pt>
                <c:pt idx="444">
                  <c:v>Oct 08, 2019</c:v>
                </c:pt>
                <c:pt idx="445">
                  <c:v>Oct 09, 2019</c:v>
                </c:pt>
                <c:pt idx="446">
                  <c:v>Oct 10, 2019</c:v>
                </c:pt>
                <c:pt idx="447">
                  <c:v>Oct 11, 2019</c:v>
                </c:pt>
                <c:pt idx="448">
                  <c:v>Oct 14, 2019</c:v>
                </c:pt>
                <c:pt idx="449">
                  <c:v>Oct 15, 2019</c:v>
                </c:pt>
                <c:pt idx="450">
                  <c:v>Oct 16, 2019</c:v>
                </c:pt>
                <c:pt idx="451">
                  <c:v>Oct 17, 2019</c:v>
                </c:pt>
                <c:pt idx="452">
                  <c:v>Oct 18, 2019</c:v>
                </c:pt>
                <c:pt idx="453">
                  <c:v>Oct 21, 2019</c:v>
                </c:pt>
                <c:pt idx="454">
                  <c:v>Oct 22, 2019</c:v>
                </c:pt>
                <c:pt idx="455">
                  <c:v>Oct 23, 2019</c:v>
                </c:pt>
                <c:pt idx="456">
                  <c:v>Oct 24, 2019</c:v>
                </c:pt>
                <c:pt idx="457">
                  <c:v>Oct 25, 2019</c:v>
                </c:pt>
                <c:pt idx="458">
                  <c:v>Oct 28, 2019</c:v>
                </c:pt>
                <c:pt idx="459">
                  <c:v>Oct 29, 2019</c:v>
                </c:pt>
                <c:pt idx="460">
                  <c:v>Oct 30, 2019</c:v>
                </c:pt>
                <c:pt idx="461">
                  <c:v>Oct 31, 2019</c:v>
                </c:pt>
                <c:pt idx="462">
                  <c:v>Nov 01, 2019</c:v>
                </c:pt>
                <c:pt idx="463">
                  <c:v>Nov 04, 2019</c:v>
                </c:pt>
                <c:pt idx="464">
                  <c:v>Nov 05, 2019</c:v>
                </c:pt>
                <c:pt idx="465">
                  <c:v>Nov 06, 2019</c:v>
                </c:pt>
                <c:pt idx="466">
                  <c:v>Nov 07, 2019</c:v>
                </c:pt>
                <c:pt idx="467">
                  <c:v>Nov 08, 2019</c:v>
                </c:pt>
                <c:pt idx="468">
                  <c:v>Nov 11, 2019</c:v>
                </c:pt>
                <c:pt idx="469">
                  <c:v>Nov 12, 2019</c:v>
                </c:pt>
                <c:pt idx="470">
                  <c:v>Nov 13, 2019</c:v>
                </c:pt>
                <c:pt idx="471">
                  <c:v>Nov 14, 2019</c:v>
                </c:pt>
                <c:pt idx="472">
                  <c:v>Nov 15, 2019</c:v>
                </c:pt>
                <c:pt idx="473">
                  <c:v>Nov 18, 2019</c:v>
                </c:pt>
                <c:pt idx="474">
                  <c:v>Nov 19, 2019</c:v>
                </c:pt>
                <c:pt idx="475">
                  <c:v>Nov 20, 2019</c:v>
                </c:pt>
                <c:pt idx="476">
                  <c:v>Nov 21, 2019</c:v>
                </c:pt>
                <c:pt idx="477">
                  <c:v>Nov 22, 2019</c:v>
                </c:pt>
                <c:pt idx="478">
                  <c:v>Nov 25, 2019</c:v>
                </c:pt>
                <c:pt idx="479">
                  <c:v>Nov 26, 2019</c:v>
                </c:pt>
                <c:pt idx="480">
                  <c:v>Nov 27, 2019</c:v>
                </c:pt>
                <c:pt idx="481">
                  <c:v>Nov 29, 2019</c:v>
                </c:pt>
                <c:pt idx="482">
                  <c:v>Dec 02, 2019</c:v>
                </c:pt>
                <c:pt idx="483">
                  <c:v>Dec 03, 2019</c:v>
                </c:pt>
                <c:pt idx="484">
                  <c:v>Dec 04, 2019</c:v>
                </c:pt>
                <c:pt idx="485">
                  <c:v>Dec 05, 2019</c:v>
                </c:pt>
                <c:pt idx="486">
                  <c:v>Dec 06, 2019</c:v>
                </c:pt>
                <c:pt idx="487">
                  <c:v>Dec 09, 2019</c:v>
                </c:pt>
                <c:pt idx="488">
                  <c:v>Dec 10, 2019</c:v>
                </c:pt>
                <c:pt idx="489">
                  <c:v>Dec 11, 2019</c:v>
                </c:pt>
                <c:pt idx="490">
                  <c:v>Dec 12, 2019</c:v>
                </c:pt>
                <c:pt idx="491">
                  <c:v>Dec 13, 2019</c:v>
                </c:pt>
                <c:pt idx="492">
                  <c:v>Dec 16, 2019</c:v>
                </c:pt>
                <c:pt idx="493">
                  <c:v>Dec 17, 2019</c:v>
                </c:pt>
                <c:pt idx="494">
                  <c:v>Dec 18, 2019</c:v>
                </c:pt>
                <c:pt idx="495">
                  <c:v>Dec 19, 2019</c:v>
                </c:pt>
                <c:pt idx="496">
                  <c:v>Dec 20, 2019</c:v>
                </c:pt>
                <c:pt idx="497">
                  <c:v>Dec 23, 2019</c:v>
                </c:pt>
                <c:pt idx="498">
                  <c:v>Dec 24, 2019</c:v>
                </c:pt>
                <c:pt idx="499">
                  <c:v>Dec 26, 2019</c:v>
                </c:pt>
                <c:pt idx="500">
                  <c:v>Dec 27, 2019</c:v>
                </c:pt>
                <c:pt idx="501">
                  <c:v>Dec 30, 2019</c:v>
                </c:pt>
                <c:pt idx="502">
                  <c:v>Dec 31, 2019</c:v>
                </c:pt>
                <c:pt idx="503">
                  <c:v>Jan 02, 2020</c:v>
                </c:pt>
                <c:pt idx="504">
                  <c:v>Jan 03, 2020</c:v>
                </c:pt>
                <c:pt idx="505">
                  <c:v>Jan 06, 2020</c:v>
                </c:pt>
                <c:pt idx="506">
                  <c:v>Jan 07, 2020</c:v>
                </c:pt>
                <c:pt idx="507">
                  <c:v>Jan 08, 2020</c:v>
                </c:pt>
                <c:pt idx="508">
                  <c:v>Jan 09, 2020</c:v>
                </c:pt>
                <c:pt idx="509">
                  <c:v>Jan 10, 2020</c:v>
                </c:pt>
                <c:pt idx="510">
                  <c:v>Jan 13, 2020</c:v>
                </c:pt>
                <c:pt idx="511">
                  <c:v>Jan 14, 2020</c:v>
                </c:pt>
                <c:pt idx="512">
                  <c:v>Jan 15, 2020</c:v>
                </c:pt>
                <c:pt idx="513">
                  <c:v>Jan 16, 2020</c:v>
                </c:pt>
                <c:pt idx="514">
                  <c:v>Jan 17, 2020</c:v>
                </c:pt>
                <c:pt idx="515">
                  <c:v>Jan 21, 2020</c:v>
                </c:pt>
                <c:pt idx="516">
                  <c:v>Jan 22, 2020</c:v>
                </c:pt>
                <c:pt idx="517">
                  <c:v>Jan 23, 2020</c:v>
                </c:pt>
                <c:pt idx="518">
                  <c:v>Jan 24, 2020</c:v>
                </c:pt>
                <c:pt idx="519">
                  <c:v>Jan 27, 2020</c:v>
                </c:pt>
                <c:pt idx="520">
                  <c:v>Jan 28, 2020</c:v>
                </c:pt>
                <c:pt idx="521">
                  <c:v>Jan 29, 2020</c:v>
                </c:pt>
                <c:pt idx="522">
                  <c:v>Jan 30, 2020</c:v>
                </c:pt>
                <c:pt idx="523">
                  <c:v>Jan 31, 2020</c:v>
                </c:pt>
                <c:pt idx="524">
                  <c:v>Feb 03, 2020</c:v>
                </c:pt>
                <c:pt idx="525">
                  <c:v>Feb 04, 2020</c:v>
                </c:pt>
                <c:pt idx="526">
                  <c:v>Feb 05, 2020</c:v>
                </c:pt>
                <c:pt idx="527">
                  <c:v>Feb 06, 2020</c:v>
                </c:pt>
                <c:pt idx="528">
                  <c:v>Feb 07, 2020</c:v>
                </c:pt>
                <c:pt idx="529">
                  <c:v>Feb 10, 2020</c:v>
                </c:pt>
                <c:pt idx="530">
                  <c:v>Feb 11, 2020</c:v>
                </c:pt>
                <c:pt idx="531">
                  <c:v>Feb 12, 2020</c:v>
                </c:pt>
                <c:pt idx="532">
                  <c:v>Feb 13, 2020</c:v>
                </c:pt>
                <c:pt idx="533">
                  <c:v>Feb 14, 2020</c:v>
                </c:pt>
                <c:pt idx="534">
                  <c:v>Feb 18, 2020</c:v>
                </c:pt>
                <c:pt idx="535">
                  <c:v>Feb 19, 2020</c:v>
                </c:pt>
                <c:pt idx="536">
                  <c:v>Feb 20, 2020</c:v>
                </c:pt>
                <c:pt idx="537">
                  <c:v>Feb 21, 2020</c:v>
                </c:pt>
                <c:pt idx="538">
                  <c:v>Feb 24, 2020</c:v>
                </c:pt>
                <c:pt idx="539">
                  <c:v>Feb 25, 2020</c:v>
                </c:pt>
                <c:pt idx="540">
                  <c:v>Feb 26, 2020</c:v>
                </c:pt>
                <c:pt idx="541">
                  <c:v>Feb 27, 2020</c:v>
                </c:pt>
                <c:pt idx="542">
                  <c:v>Feb 28, 2020</c:v>
                </c:pt>
                <c:pt idx="543">
                  <c:v>Mar 02, 2020</c:v>
                </c:pt>
                <c:pt idx="544">
                  <c:v>Mar 03, 2020</c:v>
                </c:pt>
                <c:pt idx="545">
                  <c:v>Mar 04, 2020</c:v>
                </c:pt>
                <c:pt idx="546">
                  <c:v>Mar 05, 2020</c:v>
                </c:pt>
                <c:pt idx="547">
                  <c:v>Mar 06, 2020</c:v>
                </c:pt>
                <c:pt idx="548">
                  <c:v>Mar 09, 2020</c:v>
                </c:pt>
                <c:pt idx="549">
                  <c:v>Mar 10, 2020</c:v>
                </c:pt>
                <c:pt idx="550">
                  <c:v>Mar 11, 2020</c:v>
                </c:pt>
                <c:pt idx="551">
                  <c:v>Mar 12, 2020</c:v>
                </c:pt>
                <c:pt idx="552">
                  <c:v>Mar 13, 2020</c:v>
                </c:pt>
                <c:pt idx="553">
                  <c:v>Mar 16, 2020</c:v>
                </c:pt>
                <c:pt idx="554">
                  <c:v>Mar 17, 2020</c:v>
                </c:pt>
                <c:pt idx="555">
                  <c:v>Mar 18, 2020</c:v>
                </c:pt>
                <c:pt idx="556">
                  <c:v>Mar 19, 2020</c:v>
                </c:pt>
                <c:pt idx="557">
                  <c:v>Mar 20, 2020</c:v>
                </c:pt>
                <c:pt idx="558">
                  <c:v>Mar 23, 2020</c:v>
                </c:pt>
                <c:pt idx="559">
                  <c:v>Mar 24, 2020</c:v>
                </c:pt>
                <c:pt idx="560">
                  <c:v>Mar 25, 2020</c:v>
                </c:pt>
                <c:pt idx="561">
                  <c:v>Mar 26, 2020</c:v>
                </c:pt>
                <c:pt idx="562">
                  <c:v>Mar 27, 2020</c:v>
                </c:pt>
                <c:pt idx="563">
                  <c:v>Mar 30, 2020</c:v>
                </c:pt>
                <c:pt idx="564">
                  <c:v>Mar 31, 2020</c:v>
                </c:pt>
                <c:pt idx="565">
                  <c:v>Apr 01, 2020</c:v>
                </c:pt>
                <c:pt idx="566">
                  <c:v>Apr 02, 2020</c:v>
                </c:pt>
                <c:pt idx="567">
                  <c:v>Apr 03, 2020</c:v>
                </c:pt>
                <c:pt idx="568">
                  <c:v>Apr 06, 2020</c:v>
                </c:pt>
                <c:pt idx="569">
                  <c:v>Apr 07, 2020</c:v>
                </c:pt>
                <c:pt idx="570">
                  <c:v>Apr 08, 2020</c:v>
                </c:pt>
                <c:pt idx="571">
                  <c:v>Apr 09, 2020</c:v>
                </c:pt>
                <c:pt idx="572">
                  <c:v>Apr 13, 2020</c:v>
                </c:pt>
                <c:pt idx="573">
                  <c:v>Apr 14, 2020</c:v>
                </c:pt>
                <c:pt idx="574">
                  <c:v>Apr 15, 2020</c:v>
                </c:pt>
                <c:pt idx="575">
                  <c:v>Apr 16, 2020</c:v>
                </c:pt>
                <c:pt idx="576">
                  <c:v>Apr 17, 2020</c:v>
                </c:pt>
                <c:pt idx="577">
                  <c:v>Apr 20, 2020</c:v>
                </c:pt>
                <c:pt idx="578">
                  <c:v>Apr 21, 2020</c:v>
                </c:pt>
                <c:pt idx="579">
                  <c:v>Apr 22, 2020</c:v>
                </c:pt>
                <c:pt idx="580">
                  <c:v>Apr 23, 2020</c:v>
                </c:pt>
                <c:pt idx="581">
                  <c:v>Apr 24, 2020</c:v>
                </c:pt>
                <c:pt idx="582">
                  <c:v>Apr 27, 2020</c:v>
                </c:pt>
                <c:pt idx="583">
                  <c:v>Apr 28, 2020</c:v>
                </c:pt>
                <c:pt idx="584">
                  <c:v>Apr 29, 2020</c:v>
                </c:pt>
                <c:pt idx="585">
                  <c:v>Apr 30, 2020</c:v>
                </c:pt>
                <c:pt idx="586">
                  <c:v>May 01, 2020</c:v>
                </c:pt>
                <c:pt idx="587">
                  <c:v>May 04, 2020</c:v>
                </c:pt>
                <c:pt idx="588">
                  <c:v>May 05, 2020</c:v>
                </c:pt>
                <c:pt idx="589">
                  <c:v>May 06, 2020</c:v>
                </c:pt>
                <c:pt idx="590">
                  <c:v>May 07, 2020</c:v>
                </c:pt>
                <c:pt idx="591">
                  <c:v>May 08, 2020</c:v>
                </c:pt>
                <c:pt idx="592">
                  <c:v>May 11, 2020</c:v>
                </c:pt>
                <c:pt idx="593">
                  <c:v>May 12, 2020</c:v>
                </c:pt>
                <c:pt idx="594">
                  <c:v>May 13, 2020</c:v>
                </c:pt>
                <c:pt idx="595">
                  <c:v>May 14, 2020</c:v>
                </c:pt>
                <c:pt idx="596">
                  <c:v>May 15, 2020</c:v>
                </c:pt>
                <c:pt idx="597">
                  <c:v>May 18, 2020</c:v>
                </c:pt>
                <c:pt idx="598">
                  <c:v>May 19, 2020</c:v>
                </c:pt>
                <c:pt idx="599">
                  <c:v>May 20, 2020</c:v>
                </c:pt>
                <c:pt idx="600">
                  <c:v>May 21, 2020</c:v>
                </c:pt>
                <c:pt idx="601">
                  <c:v>May 22, 2020</c:v>
                </c:pt>
                <c:pt idx="602">
                  <c:v>May 26, 2020</c:v>
                </c:pt>
                <c:pt idx="603">
                  <c:v>May 27, 2020</c:v>
                </c:pt>
                <c:pt idx="604">
                  <c:v>May 28, 2020</c:v>
                </c:pt>
                <c:pt idx="605">
                  <c:v>May 29, 2020</c:v>
                </c:pt>
                <c:pt idx="606">
                  <c:v>Jun 01, 2020</c:v>
                </c:pt>
                <c:pt idx="607">
                  <c:v>Jun 02, 2020</c:v>
                </c:pt>
                <c:pt idx="608">
                  <c:v>Jun 03, 2020</c:v>
                </c:pt>
                <c:pt idx="609">
                  <c:v>Jun 04, 2020</c:v>
                </c:pt>
                <c:pt idx="610">
                  <c:v>Jun 05, 2020</c:v>
                </c:pt>
                <c:pt idx="611">
                  <c:v>Jun 08, 2020</c:v>
                </c:pt>
                <c:pt idx="612">
                  <c:v>Jun 09, 2020</c:v>
                </c:pt>
                <c:pt idx="613">
                  <c:v>Jun 10, 2020</c:v>
                </c:pt>
                <c:pt idx="614">
                  <c:v>Jun 11, 2020</c:v>
                </c:pt>
                <c:pt idx="615">
                  <c:v>Jun 12, 2020</c:v>
                </c:pt>
                <c:pt idx="616">
                  <c:v>Jun 15, 2020</c:v>
                </c:pt>
                <c:pt idx="617">
                  <c:v>Jun 16, 2020</c:v>
                </c:pt>
                <c:pt idx="618">
                  <c:v>Jun 17, 2020</c:v>
                </c:pt>
                <c:pt idx="619">
                  <c:v>Jun 18, 2020</c:v>
                </c:pt>
                <c:pt idx="620">
                  <c:v>Jun 19, 2020</c:v>
                </c:pt>
                <c:pt idx="621">
                  <c:v>Jun 22, 2020</c:v>
                </c:pt>
                <c:pt idx="622">
                  <c:v>Jun 23, 2020</c:v>
                </c:pt>
                <c:pt idx="623">
                  <c:v>Jun 24, 2020</c:v>
                </c:pt>
                <c:pt idx="624">
                  <c:v>Jun 25, 2020</c:v>
                </c:pt>
                <c:pt idx="625">
                  <c:v>Jun 26, 2020</c:v>
                </c:pt>
                <c:pt idx="626">
                  <c:v>Jun 29, 2020</c:v>
                </c:pt>
                <c:pt idx="627">
                  <c:v>Jun 30, 2020</c:v>
                </c:pt>
                <c:pt idx="628">
                  <c:v>Jul 01, 2020</c:v>
                </c:pt>
                <c:pt idx="629">
                  <c:v>Jul 02, 2020</c:v>
                </c:pt>
                <c:pt idx="630">
                  <c:v>Jul 06, 2020</c:v>
                </c:pt>
                <c:pt idx="631">
                  <c:v>Jul 07, 2020</c:v>
                </c:pt>
                <c:pt idx="632">
                  <c:v>Jul 08, 2020</c:v>
                </c:pt>
                <c:pt idx="633">
                  <c:v>Jul 09, 2020</c:v>
                </c:pt>
                <c:pt idx="634">
                  <c:v>Jul 10, 2020</c:v>
                </c:pt>
                <c:pt idx="635">
                  <c:v>Jul 13, 2020</c:v>
                </c:pt>
                <c:pt idx="636">
                  <c:v>Jul 14, 2020</c:v>
                </c:pt>
                <c:pt idx="637">
                  <c:v>Jul 15, 2020</c:v>
                </c:pt>
                <c:pt idx="638">
                  <c:v>Jul 16, 2020</c:v>
                </c:pt>
                <c:pt idx="639">
                  <c:v>Jul 17, 2020</c:v>
                </c:pt>
                <c:pt idx="640">
                  <c:v>Jul 20, 2020</c:v>
                </c:pt>
                <c:pt idx="641">
                  <c:v>Jul 21, 2020</c:v>
                </c:pt>
                <c:pt idx="642">
                  <c:v>Jul 22, 2020</c:v>
                </c:pt>
                <c:pt idx="643">
                  <c:v>Jul 23, 2020</c:v>
                </c:pt>
                <c:pt idx="644">
                  <c:v>Jul 24, 2020</c:v>
                </c:pt>
                <c:pt idx="645">
                  <c:v>Jul 27, 2020</c:v>
                </c:pt>
                <c:pt idx="646">
                  <c:v>Jul 28, 2020</c:v>
                </c:pt>
                <c:pt idx="647">
                  <c:v>Jul 29, 2020</c:v>
                </c:pt>
                <c:pt idx="648">
                  <c:v>Jul 30, 2020</c:v>
                </c:pt>
                <c:pt idx="649">
                  <c:v>Jul 31, 2020</c:v>
                </c:pt>
                <c:pt idx="650">
                  <c:v>Aug 03, 2020</c:v>
                </c:pt>
                <c:pt idx="651">
                  <c:v>Aug 04, 2020</c:v>
                </c:pt>
                <c:pt idx="652">
                  <c:v>Aug 05, 2020</c:v>
                </c:pt>
                <c:pt idx="653">
                  <c:v>Aug 06, 2020</c:v>
                </c:pt>
                <c:pt idx="654">
                  <c:v>Aug 07, 2020</c:v>
                </c:pt>
                <c:pt idx="655">
                  <c:v>Aug 10, 2020</c:v>
                </c:pt>
                <c:pt idx="656">
                  <c:v>Aug 11, 2020</c:v>
                </c:pt>
                <c:pt idx="657">
                  <c:v>Aug 12, 2020</c:v>
                </c:pt>
                <c:pt idx="658">
                  <c:v>Aug 13, 2020</c:v>
                </c:pt>
                <c:pt idx="659">
                  <c:v>Aug 14, 2020</c:v>
                </c:pt>
                <c:pt idx="660">
                  <c:v>Aug 17, 2020</c:v>
                </c:pt>
                <c:pt idx="661">
                  <c:v>Aug 18, 2020</c:v>
                </c:pt>
                <c:pt idx="662">
                  <c:v>Aug 19, 2020</c:v>
                </c:pt>
                <c:pt idx="663">
                  <c:v>Aug 20, 2020</c:v>
                </c:pt>
                <c:pt idx="664">
                  <c:v>Aug 21, 2020</c:v>
                </c:pt>
                <c:pt idx="665">
                  <c:v>Aug 24, 2020</c:v>
                </c:pt>
                <c:pt idx="666">
                  <c:v>Aug 25, 2020</c:v>
                </c:pt>
                <c:pt idx="667">
                  <c:v>Aug 26, 2020</c:v>
                </c:pt>
                <c:pt idx="668">
                  <c:v>Aug 27, 2020</c:v>
                </c:pt>
                <c:pt idx="669">
                  <c:v>Aug 28, 2020</c:v>
                </c:pt>
                <c:pt idx="670">
                  <c:v>Aug 31, 2020</c:v>
                </c:pt>
                <c:pt idx="671">
                  <c:v>Sep 01, 2020</c:v>
                </c:pt>
                <c:pt idx="672">
                  <c:v>Sep 02, 2020</c:v>
                </c:pt>
                <c:pt idx="673">
                  <c:v>Sep 03, 2020</c:v>
                </c:pt>
                <c:pt idx="674">
                  <c:v>Sep 04, 2020</c:v>
                </c:pt>
                <c:pt idx="675">
                  <c:v>Sep 08, 2020</c:v>
                </c:pt>
                <c:pt idx="676">
                  <c:v>Sep 09, 2020</c:v>
                </c:pt>
                <c:pt idx="677">
                  <c:v>Sep 10, 2020</c:v>
                </c:pt>
                <c:pt idx="678">
                  <c:v>Sep 11, 2020</c:v>
                </c:pt>
                <c:pt idx="679">
                  <c:v>Sep 14, 2020</c:v>
                </c:pt>
                <c:pt idx="680">
                  <c:v>Sep 15, 2020</c:v>
                </c:pt>
                <c:pt idx="681">
                  <c:v>Sep 16, 2020</c:v>
                </c:pt>
                <c:pt idx="682">
                  <c:v>Sep 17, 2020</c:v>
                </c:pt>
                <c:pt idx="683">
                  <c:v>Sep 18, 2020</c:v>
                </c:pt>
                <c:pt idx="684">
                  <c:v>Sep 21, 2020</c:v>
                </c:pt>
                <c:pt idx="685">
                  <c:v>Sep 22, 2020</c:v>
                </c:pt>
                <c:pt idx="686">
                  <c:v>Sep 23, 2020</c:v>
                </c:pt>
                <c:pt idx="687">
                  <c:v>Sep 24, 2020</c:v>
                </c:pt>
                <c:pt idx="688">
                  <c:v>Sep 25, 2020</c:v>
                </c:pt>
                <c:pt idx="689">
                  <c:v>Sep 28, 2020</c:v>
                </c:pt>
                <c:pt idx="690">
                  <c:v>Sep 29, 2020</c:v>
                </c:pt>
                <c:pt idx="691">
                  <c:v>Sep 30, 2020</c:v>
                </c:pt>
                <c:pt idx="692">
                  <c:v>Oct 01, 2020</c:v>
                </c:pt>
                <c:pt idx="693">
                  <c:v>Oct 02, 2020</c:v>
                </c:pt>
                <c:pt idx="694">
                  <c:v>Oct 05, 2020</c:v>
                </c:pt>
                <c:pt idx="695">
                  <c:v>Oct 06, 2020</c:v>
                </c:pt>
                <c:pt idx="696">
                  <c:v>Oct 07, 2020</c:v>
                </c:pt>
                <c:pt idx="697">
                  <c:v>Oct 08, 2020</c:v>
                </c:pt>
                <c:pt idx="698">
                  <c:v>Oct 09, 2020</c:v>
                </c:pt>
                <c:pt idx="699">
                  <c:v>Oct 12, 2020</c:v>
                </c:pt>
                <c:pt idx="700">
                  <c:v>Oct 13, 2020</c:v>
                </c:pt>
                <c:pt idx="701">
                  <c:v>Oct 14, 2020</c:v>
                </c:pt>
                <c:pt idx="702">
                  <c:v>Oct 15, 2020</c:v>
                </c:pt>
                <c:pt idx="703">
                  <c:v>Oct 16, 2020</c:v>
                </c:pt>
                <c:pt idx="704">
                  <c:v>Oct 19, 2020</c:v>
                </c:pt>
                <c:pt idx="705">
                  <c:v>Oct 20, 2020</c:v>
                </c:pt>
                <c:pt idx="706">
                  <c:v>Oct 21, 2020</c:v>
                </c:pt>
                <c:pt idx="707">
                  <c:v>Oct 22, 2020</c:v>
                </c:pt>
                <c:pt idx="708">
                  <c:v>Oct 23, 2020</c:v>
                </c:pt>
                <c:pt idx="709">
                  <c:v>Oct 26, 2020</c:v>
                </c:pt>
                <c:pt idx="710">
                  <c:v>Oct 27, 2020</c:v>
                </c:pt>
                <c:pt idx="711">
                  <c:v>Oct 28, 2020</c:v>
                </c:pt>
                <c:pt idx="712">
                  <c:v>Oct 29, 2020</c:v>
                </c:pt>
                <c:pt idx="713">
                  <c:v>Oct 30, 2020</c:v>
                </c:pt>
                <c:pt idx="714">
                  <c:v>Nov 02, 2020</c:v>
                </c:pt>
                <c:pt idx="715">
                  <c:v>Nov 03, 2020</c:v>
                </c:pt>
                <c:pt idx="716">
                  <c:v>Nov 04, 2020</c:v>
                </c:pt>
                <c:pt idx="717">
                  <c:v>Nov 05, 2020</c:v>
                </c:pt>
                <c:pt idx="718">
                  <c:v>Nov 06, 2020</c:v>
                </c:pt>
                <c:pt idx="719">
                  <c:v>Nov 09, 2020</c:v>
                </c:pt>
                <c:pt idx="720">
                  <c:v>Nov 10, 2020</c:v>
                </c:pt>
                <c:pt idx="721">
                  <c:v>Nov 11, 2020</c:v>
                </c:pt>
                <c:pt idx="722">
                  <c:v>Nov 12, 2020</c:v>
                </c:pt>
                <c:pt idx="723">
                  <c:v>Nov 13, 2020</c:v>
                </c:pt>
                <c:pt idx="724">
                  <c:v>Nov 16, 2020</c:v>
                </c:pt>
                <c:pt idx="725">
                  <c:v>Nov 17, 2020</c:v>
                </c:pt>
                <c:pt idx="726">
                  <c:v>Nov 18, 2020</c:v>
                </c:pt>
                <c:pt idx="727">
                  <c:v>Nov 19, 2020</c:v>
                </c:pt>
                <c:pt idx="728">
                  <c:v>Nov 20, 2020</c:v>
                </c:pt>
                <c:pt idx="729">
                  <c:v>Nov 23, 2020</c:v>
                </c:pt>
                <c:pt idx="730">
                  <c:v>Nov 24, 2020</c:v>
                </c:pt>
                <c:pt idx="731">
                  <c:v>Nov 25, 2020</c:v>
                </c:pt>
                <c:pt idx="732">
                  <c:v>Nov 27, 2020</c:v>
                </c:pt>
                <c:pt idx="733">
                  <c:v>Nov 30, 2020</c:v>
                </c:pt>
                <c:pt idx="734">
                  <c:v>Dec 01, 2020</c:v>
                </c:pt>
                <c:pt idx="735">
                  <c:v>Dec 02, 2020</c:v>
                </c:pt>
                <c:pt idx="736">
                  <c:v>Dec 03, 2020</c:v>
                </c:pt>
                <c:pt idx="737">
                  <c:v>Dec 04, 2020</c:v>
                </c:pt>
                <c:pt idx="738">
                  <c:v>Dec 07, 2020</c:v>
                </c:pt>
                <c:pt idx="739">
                  <c:v>Dec 08, 2020</c:v>
                </c:pt>
                <c:pt idx="740">
                  <c:v>Dec 09, 2020</c:v>
                </c:pt>
                <c:pt idx="741">
                  <c:v>Dec 10, 2020</c:v>
                </c:pt>
                <c:pt idx="742">
                  <c:v>Dec 11, 2020</c:v>
                </c:pt>
                <c:pt idx="743">
                  <c:v>Dec 14, 2020</c:v>
                </c:pt>
                <c:pt idx="744">
                  <c:v>Dec 15, 2020</c:v>
                </c:pt>
                <c:pt idx="745">
                  <c:v>Dec 16, 2020</c:v>
                </c:pt>
                <c:pt idx="746">
                  <c:v>Dec 17, 2020</c:v>
                </c:pt>
                <c:pt idx="747">
                  <c:v>Dec 18, 2020</c:v>
                </c:pt>
                <c:pt idx="748">
                  <c:v>Dec 21, 2020</c:v>
                </c:pt>
                <c:pt idx="749">
                  <c:v>Dec 22, 2020</c:v>
                </c:pt>
                <c:pt idx="750">
                  <c:v>Dec 23, 2020</c:v>
                </c:pt>
                <c:pt idx="751">
                  <c:v>Dec 24, 2020</c:v>
                </c:pt>
                <c:pt idx="752">
                  <c:v>Dec 28, 2020</c:v>
                </c:pt>
                <c:pt idx="753">
                  <c:v>Dec 29, 2020</c:v>
                </c:pt>
                <c:pt idx="754">
                  <c:v>Dec 30, 2020</c:v>
                </c:pt>
                <c:pt idx="755">
                  <c:v>Dec 31, 2020</c:v>
                </c:pt>
                <c:pt idx="756">
                  <c:v>Jan 04, 2021</c:v>
                </c:pt>
                <c:pt idx="757">
                  <c:v>Jan 05, 2021</c:v>
                </c:pt>
                <c:pt idx="758">
                  <c:v>Jan 06, 2021</c:v>
                </c:pt>
                <c:pt idx="759">
                  <c:v>Jan 07, 2021</c:v>
                </c:pt>
                <c:pt idx="760">
                  <c:v>Jan 08, 2021</c:v>
                </c:pt>
                <c:pt idx="761">
                  <c:v>Jan 11, 2021</c:v>
                </c:pt>
                <c:pt idx="762">
                  <c:v>Jan 12, 2021</c:v>
                </c:pt>
                <c:pt idx="763">
                  <c:v>Jan 13, 2021</c:v>
                </c:pt>
                <c:pt idx="764">
                  <c:v>Jan 14, 2021</c:v>
                </c:pt>
                <c:pt idx="765">
                  <c:v>Jan 15, 2021</c:v>
                </c:pt>
                <c:pt idx="766">
                  <c:v>Jan 19, 2021</c:v>
                </c:pt>
                <c:pt idx="767">
                  <c:v>Jan 20, 2021</c:v>
                </c:pt>
                <c:pt idx="768">
                  <c:v>Jan 21, 2021</c:v>
                </c:pt>
                <c:pt idx="769">
                  <c:v>Jan 22, 2021</c:v>
                </c:pt>
                <c:pt idx="770">
                  <c:v>Jan 25, 2021</c:v>
                </c:pt>
                <c:pt idx="771">
                  <c:v>Jan 26, 2021</c:v>
                </c:pt>
                <c:pt idx="772">
                  <c:v>Jan 27, 2021</c:v>
                </c:pt>
                <c:pt idx="773">
                  <c:v>Jan 28, 2021</c:v>
                </c:pt>
                <c:pt idx="774">
                  <c:v>Jan 29, 2021</c:v>
                </c:pt>
                <c:pt idx="775">
                  <c:v>Feb 01, 2021</c:v>
                </c:pt>
                <c:pt idx="776">
                  <c:v>Feb 02, 2021</c:v>
                </c:pt>
                <c:pt idx="777">
                  <c:v>Feb 03, 2021</c:v>
                </c:pt>
                <c:pt idx="778">
                  <c:v>Feb 04, 2021</c:v>
                </c:pt>
                <c:pt idx="779">
                  <c:v>Feb 05, 2021</c:v>
                </c:pt>
                <c:pt idx="780">
                  <c:v>Feb 08, 2021</c:v>
                </c:pt>
                <c:pt idx="781">
                  <c:v>Feb 09, 2021</c:v>
                </c:pt>
                <c:pt idx="782">
                  <c:v>Feb 10, 2021</c:v>
                </c:pt>
                <c:pt idx="783">
                  <c:v>Feb 11, 2021</c:v>
                </c:pt>
                <c:pt idx="784">
                  <c:v>Feb 12, 2021</c:v>
                </c:pt>
                <c:pt idx="785">
                  <c:v>Feb 16, 2021</c:v>
                </c:pt>
                <c:pt idx="786">
                  <c:v>Feb 17, 2021</c:v>
                </c:pt>
                <c:pt idx="787">
                  <c:v>Feb 18, 2021</c:v>
                </c:pt>
                <c:pt idx="788">
                  <c:v>Feb 19, 2021</c:v>
                </c:pt>
                <c:pt idx="789">
                  <c:v>Feb 22, 2021</c:v>
                </c:pt>
                <c:pt idx="790">
                  <c:v>Feb 23, 2021</c:v>
                </c:pt>
                <c:pt idx="791">
                  <c:v>Feb 24, 2021</c:v>
                </c:pt>
                <c:pt idx="792">
                  <c:v>Feb 25, 2021</c:v>
                </c:pt>
                <c:pt idx="793">
                  <c:v>Feb 26, 2021</c:v>
                </c:pt>
                <c:pt idx="794">
                  <c:v>Mar 01, 2021</c:v>
                </c:pt>
                <c:pt idx="795">
                  <c:v>Mar 02, 2021</c:v>
                </c:pt>
                <c:pt idx="796">
                  <c:v>Mar 03, 2021</c:v>
                </c:pt>
                <c:pt idx="797">
                  <c:v>Mar 04, 2021</c:v>
                </c:pt>
                <c:pt idx="798">
                  <c:v>Mar 05, 2021</c:v>
                </c:pt>
                <c:pt idx="799">
                  <c:v>Mar 08, 2021</c:v>
                </c:pt>
                <c:pt idx="800">
                  <c:v>Mar 09, 2021</c:v>
                </c:pt>
                <c:pt idx="801">
                  <c:v>Mar 10, 2021</c:v>
                </c:pt>
                <c:pt idx="802">
                  <c:v>Mar 11, 2021</c:v>
                </c:pt>
                <c:pt idx="803">
                  <c:v>Mar 12, 2021</c:v>
                </c:pt>
                <c:pt idx="804">
                  <c:v>Mar 15, 2021</c:v>
                </c:pt>
                <c:pt idx="805">
                  <c:v>Mar 16, 2021</c:v>
                </c:pt>
                <c:pt idx="806">
                  <c:v>Mar 17, 2021</c:v>
                </c:pt>
                <c:pt idx="807">
                  <c:v>Mar 18, 2021</c:v>
                </c:pt>
                <c:pt idx="808">
                  <c:v>Mar 19, 2021</c:v>
                </c:pt>
                <c:pt idx="809">
                  <c:v>Mar 22, 2021</c:v>
                </c:pt>
                <c:pt idx="810">
                  <c:v>Mar 23, 2021</c:v>
                </c:pt>
                <c:pt idx="811">
                  <c:v>Mar 24, 2021</c:v>
                </c:pt>
                <c:pt idx="812">
                  <c:v>Mar 25, 2021</c:v>
                </c:pt>
                <c:pt idx="813">
                  <c:v>Mar 26, 2021</c:v>
                </c:pt>
                <c:pt idx="814">
                  <c:v>Mar 29, 2021</c:v>
                </c:pt>
                <c:pt idx="815">
                  <c:v>Mar 30, 2021</c:v>
                </c:pt>
                <c:pt idx="816">
                  <c:v>Mar 31, 2021</c:v>
                </c:pt>
                <c:pt idx="817">
                  <c:v>Apr 01, 2021</c:v>
                </c:pt>
                <c:pt idx="818">
                  <c:v>Apr 05, 2021</c:v>
                </c:pt>
                <c:pt idx="819">
                  <c:v>Apr 06, 2021</c:v>
                </c:pt>
                <c:pt idx="820">
                  <c:v>Apr 07, 2021</c:v>
                </c:pt>
                <c:pt idx="821">
                  <c:v>Apr 08, 2021</c:v>
                </c:pt>
                <c:pt idx="822">
                  <c:v>Apr 09, 2021</c:v>
                </c:pt>
                <c:pt idx="823">
                  <c:v>Apr 12, 2021</c:v>
                </c:pt>
                <c:pt idx="824">
                  <c:v>Apr 13, 2021</c:v>
                </c:pt>
                <c:pt idx="825">
                  <c:v>Apr 14, 2021</c:v>
                </c:pt>
                <c:pt idx="826">
                  <c:v>Apr 15, 2021</c:v>
                </c:pt>
                <c:pt idx="827">
                  <c:v>Apr 16, 2021</c:v>
                </c:pt>
                <c:pt idx="828">
                  <c:v>Apr 19, 2021</c:v>
                </c:pt>
                <c:pt idx="829">
                  <c:v>Apr 20, 2021</c:v>
                </c:pt>
                <c:pt idx="830">
                  <c:v>Apr 21, 2021</c:v>
                </c:pt>
                <c:pt idx="831">
                  <c:v>Apr 22, 2021</c:v>
                </c:pt>
                <c:pt idx="832">
                  <c:v>Apr 23, 2021</c:v>
                </c:pt>
                <c:pt idx="833">
                  <c:v>Apr 26, 2021</c:v>
                </c:pt>
                <c:pt idx="834">
                  <c:v>Apr 27, 2021</c:v>
                </c:pt>
                <c:pt idx="835">
                  <c:v>Apr 28, 2021</c:v>
                </c:pt>
                <c:pt idx="836">
                  <c:v>Apr 29, 2021</c:v>
                </c:pt>
                <c:pt idx="837">
                  <c:v>Apr 30, 2021</c:v>
                </c:pt>
                <c:pt idx="838">
                  <c:v>May 03, 2021</c:v>
                </c:pt>
                <c:pt idx="839">
                  <c:v>May 04, 2021</c:v>
                </c:pt>
                <c:pt idx="840">
                  <c:v>May 05, 2021</c:v>
                </c:pt>
                <c:pt idx="841">
                  <c:v>May 06, 2021</c:v>
                </c:pt>
                <c:pt idx="842">
                  <c:v>May 07, 2021</c:v>
                </c:pt>
                <c:pt idx="843">
                  <c:v>May 10, 2021</c:v>
                </c:pt>
                <c:pt idx="844">
                  <c:v>May 11, 2021</c:v>
                </c:pt>
                <c:pt idx="845">
                  <c:v>May 12, 2021</c:v>
                </c:pt>
                <c:pt idx="846">
                  <c:v>May 13, 2021</c:v>
                </c:pt>
                <c:pt idx="847">
                  <c:v>May 14, 2021</c:v>
                </c:pt>
                <c:pt idx="848">
                  <c:v>May 17, 2021</c:v>
                </c:pt>
                <c:pt idx="849">
                  <c:v>May 18, 2021</c:v>
                </c:pt>
                <c:pt idx="850">
                  <c:v>May 19, 2021</c:v>
                </c:pt>
                <c:pt idx="851">
                  <c:v>May 20, 2021</c:v>
                </c:pt>
                <c:pt idx="852">
                  <c:v>May 21, 2021</c:v>
                </c:pt>
                <c:pt idx="853">
                  <c:v>May 24, 2021</c:v>
                </c:pt>
                <c:pt idx="854">
                  <c:v>May 25, 2021</c:v>
                </c:pt>
                <c:pt idx="855">
                  <c:v>May 26, 2021</c:v>
                </c:pt>
                <c:pt idx="856">
                  <c:v>May 27, 2021</c:v>
                </c:pt>
                <c:pt idx="857">
                  <c:v>May 28, 2021</c:v>
                </c:pt>
                <c:pt idx="858">
                  <c:v>Jun 01, 2021</c:v>
                </c:pt>
                <c:pt idx="859">
                  <c:v>Jun 02, 2021</c:v>
                </c:pt>
                <c:pt idx="860">
                  <c:v>Jun 03, 2021</c:v>
                </c:pt>
                <c:pt idx="861">
                  <c:v>Jun 04, 2021</c:v>
                </c:pt>
                <c:pt idx="862">
                  <c:v>Jun 07, 2021</c:v>
                </c:pt>
                <c:pt idx="863">
                  <c:v>Jun 08, 2021</c:v>
                </c:pt>
                <c:pt idx="864">
                  <c:v>Jun 09, 2021</c:v>
                </c:pt>
                <c:pt idx="865">
                  <c:v>Jun 10, 2021</c:v>
                </c:pt>
                <c:pt idx="866">
                  <c:v>Jun 11, 2021</c:v>
                </c:pt>
                <c:pt idx="867">
                  <c:v>Jun 14, 2021</c:v>
                </c:pt>
                <c:pt idx="868">
                  <c:v>Jun 15, 2021</c:v>
                </c:pt>
                <c:pt idx="869">
                  <c:v>Jun 16, 2021</c:v>
                </c:pt>
                <c:pt idx="870">
                  <c:v>Jun 17, 2021</c:v>
                </c:pt>
                <c:pt idx="871">
                  <c:v>Jun 18, 2021</c:v>
                </c:pt>
                <c:pt idx="872">
                  <c:v>Jun 21, 2021</c:v>
                </c:pt>
                <c:pt idx="873">
                  <c:v>Jun 22, 2021</c:v>
                </c:pt>
                <c:pt idx="874">
                  <c:v>Jun 23, 2021</c:v>
                </c:pt>
                <c:pt idx="875">
                  <c:v>Jun 24, 2021</c:v>
                </c:pt>
                <c:pt idx="876">
                  <c:v>Jun 25, 2021</c:v>
                </c:pt>
                <c:pt idx="877">
                  <c:v>Jun 28, 2021</c:v>
                </c:pt>
                <c:pt idx="878">
                  <c:v>Jun 29, 2021</c:v>
                </c:pt>
                <c:pt idx="879">
                  <c:v>Jun 30, 2021</c:v>
                </c:pt>
                <c:pt idx="880">
                  <c:v>Jul 01, 2021</c:v>
                </c:pt>
                <c:pt idx="881">
                  <c:v>Jul 02, 2021</c:v>
                </c:pt>
                <c:pt idx="882">
                  <c:v>Jul 06, 2021</c:v>
                </c:pt>
                <c:pt idx="883">
                  <c:v>Jul 07, 2021</c:v>
                </c:pt>
                <c:pt idx="884">
                  <c:v>Jul 08, 2021</c:v>
                </c:pt>
                <c:pt idx="885">
                  <c:v>Jul 09, 2021</c:v>
                </c:pt>
                <c:pt idx="886">
                  <c:v>Jul 12, 2021</c:v>
                </c:pt>
                <c:pt idx="887">
                  <c:v>Jul 13, 2021</c:v>
                </c:pt>
                <c:pt idx="888">
                  <c:v>Jul 14, 2021</c:v>
                </c:pt>
                <c:pt idx="889">
                  <c:v>Jul 15, 2021</c:v>
                </c:pt>
                <c:pt idx="890">
                  <c:v>Jul 16, 2021</c:v>
                </c:pt>
                <c:pt idx="891">
                  <c:v>Jul 19, 2021</c:v>
                </c:pt>
                <c:pt idx="892">
                  <c:v>Jul 20, 2021</c:v>
                </c:pt>
                <c:pt idx="893">
                  <c:v>Jul 21, 2021</c:v>
                </c:pt>
                <c:pt idx="894">
                  <c:v>Jul 22, 2021</c:v>
                </c:pt>
                <c:pt idx="895">
                  <c:v>Jul 23, 2021</c:v>
                </c:pt>
                <c:pt idx="896">
                  <c:v>Jul 26, 2021</c:v>
                </c:pt>
                <c:pt idx="897">
                  <c:v>Jul 27, 2021</c:v>
                </c:pt>
                <c:pt idx="898">
                  <c:v>Jul 28, 2021</c:v>
                </c:pt>
                <c:pt idx="899">
                  <c:v>Jul 29, 2021</c:v>
                </c:pt>
                <c:pt idx="900">
                  <c:v>Jul 30, 2021</c:v>
                </c:pt>
                <c:pt idx="901">
                  <c:v>Aug 02, 2021</c:v>
                </c:pt>
                <c:pt idx="902">
                  <c:v>Aug 03, 2021</c:v>
                </c:pt>
                <c:pt idx="903">
                  <c:v>Aug 04, 2021</c:v>
                </c:pt>
                <c:pt idx="904">
                  <c:v>Aug 05, 2021</c:v>
                </c:pt>
                <c:pt idx="905">
                  <c:v>Aug 06, 2021</c:v>
                </c:pt>
                <c:pt idx="906">
                  <c:v>Aug 09, 2021</c:v>
                </c:pt>
                <c:pt idx="907">
                  <c:v>Aug 10, 2021</c:v>
                </c:pt>
                <c:pt idx="908">
                  <c:v>Aug 11, 2021</c:v>
                </c:pt>
                <c:pt idx="909">
                  <c:v>Aug 12, 2021</c:v>
                </c:pt>
                <c:pt idx="910">
                  <c:v>Aug 13, 2021</c:v>
                </c:pt>
                <c:pt idx="911">
                  <c:v>Aug 16, 2021</c:v>
                </c:pt>
                <c:pt idx="912">
                  <c:v>Aug 17, 2021</c:v>
                </c:pt>
                <c:pt idx="913">
                  <c:v>Aug 18, 2021</c:v>
                </c:pt>
                <c:pt idx="914">
                  <c:v>Aug 19, 2021</c:v>
                </c:pt>
                <c:pt idx="915">
                  <c:v>Aug 20, 2021</c:v>
                </c:pt>
                <c:pt idx="916">
                  <c:v>Aug 23, 2021</c:v>
                </c:pt>
                <c:pt idx="917">
                  <c:v>Aug 24, 2021</c:v>
                </c:pt>
                <c:pt idx="918">
                  <c:v>Aug 25, 2021</c:v>
                </c:pt>
                <c:pt idx="919">
                  <c:v>Aug 26, 2021</c:v>
                </c:pt>
                <c:pt idx="920">
                  <c:v>Aug 27, 2021</c:v>
                </c:pt>
                <c:pt idx="921">
                  <c:v>Aug 30, 2021</c:v>
                </c:pt>
                <c:pt idx="922">
                  <c:v>Aug 31, 2021</c:v>
                </c:pt>
                <c:pt idx="923">
                  <c:v>Sep 01, 2021</c:v>
                </c:pt>
                <c:pt idx="924">
                  <c:v>Sep 02, 2021</c:v>
                </c:pt>
                <c:pt idx="925">
                  <c:v>Sep 03, 2021</c:v>
                </c:pt>
                <c:pt idx="926">
                  <c:v>Sep 07, 2021</c:v>
                </c:pt>
                <c:pt idx="927">
                  <c:v>Sep 08, 2021</c:v>
                </c:pt>
                <c:pt idx="928">
                  <c:v>Sep 09, 2021</c:v>
                </c:pt>
                <c:pt idx="929">
                  <c:v>Sep 10, 2021</c:v>
                </c:pt>
                <c:pt idx="930">
                  <c:v>Sep 13, 2021</c:v>
                </c:pt>
                <c:pt idx="931">
                  <c:v>Sep 14, 2021</c:v>
                </c:pt>
                <c:pt idx="932">
                  <c:v>Sep 15, 2021</c:v>
                </c:pt>
                <c:pt idx="933">
                  <c:v>Sep 16, 2021</c:v>
                </c:pt>
                <c:pt idx="934">
                  <c:v>Sep 17, 2021</c:v>
                </c:pt>
                <c:pt idx="935">
                  <c:v>Sep 20, 2021</c:v>
                </c:pt>
                <c:pt idx="936">
                  <c:v>Sep 21, 2021</c:v>
                </c:pt>
                <c:pt idx="937">
                  <c:v>Sep 22, 2021</c:v>
                </c:pt>
                <c:pt idx="938">
                  <c:v>Sep 23, 2021</c:v>
                </c:pt>
                <c:pt idx="939">
                  <c:v>Sep 24, 2021</c:v>
                </c:pt>
                <c:pt idx="940">
                  <c:v>Sep 27, 2021</c:v>
                </c:pt>
                <c:pt idx="941">
                  <c:v>Sep 28, 2021</c:v>
                </c:pt>
                <c:pt idx="942">
                  <c:v>Sep 29, 2021</c:v>
                </c:pt>
                <c:pt idx="943">
                  <c:v>Sep 30, 2021</c:v>
                </c:pt>
                <c:pt idx="944">
                  <c:v>Oct 01, 2021</c:v>
                </c:pt>
                <c:pt idx="945">
                  <c:v>Oct 04, 2021</c:v>
                </c:pt>
                <c:pt idx="946">
                  <c:v>Oct 05, 2021</c:v>
                </c:pt>
                <c:pt idx="947">
                  <c:v>Oct 06, 2021</c:v>
                </c:pt>
                <c:pt idx="948">
                  <c:v>Oct 07, 2021</c:v>
                </c:pt>
                <c:pt idx="949">
                  <c:v>Oct 08, 2021</c:v>
                </c:pt>
                <c:pt idx="950">
                  <c:v>Oct 11, 2021</c:v>
                </c:pt>
                <c:pt idx="951">
                  <c:v>Oct 12, 2021</c:v>
                </c:pt>
                <c:pt idx="952">
                  <c:v>Oct 13, 2021</c:v>
                </c:pt>
                <c:pt idx="953">
                  <c:v>Oct 14, 2021</c:v>
                </c:pt>
                <c:pt idx="954">
                  <c:v>Oct 15, 2021</c:v>
                </c:pt>
                <c:pt idx="955">
                  <c:v>Oct 18, 2021</c:v>
                </c:pt>
                <c:pt idx="956">
                  <c:v>Oct 19, 2021</c:v>
                </c:pt>
                <c:pt idx="957">
                  <c:v>Oct 20, 2021</c:v>
                </c:pt>
                <c:pt idx="958">
                  <c:v>Oct 21, 2021</c:v>
                </c:pt>
                <c:pt idx="959">
                  <c:v>Oct 22, 2021</c:v>
                </c:pt>
                <c:pt idx="960">
                  <c:v>Oct 25, 2021</c:v>
                </c:pt>
                <c:pt idx="961">
                  <c:v>Oct 26, 2021</c:v>
                </c:pt>
                <c:pt idx="962">
                  <c:v>Oct 27, 2021</c:v>
                </c:pt>
                <c:pt idx="963">
                  <c:v>Oct 28, 2021</c:v>
                </c:pt>
                <c:pt idx="964">
                  <c:v>Oct 29, 2021</c:v>
                </c:pt>
                <c:pt idx="965">
                  <c:v>Nov 01, 2021</c:v>
                </c:pt>
                <c:pt idx="966">
                  <c:v>Nov 02, 2021</c:v>
                </c:pt>
                <c:pt idx="967">
                  <c:v>Nov 03, 2021</c:v>
                </c:pt>
                <c:pt idx="968">
                  <c:v>Nov 04, 2021</c:v>
                </c:pt>
                <c:pt idx="969">
                  <c:v>Nov 05, 2021</c:v>
                </c:pt>
                <c:pt idx="970">
                  <c:v>Nov 08, 2021</c:v>
                </c:pt>
                <c:pt idx="971">
                  <c:v>Nov 09, 2021</c:v>
                </c:pt>
                <c:pt idx="972">
                  <c:v>Nov 10, 2021</c:v>
                </c:pt>
                <c:pt idx="973">
                  <c:v>Nov 11, 2021</c:v>
                </c:pt>
                <c:pt idx="974">
                  <c:v>Nov 12, 2021</c:v>
                </c:pt>
                <c:pt idx="975">
                  <c:v>Nov 15, 2021</c:v>
                </c:pt>
                <c:pt idx="976">
                  <c:v>Nov 16, 2021</c:v>
                </c:pt>
                <c:pt idx="977">
                  <c:v>Nov 17, 2021</c:v>
                </c:pt>
                <c:pt idx="978">
                  <c:v>Nov 18, 2021</c:v>
                </c:pt>
                <c:pt idx="979">
                  <c:v>Nov 19, 2021</c:v>
                </c:pt>
                <c:pt idx="980">
                  <c:v>Nov 22, 2021</c:v>
                </c:pt>
                <c:pt idx="981">
                  <c:v>Nov 23, 2021</c:v>
                </c:pt>
                <c:pt idx="982">
                  <c:v>Nov 24, 2021</c:v>
                </c:pt>
                <c:pt idx="983">
                  <c:v>Nov 26, 2021</c:v>
                </c:pt>
                <c:pt idx="984">
                  <c:v>Nov 29, 2021</c:v>
                </c:pt>
                <c:pt idx="985">
                  <c:v>Nov 30, 2021</c:v>
                </c:pt>
                <c:pt idx="986">
                  <c:v>Dec 01, 2021</c:v>
                </c:pt>
                <c:pt idx="987">
                  <c:v>Dec 02, 2021</c:v>
                </c:pt>
                <c:pt idx="988">
                  <c:v>Dec 03, 2021</c:v>
                </c:pt>
                <c:pt idx="989">
                  <c:v>Dec 06, 2021</c:v>
                </c:pt>
                <c:pt idx="990">
                  <c:v>Dec 07, 2021</c:v>
                </c:pt>
                <c:pt idx="991">
                  <c:v>Dec 08, 2021</c:v>
                </c:pt>
                <c:pt idx="992">
                  <c:v>Dec 09, 2021</c:v>
                </c:pt>
                <c:pt idx="993">
                  <c:v>Dec 10, 2021</c:v>
                </c:pt>
                <c:pt idx="994">
                  <c:v>Dec 13, 2021</c:v>
                </c:pt>
                <c:pt idx="995">
                  <c:v>Dec 14, 2021</c:v>
                </c:pt>
                <c:pt idx="996">
                  <c:v>Dec 15, 2021</c:v>
                </c:pt>
                <c:pt idx="997">
                  <c:v>Dec 16, 2021</c:v>
                </c:pt>
                <c:pt idx="998">
                  <c:v>Dec 17, 2021</c:v>
                </c:pt>
                <c:pt idx="999">
                  <c:v>Dec 20, 2021</c:v>
                </c:pt>
                <c:pt idx="1000">
                  <c:v>Dec 21, 2021</c:v>
                </c:pt>
                <c:pt idx="1001">
                  <c:v>Dec 22, 2021</c:v>
                </c:pt>
                <c:pt idx="1002">
                  <c:v>Dec 23, 2021</c:v>
                </c:pt>
                <c:pt idx="1003">
                  <c:v>Dec 27, 2021</c:v>
                </c:pt>
                <c:pt idx="1004">
                  <c:v>Dec 28, 2021</c:v>
                </c:pt>
                <c:pt idx="1005">
                  <c:v>Dec 29, 2021</c:v>
                </c:pt>
                <c:pt idx="1006">
                  <c:v>Dec 30, 2021</c:v>
                </c:pt>
                <c:pt idx="1007">
                  <c:v>Dec 31, 2021</c:v>
                </c:pt>
                <c:pt idx="1008">
                  <c:v>Jan 03, 2022</c:v>
                </c:pt>
                <c:pt idx="1009">
                  <c:v>Jan 04, 2022</c:v>
                </c:pt>
                <c:pt idx="1010">
                  <c:v>Jan 05, 2022</c:v>
                </c:pt>
                <c:pt idx="1011">
                  <c:v>Jan 06, 2022</c:v>
                </c:pt>
                <c:pt idx="1012">
                  <c:v>Jan 07, 2022</c:v>
                </c:pt>
                <c:pt idx="1013">
                  <c:v>Jan 10, 2022</c:v>
                </c:pt>
                <c:pt idx="1014">
                  <c:v>Jan 11, 2022</c:v>
                </c:pt>
                <c:pt idx="1015">
                  <c:v>Jan 12, 2022</c:v>
                </c:pt>
                <c:pt idx="1016">
                  <c:v>Jan 13, 2022</c:v>
                </c:pt>
                <c:pt idx="1017">
                  <c:v>Jan 14, 2022</c:v>
                </c:pt>
                <c:pt idx="1018">
                  <c:v>Jan 18, 2022</c:v>
                </c:pt>
                <c:pt idx="1019">
                  <c:v>Jan 19, 2022</c:v>
                </c:pt>
                <c:pt idx="1020">
                  <c:v>Jan 20, 2022</c:v>
                </c:pt>
                <c:pt idx="1021">
                  <c:v>Jan 21, 2022</c:v>
                </c:pt>
                <c:pt idx="1022">
                  <c:v>Jan 24, 2022</c:v>
                </c:pt>
                <c:pt idx="1023">
                  <c:v>Jan 25, 2022</c:v>
                </c:pt>
                <c:pt idx="1024">
                  <c:v>Jan 26, 2022</c:v>
                </c:pt>
                <c:pt idx="1025">
                  <c:v>Jan 27, 2022</c:v>
                </c:pt>
                <c:pt idx="1026">
                  <c:v>Jan 28, 2022</c:v>
                </c:pt>
                <c:pt idx="1027">
                  <c:v>Jan 31, 2022</c:v>
                </c:pt>
                <c:pt idx="1028">
                  <c:v>Feb 01, 2022</c:v>
                </c:pt>
                <c:pt idx="1029">
                  <c:v>Feb 02, 2022</c:v>
                </c:pt>
                <c:pt idx="1030">
                  <c:v>Feb 03, 2022</c:v>
                </c:pt>
                <c:pt idx="1031">
                  <c:v>Feb 04, 2022</c:v>
                </c:pt>
                <c:pt idx="1032">
                  <c:v>Feb 07, 2022</c:v>
                </c:pt>
                <c:pt idx="1033">
                  <c:v>Feb 08, 2022</c:v>
                </c:pt>
                <c:pt idx="1034">
                  <c:v>Feb 09, 2022</c:v>
                </c:pt>
                <c:pt idx="1035">
                  <c:v>Feb 10, 2022</c:v>
                </c:pt>
                <c:pt idx="1036">
                  <c:v>Feb 11, 2022</c:v>
                </c:pt>
                <c:pt idx="1037">
                  <c:v>Feb 14, 2022</c:v>
                </c:pt>
                <c:pt idx="1038">
                  <c:v>Feb 15, 2022</c:v>
                </c:pt>
                <c:pt idx="1039">
                  <c:v>Feb 16, 2022</c:v>
                </c:pt>
                <c:pt idx="1040">
                  <c:v>Feb 17, 2022</c:v>
                </c:pt>
                <c:pt idx="1041">
                  <c:v>Feb 18, 2022</c:v>
                </c:pt>
                <c:pt idx="1042">
                  <c:v>Feb 22, 2022</c:v>
                </c:pt>
                <c:pt idx="1043">
                  <c:v>Feb 23, 2022</c:v>
                </c:pt>
                <c:pt idx="1044">
                  <c:v>Feb 24, 2022</c:v>
                </c:pt>
                <c:pt idx="1045">
                  <c:v>Feb 25, 2022</c:v>
                </c:pt>
                <c:pt idx="1046">
                  <c:v>Feb 28, 2022</c:v>
                </c:pt>
                <c:pt idx="1047">
                  <c:v>Mar 01, 2022</c:v>
                </c:pt>
                <c:pt idx="1048">
                  <c:v>Mar 02, 2022</c:v>
                </c:pt>
                <c:pt idx="1049">
                  <c:v>Mar 03, 2022</c:v>
                </c:pt>
                <c:pt idx="1050">
                  <c:v>Mar 04, 2022</c:v>
                </c:pt>
                <c:pt idx="1051">
                  <c:v>Mar 07, 2022</c:v>
                </c:pt>
                <c:pt idx="1052">
                  <c:v>Mar 08, 2022</c:v>
                </c:pt>
                <c:pt idx="1053">
                  <c:v>Mar 09, 2022</c:v>
                </c:pt>
                <c:pt idx="1054">
                  <c:v>Mar 10, 2022</c:v>
                </c:pt>
                <c:pt idx="1055">
                  <c:v>Mar 11, 2022</c:v>
                </c:pt>
                <c:pt idx="1056">
                  <c:v>Mar 14, 2022</c:v>
                </c:pt>
                <c:pt idx="1057">
                  <c:v>Mar 15, 2022</c:v>
                </c:pt>
                <c:pt idx="1058">
                  <c:v>Mar 16, 2022</c:v>
                </c:pt>
                <c:pt idx="1059">
                  <c:v>Mar 17, 2022</c:v>
                </c:pt>
                <c:pt idx="1060">
                  <c:v>Mar 18, 2022</c:v>
                </c:pt>
                <c:pt idx="1061">
                  <c:v>Mar 21, 2022</c:v>
                </c:pt>
                <c:pt idx="1062">
                  <c:v>Mar 22, 2022</c:v>
                </c:pt>
                <c:pt idx="1063">
                  <c:v>Mar 23, 2022</c:v>
                </c:pt>
                <c:pt idx="1064">
                  <c:v>Mar 24, 2022</c:v>
                </c:pt>
                <c:pt idx="1065">
                  <c:v>Mar 25, 2022</c:v>
                </c:pt>
                <c:pt idx="1066">
                  <c:v>Mar 28, 2022</c:v>
                </c:pt>
                <c:pt idx="1067">
                  <c:v>Mar 29, 2022</c:v>
                </c:pt>
                <c:pt idx="1068">
                  <c:v>Mar 30, 2022</c:v>
                </c:pt>
                <c:pt idx="1069">
                  <c:v>Mar 31, 2022</c:v>
                </c:pt>
                <c:pt idx="1070">
                  <c:v>Apr 01, 2022</c:v>
                </c:pt>
                <c:pt idx="1071">
                  <c:v>Apr 04, 2022</c:v>
                </c:pt>
                <c:pt idx="1072">
                  <c:v>Apr 05, 2022</c:v>
                </c:pt>
                <c:pt idx="1073">
                  <c:v>Apr 06, 2022</c:v>
                </c:pt>
                <c:pt idx="1074">
                  <c:v>Apr 07, 2022</c:v>
                </c:pt>
                <c:pt idx="1075">
                  <c:v>Apr 08, 2022</c:v>
                </c:pt>
                <c:pt idx="1076">
                  <c:v>Apr 11, 2022</c:v>
                </c:pt>
                <c:pt idx="1077">
                  <c:v>Apr 12, 2022</c:v>
                </c:pt>
                <c:pt idx="1078">
                  <c:v>Apr 13, 2022</c:v>
                </c:pt>
                <c:pt idx="1079">
                  <c:v>Apr 14, 2022</c:v>
                </c:pt>
                <c:pt idx="1080">
                  <c:v>Apr 18, 2022</c:v>
                </c:pt>
                <c:pt idx="1081">
                  <c:v>Apr 19, 2022</c:v>
                </c:pt>
                <c:pt idx="1082">
                  <c:v>Apr 20, 2022</c:v>
                </c:pt>
                <c:pt idx="1083">
                  <c:v>Apr 21, 2022</c:v>
                </c:pt>
                <c:pt idx="1084">
                  <c:v>Apr 22, 2022</c:v>
                </c:pt>
                <c:pt idx="1085">
                  <c:v>Apr 25, 2022</c:v>
                </c:pt>
                <c:pt idx="1086">
                  <c:v>Apr 26, 2022</c:v>
                </c:pt>
                <c:pt idx="1087">
                  <c:v>Apr 27, 2022</c:v>
                </c:pt>
                <c:pt idx="1088">
                  <c:v>Apr 28, 2022</c:v>
                </c:pt>
                <c:pt idx="1089">
                  <c:v>Apr 29, 2022</c:v>
                </c:pt>
                <c:pt idx="1090">
                  <c:v>May 02, 2022</c:v>
                </c:pt>
                <c:pt idx="1091">
                  <c:v>May 03, 2022</c:v>
                </c:pt>
                <c:pt idx="1092">
                  <c:v>May 04, 2022</c:v>
                </c:pt>
                <c:pt idx="1093">
                  <c:v>May 05, 2022</c:v>
                </c:pt>
                <c:pt idx="1094">
                  <c:v>May 06, 2022</c:v>
                </c:pt>
                <c:pt idx="1095">
                  <c:v>May 09, 2022</c:v>
                </c:pt>
                <c:pt idx="1096">
                  <c:v>May 10, 2022</c:v>
                </c:pt>
                <c:pt idx="1097">
                  <c:v>May 11, 2022</c:v>
                </c:pt>
                <c:pt idx="1098">
                  <c:v>May 12, 2022</c:v>
                </c:pt>
                <c:pt idx="1099">
                  <c:v>May 13, 2022</c:v>
                </c:pt>
                <c:pt idx="1100">
                  <c:v>May 16, 2022</c:v>
                </c:pt>
                <c:pt idx="1101">
                  <c:v>May 17, 2022</c:v>
                </c:pt>
                <c:pt idx="1102">
                  <c:v>May 18, 2022</c:v>
                </c:pt>
                <c:pt idx="1103">
                  <c:v>May 19, 2022</c:v>
                </c:pt>
                <c:pt idx="1104">
                  <c:v>May 20, 2022</c:v>
                </c:pt>
                <c:pt idx="1105">
                  <c:v>May 23, 2022</c:v>
                </c:pt>
                <c:pt idx="1106">
                  <c:v>May 24, 2022</c:v>
                </c:pt>
                <c:pt idx="1107">
                  <c:v>May 25, 2022</c:v>
                </c:pt>
                <c:pt idx="1108">
                  <c:v>May 26, 2022</c:v>
                </c:pt>
                <c:pt idx="1109">
                  <c:v>May 27, 2022</c:v>
                </c:pt>
                <c:pt idx="1110">
                  <c:v>May 31, 2022</c:v>
                </c:pt>
                <c:pt idx="1111">
                  <c:v>Jun 01, 2022</c:v>
                </c:pt>
                <c:pt idx="1112">
                  <c:v>Jun 02, 2022</c:v>
                </c:pt>
                <c:pt idx="1113">
                  <c:v>Jun 03, 2022</c:v>
                </c:pt>
                <c:pt idx="1114">
                  <c:v>Jun 06, 2022</c:v>
                </c:pt>
                <c:pt idx="1115">
                  <c:v>Jun 07, 2022</c:v>
                </c:pt>
                <c:pt idx="1116">
                  <c:v>Jun 08, 2022</c:v>
                </c:pt>
                <c:pt idx="1117">
                  <c:v>Jun 09, 2022</c:v>
                </c:pt>
                <c:pt idx="1118">
                  <c:v>Jun 10, 2022</c:v>
                </c:pt>
                <c:pt idx="1119">
                  <c:v>Jun 13, 2022</c:v>
                </c:pt>
                <c:pt idx="1120">
                  <c:v>Jun 14, 2022</c:v>
                </c:pt>
                <c:pt idx="1121">
                  <c:v>Jun 15, 2022</c:v>
                </c:pt>
                <c:pt idx="1122">
                  <c:v>Jun 16, 2022</c:v>
                </c:pt>
                <c:pt idx="1123">
                  <c:v>Jun 17, 2022</c:v>
                </c:pt>
                <c:pt idx="1124">
                  <c:v>Jun 21, 2022</c:v>
                </c:pt>
                <c:pt idx="1125">
                  <c:v>Jun 22, 2022</c:v>
                </c:pt>
                <c:pt idx="1126">
                  <c:v>Jun 23, 2022</c:v>
                </c:pt>
                <c:pt idx="1127">
                  <c:v>Jun 24, 2022</c:v>
                </c:pt>
                <c:pt idx="1128">
                  <c:v>Jun 27, 2022</c:v>
                </c:pt>
                <c:pt idx="1129">
                  <c:v>Jun 28, 2022</c:v>
                </c:pt>
                <c:pt idx="1130">
                  <c:v>Jun 29, 2022</c:v>
                </c:pt>
                <c:pt idx="1131">
                  <c:v>Jun 30, 2022</c:v>
                </c:pt>
                <c:pt idx="1132">
                  <c:v>Jul 01, 2022</c:v>
                </c:pt>
                <c:pt idx="1133">
                  <c:v>Jul 05, 2022</c:v>
                </c:pt>
                <c:pt idx="1134">
                  <c:v>Jul 06, 2022</c:v>
                </c:pt>
                <c:pt idx="1135">
                  <c:v>Jul 07, 2022</c:v>
                </c:pt>
                <c:pt idx="1136">
                  <c:v>Jul 08, 2022</c:v>
                </c:pt>
                <c:pt idx="1137">
                  <c:v>Jul 11, 2022</c:v>
                </c:pt>
                <c:pt idx="1138">
                  <c:v>Jul 12, 2022</c:v>
                </c:pt>
                <c:pt idx="1139">
                  <c:v>Jul 13, 2022</c:v>
                </c:pt>
                <c:pt idx="1140">
                  <c:v>Jul 14, 2022</c:v>
                </c:pt>
                <c:pt idx="1141">
                  <c:v>Jul 15, 2022</c:v>
                </c:pt>
                <c:pt idx="1142">
                  <c:v>Jul 18, 2022</c:v>
                </c:pt>
                <c:pt idx="1143">
                  <c:v>Jul 19, 2022</c:v>
                </c:pt>
                <c:pt idx="1144">
                  <c:v>Jul 20, 2022</c:v>
                </c:pt>
                <c:pt idx="1145">
                  <c:v>Jul 21, 2022</c:v>
                </c:pt>
                <c:pt idx="1146">
                  <c:v>Jul 22, 2022</c:v>
                </c:pt>
                <c:pt idx="1147">
                  <c:v>Jul 25, 2022</c:v>
                </c:pt>
                <c:pt idx="1148">
                  <c:v>Jul 26, 2022</c:v>
                </c:pt>
                <c:pt idx="1149">
                  <c:v>Jul 27, 2022</c:v>
                </c:pt>
                <c:pt idx="1150">
                  <c:v>Jul 28, 2022</c:v>
                </c:pt>
                <c:pt idx="1151">
                  <c:v>Jul 29, 2022</c:v>
                </c:pt>
                <c:pt idx="1152">
                  <c:v>Aug 01, 2022</c:v>
                </c:pt>
                <c:pt idx="1153">
                  <c:v>Aug 02, 2022</c:v>
                </c:pt>
                <c:pt idx="1154">
                  <c:v>Aug 03, 2022</c:v>
                </c:pt>
                <c:pt idx="1155">
                  <c:v>Aug 04, 2022</c:v>
                </c:pt>
                <c:pt idx="1156">
                  <c:v>Aug 05, 2022</c:v>
                </c:pt>
                <c:pt idx="1157">
                  <c:v>Aug 08, 2022</c:v>
                </c:pt>
                <c:pt idx="1158">
                  <c:v>Aug 09, 2022</c:v>
                </c:pt>
                <c:pt idx="1159">
                  <c:v>Aug 10, 2022</c:v>
                </c:pt>
                <c:pt idx="1160">
                  <c:v>Aug 11, 2022</c:v>
                </c:pt>
                <c:pt idx="1161">
                  <c:v>Aug 12, 2022</c:v>
                </c:pt>
                <c:pt idx="1162">
                  <c:v>Aug 15, 2022</c:v>
                </c:pt>
                <c:pt idx="1163">
                  <c:v>Aug 16, 2022</c:v>
                </c:pt>
                <c:pt idx="1164">
                  <c:v>Aug 17, 2022</c:v>
                </c:pt>
                <c:pt idx="1165">
                  <c:v>Aug 18, 2022</c:v>
                </c:pt>
                <c:pt idx="1166">
                  <c:v>Aug 19, 2022</c:v>
                </c:pt>
                <c:pt idx="1167">
                  <c:v>Aug 22, 2022</c:v>
                </c:pt>
                <c:pt idx="1168">
                  <c:v>Aug 23, 2022</c:v>
                </c:pt>
                <c:pt idx="1169">
                  <c:v>Aug 24, 2022</c:v>
                </c:pt>
                <c:pt idx="1170">
                  <c:v>Aug 25, 2022</c:v>
                </c:pt>
                <c:pt idx="1171">
                  <c:v>Aug 26, 2022</c:v>
                </c:pt>
                <c:pt idx="1172">
                  <c:v>Aug 29, 2022</c:v>
                </c:pt>
                <c:pt idx="1173">
                  <c:v>Aug 30, 2022</c:v>
                </c:pt>
                <c:pt idx="1174">
                  <c:v>Aug 31, 2022</c:v>
                </c:pt>
                <c:pt idx="1175">
                  <c:v>Sep 01, 2022</c:v>
                </c:pt>
                <c:pt idx="1176">
                  <c:v>Sep 02, 2022</c:v>
                </c:pt>
                <c:pt idx="1177">
                  <c:v>Sep 06, 2022</c:v>
                </c:pt>
                <c:pt idx="1178">
                  <c:v>Sep 07, 2022</c:v>
                </c:pt>
                <c:pt idx="1179">
                  <c:v>Sep 08, 2022</c:v>
                </c:pt>
                <c:pt idx="1180">
                  <c:v>Sep 09, 2022</c:v>
                </c:pt>
                <c:pt idx="1181">
                  <c:v>Sep 12, 2022</c:v>
                </c:pt>
                <c:pt idx="1182">
                  <c:v>Sep 13, 2022</c:v>
                </c:pt>
                <c:pt idx="1183">
                  <c:v>Sep 14, 2022</c:v>
                </c:pt>
                <c:pt idx="1184">
                  <c:v>Sep 15, 2022</c:v>
                </c:pt>
                <c:pt idx="1185">
                  <c:v>Sep 16, 2022</c:v>
                </c:pt>
                <c:pt idx="1186">
                  <c:v>Sep 19, 2022</c:v>
                </c:pt>
                <c:pt idx="1187">
                  <c:v>Sep 20, 2022</c:v>
                </c:pt>
                <c:pt idx="1188">
                  <c:v>Sep 21, 2022</c:v>
                </c:pt>
                <c:pt idx="1189">
                  <c:v>Sep 22, 2022</c:v>
                </c:pt>
                <c:pt idx="1190">
                  <c:v>Sep 23, 2022</c:v>
                </c:pt>
                <c:pt idx="1191">
                  <c:v>Sep 26, 2022</c:v>
                </c:pt>
                <c:pt idx="1192">
                  <c:v>Sep 27, 2022</c:v>
                </c:pt>
                <c:pt idx="1193">
                  <c:v>Sep 28, 2022</c:v>
                </c:pt>
                <c:pt idx="1194">
                  <c:v>Sep 29, 2022</c:v>
                </c:pt>
                <c:pt idx="1195">
                  <c:v>Sep 30, 2022</c:v>
                </c:pt>
                <c:pt idx="1196">
                  <c:v>Oct 03, 2022</c:v>
                </c:pt>
                <c:pt idx="1197">
                  <c:v>Oct 04, 2022</c:v>
                </c:pt>
                <c:pt idx="1198">
                  <c:v>Oct 05, 2022</c:v>
                </c:pt>
                <c:pt idx="1199">
                  <c:v>Oct 06, 2022</c:v>
                </c:pt>
                <c:pt idx="1200">
                  <c:v>Oct 07, 2022</c:v>
                </c:pt>
                <c:pt idx="1201">
                  <c:v>Oct 10, 2022</c:v>
                </c:pt>
                <c:pt idx="1202">
                  <c:v>Oct 11, 2022</c:v>
                </c:pt>
                <c:pt idx="1203">
                  <c:v>Oct 12, 2022</c:v>
                </c:pt>
                <c:pt idx="1204">
                  <c:v>Oct 13, 2022</c:v>
                </c:pt>
                <c:pt idx="1205">
                  <c:v>Oct 14, 2022</c:v>
                </c:pt>
                <c:pt idx="1206">
                  <c:v>Oct 17, 2022</c:v>
                </c:pt>
                <c:pt idx="1207">
                  <c:v>Oct 18, 2022</c:v>
                </c:pt>
                <c:pt idx="1208">
                  <c:v>Oct 19, 2022</c:v>
                </c:pt>
                <c:pt idx="1209">
                  <c:v>Oct 20, 2022</c:v>
                </c:pt>
                <c:pt idx="1210">
                  <c:v>Oct 21, 2022</c:v>
                </c:pt>
                <c:pt idx="1211">
                  <c:v>Oct 24, 2022</c:v>
                </c:pt>
                <c:pt idx="1212">
                  <c:v>Oct 25, 2022</c:v>
                </c:pt>
                <c:pt idx="1213">
                  <c:v>Oct 26, 2022</c:v>
                </c:pt>
                <c:pt idx="1214">
                  <c:v>Oct 27, 2022</c:v>
                </c:pt>
                <c:pt idx="1215">
                  <c:v>Oct 28, 2022</c:v>
                </c:pt>
                <c:pt idx="1216">
                  <c:v>Oct 31, 2022</c:v>
                </c:pt>
                <c:pt idx="1217">
                  <c:v>Nov 01, 2022</c:v>
                </c:pt>
                <c:pt idx="1218">
                  <c:v>Nov 02, 2022</c:v>
                </c:pt>
                <c:pt idx="1219">
                  <c:v>Nov 03, 2022</c:v>
                </c:pt>
                <c:pt idx="1220">
                  <c:v>Nov 04, 2022</c:v>
                </c:pt>
                <c:pt idx="1221">
                  <c:v>Nov 07, 2022</c:v>
                </c:pt>
                <c:pt idx="1222">
                  <c:v>Nov 08, 2022</c:v>
                </c:pt>
                <c:pt idx="1223">
                  <c:v>Nov 09, 2022</c:v>
                </c:pt>
                <c:pt idx="1224">
                  <c:v>Nov 10, 2022</c:v>
                </c:pt>
                <c:pt idx="1225">
                  <c:v>Nov 11, 2022</c:v>
                </c:pt>
                <c:pt idx="1226">
                  <c:v>Nov 14, 2022</c:v>
                </c:pt>
                <c:pt idx="1227">
                  <c:v>Nov 15, 2022</c:v>
                </c:pt>
                <c:pt idx="1228">
                  <c:v>Nov 16, 2022</c:v>
                </c:pt>
                <c:pt idx="1229">
                  <c:v>Nov 17, 2022</c:v>
                </c:pt>
                <c:pt idx="1230">
                  <c:v>Nov 18, 2022</c:v>
                </c:pt>
                <c:pt idx="1231">
                  <c:v>Nov 21, 2022</c:v>
                </c:pt>
                <c:pt idx="1232">
                  <c:v>Nov 22, 2022</c:v>
                </c:pt>
                <c:pt idx="1233">
                  <c:v>Nov 23, 2022</c:v>
                </c:pt>
                <c:pt idx="1234">
                  <c:v>Nov 25, 2022</c:v>
                </c:pt>
                <c:pt idx="1235">
                  <c:v>Nov 28, 2022</c:v>
                </c:pt>
                <c:pt idx="1236">
                  <c:v>Nov 29, 2022</c:v>
                </c:pt>
                <c:pt idx="1237">
                  <c:v>Nov 30, 2022</c:v>
                </c:pt>
                <c:pt idx="1238">
                  <c:v>Dec 01, 2022</c:v>
                </c:pt>
                <c:pt idx="1239">
                  <c:v>Dec 02, 2022</c:v>
                </c:pt>
                <c:pt idx="1240">
                  <c:v>Dec 05, 2022</c:v>
                </c:pt>
                <c:pt idx="1241">
                  <c:v>Dec 06, 2022</c:v>
                </c:pt>
                <c:pt idx="1242">
                  <c:v>Dec 07, 2022</c:v>
                </c:pt>
                <c:pt idx="1243">
                  <c:v>Dec 08, 2022</c:v>
                </c:pt>
                <c:pt idx="1244">
                  <c:v>Dec 09, 2022</c:v>
                </c:pt>
                <c:pt idx="1245">
                  <c:v>Dec 12, 2022</c:v>
                </c:pt>
                <c:pt idx="1246">
                  <c:v>Dec 13, 2022</c:v>
                </c:pt>
                <c:pt idx="1247">
                  <c:v>Dec 14, 2022</c:v>
                </c:pt>
                <c:pt idx="1248">
                  <c:v>Dec 15, 2022</c:v>
                </c:pt>
                <c:pt idx="1249">
                  <c:v>Dec 16, 2022</c:v>
                </c:pt>
                <c:pt idx="1250">
                  <c:v>Dec 19, 2022</c:v>
                </c:pt>
                <c:pt idx="1251">
                  <c:v>Dec 20, 2022</c:v>
                </c:pt>
                <c:pt idx="1252">
                  <c:v>Dec 21, 2022</c:v>
                </c:pt>
                <c:pt idx="1253">
                  <c:v>Dec 22, 2022</c:v>
                </c:pt>
                <c:pt idx="1254">
                  <c:v>Dec 23, 2022</c:v>
                </c:pt>
                <c:pt idx="1255">
                  <c:v>Dec 27, 2022</c:v>
                </c:pt>
                <c:pt idx="1256">
                  <c:v>Dec 28, 2022</c:v>
                </c:pt>
                <c:pt idx="1257">
                  <c:v>Dec 29, 2022</c:v>
                </c:pt>
                <c:pt idx="1258">
                  <c:v>Dec 30, 2022</c:v>
                </c:pt>
                <c:pt idx="1259">
                  <c:v>Jan 03, 2023</c:v>
                </c:pt>
                <c:pt idx="1260">
                  <c:v>Jan 04, 2023</c:v>
                </c:pt>
                <c:pt idx="1261">
                  <c:v>Jan 05, 2023</c:v>
                </c:pt>
                <c:pt idx="1262">
                  <c:v>Jan 06, 2023</c:v>
                </c:pt>
                <c:pt idx="1263">
                  <c:v>Jan 09, 2023</c:v>
                </c:pt>
                <c:pt idx="1264">
                  <c:v>Jan 10, 2023</c:v>
                </c:pt>
                <c:pt idx="1265">
                  <c:v>Jan 11, 2023</c:v>
                </c:pt>
                <c:pt idx="1266">
                  <c:v>Jan 12, 2023</c:v>
                </c:pt>
                <c:pt idx="1267">
                  <c:v>Jan 13, 2023</c:v>
                </c:pt>
                <c:pt idx="1268">
                  <c:v>Jan 17, 2023</c:v>
                </c:pt>
                <c:pt idx="1269">
                  <c:v>Jan 18, 2023</c:v>
                </c:pt>
                <c:pt idx="1270">
                  <c:v>Jan 19, 2023</c:v>
                </c:pt>
                <c:pt idx="1271">
                  <c:v>Jan 20, 2023</c:v>
                </c:pt>
                <c:pt idx="1272">
                  <c:v>Jan 23, 2023</c:v>
                </c:pt>
                <c:pt idx="1273">
                  <c:v>Jan 24, 2023</c:v>
                </c:pt>
                <c:pt idx="1274">
                  <c:v>Jan 25, 2023</c:v>
                </c:pt>
                <c:pt idx="1275">
                  <c:v>Jan 26, 2023</c:v>
                </c:pt>
                <c:pt idx="1276">
                  <c:v>Jan 27, 2023</c:v>
                </c:pt>
                <c:pt idx="1277">
                  <c:v>Jan 30, 2023</c:v>
                </c:pt>
              </c:strCache>
            </c:strRef>
          </c:cat>
          <c:val>
            <c:numRef>
              <c:f>'SP500'!$E$2:$E$1279</c:f>
              <c:numCache>
                <c:formatCode>#,##0.00</c:formatCode>
                <c:ptCount val="1278"/>
                <c:pt idx="0">
                  <c:v>2695.81</c:v>
                </c:pt>
                <c:pt idx="1">
                  <c:v>2713.06</c:v>
                </c:pt>
                <c:pt idx="2">
                  <c:v>2723.99</c:v>
                </c:pt>
                <c:pt idx="3">
                  <c:v>2743.15</c:v>
                </c:pt>
                <c:pt idx="4">
                  <c:v>2747.71</c:v>
                </c:pt>
                <c:pt idx="5">
                  <c:v>2751.29</c:v>
                </c:pt>
                <c:pt idx="6">
                  <c:v>2748.23</c:v>
                </c:pt>
                <c:pt idx="7">
                  <c:v>2767.56</c:v>
                </c:pt>
                <c:pt idx="8">
                  <c:v>2786.24</c:v>
                </c:pt>
                <c:pt idx="9">
                  <c:v>2776.42</c:v>
                </c:pt>
                <c:pt idx="10">
                  <c:v>2802.56</c:v>
                </c:pt>
                <c:pt idx="11">
                  <c:v>2798.03</c:v>
                </c:pt>
                <c:pt idx="12">
                  <c:v>2810.3</c:v>
                </c:pt>
                <c:pt idx="13">
                  <c:v>2832.97</c:v>
                </c:pt>
                <c:pt idx="14">
                  <c:v>2839.13</c:v>
                </c:pt>
                <c:pt idx="15">
                  <c:v>2837.54</c:v>
                </c:pt>
                <c:pt idx="16">
                  <c:v>2839.25</c:v>
                </c:pt>
                <c:pt idx="17">
                  <c:v>2872.87</c:v>
                </c:pt>
                <c:pt idx="18">
                  <c:v>2853.53</c:v>
                </c:pt>
                <c:pt idx="19">
                  <c:v>2822.43</c:v>
                </c:pt>
                <c:pt idx="20">
                  <c:v>2823.81</c:v>
                </c:pt>
                <c:pt idx="21">
                  <c:v>2821.98</c:v>
                </c:pt>
                <c:pt idx="22">
                  <c:v>2762.13</c:v>
                </c:pt>
                <c:pt idx="23">
                  <c:v>2648.94</c:v>
                </c:pt>
                <c:pt idx="24">
                  <c:v>2695.14</c:v>
                </c:pt>
                <c:pt idx="25">
                  <c:v>2681.66</c:v>
                </c:pt>
                <c:pt idx="26">
                  <c:v>2581</c:v>
                </c:pt>
                <c:pt idx="27">
                  <c:v>2619.5500000000002</c:v>
                </c:pt>
                <c:pt idx="28">
                  <c:v>2656</c:v>
                </c:pt>
                <c:pt idx="29">
                  <c:v>2662.94</c:v>
                </c:pt>
                <c:pt idx="30">
                  <c:v>2698.63</c:v>
                </c:pt>
                <c:pt idx="31">
                  <c:v>2731.2</c:v>
                </c:pt>
                <c:pt idx="32">
                  <c:v>2732.22</c:v>
                </c:pt>
                <c:pt idx="33">
                  <c:v>2716.26</c:v>
                </c:pt>
                <c:pt idx="34">
                  <c:v>2701.33</c:v>
                </c:pt>
                <c:pt idx="35">
                  <c:v>2703.96</c:v>
                </c:pt>
                <c:pt idx="36">
                  <c:v>2747.3</c:v>
                </c:pt>
                <c:pt idx="37">
                  <c:v>2779.6</c:v>
                </c:pt>
                <c:pt idx="38">
                  <c:v>2744.28</c:v>
                </c:pt>
                <c:pt idx="39">
                  <c:v>2713.83</c:v>
                </c:pt>
                <c:pt idx="40">
                  <c:v>2677.67</c:v>
                </c:pt>
                <c:pt idx="41">
                  <c:v>2691.25</c:v>
                </c:pt>
                <c:pt idx="42">
                  <c:v>2720.94</c:v>
                </c:pt>
                <c:pt idx="43">
                  <c:v>2728.12</c:v>
                </c:pt>
                <c:pt idx="44">
                  <c:v>2726.8</c:v>
                </c:pt>
                <c:pt idx="45">
                  <c:v>2738.97</c:v>
                </c:pt>
                <c:pt idx="46">
                  <c:v>2786.57</c:v>
                </c:pt>
                <c:pt idx="47">
                  <c:v>2783.02</c:v>
                </c:pt>
                <c:pt idx="48">
                  <c:v>2765.31</c:v>
                </c:pt>
                <c:pt idx="49">
                  <c:v>2749.48</c:v>
                </c:pt>
                <c:pt idx="50">
                  <c:v>2747.33</c:v>
                </c:pt>
                <c:pt idx="51">
                  <c:v>2752.01</c:v>
                </c:pt>
                <c:pt idx="52">
                  <c:v>2712.92</c:v>
                </c:pt>
                <c:pt idx="53">
                  <c:v>2716.94</c:v>
                </c:pt>
                <c:pt idx="54">
                  <c:v>2711.93</c:v>
                </c:pt>
                <c:pt idx="55">
                  <c:v>2643.69</c:v>
                </c:pt>
                <c:pt idx="56">
                  <c:v>2588.2600000000002</c:v>
                </c:pt>
                <c:pt idx="57">
                  <c:v>2658.55</c:v>
                </c:pt>
                <c:pt idx="58">
                  <c:v>2612.62</c:v>
                </c:pt>
                <c:pt idx="59">
                  <c:v>2605</c:v>
                </c:pt>
                <c:pt idx="60">
                  <c:v>2640.87</c:v>
                </c:pt>
                <c:pt idx="61">
                  <c:v>2581.88</c:v>
                </c:pt>
                <c:pt idx="62">
                  <c:v>2614.4499999999998</c:v>
                </c:pt>
                <c:pt idx="63">
                  <c:v>2644.69</c:v>
                </c:pt>
                <c:pt idx="64">
                  <c:v>2662.84</c:v>
                </c:pt>
                <c:pt idx="65">
                  <c:v>2604.4699999999998</c:v>
                </c:pt>
                <c:pt idx="66">
                  <c:v>2613.16</c:v>
                </c:pt>
                <c:pt idx="67">
                  <c:v>2656.87</c:v>
                </c:pt>
                <c:pt idx="68">
                  <c:v>2642.19</c:v>
                </c:pt>
                <c:pt idx="69">
                  <c:v>2663.99</c:v>
                </c:pt>
                <c:pt idx="70">
                  <c:v>2656.3</c:v>
                </c:pt>
                <c:pt idx="71">
                  <c:v>2677.84</c:v>
                </c:pt>
                <c:pt idx="72">
                  <c:v>2706.39</c:v>
                </c:pt>
                <c:pt idx="73">
                  <c:v>2708.64</c:v>
                </c:pt>
                <c:pt idx="74">
                  <c:v>2693.13</c:v>
                </c:pt>
                <c:pt idx="75">
                  <c:v>2670.14</c:v>
                </c:pt>
                <c:pt idx="76">
                  <c:v>2670.29</c:v>
                </c:pt>
                <c:pt idx="77">
                  <c:v>2634.56</c:v>
                </c:pt>
                <c:pt idx="78">
                  <c:v>2639.4</c:v>
                </c:pt>
                <c:pt idx="79">
                  <c:v>2666.94</c:v>
                </c:pt>
                <c:pt idx="80">
                  <c:v>2669.91</c:v>
                </c:pt>
                <c:pt idx="81">
                  <c:v>2648.05</c:v>
                </c:pt>
                <c:pt idx="82">
                  <c:v>2654.8</c:v>
                </c:pt>
                <c:pt idx="83">
                  <c:v>2635.67</c:v>
                </c:pt>
                <c:pt idx="84">
                  <c:v>2629.73</c:v>
                </c:pt>
                <c:pt idx="85">
                  <c:v>2663.42</c:v>
                </c:pt>
                <c:pt idx="86">
                  <c:v>2672.63</c:v>
                </c:pt>
                <c:pt idx="87">
                  <c:v>2671.92</c:v>
                </c:pt>
                <c:pt idx="88">
                  <c:v>2697.79</c:v>
                </c:pt>
                <c:pt idx="89">
                  <c:v>2723.07</c:v>
                </c:pt>
                <c:pt idx="90">
                  <c:v>2727.72</c:v>
                </c:pt>
                <c:pt idx="91">
                  <c:v>2730.13</c:v>
                </c:pt>
                <c:pt idx="92">
                  <c:v>2711.45</c:v>
                </c:pt>
                <c:pt idx="93">
                  <c:v>2722.46</c:v>
                </c:pt>
                <c:pt idx="94">
                  <c:v>2720.13</c:v>
                </c:pt>
                <c:pt idx="95">
                  <c:v>2712.97</c:v>
                </c:pt>
                <c:pt idx="96">
                  <c:v>2733.01</c:v>
                </c:pt>
                <c:pt idx="97">
                  <c:v>2724.44</c:v>
                </c:pt>
                <c:pt idx="98">
                  <c:v>2733.29</c:v>
                </c:pt>
                <c:pt idx="99">
                  <c:v>2727.76</c:v>
                </c:pt>
                <c:pt idx="100">
                  <c:v>2721.33</c:v>
                </c:pt>
                <c:pt idx="101">
                  <c:v>2689.86</c:v>
                </c:pt>
                <c:pt idx="102">
                  <c:v>2724.01</c:v>
                </c:pt>
                <c:pt idx="103">
                  <c:v>2705.27</c:v>
                </c:pt>
                <c:pt idx="104">
                  <c:v>2734.62</c:v>
                </c:pt>
                <c:pt idx="105">
                  <c:v>2746.87</c:v>
                </c:pt>
                <c:pt idx="106">
                  <c:v>2748.8</c:v>
                </c:pt>
                <c:pt idx="107">
                  <c:v>2772.35</c:v>
                </c:pt>
                <c:pt idx="108">
                  <c:v>2770.37</c:v>
                </c:pt>
                <c:pt idx="109">
                  <c:v>2779.03</c:v>
                </c:pt>
                <c:pt idx="110">
                  <c:v>2782</c:v>
                </c:pt>
                <c:pt idx="111">
                  <c:v>2786.85</c:v>
                </c:pt>
                <c:pt idx="112">
                  <c:v>2775.63</c:v>
                </c:pt>
                <c:pt idx="113">
                  <c:v>2782.49</c:v>
                </c:pt>
                <c:pt idx="114">
                  <c:v>2779.66</c:v>
                </c:pt>
                <c:pt idx="115">
                  <c:v>2773.75</c:v>
                </c:pt>
                <c:pt idx="116">
                  <c:v>2762.59</c:v>
                </c:pt>
                <c:pt idx="117">
                  <c:v>2767.32</c:v>
                </c:pt>
                <c:pt idx="118">
                  <c:v>2749.76</c:v>
                </c:pt>
                <c:pt idx="119">
                  <c:v>2754.88</c:v>
                </c:pt>
                <c:pt idx="120">
                  <c:v>2717.07</c:v>
                </c:pt>
                <c:pt idx="121">
                  <c:v>2723.06</c:v>
                </c:pt>
                <c:pt idx="122">
                  <c:v>2699.63</c:v>
                </c:pt>
                <c:pt idx="123">
                  <c:v>2716.31</c:v>
                </c:pt>
                <c:pt idx="124">
                  <c:v>2718.37</c:v>
                </c:pt>
                <c:pt idx="125">
                  <c:v>2726.71</c:v>
                </c:pt>
                <c:pt idx="126">
                  <c:v>2713.22</c:v>
                </c:pt>
                <c:pt idx="127">
                  <c:v>2736.61</c:v>
                </c:pt>
                <c:pt idx="128">
                  <c:v>2759.82</c:v>
                </c:pt>
                <c:pt idx="129">
                  <c:v>2784.17</c:v>
                </c:pt>
                <c:pt idx="130">
                  <c:v>2793.84</c:v>
                </c:pt>
                <c:pt idx="131">
                  <c:v>2774.02</c:v>
                </c:pt>
                <c:pt idx="132">
                  <c:v>2798.29</c:v>
                </c:pt>
                <c:pt idx="133">
                  <c:v>2801.31</c:v>
                </c:pt>
                <c:pt idx="134">
                  <c:v>2798.43</c:v>
                </c:pt>
                <c:pt idx="135">
                  <c:v>2809.55</c:v>
                </c:pt>
                <c:pt idx="136">
                  <c:v>2815.62</c:v>
                </c:pt>
                <c:pt idx="137">
                  <c:v>2804.49</c:v>
                </c:pt>
                <c:pt idx="138">
                  <c:v>2801.83</c:v>
                </c:pt>
                <c:pt idx="139">
                  <c:v>2806.98</c:v>
                </c:pt>
                <c:pt idx="140">
                  <c:v>2820.4</c:v>
                </c:pt>
                <c:pt idx="141">
                  <c:v>2846.07</c:v>
                </c:pt>
                <c:pt idx="142">
                  <c:v>2837.44</c:v>
                </c:pt>
                <c:pt idx="143">
                  <c:v>2818.82</c:v>
                </c:pt>
                <c:pt idx="144">
                  <c:v>2802.6</c:v>
                </c:pt>
                <c:pt idx="145">
                  <c:v>2816.29</c:v>
                </c:pt>
                <c:pt idx="146">
                  <c:v>2813.36</c:v>
                </c:pt>
                <c:pt idx="147">
                  <c:v>2827.22</c:v>
                </c:pt>
                <c:pt idx="148">
                  <c:v>2840.35</c:v>
                </c:pt>
                <c:pt idx="149">
                  <c:v>2850.4</c:v>
                </c:pt>
                <c:pt idx="150">
                  <c:v>2858.45</c:v>
                </c:pt>
                <c:pt idx="151">
                  <c:v>2857.7</c:v>
                </c:pt>
                <c:pt idx="152">
                  <c:v>2853.58</c:v>
                </c:pt>
                <c:pt idx="153">
                  <c:v>2833.28</c:v>
                </c:pt>
                <c:pt idx="154">
                  <c:v>2821.93</c:v>
                </c:pt>
                <c:pt idx="155">
                  <c:v>2839.96</c:v>
                </c:pt>
                <c:pt idx="156">
                  <c:v>2818.37</c:v>
                </c:pt>
                <c:pt idx="157">
                  <c:v>2840.69</c:v>
                </c:pt>
                <c:pt idx="158">
                  <c:v>2850.13</c:v>
                </c:pt>
                <c:pt idx="159">
                  <c:v>2857.05</c:v>
                </c:pt>
                <c:pt idx="160">
                  <c:v>2862.96</c:v>
                </c:pt>
                <c:pt idx="161">
                  <c:v>2861.82</c:v>
                </c:pt>
                <c:pt idx="162">
                  <c:v>2856.98</c:v>
                </c:pt>
                <c:pt idx="163">
                  <c:v>2874.69</c:v>
                </c:pt>
                <c:pt idx="164">
                  <c:v>2896.74</c:v>
                </c:pt>
                <c:pt idx="165">
                  <c:v>2897.52</c:v>
                </c:pt>
                <c:pt idx="166">
                  <c:v>2914.04</c:v>
                </c:pt>
                <c:pt idx="167">
                  <c:v>2901.13</c:v>
                </c:pt>
                <c:pt idx="168">
                  <c:v>2901.52</c:v>
                </c:pt>
                <c:pt idx="169">
                  <c:v>2896.72</c:v>
                </c:pt>
                <c:pt idx="170">
                  <c:v>2888.6</c:v>
                </c:pt>
                <c:pt idx="171">
                  <c:v>2878.05</c:v>
                </c:pt>
                <c:pt idx="172">
                  <c:v>2871.68</c:v>
                </c:pt>
                <c:pt idx="173">
                  <c:v>2877.13</c:v>
                </c:pt>
                <c:pt idx="174">
                  <c:v>2887.89</c:v>
                </c:pt>
                <c:pt idx="175">
                  <c:v>2888.92</c:v>
                </c:pt>
                <c:pt idx="176">
                  <c:v>2904.18</c:v>
                </c:pt>
                <c:pt idx="177">
                  <c:v>2904.98</c:v>
                </c:pt>
                <c:pt idx="178">
                  <c:v>2888.8</c:v>
                </c:pt>
                <c:pt idx="179">
                  <c:v>2904.31</c:v>
                </c:pt>
                <c:pt idx="180">
                  <c:v>2907.95</c:v>
                </c:pt>
                <c:pt idx="181">
                  <c:v>2930.75</c:v>
                </c:pt>
                <c:pt idx="182">
                  <c:v>2929.67</c:v>
                </c:pt>
                <c:pt idx="183">
                  <c:v>2919.37</c:v>
                </c:pt>
                <c:pt idx="184">
                  <c:v>2915.56</c:v>
                </c:pt>
                <c:pt idx="185">
                  <c:v>2905.97</c:v>
                </c:pt>
                <c:pt idx="186">
                  <c:v>2914</c:v>
                </c:pt>
                <c:pt idx="187">
                  <c:v>2913.98</c:v>
                </c:pt>
                <c:pt idx="188">
                  <c:v>2924.59</c:v>
                </c:pt>
                <c:pt idx="189">
                  <c:v>2923.43</c:v>
                </c:pt>
                <c:pt idx="190">
                  <c:v>2925.51</c:v>
                </c:pt>
                <c:pt idx="191">
                  <c:v>2901.61</c:v>
                </c:pt>
                <c:pt idx="192">
                  <c:v>2885.57</c:v>
                </c:pt>
                <c:pt idx="193">
                  <c:v>2884.43</c:v>
                </c:pt>
                <c:pt idx="194">
                  <c:v>2880.34</c:v>
                </c:pt>
                <c:pt idx="195">
                  <c:v>2785.68</c:v>
                </c:pt>
                <c:pt idx="196">
                  <c:v>2728.37</c:v>
                </c:pt>
                <c:pt idx="197">
                  <c:v>2767.13</c:v>
                </c:pt>
                <c:pt idx="198">
                  <c:v>2750.79</c:v>
                </c:pt>
                <c:pt idx="199">
                  <c:v>2809.92</c:v>
                </c:pt>
                <c:pt idx="200">
                  <c:v>2809.21</c:v>
                </c:pt>
                <c:pt idx="201">
                  <c:v>2768.78</c:v>
                </c:pt>
                <c:pt idx="202">
                  <c:v>2767.78</c:v>
                </c:pt>
                <c:pt idx="203">
                  <c:v>2755.88</c:v>
                </c:pt>
                <c:pt idx="204">
                  <c:v>2740.69</c:v>
                </c:pt>
                <c:pt idx="205">
                  <c:v>2656.1</c:v>
                </c:pt>
                <c:pt idx="206">
                  <c:v>2705.57</c:v>
                </c:pt>
                <c:pt idx="207">
                  <c:v>2658.69</c:v>
                </c:pt>
                <c:pt idx="208">
                  <c:v>2641.25</c:v>
                </c:pt>
                <c:pt idx="209">
                  <c:v>2682.63</c:v>
                </c:pt>
                <c:pt idx="210">
                  <c:v>2711.74</c:v>
                </c:pt>
                <c:pt idx="211">
                  <c:v>2740.37</c:v>
                </c:pt>
                <c:pt idx="212">
                  <c:v>2723.06</c:v>
                </c:pt>
                <c:pt idx="213">
                  <c:v>2738.31</c:v>
                </c:pt>
                <c:pt idx="214">
                  <c:v>2755.45</c:v>
                </c:pt>
                <c:pt idx="215">
                  <c:v>2813.89</c:v>
                </c:pt>
                <c:pt idx="216">
                  <c:v>2806.83</c:v>
                </c:pt>
                <c:pt idx="217">
                  <c:v>2781.01</c:v>
                </c:pt>
                <c:pt idx="218">
                  <c:v>2726.22</c:v>
                </c:pt>
                <c:pt idx="219">
                  <c:v>2722.18</c:v>
                </c:pt>
                <c:pt idx="220">
                  <c:v>2701.58</c:v>
                </c:pt>
                <c:pt idx="221">
                  <c:v>2730.2</c:v>
                </c:pt>
                <c:pt idx="222">
                  <c:v>2736.27</c:v>
                </c:pt>
                <c:pt idx="223">
                  <c:v>2690.73</c:v>
                </c:pt>
                <c:pt idx="224">
                  <c:v>2641.89</c:v>
                </c:pt>
                <c:pt idx="225">
                  <c:v>2649.93</c:v>
                </c:pt>
                <c:pt idx="226">
                  <c:v>2632.56</c:v>
                </c:pt>
                <c:pt idx="227">
                  <c:v>2673.45</c:v>
                </c:pt>
                <c:pt idx="228">
                  <c:v>2682.17</c:v>
                </c:pt>
                <c:pt idx="229">
                  <c:v>2743.79</c:v>
                </c:pt>
                <c:pt idx="230">
                  <c:v>2737.8</c:v>
                </c:pt>
                <c:pt idx="231">
                  <c:v>2760.17</c:v>
                </c:pt>
                <c:pt idx="232">
                  <c:v>2790.37</c:v>
                </c:pt>
                <c:pt idx="233">
                  <c:v>2700.06</c:v>
                </c:pt>
                <c:pt idx="234">
                  <c:v>2695.95</c:v>
                </c:pt>
                <c:pt idx="235">
                  <c:v>2633.08</c:v>
                </c:pt>
                <c:pt idx="236">
                  <c:v>2637.72</c:v>
                </c:pt>
                <c:pt idx="237">
                  <c:v>2636.78</c:v>
                </c:pt>
                <c:pt idx="238">
                  <c:v>2651.07</c:v>
                </c:pt>
                <c:pt idx="239">
                  <c:v>2650.54</c:v>
                </c:pt>
                <c:pt idx="240">
                  <c:v>2599.9499999999998</c:v>
                </c:pt>
                <c:pt idx="241">
                  <c:v>2545.94</c:v>
                </c:pt>
                <c:pt idx="242">
                  <c:v>2546.16</c:v>
                </c:pt>
                <c:pt idx="243">
                  <c:v>2506.96</c:v>
                </c:pt>
                <c:pt idx="244">
                  <c:v>2467.42</c:v>
                </c:pt>
                <c:pt idx="245">
                  <c:v>2416.62</c:v>
                </c:pt>
                <c:pt idx="246">
                  <c:v>2351.1</c:v>
                </c:pt>
                <c:pt idx="247">
                  <c:v>2467.6999999999998</c:v>
                </c:pt>
                <c:pt idx="248">
                  <c:v>2488.83</c:v>
                </c:pt>
                <c:pt idx="249">
                  <c:v>2485.7399999999998</c:v>
                </c:pt>
                <c:pt idx="250">
                  <c:v>2506.85</c:v>
                </c:pt>
                <c:pt idx="251">
                  <c:v>2510.0300000000002</c:v>
                </c:pt>
                <c:pt idx="252">
                  <c:v>2447.89</c:v>
                </c:pt>
                <c:pt idx="253">
                  <c:v>2531.94</c:v>
                </c:pt>
                <c:pt idx="254">
                  <c:v>2549.69</c:v>
                </c:pt>
                <c:pt idx="255">
                  <c:v>2574.41</c:v>
                </c:pt>
                <c:pt idx="256">
                  <c:v>2584.96</c:v>
                </c:pt>
                <c:pt idx="257">
                  <c:v>2596.64</c:v>
                </c:pt>
                <c:pt idx="258">
                  <c:v>2596.2600000000002</c:v>
                </c:pt>
                <c:pt idx="259">
                  <c:v>2582.61</c:v>
                </c:pt>
                <c:pt idx="260">
                  <c:v>2610.3000000000002</c:v>
                </c:pt>
                <c:pt idx="261">
                  <c:v>2616.1</c:v>
                </c:pt>
                <c:pt idx="262">
                  <c:v>2635.96</c:v>
                </c:pt>
                <c:pt idx="263">
                  <c:v>2670.71</c:v>
                </c:pt>
                <c:pt idx="264">
                  <c:v>2632.9</c:v>
                </c:pt>
                <c:pt idx="265">
                  <c:v>2638.7</c:v>
                </c:pt>
                <c:pt idx="266">
                  <c:v>2642.33</c:v>
                </c:pt>
                <c:pt idx="267">
                  <c:v>2664.76</c:v>
                </c:pt>
                <c:pt idx="268">
                  <c:v>2643.85</c:v>
                </c:pt>
                <c:pt idx="269">
                  <c:v>2640</c:v>
                </c:pt>
                <c:pt idx="270">
                  <c:v>2681.05</c:v>
                </c:pt>
                <c:pt idx="271">
                  <c:v>2704.1</c:v>
                </c:pt>
                <c:pt idx="272">
                  <c:v>2706.53</c:v>
                </c:pt>
                <c:pt idx="273">
                  <c:v>2724.87</c:v>
                </c:pt>
                <c:pt idx="274">
                  <c:v>2737.7</c:v>
                </c:pt>
                <c:pt idx="275">
                  <c:v>2731.61</c:v>
                </c:pt>
                <c:pt idx="276">
                  <c:v>2706.05</c:v>
                </c:pt>
                <c:pt idx="277">
                  <c:v>2707.88</c:v>
                </c:pt>
                <c:pt idx="278">
                  <c:v>2709.8</c:v>
                </c:pt>
                <c:pt idx="279">
                  <c:v>2744.73</c:v>
                </c:pt>
                <c:pt idx="280">
                  <c:v>2753.03</c:v>
                </c:pt>
                <c:pt idx="281">
                  <c:v>2745.73</c:v>
                </c:pt>
                <c:pt idx="282">
                  <c:v>2775.6</c:v>
                </c:pt>
                <c:pt idx="283">
                  <c:v>2779.76</c:v>
                </c:pt>
                <c:pt idx="284">
                  <c:v>2784.7</c:v>
                </c:pt>
                <c:pt idx="285">
                  <c:v>2774.88</c:v>
                </c:pt>
                <c:pt idx="286">
                  <c:v>2792.67</c:v>
                </c:pt>
                <c:pt idx="287">
                  <c:v>2796.11</c:v>
                </c:pt>
                <c:pt idx="288">
                  <c:v>2793.9</c:v>
                </c:pt>
                <c:pt idx="289">
                  <c:v>2792.38</c:v>
                </c:pt>
                <c:pt idx="290">
                  <c:v>2784.49</c:v>
                </c:pt>
                <c:pt idx="291">
                  <c:v>2803.69</c:v>
                </c:pt>
                <c:pt idx="292">
                  <c:v>2792.81</c:v>
                </c:pt>
                <c:pt idx="293">
                  <c:v>2789.65</c:v>
                </c:pt>
                <c:pt idx="294">
                  <c:v>2771.45</c:v>
                </c:pt>
                <c:pt idx="295">
                  <c:v>2748.93</c:v>
                </c:pt>
                <c:pt idx="296">
                  <c:v>2743.07</c:v>
                </c:pt>
                <c:pt idx="297">
                  <c:v>2783.3</c:v>
                </c:pt>
                <c:pt idx="298">
                  <c:v>2791.52</c:v>
                </c:pt>
                <c:pt idx="299">
                  <c:v>2810.92</c:v>
                </c:pt>
                <c:pt idx="300">
                  <c:v>2808.48</c:v>
                </c:pt>
                <c:pt idx="301">
                  <c:v>2822.48</c:v>
                </c:pt>
                <c:pt idx="302">
                  <c:v>2832.94</c:v>
                </c:pt>
                <c:pt idx="303">
                  <c:v>2832.57</c:v>
                </c:pt>
                <c:pt idx="304">
                  <c:v>2824.23</c:v>
                </c:pt>
                <c:pt idx="305">
                  <c:v>2854.88</c:v>
                </c:pt>
                <c:pt idx="306">
                  <c:v>2800.71</c:v>
                </c:pt>
                <c:pt idx="307">
                  <c:v>2798.36</c:v>
                </c:pt>
                <c:pt idx="308">
                  <c:v>2818.46</c:v>
                </c:pt>
                <c:pt idx="309">
                  <c:v>2805.37</c:v>
                </c:pt>
                <c:pt idx="310">
                  <c:v>2815.44</c:v>
                </c:pt>
                <c:pt idx="311">
                  <c:v>2834.4</c:v>
                </c:pt>
                <c:pt idx="312">
                  <c:v>2867.19</c:v>
                </c:pt>
                <c:pt idx="313">
                  <c:v>2867.24</c:v>
                </c:pt>
                <c:pt idx="314">
                  <c:v>2873.4</c:v>
                </c:pt>
                <c:pt idx="315">
                  <c:v>2879.39</c:v>
                </c:pt>
                <c:pt idx="316">
                  <c:v>2892.74</c:v>
                </c:pt>
                <c:pt idx="317">
                  <c:v>2895.77</c:v>
                </c:pt>
                <c:pt idx="318">
                  <c:v>2878.2</c:v>
                </c:pt>
                <c:pt idx="319">
                  <c:v>2888.21</c:v>
                </c:pt>
                <c:pt idx="320">
                  <c:v>2888.32</c:v>
                </c:pt>
                <c:pt idx="321">
                  <c:v>2907.41</c:v>
                </c:pt>
                <c:pt idx="322">
                  <c:v>2905.58</c:v>
                </c:pt>
                <c:pt idx="323">
                  <c:v>2907.06</c:v>
                </c:pt>
                <c:pt idx="324">
                  <c:v>2900.45</c:v>
                </c:pt>
                <c:pt idx="325">
                  <c:v>2905.03</c:v>
                </c:pt>
                <c:pt idx="326">
                  <c:v>2907.97</c:v>
                </c:pt>
                <c:pt idx="327">
                  <c:v>2933.68</c:v>
                </c:pt>
                <c:pt idx="328">
                  <c:v>2927.25</c:v>
                </c:pt>
                <c:pt idx="329">
                  <c:v>2926.17</c:v>
                </c:pt>
                <c:pt idx="330">
                  <c:v>2939.88</c:v>
                </c:pt>
                <c:pt idx="331">
                  <c:v>2943.03</c:v>
                </c:pt>
                <c:pt idx="332">
                  <c:v>2945.83</c:v>
                </c:pt>
                <c:pt idx="333">
                  <c:v>2923.73</c:v>
                </c:pt>
                <c:pt idx="334">
                  <c:v>2917.52</c:v>
                </c:pt>
                <c:pt idx="335">
                  <c:v>2945.64</c:v>
                </c:pt>
                <c:pt idx="336">
                  <c:v>2932.47</c:v>
                </c:pt>
                <c:pt idx="337">
                  <c:v>2884.05</c:v>
                </c:pt>
                <c:pt idx="338">
                  <c:v>2879.42</c:v>
                </c:pt>
                <c:pt idx="339">
                  <c:v>2870.72</c:v>
                </c:pt>
                <c:pt idx="340">
                  <c:v>2881.4</c:v>
                </c:pt>
                <c:pt idx="341">
                  <c:v>2811.87</c:v>
                </c:pt>
                <c:pt idx="342">
                  <c:v>2834.41</c:v>
                </c:pt>
                <c:pt idx="343">
                  <c:v>2850.96</c:v>
                </c:pt>
                <c:pt idx="344">
                  <c:v>2876.32</c:v>
                </c:pt>
                <c:pt idx="345">
                  <c:v>2859.53</c:v>
                </c:pt>
                <c:pt idx="346">
                  <c:v>2840.23</c:v>
                </c:pt>
                <c:pt idx="347">
                  <c:v>2864.36</c:v>
                </c:pt>
                <c:pt idx="348">
                  <c:v>2856.27</c:v>
                </c:pt>
                <c:pt idx="349">
                  <c:v>2822.24</c:v>
                </c:pt>
                <c:pt idx="350">
                  <c:v>2826.06</c:v>
                </c:pt>
                <c:pt idx="351">
                  <c:v>2802.39</c:v>
                </c:pt>
                <c:pt idx="352">
                  <c:v>2783.02</c:v>
                </c:pt>
                <c:pt idx="353">
                  <c:v>2788.86</c:v>
                </c:pt>
                <c:pt idx="354">
                  <c:v>2752.06</c:v>
                </c:pt>
                <c:pt idx="355">
                  <c:v>2744.45</c:v>
                </c:pt>
                <c:pt idx="356">
                  <c:v>2803.27</c:v>
                </c:pt>
                <c:pt idx="357">
                  <c:v>2826.15</c:v>
                </c:pt>
                <c:pt idx="358">
                  <c:v>2843.49</c:v>
                </c:pt>
                <c:pt idx="359">
                  <c:v>2873.34</c:v>
                </c:pt>
                <c:pt idx="360">
                  <c:v>2886.73</c:v>
                </c:pt>
                <c:pt idx="361">
                  <c:v>2885.72</c:v>
                </c:pt>
                <c:pt idx="362">
                  <c:v>2879.84</c:v>
                </c:pt>
                <c:pt idx="363">
                  <c:v>2891.64</c:v>
                </c:pt>
                <c:pt idx="364">
                  <c:v>2886.98</c:v>
                </c:pt>
                <c:pt idx="365">
                  <c:v>2889.67</c:v>
                </c:pt>
                <c:pt idx="366">
                  <c:v>2917.75</c:v>
                </c:pt>
                <c:pt idx="367">
                  <c:v>2926.46</c:v>
                </c:pt>
                <c:pt idx="368">
                  <c:v>2954.18</c:v>
                </c:pt>
                <c:pt idx="369">
                  <c:v>2950.46</c:v>
                </c:pt>
                <c:pt idx="370">
                  <c:v>2945.35</c:v>
                </c:pt>
                <c:pt idx="371">
                  <c:v>2917.38</c:v>
                </c:pt>
                <c:pt idx="372">
                  <c:v>2913.78</c:v>
                </c:pt>
                <c:pt idx="373">
                  <c:v>2924.92</c:v>
                </c:pt>
                <c:pt idx="374">
                  <c:v>2941.76</c:v>
                </c:pt>
                <c:pt idx="375">
                  <c:v>2964.33</c:v>
                </c:pt>
                <c:pt idx="376">
                  <c:v>2973.01</c:v>
                </c:pt>
                <c:pt idx="377">
                  <c:v>2995.82</c:v>
                </c:pt>
                <c:pt idx="378">
                  <c:v>2990.41</c:v>
                </c:pt>
                <c:pt idx="379">
                  <c:v>2975.95</c:v>
                </c:pt>
                <c:pt idx="380">
                  <c:v>2979.63</c:v>
                </c:pt>
                <c:pt idx="381">
                  <c:v>2993.07</c:v>
                </c:pt>
                <c:pt idx="382">
                  <c:v>2999.91</c:v>
                </c:pt>
                <c:pt idx="383">
                  <c:v>3013.77</c:v>
                </c:pt>
                <c:pt idx="384">
                  <c:v>3014.3</c:v>
                </c:pt>
                <c:pt idx="385">
                  <c:v>3004.04</c:v>
                </c:pt>
                <c:pt idx="386">
                  <c:v>2984.42</c:v>
                </c:pt>
                <c:pt idx="387">
                  <c:v>2995.11</c:v>
                </c:pt>
                <c:pt idx="388">
                  <c:v>2976.61</c:v>
                </c:pt>
                <c:pt idx="389">
                  <c:v>2985.03</c:v>
                </c:pt>
                <c:pt idx="390">
                  <c:v>3005.47</c:v>
                </c:pt>
                <c:pt idx="391">
                  <c:v>3019.56</c:v>
                </c:pt>
                <c:pt idx="392">
                  <c:v>3003.67</c:v>
                </c:pt>
                <c:pt idx="393">
                  <c:v>3025.86</c:v>
                </c:pt>
                <c:pt idx="394">
                  <c:v>3020.97</c:v>
                </c:pt>
                <c:pt idx="395">
                  <c:v>3013.18</c:v>
                </c:pt>
                <c:pt idx="396">
                  <c:v>2980.38</c:v>
                </c:pt>
                <c:pt idx="397">
                  <c:v>2953.56</c:v>
                </c:pt>
                <c:pt idx="398">
                  <c:v>2932.05</c:v>
                </c:pt>
                <c:pt idx="399">
                  <c:v>2844.74</c:v>
                </c:pt>
                <c:pt idx="400">
                  <c:v>2881.77</c:v>
                </c:pt>
                <c:pt idx="401">
                  <c:v>2883.98</c:v>
                </c:pt>
                <c:pt idx="402">
                  <c:v>2938.09</c:v>
                </c:pt>
                <c:pt idx="403">
                  <c:v>2918.65</c:v>
                </c:pt>
                <c:pt idx="404">
                  <c:v>2882.7</c:v>
                </c:pt>
                <c:pt idx="405">
                  <c:v>2926.32</c:v>
                </c:pt>
                <c:pt idx="406">
                  <c:v>2840.6</c:v>
                </c:pt>
                <c:pt idx="407">
                  <c:v>2847.6</c:v>
                </c:pt>
                <c:pt idx="408">
                  <c:v>2888.68</c:v>
                </c:pt>
                <c:pt idx="409">
                  <c:v>2923.65</c:v>
                </c:pt>
                <c:pt idx="410">
                  <c:v>2900.51</c:v>
                </c:pt>
                <c:pt idx="411">
                  <c:v>2924.43</c:v>
                </c:pt>
                <c:pt idx="412">
                  <c:v>2922.95</c:v>
                </c:pt>
                <c:pt idx="413">
                  <c:v>2847.11</c:v>
                </c:pt>
                <c:pt idx="414">
                  <c:v>2878.38</c:v>
                </c:pt>
                <c:pt idx="415">
                  <c:v>2869.16</c:v>
                </c:pt>
                <c:pt idx="416">
                  <c:v>2887.94</c:v>
                </c:pt>
                <c:pt idx="417">
                  <c:v>2924.58</c:v>
                </c:pt>
                <c:pt idx="418">
                  <c:v>2926.46</c:v>
                </c:pt>
                <c:pt idx="419">
                  <c:v>2906.27</c:v>
                </c:pt>
                <c:pt idx="420">
                  <c:v>2937.78</c:v>
                </c:pt>
                <c:pt idx="421">
                  <c:v>2976</c:v>
                </c:pt>
                <c:pt idx="422">
                  <c:v>2978.71</c:v>
                </c:pt>
                <c:pt idx="423">
                  <c:v>2978.43</c:v>
                </c:pt>
                <c:pt idx="424">
                  <c:v>2979.39</c:v>
                </c:pt>
                <c:pt idx="425">
                  <c:v>3000.93</c:v>
                </c:pt>
                <c:pt idx="426">
                  <c:v>3009.57</c:v>
                </c:pt>
                <c:pt idx="427">
                  <c:v>3007.39</c:v>
                </c:pt>
                <c:pt idx="428">
                  <c:v>2997.96</c:v>
                </c:pt>
                <c:pt idx="429">
                  <c:v>3005.7</c:v>
                </c:pt>
                <c:pt idx="430">
                  <c:v>3006.73</c:v>
                </c:pt>
                <c:pt idx="431">
                  <c:v>3006.79</c:v>
                </c:pt>
                <c:pt idx="432">
                  <c:v>2992.07</c:v>
                </c:pt>
                <c:pt idx="433">
                  <c:v>2991.78</c:v>
                </c:pt>
                <c:pt idx="434">
                  <c:v>2966.6</c:v>
                </c:pt>
                <c:pt idx="435">
                  <c:v>2984.87</c:v>
                </c:pt>
                <c:pt idx="436">
                  <c:v>2977.62</c:v>
                </c:pt>
                <c:pt idx="437">
                  <c:v>2961.79</c:v>
                </c:pt>
                <c:pt idx="438">
                  <c:v>2976.74</c:v>
                </c:pt>
                <c:pt idx="439">
                  <c:v>2940.25</c:v>
                </c:pt>
                <c:pt idx="440">
                  <c:v>2887.61</c:v>
                </c:pt>
                <c:pt idx="441">
                  <c:v>2910.63</c:v>
                </c:pt>
                <c:pt idx="442">
                  <c:v>2952.01</c:v>
                </c:pt>
                <c:pt idx="443">
                  <c:v>2938.79</c:v>
                </c:pt>
                <c:pt idx="444">
                  <c:v>2893.06</c:v>
                </c:pt>
                <c:pt idx="445">
                  <c:v>2919.4</c:v>
                </c:pt>
                <c:pt idx="446">
                  <c:v>2938.13</c:v>
                </c:pt>
                <c:pt idx="447">
                  <c:v>2970.27</c:v>
                </c:pt>
                <c:pt idx="448">
                  <c:v>2966.15</c:v>
                </c:pt>
                <c:pt idx="449">
                  <c:v>2995.68</c:v>
                </c:pt>
                <c:pt idx="450">
                  <c:v>2989.69</c:v>
                </c:pt>
                <c:pt idx="451">
                  <c:v>2997.95</c:v>
                </c:pt>
                <c:pt idx="452">
                  <c:v>2986.2</c:v>
                </c:pt>
                <c:pt idx="453">
                  <c:v>3006.72</c:v>
                </c:pt>
                <c:pt idx="454">
                  <c:v>2995.99</c:v>
                </c:pt>
                <c:pt idx="455">
                  <c:v>3004.52</c:v>
                </c:pt>
                <c:pt idx="456">
                  <c:v>3010.29</c:v>
                </c:pt>
                <c:pt idx="457">
                  <c:v>3022.55</c:v>
                </c:pt>
                <c:pt idx="458">
                  <c:v>3039.42</c:v>
                </c:pt>
                <c:pt idx="459">
                  <c:v>3036.89</c:v>
                </c:pt>
                <c:pt idx="460">
                  <c:v>3046.77</c:v>
                </c:pt>
                <c:pt idx="461">
                  <c:v>3037.56</c:v>
                </c:pt>
                <c:pt idx="462">
                  <c:v>3066.91</c:v>
                </c:pt>
                <c:pt idx="463">
                  <c:v>3078.27</c:v>
                </c:pt>
                <c:pt idx="464">
                  <c:v>3074.62</c:v>
                </c:pt>
                <c:pt idx="465">
                  <c:v>3076.78</c:v>
                </c:pt>
                <c:pt idx="466">
                  <c:v>3085.18</c:v>
                </c:pt>
                <c:pt idx="467">
                  <c:v>3093.08</c:v>
                </c:pt>
                <c:pt idx="468">
                  <c:v>3087.01</c:v>
                </c:pt>
                <c:pt idx="469">
                  <c:v>3091.84</c:v>
                </c:pt>
                <c:pt idx="470">
                  <c:v>3094.04</c:v>
                </c:pt>
                <c:pt idx="471">
                  <c:v>3096.63</c:v>
                </c:pt>
                <c:pt idx="472">
                  <c:v>3120.46</c:v>
                </c:pt>
                <c:pt idx="473">
                  <c:v>3122.03</c:v>
                </c:pt>
                <c:pt idx="474">
                  <c:v>3120.18</c:v>
                </c:pt>
                <c:pt idx="475">
                  <c:v>3108.46</c:v>
                </c:pt>
                <c:pt idx="476">
                  <c:v>3103.54</c:v>
                </c:pt>
                <c:pt idx="477">
                  <c:v>3110.29</c:v>
                </c:pt>
                <c:pt idx="478">
                  <c:v>3133.64</c:v>
                </c:pt>
                <c:pt idx="479">
                  <c:v>3140.52</c:v>
                </c:pt>
                <c:pt idx="480">
                  <c:v>3153.63</c:v>
                </c:pt>
                <c:pt idx="481">
                  <c:v>3140.98</c:v>
                </c:pt>
                <c:pt idx="482">
                  <c:v>3113.87</c:v>
                </c:pt>
                <c:pt idx="483">
                  <c:v>3093.2</c:v>
                </c:pt>
                <c:pt idx="484">
                  <c:v>3112.76</c:v>
                </c:pt>
                <c:pt idx="485">
                  <c:v>3117.43</c:v>
                </c:pt>
                <c:pt idx="486">
                  <c:v>3145.91</c:v>
                </c:pt>
                <c:pt idx="487">
                  <c:v>3135.96</c:v>
                </c:pt>
                <c:pt idx="488">
                  <c:v>3132.52</c:v>
                </c:pt>
                <c:pt idx="489">
                  <c:v>3141.63</c:v>
                </c:pt>
                <c:pt idx="490">
                  <c:v>3168.57</c:v>
                </c:pt>
                <c:pt idx="491">
                  <c:v>3168.8</c:v>
                </c:pt>
                <c:pt idx="492">
                  <c:v>3191.45</c:v>
                </c:pt>
                <c:pt idx="493">
                  <c:v>3192.52</c:v>
                </c:pt>
                <c:pt idx="494">
                  <c:v>3191.14</c:v>
                </c:pt>
                <c:pt idx="495">
                  <c:v>3205.37</c:v>
                </c:pt>
                <c:pt idx="496">
                  <c:v>3221.22</c:v>
                </c:pt>
                <c:pt idx="497">
                  <c:v>3224.01</c:v>
                </c:pt>
                <c:pt idx="498">
                  <c:v>3223.38</c:v>
                </c:pt>
                <c:pt idx="499">
                  <c:v>3239.91</c:v>
                </c:pt>
                <c:pt idx="500">
                  <c:v>3240.02</c:v>
                </c:pt>
                <c:pt idx="501">
                  <c:v>3221.29</c:v>
                </c:pt>
                <c:pt idx="502">
                  <c:v>3230.78</c:v>
                </c:pt>
                <c:pt idx="503">
                  <c:v>3257.85</c:v>
                </c:pt>
                <c:pt idx="504">
                  <c:v>3234.85</c:v>
                </c:pt>
                <c:pt idx="505">
                  <c:v>3246.28</c:v>
                </c:pt>
                <c:pt idx="506">
                  <c:v>3237.18</c:v>
                </c:pt>
                <c:pt idx="507">
                  <c:v>3253.05</c:v>
                </c:pt>
                <c:pt idx="508">
                  <c:v>3274.7</c:v>
                </c:pt>
                <c:pt idx="509">
                  <c:v>3265.35</c:v>
                </c:pt>
                <c:pt idx="510">
                  <c:v>3288.13</c:v>
                </c:pt>
                <c:pt idx="511">
                  <c:v>3283.15</c:v>
                </c:pt>
                <c:pt idx="512">
                  <c:v>3289.29</c:v>
                </c:pt>
                <c:pt idx="513">
                  <c:v>3316.81</c:v>
                </c:pt>
                <c:pt idx="514">
                  <c:v>3329.62</c:v>
                </c:pt>
                <c:pt idx="515">
                  <c:v>3320.79</c:v>
                </c:pt>
                <c:pt idx="516">
                  <c:v>3321.75</c:v>
                </c:pt>
                <c:pt idx="517">
                  <c:v>3325.54</c:v>
                </c:pt>
                <c:pt idx="518">
                  <c:v>3295.47</c:v>
                </c:pt>
                <c:pt idx="519">
                  <c:v>3243.63</c:v>
                </c:pt>
                <c:pt idx="520">
                  <c:v>3276.24</c:v>
                </c:pt>
                <c:pt idx="521">
                  <c:v>3273.4</c:v>
                </c:pt>
                <c:pt idx="522">
                  <c:v>3283.66</c:v>
                </c:pt>
                <c:pt idx="523">
                  <c:v>3225.52</c:v>
                </c:pt>
                <c:pt idx="524">
                  <c:v>3248.92</c:v>
                </c:pt>
                <c:pt idx="525">
                  <c:v>3297.59</c:v>
                </c:pt>
                <c:pt idx="526">
                  <c:v>3334.69</c:v>
                </c:pt>
                <c:pt idx="527">
                  <c:v>3345.78</c:v>
                </c:pt>
                <c:pt idx="528">
                  <c:v>3327.71</c:v>
                </c:pt>
                <c:pt idx="529">
                  <c:v>3352.09</c:v>
                </c:pt>
                <c:pt idx="530">
                  <c:v>3357.75</c:v>
                </c:pt>
                <c:pt idx="531">
                  <c:v>3379.45</c:v>
                </c:pt>
                <c:pt idx="532">
                  <c:v>3373.94</c:v>
                </c:pt>
                <c:pt idx="533">
                  <c:v>3380.16</c:v>
                </c:pt>
                <c:pt idx="534">
                  <c:v>3370.29</c:v>
                </c:pt>
                <c:pt idx="535">
                  <c:v>3386.15</c:v>
                </c:pt>
                <c:pt idx="536">
                  <c:v>3373.23</c:v>
                </c:pt>
                <c:pt idx="537">
                  <c:v>3337.75</c:v>
                </c:pt>
                <c:pt idx="538">
                  <c:v>3225.89</c:v>
                </c:pt>
                <c:pt idx="539">
                  <c:v>3128.21</c:v>
                </c:pt>
                <c:pt idx="540">
                  <c:v>3116.39</c:v>
                </c:pt>
                <c:pt idx="541">
                  <c:v>2978.76</c:v>
                </c:pt>
                <c:pt idx="542">
                  <c:v>2954.22</c:v>
                </c:pt>
                <c:pt idx="543">
                  <c:v>3090.23</c:v>
                </c:pt>
                <c:pt idx="544">
                  <c:v>3003.37</c:v>
                </c:pt>
                <c:pt idx="545">
                  <c:v>3130.12</c:v>
                </c:pt>
                <c:pt idx="546">
                  <c:v>3023.94</c:v>
                </c:pt>
                <c:pt idx="547">
                  <c:v>2972.37</c:v>
                </c:pt>
                <c:pt idx="548">
                  <c:v>2746.56</c:v>
                </c:pt>
                <c:pt idx="549">
                  <c:v>2882.23</c:v>
                </c:pt>
                <c:pt idx="550">
                  <c:v>2741.38</c:v>
                </c:pt>
                <c:pt idx="551">
                  <c:v>2480.64</c:v>
                </c:pt>
                <c:pt idx="552">
                  <c:v>2711.02</c:v>
                </c:pt>
                <c:pt idx="553">
                  <c:v>2386.13</c:v>
                </c:pt>
                <c:pt idx="554">
                  <c:v>2529.19</c:v>
                </c:pt>
                <c:pt idx="555">
                  <c:v>2398.1</c:v>
                </c:pt>
                <c:pt idx="556">
                  <c:v>2409.39</c:v>
                </c:pt>
                <c:pt idx="557">
                  <c:v>2304.92</c:v>
                </c:pt>
                <c:pt idx="558">
                  <c:v>2237.4</c:v>
                </c:pt>
                <c:pt idx="559">
                  <c:v>2447.33</c:v>
                </c:pt>
                <c:pt idx="560">
                  <c:v>2475.56</c:v>
                </c:pt>
                <c:pt idx="561">
                  <c:v>2630.07</c:v>
                </c:pt>
                <c:pt idx="562">
                  <c:v>2541.4699999999998</c:v>
                </c:pt>
                <c:pt idx="563">
                  <c:v>2626.65</c:v>
                </c:pt>
                <c:pt idx="564">
                  <c:v>2584.59</c:v>
                </c:pt>
                <c:pt idx="565">
                  <c:v>2470.5</c:v>
                </c:pt>
                <c:pt idx="566">
                  <c:v>2526.9</c:v>
                </c:pt>
                <c:pt idx="567">
                  <c:v>2488.65</c:v>
                </c:pt>
                <c:pt idx="568">
                  <c:v>2663.68</c:v>
                </c:pt>
                <c:pt idx="569">
                  <c:v>2659.41</c:v>
                </c:pt>
                <c:pt idx="570">
                  <c:v>2749.98</c:v>
                </c:pt>
                <c:pt idx="571">
                  <c:v>2789.82</c:v>
                </c:pt>
                <c:pt idx="572">
                  <c:v>2761.63</c:v>
                </c:pt>
                <c:pt idx="573">
                  <c:v>2846.06</c:v>
                </c:pt>
                <c:pt idx="574">
                  <c:v>2783.36</c:v>
                </c:pt>
                <c:pt idx="575">
                  <c:v>2799.55</c:v>
                </c:pt>
                <c:pt idx="576">
                  <c:v>2874.56</c:v>
                </c:pt>
                <c:pt idx="577">
                  <c:v>2823.16</c:v>
                </c:pt>
                <c:pt idx="578">
                  <c:v>2736.56</c:v>
                </c:pt>
                <c:pt idx="579">
                  <c:v>2799.31</c:v>
                </c:pt>
                <c:pt idx="580">
                  <c:v>2797.8</c:v>
                </c:pt>
                <c:pt idx="581">
                  <c:v>2836.74</c:v>
                </c:pt>
                <c:pt idx="582">
                  <c:v>2878.48</c:v>
                </c:pt>
                <c:pt idx="583">
                  <c:v>2863.39</c:v>
                </c:pt>
                <c:pt idx="584">
                  <c:v>2939.51</c:v>
                </c:pt>
                <c:pt idx="585">
                  <c:v>2912.43</c:v>
                </c:pt>
                <c:pt idx="586">
                  <c:v>2830.71</c:v>
                </c:pt>
                <c:pt idx="587">
                  <c:v>2842.74</c:v>
                </c:pt>
                <c:pt idx="588">
                  <c:v>2868.44</c:v>
                </c:pt>
                <c:pt idx="589">
                  <c:v>2848.42</c:v>
                </c:pt>
                <c:pt idx="590">
                  <c:v>2881.19</c:v>
                </c:pt>
                <c:pt idx="591">
                  <c:v>2929.8</c:v>
                </c:pt>
                <c:pt idx="592">
                  <c:v>2930.19</c:v>
                </c:pt>
                <c:pt idx="593">
                  <c:v>2870.12</c:v>
                </c:pt>
                <c:pt idx="594">
                  <c:v>2820</c:v>
                </c:pt>
                <c:pt idx="595">
                  <c:v>2852.5</c:v>
                </c:pt>
                <c:pt idx="596">
                  <c:v>2863.7</c:v>
                </c:pt>
                <c:pt idx="597">
                  <c:v>2953.91</c:v>
                </c:pt>
                <c:pt idx="598">
                  <c:v>2922.94</c:v>
                </c:pt>
                <c:pt idx="599">
                  <c:v>2971.61</c:v>
                </c:pt>
                <c:pt idx="600">
                  <c:v>2948.51</c:v>
                </c:pt>
                <c:pt idx="601">
                  <c:v>2955.45</c:v>
                </c:pt>
                <c:pt idx="602">
                  <c:v>2991.77</c:v>
                </c:pt>
                <c:pt idx="603">
                  <c:v>3036.13</c:v>
                </c:pt>
                <c:pt idx="604">
                  <c:v>3029.73</c:v>
                </c:pt>
                <c:pt idx="605">
                  <c:v>3044.31</c:v>
                </c:pt>
                <c:pt idx="606">
                  <c:v>3055.73</c:v>
                </c:pt>
                <c:pt idx="607">
                  <c:v>3080.82</c:v>
                </c:pt>
                <c:pt idx="608">
                  <c:v>3122.87</c:v>
                </c:pt>
                <c:pt idx="609">
                  <c:v>3112.35</c:v>
                </c:pt>
                <c:pt idx="610">
                  <c:v>3193.93</c:v>
                </c:pt>
                <c:pt idx="611">
                  <c:v>3232.39</c:v>
                </c:pt>
                <c:pt idx="612">
                  <c:v>3207.18</c:v>
                </c:pt>
                <c:pt idx="613">
                  <c:v>3190.14</c:v>
                </c:pt>
                <c:pt idx="614">
                  <c:v>3002.1</c:v>
                </c:pt>
                <c:pt idx="615">
                  <c:v>3041.31</c:v>
                </c:pt>
                <c:pt idx="616">
                  <c:v>3066.59</c:v>
                </c:pt>
                <c:pt idx="617">
                  <c:v>3124.74</c:v>
                </c:pt>
                <c:pt idx="618">
                  <c:v>3113.49</c:v>
                </c:pt>
                <c:pt idx="619">
                  <c:v>3115.34</c:v>
                </c:pt>
                <c:pt idx="620">
                  <c:v>3097.74</c:v>
                </c:pt>
                <c:pt idx="621">
                  <c:v>3117.86</c:v>
                </c:pt>
                <c:pt idx="622">
                  <c:v>3131.29</c:v>
                </c:pt>
                <c:pt idx="623">
                  <c:v>3050.33</c:v>
                </c:pt>
                <c:pt idx="624">
                  <c:v>3083.76</c:v>
                </c:pt>
                <c:pt idx="625">
                  <c:v>3009.05</c:v>
                </c:pt>
                <c:pt idx="626">
                  <c:v>3053.24</c:v>
                </c:pt>
                <c:pt idx="627">
                  <c:v>3100.29</c:v>
                </c:pt>
                <c:pt idx="628">
                  <c:v>3115.86</c:v>
                </c:pt>
                <c:pt idx="629">
                  <c:v>3130.01</c:v>
                </c:pt>
                <c:pt idx="630">
                  <c:v>3179.72</c:v>
                </c:pt>
                <c:pt idx="631">
                  <c:v>3145.32</c:v>
                </c:pt>
                <c:pt idx="632">
                  <c:v>3169.94</c:v>
                </c:pt>
                <c:pt idx="633">
                  <c:v>3152.05</c:v>
                </c:pt>
                <c:pt idx="634">
                  <c:v>3185.04</c:v>
                </c:pt>
                <c:pt idx="635">
                  <c:v>3155.22</c:v>
                </c:pt>
                <c:pt idx="636">
                  <c:v>3197.52</c:v>
                </c:pt>
                <c:pt idx="637">
                  <c:v>3226.56</c:v>
                </c:pt>
                <c:pt idx="638">
                  <c:v>3215.57</c:v>
                </c:pt>
                <c:pt idx="639">
                  <c:v>3224.73</c:v>
                </c:pt>
                <c:pt idx="640">
                  <c:v>3251.84</c:v>
                </c:pt>
                <c:pt idx="641">
                  <c:v>3257.3</c:v>
                </c:pt>
                <c:pt idx="642">
                  <c:v>3276.02</c:v>
                </c:pt>
                <c:pt idx="643">
                  <c:v>3235.66</c:v>
                </c:pt>
                <c:pt idx="644">
                  <c:v>3215.63</c:v>
                </c:pt>
                <c:pt idx="645">
                  <c:v>3239.41</c:v>
                </c:pt>
                <c:pt idx="646">
                  <c:v>3218.44</c:v>
                </c:pt>
                <c:pt idx="647">
                  <c:v>3258.44</c:v>
                </c:pt>
                <c:pt idx="648">
                  <c:v>3246.22</c:v>
                </c:pt>
                <c:pt idx="649">
                  <c:v>3271.12</c:v>
                </c:pt>
                <c:pt idx="650">
                  <c:v>3294.61</c:v>
                </c:pt>
                <c:pt idx="651">
                  <c:v>3306.51</c:v>
                </c:pt>
                <c:pt idx="652">
                  <c:v>3327.77</c:v>
                </c:pt>
                <c:pt idx="653">
                  <c:v>3349.16</c:v>
                </c:pt>
                <c:pt idx="654">
                  <c:v>3351.28</c:v>
                </c:pt>
                <c:pt idx="655">
                  <c:v>3360.47</c:v>
                </c:pt>
                <c:pt idx="656">
                  <c:v>3333.69</c:v>
                </c:pt>
                <c:pt idx="657">
                  <c:v>3380.35</c:v>
                </c:pt>
                <c:pt idx="658">
                  <c:v>3373.43</c:v>
                </c:pt>
                <c:pt idx="659">
                  <c:v>3372.85</c:v>
                </c:pt>
                <c:pt idx="660">
                  <c:v>3381.99</c:v>
                </c:pt>
                <c:pt idx="661">
                  <c:v>3389.78</c:v>
                </c:pt>
                <c:pt idx="662">
                  <c:v>3374.85</c:v>
                </c:pt>
                <c:pt idx="663">
                  <c:v>3385.51</c:v>
                </c:pt>
                <c:pt idx="664">
                  <c:v>3397.16</c:v>
                </c:pt>
                <c:pt idx="665">
                  <c:v>3431.28</c:v>
                </c:pt>
                <c:pt idx="666">
                  <c:v>3443.62</c:v>
                </c:pt>
                <c:pt idx="667">
                  <c:v>3478.73</c:v>
                </c:pt>
                <c:pt idx="668">
                  <c:v>3484.55</c:v>
                </c:pt>
                <c:pt idx="669">
                  <c:v>3508.01</c:v>
                </c:pt>
                <c:pt idx="670">
                  <c:v>3500.31</c:v>
                </c:pt>
                <c:pt idx="671">
                  <c:v>3526.65</c:v>
                </c:pt>
                <c:pt idx="672">
                  <c:v>3580.84</c:v>
                </c:pt>
                <c:pt idx="673">
                  <c:v>3455.06</c:v>
                </c:pt>
                <c:pt idx="674">
                  <c:v>3426.96</c:v>
                </c:pt>
                <c:pt idx="675">
                  <c:v>3331.84</c:v>
                </c:pt>
                <c:pt idx="676">
                  <c:v>3398.96</c:v>
                </c:pt>
                <c:pt idx="677">
                  <c:v>3339.19</c:v>
                </c:pt>
                <c:pt idx="678">
                  <c:v>3340.97</c:v>
                </c:pt>
                <c:pt idx="679">
                  <c:v>3383.54</c:v>
                </c:pt>
                <c:pt idx="680">
                  <c:v>3401.2</c:v>
                </c:pt>
                <c:pt idx="681">
                  <c:v>3385.49</c:v>
                </c:pt>
                <c:pt idx="682">
                  <c:v>3357.01</c:v>
                </c:pt>
                <c:pt idx="683">
                  <c:v>3319.47</c:v>
                </c:pt>
                <c:pt idx="684">
                  <c:v>3281.06</c:v>
                </c:pt>
                <c:pt idx="685">
                  <c:v>3315.57</c:v>
                </c:pt>
                <c:pt idx="686">
                  <c:v>3236.92</c:v>
                </c:pt>
                <c:pt idx="687">
                  <c:v>3246.59</c:v>
                </c:pt>
                <c:pt idx="688">
                  <c:v>3298.46</c:v>
                </c:pt>
                <c:pt idx="689">
                  <c:v>3351.6</c:v>
                </c:pt>
                <c:pt idx="690">
                  <c:v>3335.47</c:v>
                </c:pt>
                <c:pt idx="691">
                  <c:v>3363</c:v>
                </c:pt>
                <c:pt idx="692">
                  <c:v>3380.8</c:v>
                </c:pt>
                <c:pt idx="693">
                  <c:v>3348.42</c:v>
                </c:pt>
                <c:pt idx="694">
                  <c:v>3408.6</c:v>
                </c:pt>
                <c:pt idx="695">
                  <c:v>3360.97</c:v>
                </c:pt>
                <c:pt idx="696">
                  <c:v>3419.44</c:v>
                </c:pt>
                <c:pt idx="697">
                  <c:v>3446.83</c:v>
                </c:pt>
                <c:pt idx="698">
                  <c:v>3477.14</c:v>
                </c:pt>
                <c:pt idx="699">
                  <c:v>3534.22</c:v>
                </c:pt>
                <c:pt idx="700">
                  <c:v>3511.93</c:v>
                </c:pt>
                <c:pt idx="701">
                  <c:v>3488.67</c:v>
                </c:pt>
                <c:pt idx="702">
                  <c:v>3483.34</c:v>
                </c:pt>
                <c:pt idx="703">
                  <c:v>3483.81</c:v>
                </c:pt>
                <c:pt idx="704">
                  <c:v>3426.92</c:v>
                </c:pt>
                <c:pt idx="705">
                  <c:v>3443.12</c:v>
                </c:pt>
                <c:pt idx="706">
                  <c:v>3435.56</c:v>
                </c:pt>
                <c:pt idx="707">
                  <c:v>3453.49</c:v>
                </c:pt>
                <c:pt idx="708">
                  <c:v>3465.39</c:v>
                </c:pt>
                <c:pt idx="709">
                  <c:v>3400.97</c:v>
                </c:pt>
                <c:pt idx="710">
                  <c:v>3390.68</c:v>
                </c:pt>
                <c:pt idx="711">
                  <c:v>3271.03</c:v>
                </c:pt>
                <c:pt idx="712">
                  <c:v>3310.11</c:v>
                </c:pt>
                <c:pt idx="713">
                  <c:v>3269.96</c:v>
                </c:pt>
                <c:pt idx="714">
                  <c:v>3310.24</c:v>
                </c:pt>
                <c:pt idx="715">
                  <c:v>3369.16</c:v>
                </c:pt>
                <c:pt idx="716">
                  <c:v>3443.44</c:v>
                </c:pt>
                <c:pt idx="717">
                  <c:v>3510.45</c:v>
                </c:pt>
                <c:pt idx="718">
                  <c:v>3509.44</c:v>
                </c:pt>
                <c:pt idx="719">
                  <c:v>3550.5</c:v>
                </c:pt>
                <c:pt idx="720">
                  <c:v>3545.53</c:v>
                </c:pt>
                <c:pt idx="721">
                  <c:v>3572.66</c:v>
                </c:pt>
                <c:pt idx="722">
                  <c:v>3537.01</c:v>
                </c:pt>
                <c:pt idx="723">
                  <c:v>3585.15</c:v>
                </c:pt>
                <c:pt idx="724">
                  <c:v>3626.91</c:v>
                </c:pt>
                <c:pt idx="725">
                  <c:v>3609.53</c:v>
                </c:pt>
                <c:pt idx="726">
                  <c:v>3567.79</c:v>
                </c:pt>
                <c:pt idx="727">
                  <c:v>3581.87</c:v>
                </c:pt>
                <c:pt idx="728">
                  <c:v>3557.54</c:v>
                </c:pt>
                <c:pt idx="729">
                  <c:v>3577.59</c:v>
                </c:pt>
                <c:pt idx="730">
                  <c:v>3635.41</c:v>
                </c:pt>
                <c:pt idx="731">
                  <c:v>3629.65</c:v>
                </c:pt>
                <c:pt idx="732">
                  <c:v>3638.35</c:v>
                </c:pt>
                <c:pt idx="733">
                  <c:v>3621.63</c:v>
                </c:pt>
                <c:pt idx="734">
                  <c:v>3662.45</c:v>
                </c:pt>
                <c:pt idx="735">
                  <c:v>3669.01</c:v>
                </c:pt>
                <c:pt idx="736">
                  <c:v>3666.72</c:v>
                </c:pt>
                <c:pt idx="737">
                  <c:v>3699.12</c:v>
                </c:pt>
                <c:pt idx="738">
                  <c:v>3691.96</c:v>
                </c:pt>
                <c:pt idx="739">
                  <c:v>3702.25</c:v>
                </c:pt>
                <c:pt idx="740">
                  <c:v>3672.82</c:v>
                </c:pt>
                <c:pt idx="741">
                  <c:v>3668.1</c:v>
                </c:pt>
                <c:pt idx="742">
                  <c:v>3663.46</c:v>
                </c:pt>
                <c:pt idx="743">
                  <c:v>3647.49</c:v>
                </c:pt>
                <c:pt idx="744">
                  <c:v>3694.62</c:v>
                </c:pt>
                <c:pt idx="745">
                  <c:v>3701.17</c:v>
                </c:pt>
                <c:pt idx="746">
                  <c:v>3722.48</c:v>
                </c:pt>
                <c:pt idx="747">
                  <c:v>3709.41</c:v>
                </c:pt>
                <c:pt idx="748">
                  <c:v>3694.92</c:v>
                </c:pt>
                <c:pt idx="749">
                  <c:v>3687.26</c:v>
                </c:pt>
                <c:pt idx="750">
                  <c:v>3690.01</c:v>
                </c:pt>
                <c:pt idx="751">
                  <c:v>3703.06</c:v>
                </c:pt>
                <c:pt idx="752">
                  <c:v>3735.36</c:v>
                </c:pt>
                <c:pt idx="753">
                  <c:v>3727.04</c:v>
                </c:pt>
                <c:pt idx="754">
                  <c:v>3732.04</c:v>
                </c:pt>
                <c:pt idx="755">
                  <c:v>3756.07</c:v>
                </c:pt>
                <c:pt idx="756">
                  <c:v>3700.65</c:v>
                </c:pt>
                <c:pt idx="757">
                  <c:v>3726.86</c:v>
                </c:pt>
                <c:pt idx="758">
                  <c:v>3748.14</c:v>
                </c:pt>
                <c:pt idx="759">
                  <c:v>3803.79</c:v>
                </c:pt>
                <c:pt idx="760">
                  <c:v>3824.68</c:v>
                </c:pt>
                <c:pt idx="761">
                  <c:v>3799.61</c:v>
                </c:pt>
                <c:pt idx="762">
                  <c:v>3801.19</c:v>
                </c:pt>
                <c:pt idx="763">
                  <c:v>3809.84</c:v>
                </c:pt>
                <c:pt idx="764">
                  <c:v>3795.54</c:v>
                </c:pt>
                <c:pt idx="765">
                  <c:v>3768.25</c:v>
                </c:pt>
                <c:pt idx="766">
                  <c:v>3798.91</c:v>
                </c:pt>
                <c:pt idx="767">
                  <c:v>3851.85</c:v>
                </c:pt>
                <c:pt idx="768">
                  <c:v>3853.07</c:v>
                </c:pt>
                <c:pt idx="769">
                  <c:v>3841.47</c:v>
                </c:pt>
                <c:pt idx="770">
                  <c:v>3855.36</c:v>
                </c:pt>
                <c:pt idx="771">
                  <c:v>3849.62</c:v>
                </c:pt>
                <c:pt idx="772">
                  <c:v>3750.77</c:v>
                </c:pt>
                <c:pt idx="773">
                  <c:v>3787.38</c:v>
                </c:pt>
                <c:pt idx="774">
                  <c:v>3714.24</c:v>
                </c:pt>
                <c:pt idx="775">
                  <c:v>3773.86</c:v>
                </c:pt>
                <c:pt idx="776">
                  <c:v>3826.31</c:v>
                </c:pt>
                <c:pt idx="777">
                  <c:v>3830.17</c:v>
                </c:pt>
                <c:pt idx="778">
                  <c:v>3871.74</c:v>
                </c:pt>
                <c:pt idx="779">
                  <c:v>3886.83</c:v>
                </c:pt>
                <c:pt idx="780">
                  <c:v>3915.59</c:v>
                </c:pt>
                <c:pt idx="781">
                  <c:v>3911.23</c:v>
                </c:pt>
                <c:pt idx="782">
                  <c:v>3909.88</c:v>
                </c:pt>
                <c:pt idx="783">
                  <c:v>3916.38</c:v>
                </c:pt>
                <c:pt idx="784">
                  <c:v>3934.83</c:v>
                </c:pt>
                <c:pt idx="785">
                  <c:v>3932.59</c:v>
                </c:pt>
                <c:pt idx="786">
                  <c:v>3931.33</c:v>
                </c:pt>
                <c:pt idx="787">
                  <c:v>3913.97</c:v>
                </c:pt>
                <c:pt idx="788">
                  <c:v>3906.71</c:v>
                </c:pt>
                <c:pt idx="789">
                  <c:v>3876.5</c:v>
                </c:pt>
                <c:pt idx="790">
                  <c:v>3881.37</c:v>
                </c:pt>
                <c:pt idx="791">
                  <c:v>3925.43</c:v>
                </c:pt>
                <c:pt idx="792">
                  <c:v>3829.34</c:v>
                </c:pt>
                <c:pt idx="793">
                  <c:v>3811.15</c:v>
                </c:pt>
                <c:pt idx="794">
                  <c:v>3901.82</c:v>
                </c:pt>
                <c:pt idx="795">
                  <c:v>3870.29</c:v>
                </c:pt>
                <c:pt idx="796">
                  <c:v>3819.72</c:v>
                </c:pt>
                <c:pt idx="797">
                  <c:v>3768.47</c:v>
                </c:pt>
                <c:pt idx="798">
                  <c:v>3841.94</c:v>
                </c:pt>
                <c:pt idx="799">
                  <c:v>3821.35</c:v>
                </c:pt>
                <c:pt idx="800">
                  <c:v>3875.44</c:v>
                </c:pt>
                <c:pt idx="801">
                  <c:v>3898.81</c:v>
                </c:pt>
                <c:pt idx="802">
                  <c:v>3939.34</c:v>
                </c:pt>
                <c:pt idx="803">
                  <c:v>3943.34</c:v>
                </c:pt>
                <c:pt idx="804">
                  <c:v>3968.94</c:v>
                </c:pt>
                <c:pt idx="805">
                  <c:v>3962.71</c:v>
                </c:pt>
                <c:pt idx="806">
                  <c:v>3974.12</c:v>
                </c:pt>
                <c:pt idx="807">
                  <c:v>3915.46</c:v>
                </c:pt>
                <c:pt idx="808">
                  <c:v>3913.1</c:v>
                </c:pt>
                <c:pt idx="809">
                  <c:v>3940.59</c:v>
                </c:pt>
                <c:pt idx="810">
                  <c:v>3910.52</c:v>
                </c:pt>
                <c:pt idx="811">
                  <c:v>3889.14</c:v>
                </c:pt>
                <c:pt idx="812">
                  <c:v>3909.52</c:v>
                </c:pt>
                <c:pt idx="813">
                  <c:v>3974.54</c:v>
                </c:pt>
                <c:pt idx="814">
                  <c:v>3971.09</c:v>
                </c:pt>
                <c:pt idx="815">
                  <c:v>3958.55</c:v>
                </c:pt>
                <c:pt idx="816">
                  <c:v>3972.89</c:v>
                </c:pt>
                <c:pt idx="817">
                  <c:v>4019.87</c:v>
                </c:pt>
                <c:pt idx="818">
                  <c:v>4077.91</c:v>
                </c:pt>
                <c:pt idx="819">
                  <c:v>4073.94</c:v>
                </c:pt>
                <c:pt idx="820">
                  <c:v>4079.95</c:v>
                </c:pt>
                <c:pt idx="821">
                  <c:v>4097.17</c:v>
                </c:pt>
                <c:pt idx="822">
                  <c:v>4128.8</c:v>
                </c:pt>
                <c:pt idx="823">
                  <c:v>4127.99</c:v>
                </c:pt>
                <c:pt idx="824">
                  <c:v>4141.59</c:v>
                </c:pt>
                <c:pt idx="825">
                  <c:v>4124.66</c:v>
                </c:pt>
                <c:pt idx="826">
                  <c:v>4170.42</c:v>
                </c:pt>
                <c:pt idx="827">
                  <c:v>4185.47</c:v>
                </c:pt>
                <c:pt idx="828">
                  <c:v>4163.26</c:v>
                </c:pt>
                <c:pt idx="829">
                  <c:v>4134.9399999999996</c:v>
                </c:pt>
                <c:pt idx="830">
                  <c:v>4173.42</c:v>
                </c:pt>
                <c:pt idx="831">
                  <c:v>4134.9799999999996</c:v>
                </c:pt>
                <c:pt idx="832">
                  <c:v>4180.17</c:v>
                </c:pt>
                <c:pt idx="833">
                  <c:v>4187.62</c:v>
                </c:pt>
                <c:pt idx="834">
                  <c:v>4186.72</c:v>
                </c:pt>
                <c:pt idx="835">
                  <c:v>4183.18</c:v>
                </c:pt>
                <c:pt idx="836">
                  <c:v>4211.47</c:v>
                </c:pt>
                <c:pt idx="837">
                  <c:v>4181.17</c:v>
                </c:pt>
                <c:pt idx="838">
                  <c:v>4192.66</c:v>
                </c:pt>
                <c:pt idx="839">
                  <c:v>4164.66</c:v>
                </c:pt>
                <c:pt idx="840">
                  <c:v>4167.59</c:v>
                </c:pt>
                <c:pt idx="841">
                  <c:v>4201.62</c:v>
                </c:pt>
                <c:pt idx="842">
                  <c:v>4232.6000000000004</c:v>
                </c:pt>
                <c:pt idx="843">
                  <c:v>4188.43</c:v>
                </c:pt>
                <c:pt idx="844">
                  <c:v>4152.1000000000004</c:v>
                </c:pt>
                <c:pt idx="845">
                  <c:v>4063.04</c:v>
                </c:pt>
                <c:pt idx="846">
                  <c:v>4112.5</c:v>
                </c:pt>
                <c:pt idx="847">
                  <c:v>4173.8500000000004</c:v>
                </c:pt>
                <c:pt idx="848">
                  <c:v>4163.29</c:v>
                </c:pt>
                <c:pt idx="849">
                  <c:v>4127.83</c:v>
                </c:pt>
                <c:pt idx="850">
                  <c:v>4115.68</c:v>
                </c:pt>
                <c:pt idx="851">
                  <c:v>4159.12</c:v>
                </c:pt>
                <c:pt idx="852">
                  <c:v>4155.8599999999997</c:v>
                </c:pt>
                <c:pt idx="853">
                  <c:v>4197.05</c:v>
                </c:pt>
                <c:pt idx="854">
                  <c:v>4188.13</c:v>
                </c:pt>
                <c:pt idx="855">
                  <c:v>4195.99</c:v>
                </c:pt>
                <c:pt idx="856">
                  <c:v>4200.88</c:v>
                </c:pt>
                <c:pt idx="857">
                  <c:v>4204.1099999999997</c:v>
                </c:pt>
                <c:pt idx="858">
                  <c:v>4202.04</c:v>
                </c:pt>
                <c:pt idx="859">
                  <c:v>4208.12</c:v>
                </c:pt>
                <c:pt idx="860">
                  <c:v>4192.8500000000004</c:v>
                </c:pt>
                <c:pt idx="861">
                  <c:v>4229.8900000000003</c:v>
                </c:pt>
                <c:pt idx="862">
                  <c:v>4226.5200000000004</c:v>
                </c:pt>
                <c:pt idx="863">
                  <c:v>4227.26</c:v>
                </c:pt>
                <c:pt idx="864">
                  <c:v>4219.55</c:v>
                </c:pt>
                <c:pt idx="865">
                  <c:v>4239.18</c:v>
                </c:pt>
                <c:pt idx="866">
                  <c:v>4247.4399999999996</c:v>
                </c:pt>
                <c:pt idx="867">
                  <c:v>4255.1499999999996</c:v>
                </c:pt>
                <c:pt idx="868">
                  <c:v>4246.59</c:v>
                </c:pt>
                <c:pt idx="869">
                  <c:v>4223.7</c:v>
                </c:pt>
                <c:pt idx="870">
                  <c:v>4221.8599999999997</c:v>
                </c:pt>
                <c:pt idx="871">
                  <c:v>4166.45</c:v>
                </c:pt>
                <c:pt idx="872">
                  <c:v>4224.79</c:v>
                </c:pt>
                <c:pt idx="873">
                  <c:v>4246.4399999999996</c:v>
                </c:pt>
                <c:pt idx="874">
                  <c:v>4241.84</c:v>
                </c:pt>
                <c:pt idx="875">
                  <c:v>4266.49</c:v>
                </c:pt>
                <c:pt idx="876">
                  <c:v>4280.7</c:v>
                </c:pt>
                <c:pt idx="877">
                  <c:v>4290.6099999999997</c:v>
                </c:pt>
                <c:pt idx="878">
                  <c:v>4291.8</c:v>
                </c:pt>
                <c:pt idx="879">
                  <c:v>4297.5</c:v>
                </c:pt>
                <c:pt idx="880">
                  <c:v>4319.9399999999996</c:v>
                </c:pt>
                <c:pt idx="881">
                  <c:v>4352.34</c:v>
                </c:pt>
                <c:pt idx="882">
                  <c:v>4343.54</c:v>
                </c:pt>
                <c:pt idx="883">
                  <c:v>4358.13</c:v>
                </c:pt>
                <c:pt idx="884">
                  <c:v>4320.82</c:v>
                </c:pt>
                <c:pt idx="885">
                  <c:v>4369.55</c:v>
                </c:pt>
                <c:pt idx="886">
                  <c:v>4384.63</c:v>
                </c:pt>
                <c:pt idx="887">
                  <c:v>4369.21</c:v>
                </c:pt>
                <c:pt idx="888">
                  <c:v>4374.3</c:v>
                </c:pt>
                <c:pt idx="889">
                  <c:v>4360.03</c:v>
                </c:pt>
                <c:pt idx="890">
                  <c:v>4327.16</c:v>
                </c:pt>
                <c:pt idx="891">
                  <c:v>4258.49</c:v>
                </c:pt>
                <c:pt idx="892">
                  <c:v>4323.0600000000004</c:v>
                </c:pt>
                <c:pt idx="893">
                  <c:v>4358.6899999999996</c:v>
                </c:pt>
                <c:pt idx="894">
                  <c:v>4367.4799999999996</c:v>
                </c:pt>
                <c:pt idx="895">
                  <c:v>4411.79</c:v>
                </c:pt>
                <c:pt idx="896">
                  <c:v>4422.3</c:v>
                </c:pt>
                <c:pt idx="897">
                  <c:v>4401.46</c:v>
                </c:pt>
                <c:pt idx="898">
                  <c:v>4400.6400000000003</c:v>
                </c:pt>
                <c:pt idx="899">
                  <c:v>4419.1499999999996</c:v>
                </c:pt>
                <c:pt idx="900">
                  <c:v>4395.26</c:v>
                </c:pt>
                <c:pt idx="901">
                  <c:v>4387.16</c:v>
                </c:pt>
                <c:pt idx="902">
                  <c:v>4423.1499999999996</c:v>
                </c:pt>
                <c:pt idx="903">
                  <c:v>4402.66</c:v>
                </c:pt>
                <c:pt idx="904">
                  <c:v>4429.1000000000004</c:v>
                </c:pt>
                <c:pt idx="905">
                  <c:v>4436.5200000000004</c:v>
                </c:pt>
                <c:pt idx="906">
                  <c:v>4432.3500000000004</c:v>
                </c:pt>
                <c:pt idx="907">
                  <c:v>4436.75</c:v>
                </c:pt>
                <c:pt idx="908">
                  <c:v>4442.41</c:v>
                </c:pt>
                <c:pt idx="909">
                  <c:v>4460.83</c:v>
                </c:pt>
                <c:pt idx="910">
                  <c:v>4468</c:v>
                </c:pt>
                <c:pt idx="911">
                  <c:v>4479.71</c:v>
                </c:pt>
                <c:pt idx="912">
                  <c:v>4448.08</c:v>
                </c:pt>
                <c:pt idx="913">
                  <c:v>4400.2700000000004</c:v>
                </c:pt>
                <c:pt idx="914">
                  <c:v>4405.8</c:v>
                </c:pt>
                <c:pt idx="915">
                  <c:v>4441.67</c:v>
                </c:pt>
                <c:pt idx="916">
                  <c:v>4479.53</c:v>
                </c:pt>
                <c:pt idx="917">
                  <c:v>4486.2299999999996</c:v>
                </c:pt>
                <c:pt idx="918">
                  <c:v>4496.1899999999996</c:v>
                </c:pt>
                <c:pt idx="919">
                  <c:v>4470</c:v>
                </c:pt>
                <c:pt idx="920">
                  <c:v>4509.37</c:v>
                </c:pt>
                <c:pt idx="921">
                  <c:v>4528.79</c:v>
                </c:pt>
                <c:pt idx="922">
                  <c:v>4522.68</c:v>
                </c:pt>
                <c:pt idx="923">
                  <c:v>4524.09</c:v>
                </c:pt>
                <c:pt idx="924">
                  <c:v>4536.95</c:v>
                </c:pt>
                <c:pt idx="925">
                  <c:v>4535.43</c:v>
                </c:pt>
                <c:pt idx="926">
                  <c:v>4520.03</c:v>
                </c:pt>
                <c:pt idx="927">
                  <c:v>4514.07</c:v>
                </c:pt>
                <c:pt idx="928">
                  <c:v>4493.28</c:v>
                </c:pt>
                <c:pt idx="929">
                  <c:v>4458.58</c:v>
                </c:pt>
                <c:pt idx="930">
                  <c:v>4468.7299999999996</c:v>
                </c:pt>
                <c:pt idx="931">
                  <c:v>4443.05</c:v>
                </c:pt>
                <c:pt idx="932">
                  <c:v>4480.7</c:v>
                </c:pt>
                <c:pt idx="933">
                  <c:v>4473.75</c:v>
                </c:pt>
                <c:pt idx="934">
                  <c:v>4432.99</c:v>
                </c:pt>
                <c:pt idx="935">
                  <c:v>4357.7299999999996</c:v>
                </c:pt>
                <c:pt idx="936">
                  <c:v>4354.1899999999996</c:v>
                </c:pt>
                <c:pt idx="937">
                  <c:v>4395.6400000000003</c:v>
                </c:pt>
                <c:pt idx="938">
                  <c:v>4448.9799999999996</c:v>
                </c:pt>
                <c:pt idx="939">
                  <c:v>4455.4799999999996</c:v>
                </c:pt>
                <c:pt idx="940">
                  <c:v>4443.1099999999997</c:v>
                </c:pt>
                <c:pt idx="941">
                  <c:v>4352.63</c:v>
                </c:pt>
                <c:pt idx="942">
                  <c:v>4359.46</c:v>
                </c:pt>
                <c:pt idx="943">
                  <c:v>4307.54</c:v>
                </c:pt>
                <c:pt idx="944">
                  <c:v>4357.04</c:v>
                </c:pt>
                <c:pt idx="945">
                  <c:v>4300.46</c:v>
                </c:pt>
                <c:pt idx="946">
                  <c:v>4345.72</c:v>
                </c:pt>
                <c:pt idx="947">
                  <c:v>4363.55</c:v>
                </c:pt>
                <c:pt idx="948">
                  <c:v>4399.76</c:v>
                </c:pt>
                <c:pt idx="949">
                  <c:v>4391.34</c:v>
                </c:pt>
                <c:pt idx="950">
                  <c:v>4361.1899999999996</c:v>
                </c:pt>
                <c:pt idx="951">
                  <c:v>4350.6499999999996</c:v>
                </c:pt>
                <c:pt idx="952">
                  <c:v>4363.8</c:v>
                </c:pt>
                <c:pt idx="953">
                  <c:v>4438.26</c:v>
                </c:pt>
                <c:pt idx="954">
                  <c:v>4471.37</c:v>
                </c:pt>
                <c:pt idx="955">
                  <c:v>4486.46</c:v>
                </c:pt>
                <c:pt idx="956">
                  <c:v>4519.63</c:v>
                </c:pt>
                <c:pt idx="957">
                  <c:v>4536.1899999999996</c:v>
                </c:pt>
                <c:pt idx="958">
                  <c:v>4549.78</c:v>
                </c:pt>
                <c:pt idx="959">
                  <c:v>4544.8999999999996</c:v>
                </c:pt>
                <c:pt idx="960">
                  <c:v>4566.4799999999996</c:v>
                </c:pt>
                <c:pt idx="961">
                  <c:v>4574.79</c:v>
                </c:pt>
                <c:pt idx="962">
                  <c:v>4551.68</c:v>
                </c:pt>
                <c:pt idx="963">
                  <c:v>4596.42</c:v>
                </c:pt>
                <c:pt idx="964">
                  <c:v>4605.38</c:v>
                </c:pt>
                <c:pt idx="965">
                  <c:v>4613.67</c:v>
                </c:pt>
                <c:pt idx="966">
                  <c:v>4630.6499999999996</c:v>
                </c:pt>
                <c:pt idx="967">
                  <c:v>4660.57</c:v>
                </c:pt>
                <c:pt idx="968">
                  <c:v>4680.0600000000004</c:v>
                </c:pt>
                <c:pt idx="969">
                  <c:v>4697.53</c:v>
                </c:pt>
                <c:pt idx="970">
                  <c:v>4701.7</c:v>
                </c:pt>
                <c:pt idx="971">
                  <c:v>4685.25</c:v>
                </c:pt>
                <c:pt idx="972">
                  <c:v>4646.71</c:v>
                </c:pt>
                <c:pt idx="973">
                  <c:v>4649.2700000000004</c:v>
                </c:pt>
                <c:pt idx="974">
                  <c:v>4682.8500000000004</c:v>
                </c:pt>
                <c:pt idx="975">
                  <c:v>4682.8</c:v>
                </c:pt>
                <c:pt idx="976">
                  <c:v>4700.8999999999996</c:v>
                </c:pt>
                <c:pt idx="977">
                  <c:v>4688.67</c:v>
                </c:pt>
                <c:pt idx="978">
                  <c:v>4704.54</c:v>
                </c:pt>
                <c:pt idx="979">
                  <c:v>4697.96</c:v>
                </c:pt>
                <c:pt idx="980">
                  <c:v>4682.9399999999996</c:v>
                </c:pt>
                <c:pt idx="981">
                  <c:v>4690.7</c:v>
                </c:pt>
                <c:pt idx="982">
                  <c:v>4701.46</c:v>
                </c:pt>
                <c:pt idx="983">
                  <c:v>4594.62</c:v>
                </c:pt>
                <c:pt idx="984">
                  <c:v>4655.2700000000004</c:v>
                </c:pt>
                <c:pt idx="985">
                  <c:v>4567</c:v>
                </c:pt>
                <c:pt idx="986">
                  <c:v>4513.04</c:v>
                </c:pt>
                <c:pt idx="987">
                  <c:v>4577.1000000000004</c:v>
                </c:pt>
                <c:pt idx="988">
                  <c:v>4538.43</c:v>
                </c:pt>
                <c:pt idx="989">
                  <c:v>4591.67</c:v>
                </c:pt>
                <c:pt idx="990">
                  <c:v>4686.75</c:v>
                </c:pt>
                <c:pt idx="991">
                  <c:v>4701.21</c:v>
                </c:pt>
                <c:pt idx="992">
                  <c:v>4667.45</c:v>
                </c:pt>
                <c:pt idx="993">
                  <c:v>4712.0200000000004</c:v>
                </c:pt>
                <c:pt idx="994">
                  <c:v>4668.97</c:v>
                </c:pt>
                <c:pt idx="995">
                  <c:v>4634.09</c:v>
                </c:pt>
                <c:pt idx="996">
                  <c:v>4709.8500000000004</c:v>
                </c:pt>
                <c:pt idx="997">
                  <c:v>4668.67</c:v>
                </c:pt>
                <c:pt idx="998">
                  <c:v>4620.6400000000003</c:v>
                </c:pt>
                <c:pt idx="999">
                  <c:v>4568.0200000000004</c:v>
                </c:pt>
                <c:pt idx="1000">
                  <c:v>4649.2299999999996</c:v>
                </c:pt>
                <c:pt idx="1001">
                  <c:v>4696.5600000000004</c:v>
                </c:pt>
                <c:pt idx="1002">
                  <c:v>4725.79</c:v>
                </c:pt>
                <c:pt idx="1003">
                  <c:v>4791.1899999999996</c:v>
                </c:pt>
                <c:pt idx="1004">
                  <c:v>4786.3500000000004</c:v>
                </c:pt>
                <c:pt idx="1005">
                  <c:v>4793.0600000000004</c:v>
                </c:pt>
                <c:pt idx="1006">
                  <c:v>4778.7299999999996</c:v>
                </c:pt>
                <c:pt idx="1007">
                  <c:v>4766.18</c:v>
                </c:pt>
                <c:pt idx="1008">
                  <c:v>4796.5600000000004</c:v>
                </c:pt>
                <c:pt idx="1009">
                  <c:v>4793.54</c:v>
                </c:pt>
                <c:pt idx="1010">
                  <c:v>4700.58</c:v>
                </c:pt>
                <c:pt idx="1011">
                  <c:v>4696.05</c:v>
                </c:pt>
                <c:pt idx="1012">
                  <c:v>4677.03</c:v>
                </c:pt>
                <c:pt idx="1013">
                  <c:v>4670.29</c:v>
                </c:pt>
                <c:pt idx="1014">
                  <c:v>4713.07</c:v>
                </c:pt>
                <c:pt idx="1015">
                  <c:v>4726.3500000000004</c:v>
                </c:pt>
                <c:pt idx="1016">
                  <c:v>4659.03</c:v>
                </c:pt>
                <c:pt idx="1017">
                  <c:v>4662.8500000000004</c:v>
                </c:pt>
                <c:pt idx="1018">
                  <c:v>4577.1099999999997</c:v>
                </c:pt>
                <c:pt idx="1019">
                  <c:v>4532.76</c:v>
                </c:pt>
                <c:pt idx="1020">
                  <c:v>4482.7299999999996</c:v>
                </c:pt>
                <c:pt idx="1021">
                  <c:v>4397.9399999999996</c:v>
                </c:pt>
                <c:pt idx="1022">
                  <c:v>4410.13</c:v>
                </c:pt>
                <c:pt idx="1023">
                  <c:v>4356.45</c:v>
                </c:pt>
                <c:pt idx="1024">
                  <c:v>4349.93</c:v>
                </c:pt>
                <c:pt idx="1025">
                  <c:v>4326.51</c:v>
                </c:pt>
                <c:pt idx="1026">
                  <c:v>4431.8500000000004</c:v>
                </c:pt>
                <c:pt idx="1027">
                  <c:v>4515.55</c:v>
                </c:pt>
                <c:pt idx="1028">
                  <c:v>4546.54</c:v>
                </c:pt>
                <c:pt idx="1029">
                  <c:v>4589.38</c:v>
                </c:pt>
                <c:pt idx="1030">
                  <c:v>4477.4399999999996</c:v>
                </c:pt>
                <c:pt idx="1031">
                  <c:v>4500.53</c:v>
                </c:pt>
                <c:pt idx="1032">
                  <c:v>4483.87</c:v>
                </c:pt>
                <c:pt idx="1033">
                  <c:v>4521.54</c:v>
                </c:pt>
                <c:pt idx="1034">
                  <c:v>4587.18</c:v>
                </c:pt>
                <c:pt idx="1035">
                  <c:v>4504.08</c:v>
                </c:pt>
                <c:pt idx="1036">
                  <c:v>4418.6400000000003</c:v>
                </c:pt>
                <c:pt idx="1037">
                  <c:v>4401.67</c:v>
                </c:pt>
                <c:pt idx="1038">
                  <c:v>4471.07</c:v>
                </c:pt>
                <c:pt idx="1039">
                  <c:v>4475.01</c:v>
                </c:pt>
                <c:pt idx="1040">
                  <c:v>4380.26</c:v>
                </c:pt>
                <c:pt idx="1041">
                  <c:v>4348.87</c:v>
                </c:pt>
                <c:pt idx="1042">
                  <c:v>4304.76</c:v>
                </c:pt>
                <c:pt idx="1043">
                  <c:v>4225.5</c:v>
                </c:pt>
                <c:pt idx="1044">
                  <c:v>4288.7</c:v>
                </c:pt>
                <c:pt idx="1045">
                  <c:v>4384.6499999999996</c:v>
                </c:pt>
                <c:pt idx="1046">
                  <c:v>4373.9399999999996</c:v>
                </c:pt>
                <c:pt idx="1047">
                  <c:v>4306.26</c:v>
                </c:pt>
                <c:pt idx="1048">
                  <c:v>4386.54</c:v>
                </c:pt>
                <c:pt idx="1049">
                  <c:v>4363.49</c:v>
                </c:pt>
                <c:pt idx="1050">
                  <c:v>4328.87</c:v>
                </c:pt>
                <c:pt idx="1051">
                  <c:v>4201.09</c:v>
                </c:pt>
                <c:pt idx="1052">
                  <c:v>4170.7</c:v>
                </c:pt>
                <c:pt idx="1053">
                  <c:v>4277.88</c:v>
                </c:pt>
                <c:pt idx="1054">
                  <c:v>4259.5200000000004</c:v>
                </c:pt>
                <c:pt idx="1055">
                  <c:v>4204.3100000000004</c:v>
                </c:pt>
                <c:pt idx="1056">
                  <c:v>4173.1099999999997</c:v>
                </c:pt>
                <c:pt idx="1057">
                  <c:v>4262.45</c:v>
                </c:pt>
                <c:pt idx="1058">
                  <c:v>4357.8599999999997</c:v>
                </c:pt>
                <c:pt idx="1059">
                  <c:v>4411.67</c:v>
                </c:pt>
                <c:pt idx="1060">
                  <c:v>4463.12</c:v>
                </c:pt>
                <c:pt idx="1061">
                  <c:v>4461.18</c:v>
                </c:pt>
                <c:pt idx="1062">
                  <c:v>4511.6099999999997</c:v>
                </c:pt>
                <c:pt idx="1063">
                  <c:v>4456.24</c:v>
                </c:pt>
                <c:pt idx="1064">
                  <c:v>4520.16</c:v>
                </c:pt>
                <c:pt idx="1065">
                  <c:v>4543.0600000000004</c:v>
                </c:pt>
                <c:pt idx="1066">
                  <c:v>4575.5200000000004</c:v>
                </c:pt>
                <c:pt idx="1067">
                  <c:v>4631.6000000000004</c:v>
                </c:pt>
                <c:pt idx="1068">
                  <c:v>4602.45</c:v>
                </c:pt>
                <c:pt idx="1069">
                  <c:v>4530.41</c:v>
                </c:pt>
                <c:pt idx="1070">
                  <c:v>4545.8599999999997</c:v>
                </c:pt>
                <c:pt idx="1071">
                  <c:v>4582.6400000000003</c:v>
                </c:pt>
                <c:pt idx="1072">
                  <c:v>4525.12</c:v>
                </c:pt>
                <c:pt idx="1073">
                  <c:v>4481.1499999999996</c:v>
                </c:pt>
                <c:pt idx="1074">
                  <c:v>4500.21</c:v>
                </c:pt>
                <c:pt idx="1075">
                  <c:v>4488.28</c:v>
                </c:pt>
                <c:pt idx="1076">
                  <c:v>4412.53</c:v>
                </c:pt>
                <c:pt idx="1077">
                  <c:v>4397.45</c:v>
                </c:pt>
                <c:pt idx="1078">
                  <c:v>4446.59</c:v>
                </c:pt>
                <c:pt idx="1079">
                  <c:v>4392.59</c:v>
                </c:pt>
                <c:pt idx="1080">
                  <c:v>4391.6899999999996</c:v>
                </c:pt>
                <c:pt idx="1081">
                  <c:v>4462.21</c:v>
                </c:pt>
                <c:pt idx="1082">
                  <c:v>4459.45</c:v>
                </c:pt>
                <c:pt idx="1083">
                  <c:v>4393.66</c:v>
                </c:pt>
                <c:pt idx="1084">
                  <c:v>4271.78</c:v>
                </c:pt>
                <c:pt idx="1085">
                  <c:v>4296.12</c:v>
                </c:pt>
                <c:pt idx="1086">
                  <c:v>4175.2</c:v>
                </c:pt>
                <c:pt idx="1087">
                  <c:v>4183.96</c:v>
                </c:pt>
                <c:pt idx="1088">
                  <c:v>4287.5</c:v>
                </c:pt>
                <c:pt idx="1089">
                  <c:v>4131.93</c:v>
                </c:pt>
                <c:pt idx="1090">
                  <c:v>4155.38</c:v>
                </c:pt>
                <c:pt idx="1091">
                  <c:v>4175.4799999999996</c:v>
                </c:pt>
                <c:pt idx="1092">
                  <c:v>4300.17</c:v>
                </c:pt>
                <c:pt idx="1093">
                  <c:v>4146.87</c:v>
                </c:pt>
                <c:pt idx="1094">
                  <c:v>4123.34</c:v>
                </c:pt>
                <c:pt idx="1095">
                  <c:v>3991.24</c:v>
                </c:pt>
                <c:pt idx="1096">
                  <c:v>4001.05</c:v>
                </c:pt>
                <c:pt idx="1097">
                  <c:v>3935.18</c:v>
                </c:pt>
                <c:pt idx="1098">
                  <c:v>3930.08</c:v>
                </c:pt>
                <c:pt idx="1099">
                  <c:v>4023.89</c:v>
                </c:pt>
                <c:pt idx="1100">
                  <c:v>4008.01</c:v>
                </c:pt>
                <c:pt idx="1101">
                  <c:v>4088.85</c:v>
                </c:pt>
                <c:pt idx="1102">
                  <c:v>3923.68</c:v>
                </c:pt>
                <c:pt idx="1103">
                  <c:v>3900.79</c:v>
                </c:pt>
                <c:pt idx="1104">
                  <c:v>3901.36</c:v>
                </c:pt>
                <c:pt idx="1105">
                  <c:v>3973.75</c:v>
                </c:pt>
                <c:pt idx="1106">
                  <c:v>3941.48</c:v>
                </c:pt>
                <c:pt idx="1107">
                  <c:v>3978.73</c:v>
                </c:pt>
                <c:pt idx="1108">
                  <c:v>4057.84</c:v>
                </c:pt>
                <c:pt idx="1109">
                  <c:v>4158.24</c:v>
                </c:pt>
                <c:pt idx="1110">
                  <c:v>4132.1499999999996</c:v>
                </c:pt>
                <c:pt idx="1111">
                  <c:v>4101.2299999999996</c:v>
                </c:pt>
                <c:pt idx="1112">
                  <c:v>4176.82</c:v>
                </c:pt>
                <c:pt idx="1113">
                  <c:v>4108.54</c:v>
                </c:pt>
                <c:pt idx="1114">
                  <c:v>4121.43</c:v>
                </c:pt>
                <c:pt idx="1115">
                  <c:v>4160.68</c:v>
                </c:pt>
                <c:pt idx="1116">
                  <c:v>4115.7700000000004</c:v>
                </c:pt>
                <c:pt idx="1117">
                  <c:v>4017.82</c:v>
                </c:pt>
                <c:pt idx="1118">
                  <c:v>3900.86</c:v>
                </c:pt>
                <c:pt idx="1119">
                  <c:v>3749.63</c:v>
                </c:pt>
                <c:pt idx="1120">
                  <c:v>3735.48</c:v>
                </c:pt>
                <c:pt idx="1121">
                  <c:v>3789.99</c:v>
                </c:pt>
                <c:pt idx="1122">
                  <c:v>3666.77</c:v>
                </c:pt>
                <c:pt idx="1123">
                  <c:v>3674.84</c:v>
                </c:pt>
                <c:pt idx="1124">
                  <c:v>3764.79</c:v>
                </c:pt>
                <c:pt idx="1125">
                  <c:v>3759.89</c:v>
                </c:pt>
                <c:pt idx="1126">
                  <c:v>3795.73</c:v>
                </c:pt>
                <c:pt idx="1127">
                  <c:v>3911.74</c:v>
                </c:pt>
                <c:pt idx="1128">
                  <c:v>3900.11</c:v>
                </c:pt>
                <c:pt idx="1129">
                  <c:v>3821.55</c:v>
                </c:pt>
                <c:pt idx="1130">
                  <c:v>3818.83</c:v>
                </c:pt>
                <c:pt idx="1131">
                  <c:v>3785.38</c:v>
                </c:pt>
                <c:pt idx="1132">
                  <c:v>3825.33</c:v>
                </c:pt>
                <c:pt idx="1133">
                  <c:v>3831.39</c:v>
                </c:pt>
                <c:pt idx="1134">
                  <c:v>3845.08</c:v>
                </c:pt>
                <c:pt idx="1135">
                  <c:v>3902.62</c:v>
                </c:pt>
                <c:pt idx="1136">
                  <c:v>3899.38</c:v>
                </c:pt>
                <c:pt idx="1137">
                  <c:v>3854.43</c:v>
                </c:pt>
                <c:pt idx="1138">
                  <c:v>3818.8</c:v>
                </c:pt>
                <c:pt idx="1139">
                  <c:v>3801.78</c:v>
                </c:pt>
                <c:pt idx="1140">
                  <c:v>3790.38</c:v>
                </c:pt>
                <c:pt idx="1141">
                  <c:v>3863.16</c:v>
                </c:pt>
                <c:pt idx="1142">
                  <c:v>3830.85</c:v>
                </c:pt>
                <c:pt idx="1143">
                  <c:v>3936.69</c:v>
                </c:pt>
                <c:pt idx="1144">
                  <c:v>3959.9</c:v>
                </c:pt>
                <c:pt idx="1145">
                  <c:v>3998.95</c:v>
                </c:pt>
                <c:pt idx="1146">
                  <c:v>3961.63</c:v>
                </c:pt>
                <c:pt idx="1147">
                  <c:v>3966.84</c:v>
                </c:pt>
                <c:pt idx="1148">
                  <c:v>3921.05</c:v>
                </c:pt>
                <c:pt idx="1149">
                  <c:v>4023.61</c:v>
                </c:pt>
                <c:pt idx="1150">
                  <c:v>4072.43</c:v>
                </c:pt>
                <c:pt idx="1151">
                  <c:v>4130.29</c:v>
                </c:pt>
                <c:pt idx="1152">
                  <c:v>4118.63</c:v>
                </c:pt>
                <c:pt idx="1153">
                  <c:v>4091.19</c:v>
                </c:pt>
                <c:pt idx="1154">
                  <c:v>4155.17</c:v>
                </c:pt>
                <c:pt idx="1155">
                  <c:v>4151.9399999999996</c:v>
                </c:pt>
                <c:pt idx="1156">
                  <c:v>4145.1899999999996</c:v>
                </c:pt>
                <c:pt idx="1157">
                  <c:v>4140.0600000000004</c:v>
                </c:pt>
                <c:pt idx="1158">
                  <c:v>4122.47</c:v>
                </c:pt>
                <c:pt idx="1159">
                  <c:v>4210.24</c:v>
                </c:pt>
                <c:pt idx="1160">
                  <c:v>4207.2700000000004</c:v>
                </c:pt>
                <c:pt idx="1161">
                  <c:v>4280.1499999999996</c:v>
                </c:pt>
                <c:pt idx="1162">
                  <c:v>4297.1400000000003</c:v>
                </c:pt>
                <c:pt idx="1163">
                  <c:v>4305.2</c:v>
                </c:pt>
                <c:pt idx="1164">
                  <c:v>4274.04</c:v>
                </c:pt>
                <c:pt idx="1165">
                  <c:v>4283.74</c:v>
                </c:pt>
                <c:pt idx="1166">
                  <c:v>4228.4799999999996</c:v>
                </c:pt>
                <c:pt idx="1167">
                  <c:v>4137.99</c:v>
                </c:pt>
                <c:pt idx="1168">
                  <c:v>4128.7299999999996</c:v>
                </c:pt>
                <c:pt idx="1169">
                  <c:v>4140.7700000000004</c:v>
                </c:pt>
                <c:pt idx="1170">
                  <c:v>4199.12</c:v>
                </c:pt>
                <c:pt idx="1171">
                  <c:v>4057.66</c:v>
                </c:pt>
                <c:pt idx="1172">
                  <c:v>4030.61</c:v>
                </c:pt>
                <c:pt idx="1173">
                  <c:v>3986.16</c:v>
                </c:pt>
                <c:pt idx="1174">
                  <c:v>3955</c:v>
                </c:pt>
                <c:pt idx="1175">
                  <c:v>3966.85</c:v>
                </c:pt>
                <c:pt idx="1176">
                  <c:v>3924.26</c:v>
                </c:pt>
                <c:pt idx="1177">
                  <c:v>3908.19</c:v>
                </c:pt>
                <c:pt idx="1178">
                  <c:v>3979.87</c:v>
                </c:pt>
                <c:pt idx="1179">
                  <c:v>4006.18</c:v>
                </c:pt>
                <c:pt idx="1180">
                  <c:v>4067.36</c:v>
                </c:pt>
                <c:pt idx="1181">
                  <c:v>4110.41</c:v>
                </c:pt>
                <c:pt idx="1182">
                  <c:v>3932.69</c:v>
                </c:pt>
                <c:pt idx="1183">
                  <c:v>3946.01</c:v>
                </c:pt>
                <c:pt idx="1184">
                  <c:v>3901.35</c:v>
                </c:pt>
                <c:pt idx="1185">
                  <c:v>3873.33</c:v>
                </c:pt>
                <c:pt idx="1186">
                  <c:v>3899.89</c:v>
                </c:pt>
                <c:pt idx="1187">
                  <c:v>3855.93</c:v>
                </c:pt>
                <c:pt idx="1188">
                  <c:v>3789.93</c:v>
                </c:pt>
                <c:pt idx="1189">
                  <c:v>3757.99</c:v>
                </c:pt>
                <c:pt idx="1190">
                  <c:v>3693.23</c:v>
                </c:pt>
                <c:pt idx="1191">
                  <c:v>3655.04</c:v>
                </c:pt>
                <c:pt idx="1192">
                  <c:v>3647.29</c:v>
                </c:pt>
                <c:pt idx="1193">
                  <c:v>3719.04</c:v>
                </c:pt>
                <c:pt idx="1194">
                  <c:v>3640.47</c:v>
                </c:pt>
                <c:pt idx="1195">
                  <c:v>3585.62</c:v>
                </c:pt>
                <c:pt idx="1196">
                  <c:v>3678.43</c:v>
                </c:pt>
                <c:pt idx="1197">
                  <c:v>3790.93</c:v>
                </c:pt>
                <c:pt idx="1198">
                  <c:v>3783.28</c:v>
                </c:pt>
                <c:pt idx="1199">
                  <c:v>3744.52</c:v>
                </c:pt>
                <c:pt idx="1200">
                  <c:v>3639.66</c:v>
                </c:pt>
                <c:pt idx="1201">
                  <c:v>3612.39</c:v>
                </c:pt>
                <c:pt idx="1202">
                  <c:v>3588.84</c:v>
                </c:pt>
                <c:pt idx="1203">
                  <c:v>3577.03</c:v>
                </c:pt>
                <c:pt idx="1204">
                  <c:v>3669.91</c:v>
                </c:pt>
                <c:pt idx="1205">
                  <c:v>3583.07</c:v>
                </c:pt>
                <c:pt idx="1206">
                  <c:v>3677.95</c:v>
                </c:pt>
                <c:pt idx="1207">
                  <c:v>3719.98</c:v>
                </c:pt>
                <c:pt idx="1208">
                  <c:v>3695.16</c:v>
                </c:pt>
                <c:pt idx="1209">
                  <c:v>3665.78</c:v>
                </c:pt>
                <c:pt idx="1210">
                  <c:v>3752.75</c:v>
                </c:pt>
                <c:pt idx="1211">
                  <c:v>3797.34</c:v>
                </c:pt>
                <c:pt idx="1212">
                  <c:v>3859.11</c:v>
                </c:pt>
                <c:pt idx="1213">
                  <c:v>3830.6</c:v>
                </c:pt>
                <c:pt idx="1214">
                  <c:v>3807.3</c:v>
                </c:pt>
                <c:pt idx="1215">
                  <c:v>3901.06</c:v>
                </c:pt>
                <c:pt idx="1216">
                  <c:v>3871.98</c:v>
                </c:pt>
                <c:pt idx="1217">
                  <c:v>3856.1</c:v>
                </c:pt>
                <c:pt idx="1218">
                  <c:v>3759.69</c:v>
                </c:pt>
                <c:pt idx="1219">
                  <c:v>3719.89</c:v>
                </c:pt>
                <c:pt idx="1220">
                  <c:v>3770.55</c:v>
                </c:pt>
                <c:pt idx="1221">
                  <c:v>3806.8</c:v>
                </c:pt>
                <c:pt idx="1222">
                  <c:v>3828.11</c:v>
                </c:pt>
                <c:pt idx="1223">
                  <c:v>3748.57</c:v>
                </c:pt>
                <c:pt idx="1224">
                  <c:v>3956.37</c:v>
                </c:pt>
                <c:pt idx="1225">
                  <c:v>3992.93</c:v>
                </c:pt>
                <c:pt idx="1226">
                  <c:v>3957.25</c:v>
                </c:pt>
                <c:pt idx="1227">
                  <c:v>3991.73</c:v>
                </c:pt>
                <c:pt idx="1228">
                  <c:v>3958.79</c:v>
                </c:pt>
                <c:pt idx="1229">
                  <c:v>3946.56</c:v>
                </c:pt>
                <c:pt idx="1230">
                  <c:v>3965.34</c:v>
                </c:pt>
                <c:pt idx="1231">
                  <c:v>3949.94</c:v>
                </c:pt>
                <c:pt idx="1232">
                  <c:v>4003.58</c:v>
                </c:pt>
                <c:pt idx="1233">
                  <c:v>4027.26</c:v>
                </c:pt>
                <c:pt idx="1234">
                  <c:v>4026.12</c:v>
                </c:pt>
                <c:pt idx="1235">
                  <c:v>3963.94</c:v>
                </c:pt>
                <c:pt idx="1236">
                  <c:v>3957.63</c:v>
                </c:pt>
                <c:pt idx="1237">
                  <c:v>4080.11</c:v>
                </c:pt>
                <c:pt idx="1238">
                  <c:v>4076.57</c:v>
                </c:pt>
                <c:pt idx="1239">
                  <c:v>4071.7</c:v>
                </c:pt>
                <c:pt idx="1240">
                  <c:v>3998.84</c:v>
                </c:pt>
                <c:pt idx="1241">
                  <c:v>3941.26</c:v>
                </c:pt>
                <c:pt idx="1242">
                  <c:v>3933.92</c:v>
                </c:pt>
                <c:pt idx="1243">
                  <c:v>3963.51</c:v>
                </c:pt>
                <c:pt idx="1244">
                  <c:v>3934.38</c:v>
                </c:pt>
                <c:pt idx="1245">
                  <c:v>3990.56</c:v>
                </c:pt>
                <c:pt idx="1246">
                  <c:v>4019.65</c:v>
                </c:pt>
                <c:pt idx="1247">
                  <c:v>3995.32</c:v>
                </c:pt>
                <c:pt idx="1248">
                  <c:v>3895.75</c:v>
                </c:pt>
                <c:pt idx="1249">
                  <c:v>3852.36</c:v>
                </c:pt>
                <c:pt idx="1250">
                  <c:v>3817.66</c:v>
                </c:pt>
                <c:pt idx="1251">
                  <c:v>3821.62</c:v>
                </c:pt>
                <c:pt idx="1252">
                  <c:v>3878.44</c:v>
                </c:pt>
                <c:pt idx="1253">
                  <c:v>3822.39</c:v>
                </c:pt>
                <c:pt idx="1254">
                  <c:v>3844.82</c:v>
                </c:pt>
                <c:pt idx="1255">
                  <c:v>3829.25</c:v>
                </c:pt>
                <c:pt idx="1256">
                  <c:v>3783.22</c:v>
                </c:pt>
                <c:pt idx="1257">
                  <c:v>3849.28</c:v>
                </c:pt>
                <c:pt idx="1258">
                  <c:v>3839.5</c:v>
                </c:pt>
                <c:pt idx="1259">
                  <c:v>3824.14</c:v>
                </c:pt>
                <c:pt idx="1260">
                  <c:v>3852.97</c:v>
                </c:pt>
                <c:pt idx="1261">
                  <c:v>3808.1</c:v>
                </c:pt>
                <c:pt idx="1262">
                  <c:v>3895.08</c:v>
                </c:pt>
                <c:pt idx="1263">
                  <c:v>3892.09</c:v>
                </c:pt>
                <c:pt idx="1264">
                  <c:v>3919.25</c:v>
                </c:pt>
                <c:pt idx="1265">
                  <c:v>3969.61</c:v>
                </c:pt>
                <c:pt idx="1266">
                  <c:v>3983.17</c:v>
                </c:pt>
                <c:pt idx="1267">
                  <c:v>3999.09</c:v>
                </c:pt>
                <c:pt idx="1268">
                  <c:v>3990.97</c:v>
                </c:pt>
                <c:pt idx="1269">
                  <c:v>3928.86</c:v>
                </c:pt>
                <c:pt idx="1270">
                  <c:v>3898.85</c:v>
                </c:pt>
                <c:pt idx="1271">
                  <c:v>3972.61</c:v>
                </c:pt>
                <c:pt idx="1272">
                  <c:v>4019.81</c:v>
                </c:pt>
                <c:pt idx="1273">
                  <c:v>4016.95</c:v>
                </c:pt>
                <c:pt idx="1274">
                  <c:v>4016.22</c:v>
                </c:pt>
                <c:pt idx="1275">
                  <c:v>4060.43</c:v>
                </c:pt>
                <c:pt idx="1276">
                  <c:v>4070.56</c:v>
                </c:pt>
                <c:pt idx="1277">
                  <c:v>4017.77</c:v>
                </c:pt>
              </c:numCache>
            </c:numRef>
          </c:val>
          <c:smooth val="0"/>
          <c:extLst>
            <c:ext xmlns:c16="http://schemas.microsoft.com/office/drawing/2014/chart" uri="{C3380CC4-5D6E-409C-BE32-E72D297353CC}">
              <c16:uniqueId val="{00000001-75EF-4C9A-872C-36FC0D0DC81B}"/>
            </c:ext>
          </c:extLst>
        </c:ser>
        <c:dLbls>
          <c:showLegendKey val="0"/>
          <c:showVal val="0"/>
          <c:showCatName val="0"/>
          <c:showSerName val="0"/>
          <c:showPercent val="0"/>
          <c:showBubbleSize val="0"/>
        </c:dLbls>
        <c:smooth val="0"/>
        <c:axId val="1264040575"/>
        <c:axId val="1599873903"/>
      </c:lineChart>
      <c:catAx>
        <c:axId val="1264040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9873903"/>
        <c:crosses val="autoZero"/>
        <c:auto val="1"/>
        <c:lblAlgn val="ctr"/>
        <c:lblOffset val="100"/>
        <c:noMultiLvlLbl val="0"/>
      </c:catAx>
      <c:valAx>
        <c:axId val="159987390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40405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 cahnge</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combined!$B$1</c:f>
              <c:strCache>
                <c:ptCount val="1"/>
                <c:pt idx="0">
                  <c:v>MS%chng</c:v>
                </c:pt>
              </c:strCache>
            </c:strRef>
          </c:tx>
          <c:spPr>
            <a:ln w="28575" cap="rnd">
              <a:solidFill>
                <a:schemeClr val="accent6">
                  <a:shade val="76000"/>
                </a:schemeClr>
              </a:solidFill>
              <a:round/>
            </a:ln>
            <a:effectLst/>
          </c:spPr>
          <c:marker>
            <c:symbol val="none"/>
          </c:marker>
          <c:val>
            <c:numRef>
              <c:f>combined!$B$2:$B$1341</c:f>
              <c:numCache>
                <c:formatCode>General</c:formatCode>
                <c:ptCount val="1340"/>
                <c:pt idx="0">
                  <c:v>0</c:v>
                </c:pt>
                <c:pt idx="1">
                  <c:v>-8.1271336860733797E-4</c:v>
                </c:pt>
                <c:pt idx="2">
                  <c:v>6.158470977422126E-3</c:v>
                </c:pt>
                <c:pt idx="3">
                  <c:v>1.235717807401217E-2</c:v>
                </c:pt>
                <c:pt idx="4">
                  <c:v>6.1600841359760322E-3</c:v>
                </c:pt>
                <c:pt idx="5">
                  <c:v>5.1020976792097222E-3</c:v>
                </c:pt>
                <c:pt idx="6">
                  <c:v>-8.9114605998542873E-3</c:v>
                </c:pt>
                <c:pt idx="7">
                  <c:v>3.0730252324946607E-3</c:v>
                </c:pt>
                <c:pt idx="8">
                  <c:v>6.1273234810163869E-3</c:v>
                </c:pt>
                <c:pt idx="9">
                  <c:v>1.6127213626417274E-2</c:v>
                </c:pt>
                <c:pt idx="10">
                  <c:v>-1.1320710573156796E-2</c:v>
                </c:pt>
                <c:pt idx="11">
                  <c:v>8.0826334063172859E-3</c:v>
                </c:pt>
                <c:pt idx="12">
                  <c:v>3.7861468668325023E-3</c:v>
                </c:pt>
                <c:pt idx="13">
                  <c:v>-1.5531284840595914E-3</c:v>
                </c:pt>
                <c:pt idx="14">
                  <c:v>2.1111133333333341E-2</c:v>
                </c:pt>
                <c:pt idx="15">
                  <c:v>7.0729160593489774E-3</c:v>
                </c:pt>
                <c:pt idx="16">
                  <c:v>-8.6441920482711876E-4</c:v>
                </c:pt>
                <c:pt idx="17">
                  <c:v>7.0293283548250492E-3</c:v>
                </c:pt>
                <c:pt idx="18">
                  <c:v>2.1692396208363589E-2</c:v>
                </c:pt>
                <c:pt idx="19">
                  <c:v>-1.933987827769474E-2</c:v>
                </c:pt>
                <c:pt idx="20">
                  <c:v>4.8231188159768464E-3</c:v>
                </c:pt>
                <c:pt idx="21">
                  <c:v>1.109334400000004E-2</c:v>
                </c:pt>
                <c:pt idx="22">
                  <c:v>-1.2132102414473026E-2</c:v>
                </c:pt>
                <c:pt idx="23">
                  <c:v>-3.2891937557581671E-2</c:v>
                </c:pt>
                <c:pt idx="24">
                  <c:v>-4.0525608227155549E-2</c:v>
                </c:pt>
                <c:pt idx="25">
                  <c:v>4.1431684214888721E-2</c:v>
                </c:pt>
                <c:pt idx="26">
                  <c:v>-8.619726127079853E-3</c:v>
                </c:pt>
                <c:pt idx="27">
                  <c:v>-3.8011325805499034E-2</c:v>
                </c:pt>
                <c:pt idx="28">
                  <c:v>2.8273405737888516E-2</c:v>
                </c:pt>
                <c:pt idx="29">
                  <c:v>2.1411089055918941E-3</c:v>
                </c:pt>
                <c:pt idx="30">
                  <c:v>-4.72279320814131E-3</c:v>
                </c:pt>
                <c:pt idx="31">
                  <c:v>3.0504993096712348E-2</c:v>
                </c:pt>
                <c:pt idx="32">
                  <c:v>1.3594978769816673E-2</c:v>
                </c:pt>
                <c:pt idx="33">
                  <c:v>-1.0492093363723958E-2</c:v>
                </c:pt>
                <c:pt idx="34">
                  <c:v>1.6397026134771772E-2</c:v>
                </c:pt>
                <c:pt idx="35">
                  <c:v>-1.0002150677495597E-2</c:v>
                </c:pt>
                <c:pt idx="36">
                  <c:v>1.6838619766258948E-2</c:v>
                </c:pt>
                <c:pt idx="37">
                  <c:v>8.5470514646806012E-3</c:v>
                </c:pt>
                <c:pt idx="38">
                  <c:v>1.4194872580617099E-2</c:v>
                </c:pt>
                <c:pt idx="39">
                  <c:v>-9.400480664309192E-3</c:v>
                </c:pt>
                <c:pt idx="40">
                  <c:v>-8.9624423855943578E-3</c:v>
                </c:pt>
                <c:pt idx="41">
                  <c:v>-2.5640983628917691E-2</c:v>
                </c:pt>
                <c:pt idx="42">
                  <c:v>8.298689489000078E-3</c:v>
                </c:pt>
                <c:pt idx="43">
                  <c:v>2.1659086924803419E-2</c:v>
                </c:pt>
                <c:pt idx="44">
                  <c:v>-1.2507865698870696E-2</c:v>
                </c:pt>
                <c:pt idx="45">
                  <c:v>1.1914909320957123E-2</c:v>
                </c:pt>
                <c:pt idx="46">
                  <c:v>1.0820027924685307E-2</c:v>
                </c:pt>
                <c:pt idx="47">
                  <c:v>1.2698068919109321E-2</c:v>
                </c:pt>
                <c:pt idx="48">
                  <c:v>5.1813471502590676E-3</c:v>
                </c:pt>
                <c:pt idx="49">
                  <c:v>-1.9381412371134051E-2</c:v>
                </c:pt>
                <c:pt idx="50">
                  <c:v>-1.6715769027046745E-2</c:v>
                </c:pt>
                <c:pt idx="51">
                  <c:v>1.2295530977178811E-2</c:v>
                </c:pt>
                <c:pt idx="52">
                  <c:v>-9.9282002534854964E-3</c:v>
                </c:pt>
                <c:pt idx="53">
                  <c:v>-7.3607319684388739E-3</c:v>
                </c:pt>
                <c:pt idx="54">
                  <c:v>-1.2896614307470464E-3</c:v>
                </c:pt>
                <c:pt idx="55">
                  <c:v>-1.7862939847196849E-2</c:v>
                </c:pt>
                <c:pt idx="56">
                  <c:v>-1.9392977519217005E-2</c:v>
                </c:pt>
                <c:pt idx="57">
                  <c:v>1.2402245810055831E-2</c:v>
                </c:pt>
                <c:pt idx="58">
                  <c:v>4.7787230462562405E-2</c:v>
                </c:pt>
                <c:pt idx="59">
                  <c:v>-5.3928817064908145E-2</c:v>
                </c:pt>
                <c:pt idx="60">
                  <c:v>4.0080160320642806E-3</c:v>
                </c:pt>
                <c:pt idx="61">
                  <c:v>3.2158017298734697E-3</c:v>
                </c:pt>
                <c:pt idx="62">
                  <c:v>-9.8375040362827359E-3</c:v>
                </c:pt>
                <c:pt idx="63">
                  <c:v>-1.9312390727564327E-2</c:v>
                </c:pt>
                <c:pt idx="64">
                  <c:v>5.2248196977762111E-2</c:v>
                </c:pt>
                <c:pt idx="65">
                  <c:v>-1.027697944013466E-2</c:v>
                </c:pt>
                <c:pt idx="66">
                  <c:v>-4.9185376526076239E-3</c:v>
                </c:pt>
                <c:pt idx="67">
                  <c:v>1.4828624617436014E-2</c:v>
                </c:pt>
                <c:pt idx="68">
                  <c:v>-4.1129668158130734E-3</c:v>
                </c:pt>
                <c:pt idx="69">
                  <c:v>4.5646993899642208E-3</c:v>
                </c:pt>
                <c:pt idx="70">
                  <c:v>1.7526809477442354E-2</c:v>
                </c:pt>
                <c:pt idx="71">
                  <c:v>2.1262093952287682E-4</c:v>
                </c:pt>
                <c:pt idx="72">
                  <c:v>9.8862549165515783E-3</c:v>
                </c:pt>
                <c:pt idx="73">
                  <c:v>1.2842115789473646E-2</c:v>
                </c:pt>
                <c:pt idx="74">
                  <c:v>2.2864373073537025E-3</c:v>
                </c:pt>
                <c:pt idx="75">
                  <c:v>-5.4956241083446485E-3</c:v>
                </c:pt>
                <c:pt idx="76">
                  <c:v>-1.7725575321631804E-3</c:v>
                </c:pt>
                <c:pt idx="77">
                  <c:v>5.2224776524436526E-3</c:v>
                </c:pt>
                <c:pt idx="78">
                  <c:v>-3.0548577110319518E-2</c:v>
                </c:pt>
                <c:pt idx="79">
                  <c:v>2.6795283168426051E-3</c:v>
                </c:pt>
                <c:pt idx="80">
                  <c:v>4.3292302192657284E-2</c:v>
                </c:pt>
                <c:pt idx="81">
                  <c:v>-1.3012254365005275E-2</c:v>
                </c:pt>
                <c:pt idx="82">
                  <c:v>-3.2388694438104521E-2</c:v>
                </c:pt>
                <c:pt idx="83">
                  <c:v>1.9096652924543038E-2</c:v>
                </c:pt>
                <c:pt idx="84">
                  <c:v>-2.1370660519437042E-2</c:v>
                </c:pt>
                <c:pt idx="85">
                  <c:v>3.8726441896798744E-3</c:v>
                </c:pt>
                <c:pt idx="86">
                  <c:v>1.9824239177025436E-2</c:v>
                </c:pt>
                <c:pt idx="87">
                  <c:v>7.1451089029127913E-3</c:v>
                </c:pt>
                <c:pt idx="88">
                  <c:v>1.669316675416109E-3</c:v>
                </c:pt>
                <c:pt idx="89">
                  <c:v>1.5102561918496744E-2</c:v>
                </c:pt>
                <c:pt idx="90">
                  <c:v>3.4886517903617827E-3</c:v>
                </c:pt>
                <c:pt idx="91">
                  <c:v>1.2269427026500497E-3</c:v>
                </c:pt>
                <c:pt idx="92">
                  <c:v>-6.9444445862836598E-3</c:v>
                </c:pt>
                <c:pt idx="93">
                  <c:v>1.2340909344732501E-3</c:v>
                </c:pt>
                <c:pt idx="94">
                  <c:v>-6.1626848175566152E-3</c:v>
                </c:pt>
                <c:pt idx="95">
                  <c:v>-7.7511366731885765E-3</c:v>
                </c:pt>
                <c:pt idx="96">
                  <c:v>1.0311404847174152E-2</c:v>
                </c:pt>
                <c:pt idx="97">
                  <c:v>7.0103092783505858E-3</c:v>
                </c:pt>
                <c:pt idx="98">
                  <c:v>-9.9303951678952757E-3</c:v>
                </c:pt>
                <c:pt idx="99">
                  <c:v>2.0887230078453421E-2</c:v>
                </c:pt>
                <c:pt idx="100">
                  <c:v>-4.3553123360078562E-3</c:v>
                </c:pt>
                <c:pt idx="101">
                  <c:v>-4.679623458404213E-3</c:v>
                </c:pt>
                <c:pt idx="102">
                  <c:v>4.8037818807759747E-3</c:v>
                </c:pt>
                <c:pt idx="103">
                  <c:v>9.9684978123996161E-3</c:v>
                </c:pt>
                <c:pt idx="104">
                  <c:v>-1.0073521904788847E-4</c:v>
                </c:pt>
                <c:pt idx="105">
                  <c:v>1.9943624294355568E-2</c:v>
                </c:pt>
                <c:pt idx="106">
                  <c:v>7.3079003099367898E-3</c:v>
                </c:pt>
                <c:pt idx="107">
                  <c:v>4.7059117647058474E-3</c:v>
                </c:pt>
                <c:pt idx="108">
                  <c:v>1.6588504588549264E-3</c:v>
                </c:pt>
                <c:pt idx="109">
                  <c:v>-1.5197330439409065E-2</c:v>
                </c:pt>
                <c:pt idx="110">
                  <c:v>-7.9131470140724142E-4</c:v>
                </c:pt>
                <c:pt idx="111">
                  <c:v>8.9096127332023321E-4</c:v>
                </c:pt>
                <c:pt idx="112">
                  <c:v>6.1325718324939729E-3</c:v>
                </c:pt>
                <c:pt idx="113">
                  <c:v>-6.8815374864178089E-4</c:v>
                </c:pt>
                <c:pt idx="114">
                  <c:v>-1.3772749360103365E-3</c:v>
                </c:pt>
                <c:pt idx="115">
                  <c:v>-1.4776868982822008E-2</c:v>
                </c:pt>
                <c:pt idx="116">
                  <c:v>-3.5996399640107939E-3</c:v>
                </c:pt>
                <c:pt idx="117">
                  <c:v>1.7260421128742136E-2</c:v>
                </c:pt>
                <c:pt idx="118">
                  <c:v>7.0040345169960815E-3</c:v>
                </c:pt>
                <c:pt idx="119">
                  <c:v>-1.6359697955334998E-2</c:v>
                </c:pt>
                <c:pt idx="120">
                  <c:v>-4.0832983135823866E-3</c:v>
                </c:pt>
                <c:pt idx="121">
                  <c:v>-1.1800000000000067E-2</c:v>
                </c:pt>
                <c:pt idx="122">
                  <c:v>7.6907710989678217E-3</c:v>
                </c:pt>
                <c:pt idx="123">
                  <c:v>-2.2092839483975814E-2</c:v>
                </c:pt>
                <c:pt idx="124">
                  <c:v>1.5917057380891105E-2</c:v>
                </c:pt>
                <c:pt idx="125">
                  <c:v>-8.3897907611443188E-3</c:v>
                </c:pt>
                <c:pt idx="126">
                  <c:v>2.4261009668929832E-2</c:v>
                </c:pt>
                <c:pt idx="127">
                  <c:v>-9.7532142788649846E-3</c:v>
                </c:pt>
                <c:pt idx="128">
                  <c:v>3.9195879396985234E-3</c:v>
                </c:pt>
                <c:pt idx="129">
                  <c:v>1.7619411528875854E-2</c:v>
                </c:pt>
                <c:pt idx="130">
                  <c:v>3.443167664669592E-3</c:v>
                </c:pt>
                <c:pt idx="131">
                  <c:v>-8.3333137254901907E-3</c:v>
                </c:pt>
                <c:pt idx="132">
                  <c:v>1.6015768343731748E-2</c:v>
                </c:pt>
                <c:pt idx="133">
                  <c:v>1.5568804580192733E-2</c:v>
                </c:pt>
                <c:pt idx="134">
                  <c:v>9.8687263619222435E-3</c:v>
                </c:pt>
                <c:pt idx="135">
                  <c:v>-7.4952655124238396E-3</c:v>
                </c:pt>
                <c:pt idx="136">
                  <c:v>1.2713899123277993E-2</c:v>
                </c:pt>
                <c:pt idx="137">
                  <c:v>-9.5337170184308668E-3</c:v>
                </c:pt>
                <c:pt idx="138">
                  <c:v>3.0020032402553954E-2</c:v>
                </c:pt>
                <c:pt idx="139">
                  <c:v>-1.6469272456156963E-2</c:v>
                </c:pt>
                <c:pt idx="140">
                  <c:v>2.1354627807489236E-2</c:v>
                </c:pt>
                <c:pt idx="141">
                  <c:v>-5.6185041908445883E-3</c:v>
                </c:pt>
                <c:pt idx="142">
                  <c:v>2.575026885652346E-2</c:v>
                </c:pt>
                <c:pt idx="143">
                  <c:v>-5.0568720436494239E-3</c:v>
                </c:pt>
                <c:pt idx="144">
                  <c:v>-2.713739335632601E-2</c:v>
                </c:pt>
                <c:pt idx="145">
                  <c:v>-6.5304971260286655E-3</c:v>
                </c:pt>
                <c:pt idx="146">
                  <c:v>-4.3196451182203636E-3</c:v>
                </c:pt>
                <c:pt idx="147">
                  <c:v>-5.9416863712316269E-3</c:v>
                </c:pt>
                <c:pt idx="148">
                  <c:v>2.2770407537563455E-2</c:v>
                </c:pt>
                <c:pt idx="149">
                  <c:v>2.968460028706986E-3</c:v>
                </c:pt>
                <c:pt idx="150">
                  <c:v>4.0695059914121175E-3</c:v>
                </c:pt>
                <c:pt idx="151">
                  <c:v>7.0928888558011967E-3</c:v>
                </c:pt>
                <c:pt idx="152">
                  <c:v>3.475688219597792E-3</c:v>
                </c:pt>
                <c:pt idx="153">
                  <c:v>-2.6433415608725832E-3</c:v>
                </c:pt>
                <c:pt idx="154">
                  <c:v>-1.6450375003663116E-3</c:v>
                </c:pt>
                <c:pt idx="155">
                  <c:v>-6.2248261850023729E-3</c:v>
                </c:pt>
                <c:pt idx="156">
                  <c:v>-6.4480472816509432E-4</c:v>
                </c:pt>
                <c:pt idx="157">
                  <c:v>-1.7512674302012259E-3</c:v>
                </c:pt>
                <c:pt idx="158">
                  <c:v>-8.6796119479332495E-3</c:v>
                </c:pt>
                <c:pt idx="159">
                  <c:v>1.3971777068072415E-3</c:v>
                </c:pt>
                <c:pt idx="160">
                  <c:v>-5.4878986980206115E-3</c:v>
                </c:pt>
                <c:pt idx="161">
                  <c:v>-1.0007482416900226E-2</c:v>
                </c:pt>
                <c:pt idx="162">
                  <c:v>1.2281568489023507E-2</c:v>
                </c:pt>
                <c:pt idx="163">
                  <c:v>4.8529723779193778E-3</c:v>
                </c:pt>
                <c:pt idx="164">
                  <c:v>1.4860212034182417E-2</c:v>
                </c:pt>
                <c:pt idx="165">
                  <c:v>6.1316465488692497E-3</c:v>
                </c:pt>
                <c:pt idx="166">
                  <c:v>4.6388483784090646E-3</c:v>
                </c:pt>
                <c:pt idx="167">
                  <c:v>1.1045731400065231E-2</c:v>
                </c:pt>
                <c:pt idx="168">
                  <c:v>1.7913495440377935E-4</c:v>
                </c:pt>
                <c:pt idx="169">
                  <c:v>-7.5208522245349E-3</c:v>
                </c:pt>
                <c:pt idx="170">
                  <c:v>1.4434280819743514E-3</c:v>
                </c:pt>
                <c:pt idx="171">
                  <c:v>-2.4862642557199485E-2</c:v>
                </c:pt>
                <c:pt idx="172">
                  <c:v>-1.8472979214783923E-4</c:v>
                </c:pt>
                <c:pt idx="173">
                  <c:v>5.6360804129332136E-3</c:v>
                </c:pt>
                <c:pt idx="174">
                  <c:v>5.5132306326069079E-4</c:v>
                </c:pt>
                <c:pt idx="175">
                  <c:v>2.3232304440178122E-2</c:v>
                </c:pt>
                <c:pt idx="176">
                  <c:v>6.192255227496995E-3</c:v>
                </c:pt>
                <c:pt idx="177">
                  <c:v>1.1059560888524058E-2</c:v>
                </c:pt>
                <c:pt idx="178">
                  <c:v>2.9110885417159621E-3</c:v>
                </c:pt>
                <c:pt idx="179">
                  <c:v>-1.3193772307260579E-2</c:v>
                </c:pt>
                <c:pt idx="180">
                  <c:v>7.6655761179146506E-3</c:v>
                </c:pt>
                <c:pt idx="181">
                  <c:v>-6.8111807126621671E-3</c:v>
                </c:pt>
                <c:pt idx="182">
                  <c:v>1.5318854785525927E-2</c:v>
                </c:pt>
                <c:pt idx="183">
                  <c:v>-8.5087807017543531E-3</c:v>
                </c:pt>
                <c:pt idx="184">
                  <c:v>1.5659594936384986E-2</c:v>
                </c:pt>
                <c:pt idx="185">
                  <c:v>-2.8745818064134323E-3</c:v>
                </c:pt>
                <c:pt idx="186">
                  <c:v>2.7081156398348185E-3</c:v>
                </c:pt>
                <c:pt idx="187">
                  <c:v>-5.1402422472577019E-3</c:v>
                </c:pt>
                <c:pt idx="188">
                  <c:v>4.9040895892093345E-3</c:v>
                </c:pt>
                <c:pt idx="189">
                  <c:v>4.7930544662309702E-3</c:v>
                </c:pt>
                <c:pt idx="190">
                  <c:v>1.0407198341530221E-3</c:v>
                </c:pt>
                <c:pt idx="191">
                  <c:v>-7.0178219895655324E-3</c:v>
                </c:pt>
                <c:pt idx="192">
                  <c:v>-1.7276014158659626E-2</c:v>
                </c:pt>
                <c:pt idx="193">
                  <c:v>-8.6122083444608657E-3</c:v>
                </c:pt>
                <c:pt idx="194">
                  <c:v>-4.65703905939317E-3</c:v>
                </c:pt>
                <c:pt idx="195">
                  <c:v>8.9975707125925777E-4</c:v>
                </c:pt>
                <c:pt idx="196">
                  <c:v>-5.2948580599578944E-2</c:v>
                </c:pt>
                <c:pt idx="197">
                  <c:v>3.4741377024041335E-2</c:v>
                </c:pt>
                <c:pt idx="198">
                  <c:v>-9.1732866861152218E-4</c:v>
                </c:pt>
                <c:pt idx="199">
                  <c:v>5.7845650248989338E-3</c:v>
                </c:pt>
                <c:pt idx="200">
                  <c:v>1.9536233161071479E-2</c:v>
                </c:pt>
                <c:pt idx="201">
                  <c:v>-1.4147582378223562E-2</c:v>
                </c:pt>
                <c:pt idx="202">
                  <c:v>-1.0626685025007835E-2</c:v>
                </c:pt>
                <c:pt idx="203">
                  <c:v>3.5802809143485386E-3</c:v>
                </c:pt>
                <c:pt idx="204">
                  <c:v>-1.4178585803146631E-2</c:v>
                </c:pt>
                <c:pt idx="205">
                  <c:v>5.93863800515831E-3</c:v>
                </c:pt>
                <c:pt idx="206">
                  <c:v>-1.7157097420640231E-2</c:v>
                </c:pt>
                <c:pt idx="207">
                  <c:v>-8.07133717302661E-3</c:v>
                </c:pt>
                <c:pt idx="208">
                  <c:v>2.2897142153521673E-2</c:v>
                </c:pt>
                <c:pt idx="209">
                  <c:v>-4.116175153860184E-2</c:v>
                </c:pt>
                <c:pt idx="210">
                  <c:v>1.7171502327937457E-2</c:v>
                </c:pt>
                <c:pt idx="211">
                  <c:v>1.5269356690641915E-2</c:v>
                </c:pt>
                <c:pt idx="212">
                  <c:v>-5.3246145168254445E-3</c:v>
                </c:pt>
                <c:pt idx="213">
                  <c:v>-1.0330578221339779E-3</c:v>
                </c:pt>
                <c:pt idx="214">
                  <c:v>9.4951017346498155E-3</c:v>
                </c:pt>
                <c:pt idx="215">
                  <c:v>1.9184252724462302E-2</c:v>
                </c:pt>
                <c:pt idx="216">
                  <c:v>2.1564336228721896E-2</c:v>
                </c:pt>
                <c:pt idx="217">
                  <c:v>-8.4973611315556433E-3</c:v>
                </c:pt>
                <c:pt idx="218">
                  <c:v>-1.2900315974746274E-2</c:v>
                </c:pt>
                <c:pt idx="219">
                  <c:v>-1.7090066113874383E-2</c:v>
                </c:pt>
                <c:pt idx="220">
                  <c:v>5.1138538787395063E-3</c:v>
                </c:pt>
                <c:pt idx="221">
                  <c:v>-2.8769658256607919E-2</c:v>
                </c:pt>
                <c:pt idx="222">
                  <c:v>1.9906696255008915E-2</c:v>
                </c:pt>
                <c:pt idx="223">
                  <c:v>1.1113139501062116E-2</c:v>
                </c:pt>
                <c:pt idx="224">
                  <c:v>-5.9757958615256998E-2</c:v>
                </c:pt>
                <c:pt idx="225">
                  <c:v>1.7681679243172474E-2</c:v>
                </c:pt>
                <c:pt idx="226">
                  <c:v>-1.3803089069557633E-2</c:v>
                </c:pt>
                <c:pt idx="227">
                  <c:v>2.5643565149135041E-2</c:v>
                </c:pt>
                <c:pt idx="228">
                  <c:v>1.4123446759008999E-2</c:v>
                </c:pt>
                <c:pt idx="229">
                  <c:v>1.5244208579397997E-2</c:v>
                </c:pt>
                <c:pt idx="230">
                  <c:v>2.2615655043244462E-2</c:v>
                </c:pt>
                <c:pt idx="231">
                  <c:v>3.3535302573456218E-3</c:v>
                </c:pt>
                <c:pt idx="232">
                  <c:v>2.0776902098741737E-2</c:v>
                </c:pt>
                <c:pt idx="233">
                  <c:v>-9.3805132743362222E-3</c:v>
                </c:pt>
                <c:pt idx="234">
                  <c:v>-5.4672162682291296E-2</c:v>
                </c:pt>
                <c:pt idx="235">
                  <c:v>2.4191995841995936E-2</c:v>
                </c:pt>
                <c:pt idx="236">
                  <c:v>-3.3031870262923139E-2</c:v>
                </c:pt>
                <c:pt idx="237">
                  <c:v>4.7709922298380086E-2</c:v>
                </c:pt>
                <c:pt idx="238">
                  <c:v>9.9271035539042676E-3</c:v>
                </c:pt>
                <c:pt idx="239">
                  <c:v>-1.1813481935372818E-2</c:v>
                </c:pt>
                <c:pt idx="240">
                  <c:v>-1.2137269353216414E-2</c:v>
                </c:pt>
                <c:pt idx="241">
                  <c:v>-2.623552886836027E-2</c:v>
                </c:pt>
                <c:pt idx="242">
                  <c:v>-1.5748068845533869E-2</c:v>
                </c:pt>
                <c:pt idx="243">
                  <c:v>-9.6383614457830715E-4</c:v>
                </c:pt>
                <c:pt idx="244">
                  <c:v>-5.7887022520269399E-3</c:v>
                </c:pt>
                <c:pt idx="245">
                  <c:v>-1.3779776406217093E-2</c:v>
                </c:pt>
                <c:pt idx="246">
                  <c:v>-3.8866448062573458E-2</c:v>
                </c:pt>
                <c:pt idx="247">
                  <c:v>-2.6003286240786277E-2</c:v>
                </c:pt>
                <c:pt idx="248">
                  <c:v>4.3725079290782842E-2</c:v>
                </c:pt>
                <c:pt idx="249">
                  <c:v>2.8096605394865852E-2</c:v>
                </c:pt>
                <c:pt idx="250">
                  <c:v>-7.83617427117928E-3</c:v>
                </c:pt>
                <c:pt idx="251">
                  <c:v>-1.717837874243875E-2</c:v>
                </c:pt>
                <c:pt idx="252">
                  <c:v>5.5248114859423516E-3</c:v>
                </c:pt>
                <c:pt idx="253">
                  <c:v>-3.7961739020214869E-3</c:v>
                </c:pt>
                <c:pt idx="254">
                  <c:v>1.9253890701425153E-2</c:v>
                </c:pt>
                <c:pt idx="255">
                  <c:v>1.377412449600674E-2</c:v>
                </c:pt>
                <c:pt idx="256">
                  <c:v>7.9580744569285582E-3</c:v>
                </c:pt>
                <c:pt idx="257">
                  <c:v>-6.1621412847858593E-3</c:v>
                </c:pt>
                <c:pt idx="258">
                  <c:v>-2.906316577151501E-4</c:v>
                </c:pt>
                <c:pt idx="259">
                  <c:v>-1.2501211115394747E-2</c:v>
                </c:pt>
                <c:pt idx="260">
                  <c:v>5.9862609227426655E-3</c:v>
                </c:pt>
                <c:pt idx="261">
                  <c:v>2.6826650535037546E-2</c:v>
                </c:pt>
                <c:pt idx="262">
                  <c:v>-2.4700930558599083E-3</c:v>
                </c:pt>
                <c:pt idx="263">
                  <c:v>2.342856190476187E-2</c:v>
                </c:pt>
                <c:pt idx="264">
                  <c:v>-6.607100377881041E-3</c:v>
                </c:pt>
                <c:pt idx="265">
                  <c:v>-5.9016112412178271E-3</c:v>
                </c:pt>
                <c:pt idx="266">
                  <c:v>6.9732188002293964E-3</c:v>
                </c:pt>
                <c:pt idx="267">
                  <c:v>3.5560265435520917E-3</c:v>
                </c:pt>
                <c:pt idx="268">
                  <c:v>-9.1383440719571794E-3</c:v>
                </c:pt>
                <c:pt idx="269">
                  <c:v>-1.2987059796968544E-2</c:v>
                </c:pt>
                <c:pt idx="270">
                  <c:v>-2.4789665087424253E-3</c:v>
                </c:pt>
                <c:pt idx="271">
                  <c:v>-7.8378892801216349E-3</c:v>
                </c:pt>
                <c:pt idx="272">
                  <c:v>-1.9271675743593315E-4</c:v>
                </c:pt>
                <c:pt idx="273">
                  <c:v>-8.7685103947631252E-3</c:v>
                </c:pt>
                <c:pt idx="274">
                  <c:v>3.1009963127929491E-2</c:v>
                </c:pt>
                <c:pt idx="275">
                  <c:v>8.862926812425613E-3</c:v>
                </c:pt>
                <c:pt idx="276">
                  <c:v>-1.6915869158878442E-2</c:v>
                </c:pt>
                <c:pt idx="277">
                  <c:v>-7.6053140487629591E-3</c:v>
                </c:pt>
                <c:pt idx="278">
                  <c:v>1.7338806565176737E-2</c:v>
                </c:pt>
                <c:pt idx="279">
                  <c:v>-5.6495293497977326E-4</c:v>
                </c:pt>
                <c:pt idx="280">
                  <c:v>1.2813275040637572E-2</c:v>
                </c:pt>
                <c:pt idx="281">
                  <c:v>-1.1069786046511692E-2</c:v>
                </c:pt>
                <c:pt idx="282">
                  <c:v>1.5050381244480954E-2</c:v>
                </c:pt>
                <c:pt idx="283">
                  <c:v>-1.1120655690087546E-3</c:v>
                </c:pt>
                <c:pt idx="284">
                  <c:v>6.4941088552353916E-4</c:v>
                </c:pt>
                <c:pt idx="285">
                  <c:v>-8.9004171249729199E-3</c:v>
                </c:pt>
                <c:pt idx="286">
                  <c:v>2.9466800197066444E-2</c:v>
                </c:pt>
                <c:pt idx="287">
                  <c:v>1.553838212980327E-2</c:v>
                </c:pt>
                <c:pt idx="288">
                  <c:v>-4.4738725040466623E-3</c:v>
                </c:pt>
                <c:pt idx="289">
                  <c:v>3.864821070199215E-3</c:v>
                </c:pt>
                <c:pt idx="290">
                  <c:v>3.1336645512818309E-3</c:v>
                </c:pt>
                <c:pt idx="291">
                  <c:v>7.5865583042970461E-3</c:v>
                </c:pt>
                <c:pt idx="292">
                  <c:v>1.1515457627030406E-3</c:v>
                </c:pt>
                <c:pt idx="293">
                  <c:v>-6.8129270964323559E-3</c:v>
                </c:pt>
                <c:pt idx="294">
                  <c:v>-3.3852739420935684E-3</c:v>
                </c:pt>
                <c:pt idx="295">
                  <c:v>-4.2013139125418311E-3</c:v>
                </c:pt>
                <c:pt idx="296">
                  <c:v>-2.0107701613865322E-2</c:v>
                </c:pt>
                <c:pt idx="297">
                  <c:v>1.6764326978221798E-2</c:v>
                </c:pt>
                <c:pt idx="298">
                  <c:v>1.648799020610842E-2</c:v>
                </c:pt>
                <c:pt idx="299">
                  <c:v>1.161138982449929E-2</c:v>
                </c:pt>
                <c:pt idx="300">
                  <c:v>3.5924297798763695E-3</c:v>
                </c:pt>
                <c:pt idx="301">
                  <c:v>6.984415863589835E-3</c:v>
                </c:pt>
                <c:pt idx="302">
                  <c:v>7.1961334210554981E-3</c:v>
                </c:pt>
                <c:pt idx="303">
                  <c:v>1.6527485866015015E-2</c:v>
                </c:pt>
                <c:pt idx="304">
                  <c:v>-5.9276570726617371E-3</c:v>
                </c:pt>
                <c:pt idx="305">
                  <c:v>-2.1296533105856826E-3</c:v>
                </c:pt>
                <c:pt idx="306">
                  <c:v>2.014684155836468E-2</c:v>
                </c:pt>
                <c:pt idx="307">
                  <c:v>-2.4602527196652776E-2</c:v>
                </c:pt>
                <c:pt idx="308">
                  <c:v>1.7673344503660714E-2</c:v>
                </c:pt>
                <c:pt idx="309">
                  <c:v>-6.2384587867528041E-3</c:v>
                </c:pt>
                <c:pt idx="310">
                  <c:v>-3.7325671122980784E-3</c:v>
                </c:pt>
                <c:pt idx="311">
                  <c:v>5.3644242955648647E-3</c:v>
                </c:pt>
                <c:pt idx="312">
                  <c:v>7.4531803167612693E-3</c:v>
                </c:pt>
                <c:pt idx="313">
                  <c:v>9.2476673202435567E-4</c:v>
                </c:pt>
                <c:pt idx="314">
                  <c:v>6.7193265029284127E-3</c:v>
                </c:pt>
                <c:pt idx="315">
                  <c:v>2.0023110128290626E-3</c:v>
                </c:pt>
                <c:pt idx="316">
                  <c:v>-5.9117319885383865E-3</c:v>
                </c:pt>
                <c:pt idx="317">
                  <c:v>3.5178742232838951E-3</c:v>
                </c:pt>
                <c:pt idx="318">
                  <c:v>-9.848935979449646E-3</c:v>
                </c:pt>
                <c:pt idx="319">
                  <c:v>9.5254575451097501E-3</c:v>
                </c:pt>
                <c:pt idx="320">
                  <c:v>6.5130175933030103E-3</c:v>
                </c:pt>
                <c:pt idx="321">
                  <c:v>8.2958353385113512E-4</c:v>
                </c:pt>
                <c:pt idx="322">
                  <c:v>2.4867622885176234E-3</c:v>
                </c:pt>
                <c:pt idx="323">
                  <c:v>5.7879691452295181E-3</c:v>
                </c:pt>
                <c:pt idx="324">
                  <c:v>-3.2884002243374166E-3</c:v>
                </c:pt>
                <c:pt idx="325">
                  <c:v>7.8357309111800454E-3</c:v>
                </c:pt>
                <c:pt idx="326">
                  <c:v>3.5191177098105788E-3</c:v>
                </c:pt>
                <c:pt idx="327">
                  <c:v>1.2069768094851559E-2</c:v>
                </c:pt>
                <c:pt idx="328">
                  <c:v>1.3618074353232498E-2</c:v>
                </c:pt>
                <c:pt idx="329">
                  <c:v>3.3945440544197174E-2</c:v>
                </c:pt>
                <c:pt idx="330">
                  <c:v>-2.767960983668561E-3</c:v>
                </c:pt>
                <c:pt idx="331">
                  <c:v>1.5419969516267315E-3</c:v>
                </c:pt>
                <c:pt idx="332">
                  <c:v>-6.9280988573398308E-4</c:v>
                </c:pt>
                <c:pt idx="333">
                  <c:v>5.5465758500358063E-3</c:v>
                </c:pt>
                <c:pt idx="334">
                  <c:v>-1.9535708415963499E-2</c:v>
                </c:pt>
                <c:pt idx="335">
                  <c:v>-4.8445224680921401E-3</c:v>
                </c:pt>
                <c:pt idx="336">
                  <c:v>-7.6162216738675575E-3</c:v>
                </c:pt>
                <c:pt idx="337">
                  <c:v>5.538412892937295E-4</c:v>
                </c:pt>
                <c:pt idx="338">
                  <c:v>-8.0657678955065419E-3</c:v>
                </c:pt>
                <c:pt idx="339">
                  <c:v>-9.1677374176062521E-3</c:v>
                </c:pt>
                <c:pt idx="340">
                  <c:v>4.98835783258218E-3</c:v>
                </c:pt>
                <c:pt idx="341">
                  <c:v>-6.4046351323469959E-3</c:v>
                </c:pt>
                <c:pt idx="342">
                  <c:v>-1.933752300912478E-3</c:v>
                </c:pt>
                <c:pt idx="343">
                  <c:v>3.148453948128209E-3</c:v>
                </c:pt>
                <c:pt idx="344">
                  <c:v>2.0038612263984994E-2</c:v>
                </c:pt>
                <c:pt idx="345">
                  <c:v>1.2307676528599664E-2</c:v>
                </c:pt>
                <c:pt idx="346">
                  <c:v>-1.3950596429749797E-2</c:v>
                </c:pt>
                <c:pt idx="347">
                  <c:v>7.1925626112685033E-3</c:v>
                </c:pt>
                <c:pt idx="348">
                  <c:v>-6.3564074393785593E-3</c:v>
                </c:pt>
                <c:pt idx="349">
                  <c:v>-3.3170588378520316E-3</c:v>
                </c:pt>
                <c:pt idx="350">
                  <c:v>5.626046092536789E-3</c:v>
                </c:pt>
                <c:pt idx="351">
                  <c:v>5.515640831592418E-4</c:v>
                </c:pt>
                <c:pt idx="352">
                  <c:v>-1.2600456467149346E-2</c:v>
                </c:pt>
                <c:pt idx="353">
                  <c:v>-9.5705058917813627E-4</c:v>
                </c:pt>
                <c:pt idx="354">
                  <c:v>-8.2228882608512462E-3</c:v>
                </c:pt>
                <c:pt idx="355">
                  <c:v>-3.0588826436718113E-3</c:v>
                </c:pt>
                <c:pt idx="356">
                  <c:v>-2.0750900617697191E-2</c:v>
                </c:pt>
                <c:pt idx="357">
                  <c:v>3.0260537848454241E-2</c:v>
                </c:pt>
                <c:pt idx="358">
                  <c:v>1.1924810210279642E-2</c:v>
                </c:pt>
                <c:pt idx="359">
                  <c:v>2.174944603370052E-2</c:v>
                </c:pt>
                <c:pt idx="360">
                  <c:v>2.4847062081475933E-2</c:v>
                </c:pt>
                <c:pt idx="361">
                  <c:v>1.1178331322281019E-2</c:v>
                </c:pt>
                <c:pt idx="362">
                  <c:v>-1.8524132860616629E-2</c:v>
                </c:pt>
                <c:pt idx="363">
                  <c:v>4.4140184663935943E-3</c:v>
                </c:pt>
                <c:pt idx="364">
                  <c:v>2.1215260530846177E-3</c:v>
                </c:pt>
                <c:pt idx="365">
                  <c:v>2.7975957507030583E-3</c:v>
                </c:pt>
                <c:pt idx="366">
                  <c:v>1.176202172351559E-2</c:v>
                </c:pt>
                <c:pt idx="367">
                  <c:v>6.0362023096177265E-3</c:v>
                </c:pt>
                <c:pt idx="368">
                  <c:v>1.81481259259259E-2</c:v>
                </c:pt>
                <c:pt idx="369">
                  <c:v>-6.3295381519723774E-3</c:v>
                </c:pt>
                <c:pt idx="370">
                  <c:v>3.0751061198548858E-3</c:v>
                </c:pt>
                <c:pt idx="371">
                  <c:v>1.8248175182481751E-3</c:v>
                </c:pt>
                <c:pt idx="372">
                  <c:v>-2.1129282331511786E-2</c:v>
                </c:pt>
                <c:pt idx="373">
                  <c:v>-1.5631335364437475E-3</c:v>
                </c:pt>
                <c:pt idx="374">
                  <c:v>3.2056657462776264E-3</c:v>
                </c:pt>
                <c:pt idx="375">
                  <c:v>1.5308002473389239E-2</c:v>
                </c:pt>
                <c:pt idx="376">
                  <c:v>-3.7327818292916147E-3</c:v>
                </c:pt>
                <c:pt idx="377">
                  <c:v>4.9956510797698394E-3</c:v>
                </c:pt>
                <c:pt idx="378">
                  <c:v>-6.2865568796808512E-3</c:v>
                </c:pt>
                <c:pt idx="379">
                  <c:v>3.3837869150538909E-3</c:v>
                </c:pt>
                <c:pt idx="380">
                  <c:v>-2.9325074603741728E-3</c:v>
                </c:pt>
                <c:pt idx="381">
                  <c:v>8.3088602941177297E-3</c:v>
                </c:pt>
                <c:pt idx="382">
                  <c:v>7.8027562239203945E-3</c:v>
                </c:pt>
                <c:pt idx="383">
                  <c:v>4.7033937345165892E-3</c:v>
                </c:pt>
                <c:pt idx="384">
                  <c:v>4.2491607814549538E-3</c:v>
                </c:pt>
                <c:pt idx="385">
                  <c:v>-3.4423048846485417E-3</c:v>
                </c:pt>
                <c:pt idx="386">
                  <c:v>-9.067429019343631E-3</c:v>
                </c:pt>
                <c:pt idx="387">
                  <c:v>-1.5613609635735812E-2</c:v>
                </c:pt>
                <c:pt idx="388">
                  <c:v>3.4452216131636619E-2</c:v>
                </c:pt>
                <c:pt idx="389">
                  <c:v>-2.0039915703609287E-2</c:v>
                </c:pt>
                <c:pt idx="390">
                  <c:v>1.7102037199562395E-2</c:v>
                </c:pt>
                <c:pt idx="391">
                  <c:v>-6.1534132138457154E-3</c:v>
                </c:pt>
                <c:pt idx="392">
                  <c:v>1.1015112066887517E-2</c:v>
                </c:pt>
                <c:pt idx="393">
                  <c:v>-4.2724491198975793E-4</c:v>
                </c:pt>
                <c:pt idx="394">
                  <c:v>8.0501890735267985E-3</c:v>
                </c:pt>
                <c:pt idx="395">
                  <c:v>-9.6113144876325881E-3</c:v>
                </c:pt>
                <c:pt idx="396">
                  <c:v>1.3558084869118531E-3</c:v>
                </c:pt>
                <c:pt idx="397">
                  <c:v>-2.3729793718666143E-2</c:v>
                </c:pt>
                <c:pt idx="398">
                  <c:v>7.9561751824818502E-3</c:v>
                </c:pt>
                <c:pt idx="399">
                  <c:v>-3.4687472943369546E-2</c:v>
                </c:pt>
                <c:pt idx="400">
                  <c:v>3.7509376500164068E-3</c:v>
                </c:pt>
                <c:pt idx="401">
                  <c:v>-7.4813152283666827E-5</c:v>
                </c:pt>
                <c:pt idx="402">
                  <c:v>2.1003162770178167E-2</c:v>
                </c:pt>
                <c:pt idx="403">
                  <c:v>1.4714457626012135E-2</c:v>
                </c:pt>
                <c:pt idx="404">
                  <c:v>-1.1110266134404018E-2</c:v>
                </c:pt>
                <c:pt idx="405">
                  <c:v>-7.4414820741929349E-3</c:v>
                </c:pt>
                <c:pt idx="406">
                  <c:v>2.2785593029351664E-3</c:v>
                </c:pt>
                <c:pt idx="407">
                  <c:v>-1.4447066482494541E-2</c:v>
                </c:pt>
                <c:pt idx="408">
                  <c:v>3.6461492941898335E-3</c:v>
                </c:pt>
                <c:pt idx="409">
                  <c:v>2.2019579551468701E-2</c:v>
                </c:pt>
                <c:pt idx="410">
                  <c:v>2.6115414169802986E-3</c:v>
                </c:pt>
                <c:pt idx="411">
                  <c:v>2.4599955341874308E-3</c:v>
                </c:pt>
                <c:pt idx="412">
                  <c:v>7.9394440720425457E-4</c:v>
                </c:pt>
                <c:pt idx="413">
                  <c:v>-1.0601485342521654E-2</c:v>
                </c:pt>
                <c:pt idx="414">
                  <c:v>-1.6036132137384154E-2</c:v>
                </c:pt>
                <c:pt idx="415">
                  <c:v>1.0371093770979507E-2</c:v>
                </c:pt>
                <c:pt idx="416">
                  <c:v>-1.1071148992383069E-2</c:v>
                </c:pt>
                <c:pt idx="417">
                  <c:v>1.7571136655874148E-2</c:v>
                </c:pt>
                <c:pt idx="418">
                  <c:v>1.3843307832422531E-2</c:v>
                </c:pt>
                <c:pt idx="419">
                  <c:v>-1.8253633557468795E-2</c:v>
                </c:pt>
                <c:pt idx="420">
                  <c:v>5.0508893561899077E-3</c:v>
                </c:pt>
                <c:pt idx="421">
                  <c:v>1.3182796507295104E-2</c:v>
                </c:pt>
                <c:pt idx="422">
                  <c:v>6.6134569289521637E-3</c:v>
                </c:pt>
                <c:pt idx="423">
                  <c:v>-3.1422052641733584E-3</c:v>
                </c:pt>
                <c:pt idx="424">
                  <c:v>-1.9987055519365509E-2</c:v>
                </c:pt>
                <c:pt idx="425">
                  <c:v>-6.5058405006030396E-3</c:v>
                </c:pt>
                <c:pt idx="426">
                  <c:v>1.4274166307875476E-2</c:v>
                </c:pt>
                <c:pt idx="427">
                  <c:v>-5.0784908924852653E-4</c:v>
                </c:pt>
                <c:pt idx="428">
                  <c:v>-1.4152975861177036E-2</c:v>
                </c:pt>
                <c:pt idx="429">
                  <c:v>8.3192592458327629E-3</c:v>
                </c:pt>
                <c:pt idx="430">
                  <c:v>2.9205167899854214E-3</c:v>
                </c:pt>
                <c:pt idx="431">
                  <c:v>2.1403625353788345E-2</c:v>
                </c:pt>
                <c:pt idx="432">
                  <c:v>5.0605273329894351E-3</c:v>
                </c:pt>
                <c:pt idx="433">
                  <c:v>-1.2623211567378636E-2</c:v>
                </c:pt>
                <c:pt idx="434">
                  <c:v>8.1161030845681506E-3</c:v>
                </c:pt>
                <c:pt idx="435">
                  <c:v>-2.037618252795546E-2</c:v>
                </c:pt>
                <c:pt idx="436">
                  <c:v>1.4109105454545402E-2</c:v>
                </c:pt>
                <c:pt idx="437">
                  <c:v>5.0917383090685825E-3</c:v>
                </c:pt>
                <c:pt idx="438">
                  <c:v>-1.4983882196955275E-2</c:v>
                </c:pt>
                <c:pt idx="439">
                  <c:v>1.1662448134825341E-2</c:v>
                </c:pt>
                <c:pt idx="440">
                  <c:v>-2.4416467867206897E-2</c:v>
                </c:pt>
                <c:pt idx="441">
                  <c:v>-9.5413064220183762E-3</c:v>
                </c:pt>
                <c:pt idx="442">
                  <c:v>1.3338295961577561E-2</c:v>
                </c:pt>
                <c:pt idx="443">
                  <c:v>2.8519122486288036E-3</c:v>
                </c:pt>
                <c:pt idx="444">
                  <c:v>-4.3748724250742801E-4</c:v>
                </c:pt>
                <c:pt idx="445">
                  <c:v>2.7721403155507893E-3</c:v>
                </c:pt>
                <c:pt idx="446">
                  <c:v>7.4930739673249565E-3</c:v>
                </c:pt>
                <c:pt idx="447">
                  <c:v>1.1769730241543368E-2</c:v>
                </c:pt>
                <c:pt idx="448">
                  <c:v>-3.0687483253192815E-3</c:v>
                </c:pt>
                <c:pt idx="449">
                  <c:v>2.6486934977638177E-3</c:v>
                </c:pt>
                <c:pt idx="450">
                  <c:v>5.2120163531631809E-3</c:v>
                </c:pt>
                <c:pt idx="451">
                  <c:v>1.1364728173541886E-3</c:v>
                </c:pt>
                <c:pt idx="452">
                  <c:v>-8.4427245500402013E-3</c:v>
                </c:pt>
                <c:pt idx="453">
                  <c:v>-9.3731972443187855E-3</c:v>
                </c:pt>
                <c:pt idx="454">
                  <c:v>3.7558975172819987E-3</c:v>
                </c:pt>
                <c:pt idx="455">
                  <c:v>-1.5039188205805548E-2</c:v>
                </c:pt>
                <c:pt idx="456">
                  <c:v>1.8337185186397219E-2</c:v>
                </c:pt>
                <c:pt idx="457">
                  <c:v>-3.5872731443218806E-4</c:v>
                </c:pt>
                <c:pt idx="458">
                  <c:v>3.631403864831443E-2</c:v>
                </c:pt>
                <c:pt idx="459">
                  <c:v>-2.2160111724103325E-3</c:v>
                </c:pt>
                <c:pt idx="460">
                  <c:v>-3.8867156595403661E-3</c:v>
                </c:pt>
                <c:pt idx="461">
                  <c:v>9.6153146706990916E-3</c:v>
                </c:pt>
                <c:pt idx="462">
                  <c:v>-4.4168324810281833E-3</c:v>
                </c:pt>
                <c:pt idx="463">
                  <c:v>3.9512478840721147E-3</c:v>
                </c:pt>
                <c:pt idx="464">
                  <c:v>9.6664363782849965E-4</c:v>
                </c:pt>
                <c:pt idx="465">
                  <c:v>-4.1388286946346066E-3</c:v>
                </c:pt>
                <c:pt idx="466">
                  <c:v>-3.6711160099435849E-3</c:v>
                </c:pt>
                <c:pt idx="467">
                  <c:v>9.7330369781146509E-4</c:v>
                </c:pt>
                <c:pt idx="468">
                  <c:v>9.4457566174679826E-3</c:v>
                </c:pt>
                <c:pt idx="469">
                  <c:v>6.4676140489228449E-3</c:v>
                </c:pt>
                <c:pt idx="470">
                  <c:v>3.1446951267752798E-3</c:v>
                </c:pt>
                <c:pt idx="471">
                  <c:v>1.9081299608787914E-3</c:v>
                </c:pt>
                <c:pt idx="472">
                  <c:v>1.2991354564240087E-2</c:v>
                </c:pt>
                <c:pt idx="473">
                  <c:v>7.654697197226135E-3</c:v>
                </c:pt>
                <c:pt idx="474">
                  <c:v>5.3974675965731602E-3</c:v>
                </c:pt>
                <c:pt idx="475">
                  <c:v>-3.7778829607011473E-3</c:v>
                </c:pt>
                <c:pt idx="476">
                  <c:v>-6.0541814390817498E-3</c:v>
                </c:pt>
                <c:pt idx="477">
                  <c:v>4.4846922818484953E-3</c:v>
                </c:pt>
                <c:pt idx="478">
                  <c:v>-4.6649561361054593E-4</c:v>
                </c:pt>
                <c:pt idx="479">
                  <c:v>9.0666733333334068E-3</c:v>
                </c:pt>
                <c:pt idx="480">
                  <c:v>6.4085689322900853E-3</c:v>
                </c:pt>
                <c:pt idx="481">
                  <c:v>-1.5098535874764831E-3</c:v>
                </c:pt>
                <c:pt idx="482">
                  <c:v>-1.9066928899397957E-3</c:v>
                </c:pt>
                <c:pt idx="483">
                  <c:v>-2.845657767547043E-2</c:v>
                </c:pt>
                <c:pt idx="484">
                  <c:v>1.7967278528467013E-2</c:v>
                </c:pt>
                <c:pt idx="485">
                  <c:v>-5.994138843705807E-4</c:v>
                </c:pt>
                <c:pt idx="486">
                  <c:v>6.2645916774822898E-3</c:v>
                </c:pt>
                <c:pt idx="487">
                  <c:v>5.2984964137200638E-4</c:v>
                </c:pt>
                <c:pt idx="488">
                  <c:v>1.4561858066241156E-3</c:v>
                </c:pt>
                <c:pt idx="489">
                  <c:v>1.6524556254027983E-3</c:v>
                </c:pt>
                <c:pt idx="490">
                  <c:v>7.2588758797146496E-4</c:v>
                </c:pt>
                <c:pt idx="491">
                  <c:v>8.9021170683330694E-3</c:v>
                </c:pt>
                <c:pt idx="492">
                  <c:v>1.3790856209150399E-2</c:v>
                </c:pt>
                <c:pt idx="493">
                  <c:v>2.1919669770357687E-3</c:v>
                </c:pt>
                <c:pt idx="494">
                  <c:v>-7.3978386760598812E-3</c:v>
                </c:pt>
                <c:pt idx="495">
                  <c:v>-1.9442838248033203E-3</c:v>
                </c:pt>
                <c:pt idx="496">
                  <c:v>2.1753285714285763E-2</c:v>
                </c:pt>
                <c:pt idx="497">
                  <c:v>4.8934793176937099E-3</c:v>
                </c:pt>
                <c:pt idx="498">
                  <c:v>-4.0475526197682266E-3</c:v>
                </c:pt>
                <c:pt idx="499">
                  <c:v>5.0801372893105395E-4</c:v>
                </c:pt>
                <c:pt idx="500">
                  <c:v>1.199542411773824E-2</c:v>
                </c:pt>
                <c:pt idx="501">
                  <c:v>-2.884866783660082E-3</c:v>
                </c:pt>
                <c:pt idx="502">
                  <c:v>-1.3963148186579379E-2</c:v>
                </c:pt>
                <c:pt idx="503">
                  <c:v>1.2821298390730432E-2</c:v>
                </c:pt>
                <c:pt idx="504">
                  <c:v>-2.8970399477077696E-3</c:v>
                </c:pt>
                <c:pt idx="505">
                  <c:v>-7.832269739604018E-3</c:v>
                </c:pt>
                <c:pt idx="506">
                  <c:v>1.4260281203714247E-2</c:v>
                </c:pt>
                <c:pt idx="507">
                  <c:v>-2.4479913561641247E-3</c:v>
                </c:pt>
                <c:pt idx="508">
                  <c:v>1.8309967458439502E-2</c:v>
                </c:pt>
                <c:pt idx="509">
                  <c:v>6.0554314398277072E-3</c:v>
                </c:pt>
                <c:pt idx="510">
                  <c:v>-6.5103301463437496E-3</c:v>
                </c:pt>
                <c:pt idx="511">
                  <c:v>1.0076681814931963E-2</c:v>
                </c:pt>
                <c:pt idx="512">
                  <c:v>-4.7126752231634456E-3</c:v>
                </c:pt>
                <c:pt idx="513">
                  <c:v>1.0638365841789744E-2</c:v>
                </c:pt>
                <c:pt idx="514">
                  <c:v>1.8679597736065704E-2</c:v>
                </c:pt>
                <c:pt idx="515">
                  <c:v>-4.4200514206193964E-3</c:v>
                </c:pt>
                <c:pt idx="516">
                  <c:v>4.3196606085770372E-3</c:v>
                </c:pt>
                <c:pt idx="517">
                  <c:v>-7.2281484072215666E-3</c:v>
                </c:pt>
                <c:pt idx="518">
                  <c:v>7.942673952191245E-3</c:v>
                </c:pt>
                <c:pt idx="519">
                  <c:v>-3.7967889617571839E-2</c:v>
                </c:pt>
                <c:pt idx="520">
                  <c:v>1.6320230207393066E-2</c:v>
                </c:pt>
                <c:pt idx="521">
                  <c:v>2.4789333403280885E-2</c:v>
                </c:pt>
                <c:pt idx="522">
                  <c:v>3.6999565943745552E-2</c:v>
                </c:pt>
                <c:pt idx="523">
                  <c:v>-1.0571651641971035E-2</c:v>
                </c:pt>
                <c:pt idx="524">
                  <c:v>-1.0336298284919032E-2</c:v>
                </c:pt>
                <c:pt idx="525">
                  <c:v>3.9371039579870155E-2</c:v>
                </c:pt>
                <c:pt idx="526">
                  <c:v>3.8895788861328918E-2</c:v>
                </c:pt>
                <c:pt idx="527">
                  <c:v>-1.6627712963254472E-2</c:v>
                </c:pt>
                <c:pt idx="528">
                  <c:v>1.0388489747535623E-2</c:v>
                </c:pt>
                <c:pt idx="529">
                  <c:v>3.9923214440583605E-3</c:v>
                </c:pt>
                <c:pt idx="530">
                  <c:v>3.8511776462449243E-2</c:v>
                </c:pt>
                <c:pt idx="531">
                  <c:v>-2.6593192549484085E-2</c:v>
                </c:pt>
                <c:pt idx="532">
                  <c:v>-1.3471279087495645E-2</c:v>
                </c:pt>
                <c:pt idx="533">
                  <c:v>9.2854488826143089E-4</c:v>
                </c:pt>
                <c:pt idx="534">
                  <c:v>1.2878586630286555E-2</c:v>
                </c:pt>
                <c:pt idx="535">
                  <c:v>1.3199703608643351E-2</c:v>
                </c:pt>
                <c:pt idx="536">
                  <c:v>-5.9023769637603155E-3</c:v>
                </c:pt>
                <c:pt idx="537">
                  <c:v>-2.021930495136624E-2</c:v>
                </c:pt>
                <c:pt idx="538">
                  <c:v>-8.4074871257027547E-2</c:v>
                </c:pt>
                <c:pt idx="539">
                  <c:v>3.8326237388657369E-2</c:v>
                </c:pt>
                <c:pt idx="540">
                  <c:v>-2.5774914335962969E-2</c:v>
                </c:pt>
                <c:pt idx="541">
                  <c:v>-3.7652464418317932E-2</c:v>
                </c:pt>
                <c:pt idx="542">
                  <c:v>-6.6801387046230148E-2</c:v>
                </c:pt>
                <c:pt idx="543">
                  <c:v>8.4640073889113099E-2</c:v>
                </c:pt>
                <c:pt idx="544">
                  <c:v>5.135808543171113E-2</c:v>
                </c:pt>
                <c:pt idx="545">
                  <c:v>-3.0552346998521093E-2</c:v>
                </c:pt>
                <c:pt idx="546">
                  <c:v>-1.4481583047018087E-2</c:v>
                </c:pt>
                <c:pt idx="547">
                  <c:v>-2.0716663281240607E-2</c:v>
                </c:pt>
                <c:pt idx="548">
                  <c:v>-7.1397828722724196E-2</c:v>
                </c:pt>
                <c:pt idx="549">
                  <c:v>4.7417245033112496E-2</c:v>
                </c:pt>
                <c:pt idx="550">
                  <c:v>-6.5123860264948864E-3</c:v>
                </c:pt>
                <c:pt idx="551">
                  <c:v>-7.5287988439890943E-2</c:v>
                </c:pt>
                <c:pt idx="552">
                  <c:v>1.5141066445814156E-2</c:v>
                </c:pt>
                <c:pt idx="553">
                  <c:v>-5.0847457627118647E-2</c:v>
                </c:pt>
                <c:pt idx="554">
                  <c:v>0</c:v>
                </c:pt>
                <c:pt idx="555">
                  <c:v>-1.4285714285714285E-2</c:v>
                </c:pt>
                <c:pt idx="556">
                  <c:v>3.4565246376811597E-2</c:v>
                </c:pt>
                <c:pt idx="557">
                  <c:v>2.2623771867373483E-2</c:v>
                </c:pt>
                <c:pt idx="558">
                  <c:v>-6.1575376712328746E-2</c:v>
                </c:pt>
                <c:pt idx="559">
                  <c:v>4.91935278152517E-2</c:v>
                </c:pt>
                <c:pt idx="560">
                  <c:v>3.5895679999999909E-2</c:v>
                </c:pt>
                <c:pt idx="561">
                  <c:v>-3.4249545786057068E-3</c:v>
                </c:pt>
                <c:pt idx="562">
                  <c:v>2.2574165333187329E-2</c:v>
                </c:pt>
                <c:pt idx="563">
                  <c:v>4.5469654036243336E-3</c:v>
                </c:pt>
                <c:pt idx="564">
                  <c:v>4.5657254714546645E-2</c:v>
                </c:pt>
                <c:pt idx="565">
                  <c:v>-4.0150528487472796E-2</c:v>
                </c:pt>
                <c:pt idx="566">
                  <c:v>-7.4509738562090781E-3</c:v>
                </c:pt>
                <c:pt idx="567">
                  <c:v>2.1335473321905194E-2</c:v>
                </c:pt>
                <c:pt idx="568">
                  <c:v>3.365571114162301E-2</c:v>
                </c:pt>
                <c:pt idx="569">
                  <c:v>5.7821785149996967E-2</c:v>
                </c:pt>
                <c:pt idx="570">
                  <c:v>-2.3114559186616295E-2</c:v>
                </c:pt>
                <c:pt idx="571">
                  <c:v>4.1649242972769188E-3</c:v>
                </c:pt>
                <c:pt idx="572">
                  <c:v>-1.2082201177673732E-2</c:v>
                </c:pt>
                <c:pt idx="573">
                  <c:v>2.8293239003593297E-2</c:v>
                </c:pt>
                <c:pt idx="574">
                  <c:v>1.3017733727810628E-2</c:v>
                </c:pt>
                <c:pt idx="575">
                  <c:v>1.8107511999547569E-2</c:v>
                </c:pt>
                <c:pt idx="576">
                  <c:v>2.9833602469874862E-2</c:v>
                </c:pt>
                <c:pt idx="577">
                  <c:v>-1.5988830083565397E-2</c:v>
                </c:pt>
                <c:pt idx="578">
                  <c:v>-1.7720686810828154E-2</c:v>
                </c:pt>
                <c:pt idx="579">
                  <c:v>-1.2161389048991418E-2</c:v>
                </c:pt>
                <c:pt idx="580">
                  <c:v>1.5870249231987116E-2</c:v>
                </c:pt>
                <c:pt idx="581">
                  <c:v>-1.1774182920141409E-2</c:v>
                </c:pt>
                <c:pt idx="582">
                  <c:v>2.6328013789701461E-2</c:v>
                </c:pt>
                <c:pt idx="583">
                  <c:v>-5.6628349433792387E-3</c:v>
                </c:pt>
                <c:pt idx="584">
                  <c:v>-1.3497323617457209E-2</c:v>
                </c:pt>
                <c:pt idx="585">
                  <c:v>3.9140970793551742E-2</c:v>
                </c:pt>
                <c:pt idx="586">
                  <c:v>-2.3333316666666645E-2</c:v>
                </c:pt>
                <c:pt idx="587">
                  <c:v>-7.4516380980949549E-3</c:v>
                </c:pt>
                <c:pt idx="588">
                  <c:v>3.513089474666467E-2</c:v>
                </c:pt>
                <c:pt idx="589">
                  <c:v>8.0833077201669656E-3</c:v>
                </c:pt>
                <c:pt idx="590">
                  <c:v>1.1478448907310453E-2</c:v>
                </c:pt>
                <c:pt idx="591">
                  <c:v>4.3980996296693635E-3</c:v>
                </c:pt>
                <c:pt idx="592">
                  <c:v>-9.8929724271375127E-3</c:v>
                </c:pt>
                <c:pt idx="593">
                  <c:v>1.9929069721946108E-2</c:v>
                </c:pt>
                <c:pt idx="594">
                  <c:v>-2.2751605630327531E-2</c:v>
                </c:pt>
                <c:pt idx="595">
                  <c:v>-2.7444590072123933E-2</c:v>
                </c:pt>
                <c:pt idx="596">
                  <c:v>8.5614794408603902E-3</c:v>
                </c:pt>
                <c:pt idx="597">
                  <c:v>3.7361789761664092E-2</c:v>
                </c:pt>
                <c:pt idx="598">
                  <c:v>-3.876183041722726E-3</c:v>
                </c:pt>
                <c:pt idx="599">
                  <c:v>-1.1890017899205433E-3</c:v>
                </c:pt>
                <c:pt idx="600">
                  <c:v>3.1924463307444278E-3</c:v>
                </c:pt>
                <c:pt idx="601">
                  <c:v>-1.1920129835602906E-2</c:v>
                </c:pt>
                <c:pt idx="602">
                  <c:v>1.7195228809485034E-2</c:v>
                </c:pt>
                <c:pt idx="603">
                  <c:v>-3.2950515894612432E-2</c:v>
                </c:pt>
                <c:pt idx="604">
                  <c:v>2.996714811266064E-3</c:v>
                </c:pt>
                <c:pt idx="605">
                  <c:v>1.1010240925909034E-2</c:v>
                </c:pt>
                <c:pt idx="606">
                  <c:v>-1.0398019162655165E-3</c:v>
                </c:pt>
                <c:pt idx="607">
                  <c:v>9.3678485021087415E-3</c:v>
                </c:pt>
                <c:pt idx="608">
                  <c:v>3.0936607869742412E-3</c:v>
                </c:pt>
                <c:pt idx="609">
                  <c:v>-2.8135698533979609E-3</c:v>
                </c:pt>
                <c:pt idx="610">
                  <c:v>-9.1156156953508833E-3</c:v>
                </c:pt>
                <c:pt idx="611">
                  <c:v>1.8179865791804473E-2</c:v>
                </c:pt>
                <c:pt idx="612">
                  <c:v>1.1078831762086393E-2</c:v>
                </c:pt>
                <c:pt idx="613">
                  <c:v>1.6648962765957506E-2</c:v>
                </c:pt>
                <c:pt idx="614">
                  <c:v>1.0464081764660656E-2</c:v>
                </c:pt>
                <c:pt idx="615">
                  <c:v>-1.3410717821914836E-2</c:v>
                </c:pt>
                <c:pt idx="616">
                  <c:v>-3.1279475275303503E-2</c:v>
                </c:pt>
                <c:pt idx="617">
                  <c:v>4.5021112308797032E-2</c:v>
                </c:pt>
                <c:pt idx="618">
                  <c:v>1.1094406195730318E-2</c:v>
                </c:pt>
                <c:pt idx="619">
                  <c:v>-5.2812336834396623E-3</c:v>
                </c:pt>
                <c:pt idx="620">
                  <c:v>2.3659773195876359E-2</c:v>
                </c:pt>
                <c:pt idx="621">
                  <c:v>-1.4099416165958348E-2</c:v>
                </c:pt>
                <c:pt idx="622">
                  <c:v>3.217734932959522E-2</c:v>
                </c:pt>
                <c:pt idx="623">
                  <c:v>-2.4246128442696681E-3</c:v>
                </c:pt>
                <c:pt idx="624">
                  <c:v>-1.8849220669170039E-2</c:v>
                </c:pt>
                <c:pt idx="625">
                  <c:v>9.7572950997376687E-3</c:v>
                </c:pt>
                <c:pt idx="626">
                  <c:v>-1.9776683918824072E-2</c:v>
                </c:pt>
                <c:pt idx="627">
                  <c:v>1.0726356168793359E-2</c:v>
                </c:pt>
                <c:pt idx="628">
                  <c:v>2.6581735734239432E-2</c:v>
                </c:pt>
                <c:pt idx="629">
                  <c:v>1.2503662560321305E-2</c:v>
                </c:pt>
                <c:pt idx="630">
                  <c:v>1.5315096787269977E-2</c:v>
                </c:pt>
                <c:pt idx="631">
                  <c:v>7.7574820882297781E-3</c:v>
                </c:pt>
                <c:pt idx="632">
                  <c:v>-1.8056070582884935E-3</c:v>
                </c:pt>
                <c:pt idx="633">
                  <c:v>2.9799565818075132E-2</c:v>
                </c:pt>
                <c:pt idx="634">
                  <c:v>-1.2527189825477923E-2</c:v>
                </c:pt>
                <c:pt idx="635">
                  <c:v>4.0258450525664097E-3</c:v>
                </c:pt>
                <c:pt idx="636">
                  <c:v>-3.8931327656309675E-2</c:v>
                </c:pt>
                <c:pt idx="637">
                  <c:v>1.6639950113036654E-2</c:v>
                </c:pt>
                <c:pt idx="638">
                  <c:v>-1.9851135902377776E-2</c:v>
                </c:pt>
                <c:pt idx="639">
                  <c:v>-4.5277167826986214E-3</c:v>
                </c:pt>
                <c:pt idx="640">
                  <c:v>2.5920623925658596E-3</c:v>
                </c:pt>
                <c:pt idx="641">
                  <c:v>4.2243921951219447E-2</c:v>
                </c:pt>
                <c:pt idx="642">
                  <c:v>-2.0874318620718507E-2</c:v>
                </c:pt>
                <c:pt idx="643">
                  <c:v>-9.6080068299427539E-3</c:v>
                </c:pt>
                <c:pt idx="644">
                  <c:v>-3.2675341158595099E-2</c:v>
                </c:pt>
                <c:pt idx="645">
                  <c:v>5.2390131248280115E-3</c:v>
                </c:pt>
                <c:pt idx="646">
                  <c:v>1.0621928770427787E-2</c:v>
                </c:pt>
                <c:pt idx="647">
                  <c:v>-5.4516035290428149E-3</c:v>
                </c:pt>
                <c:pt idx="648">
                  <c:v>-7.4074074074074077E-3</c:v>
                </c:pt>
                <c:pt idx="649">
                  <c:v>1.6915393034825834E-2</c:v>
                </c:pt>
                <c:pt idx="650">
                  <c:v>3.4833709437388768E-2</c:v>
                </c:pt>
                <c:pt idx="651">
                  <c:v>1.2528337508919452E-2</c:v>
                </c:pt>
                <c:pt idx="652">
                  <c:v>3.4084886156650188E-3</c:v>
                </c:pt>
                <c:pt idx="653">
                  <c:v>-1.1912508475919171E-2</c:v>
                </c:pt>
                <c:pt idx="654">
                  <c:v>1.18207122882304E-2</c:v>
                </c:pt>
                <c:pt idx="655">
                  <c:v>-1.4801060792151037E-2</c:v>
                </c:pt>
                <c:pt idx="656">
                  <c:v>-2.130672293009615E-2</c:v>
                </c:pt>
                <c:pt idx="657">
                  <c:v>-9.0268920828944221E-3</c:v>
                </c:pt>
                <c:pt idx="658">
                  <c:v>2.0215349707766724E-2</c:v>
                </c:pt>
                <c:pt idx="659">
                  <c:v>-3.246786638208632E-3</c:v>
                </c:pt>
                <c:pt idx="660">
                  <c:v>4.0238121293306416E-3</c:v>
                </c:pt>
                <c:pt idx="661">
                  <c:v>4.4369893768037207E-3</c:v>
                </c:pt>
                <c:pt idx="662">
                  <c:v>4.5599487225570778E-3</c:v>
                </c:pt>
                <c:pt idx="663">
                  <c:v>-9.2203506260259763E-3</c:v>
                </c:pt>
                <c:pt idx="664">
                  <c:v>2.0616627585742075E-2</c:v>
                </c:pt>
                <c:pt idx="665">
                  <c:v>4.3486018687524395E-3</c:v>
                </c:pt>
                <c:pt idx="666">
                  <c:v>-7.8680900185140474E-3</c:v>
                </c:pt>
                <c:pt idx="667">
                  <c:v>2.2430778345449712E-2</c:v>
                </c:pt>
                <c:pt idx="668">
                  <c:v>2.2994280728054772E-2</c:v>
                </c:pt>
                <c:pt idx="669">
                  <c:v>2.3733653478099786E-2</c:v>
                </c:pt>
                <c:pt idx="670">
                  <c:v>-5.1713254281675614E-3</c:v>
                </c:pt>
                <c:pt idx="671">
                  <c:v>-6.5638986784140813E-3</c:v>
                </c:pt>
                <c:pt idx="672">
                  <c:v>1.0908634005335297E-2</c:v>
                </c:pt>
                <c:pt idx="673">
                  <c:v>5.7025178501446941E-3</c:v>
                </c:pt>
                <c:pt idx="674">
                  <c:v>-6.1804849098358254E-2</c:v>
                </c:pt>
                <c:pt idx="675">
                  <c:v>-3.9981430776901083E-2</c:v>
                </c:pt>
                <c:pt idx="676">
                  <c:v>5.3269055690073003E-3</c:v>
                </c:pt>
                <c:pt idx="677">
                  <c:v>2.7938284356311554E-2</c:v>
                </c:pt>
                <c:pt idx="678">
                  <c:v>-2.9053407564763083E-2</c:v>
                </c:pt>
                <c:pt idx="679">
                  <c:v>-1.4285675882514611E-2</c:v>
                </c:pt>
                <c:pt idx="680">
                  <c:v>2.0466083517771145E-2</c:v>
                </c:pt>
                <c:pt idx="681">
                  <c:v>1.055559457399091E-2</c:v>
                </c:pt>
                <c:pt idx="682">
                  <c:v>-5.0185130808686924E-2</c:v>
                </c:pt>
                <c:pt idx="683">
                  <c:v>1.37465631530133E-2</c:v>
                </c:pt>
                <c:pt idx="684">
                  <c:v>-2.7662726415245718E-2</c:v>
                </c:pt>
                <c:pt idx="685">
                  <c:v>3.9910725291234669E-2</c:v>
                </c:pt>
                <c:pt idx="686">
                  <c:v>1.3849585622252785E-2</c:v>
                </c:pt>
                <c:pt idx="687">
                  <c:v>-3.872048211795516E-2</c:v>
                </c:pt>
                <c:pt idx="688">
                  <c:v>1.8513869846969112E-2</c:v>
                </c:pt>
                <c:pt idx="689">
                  <c:v>3.6010817450098528E-2</c:v>
                </c:pt>
                <c:pt idx="690">
                  <c:v>-7.2553061633320974E-3</c:v>
                </c:pt>
                <c:pt idx="691">
                  <c:v>-7.7382849465980315E-3</c:v>
                </c:pt>
                <c:pt idx="692">
                  <c:v>2.7728345019560858E-2</c:v>
                </c:pt>
                <c:pt idx="693">
                  <c:v>-2.5715513004929653E-2</c:v>
                </c:pt>
                <c:pt idx="694">
                  <c:v>-3.74999519230771E-3</c:v>
                </c:pt>
                <c:pt idx="695">
                  <c:v>7.7212913438795307E-3</c:v>
                </c:pt>
                <c:pt idx="696">
                  <c:v>-8.4283542812063818E-3</c:v>
                </c:pt>
                <c:pt idx="697">
                  <c:v>1.6661822821035649E-2</c:v>
                </c:pt>
                <c:pt idx="698">
                  <c:v>3.4202699021488093E-3</c:v>
                </c:pt>
                <c:pt idx="699">
                  <c:v>3.5790357161205502E-2</c:v>
                </c:pt>
                <c:pt idx="700">
                  <c:v>1.7962466866571849E-2</c:v>
                </c:pt>
                <c:pt idx="701">
                  <c:v>1.2571794124588015E-3</c:v>
                </c:pt>
                <c:pt idx="702">
                  <c:v>-2.6457372197309384E-2</c:v>
                </c:pt>
                <c:pt idx="703">
                  <c:v>1.4048769763737293E-2</c:v>
                </c:pt>
                <c:pt idx="704">
                  <c:v>1.2264547234100772E-3</c:v>
                </c:pt>
                <c:pt idx="705">
                  <c:v>-2.0959962988476157E-2</c:v>
                </c:pt>
                <c:pt idx="706">
                  <c:v>-1.2418943293527272E-2</c:v>
                </c:pt>
                <c:pt idx="707">
                  <c:v>3.8006663804586115E-3</c:v>
                </c:pt>
                <c:pt idx="708">
                  <c:v>5.1418970504056791E-3</c:v>
                </c:pt>
                <c:pt idx="709">
                  <c:v>-5.487573852427893E-3</c:v>
                </c:pt>
                <c:pt idx="710">
                  <c:v>-1.0568201714242617E-2</c:v>
                </c:pt>
                <c:pt idx="711">
                  <c:v>-1.8526386285294984E-2</c:v>
                </c:pt>
                <c:pt idx="712">
                  <c:v>-1.7335152090674114E-2</c:v>
                </c:pt>
                <c:pt idx="713">
                  <c:v>-2.7931934162182094E-3</c:v>
                </c:pt>
                <c:pt idx="714">
                  <c:v>3.8820294840295317E-3</c:v>
                </c:pt>
                <c:pt idx="715">
                  <c:v>-1.9579715781772081E-3</c:v>
                </c:pt>
                <c:pt idx="716">
                  <c:v>4.9683677716826177E-2</c:v>
                </c:pt>
                <c:pt idx="717">
                  <c:v>3.7473081254591555E-2</c:v>
                </c:pt>
                <c:pt idx="718">
                  <c:v>9.9082150484482222E-4</c:v>
                </c:pt>
                <c:pt idx="719">
                  <c:v>9.8083642987573591E-3</c:v>
                </c:pt>
                <c:pt idx="720">
                  <c:v>-4.4288014219497261E-2</c:v>
                </c:pt>
                <c:pt idx="721">
                  <c:v>-9.836834498834551E-3</c:v>
                </c:pt>
                <c:pt idx="722">
                  <c:v>2.2694138248948351E-2</c:v>
                </c:pt>
                <c:pt idx="723">
                  <c:v>-3.913291158818384E-3</c:v>
                </c:pt>
                <c:pt idx="724">
                  <c:v>-6.886698063936607E-3</c:v>
                </c:pt>
                <c:pt idx="725">
                  <c:v>5.7244428194826317E-3</c:v>
                </c:pt>
                <c:pt idx="726">
                  <c:v>-1.1337399037369833E-2</c:v>
                </c:pt>
                <c:pt idx="727">
                  <c:v>-1.0624802545044682E-2</c:v>
                </c:pt>
                <c:pt idx="728">
                  <c:v>3.8792316236343398E-3</c:v>
                </c:pt>
                <c:pt idx="729">
                  <c:v>-5.8906692632988119E-3</c:v>
                </c:pt>
                <c:pt idx="730">
                  <c:v>-6.447030193605467E-3</c:v>
                </c:pt>
                <c:pt idx="731">
                  <c:v>2.6337158764008932E-2</c:v>
                </c:pt>
                <c:pt idx="732">
                  <c:v>-1.2086606796120256E-3</c:v>
                </c:pt>
                <c:pt idx="733">
                  <c:v>-3.4908074426583911E-3</c:v>
                </c:pt>
                <c:pt idx="734">
                  <c:v>1.9149415624023659E-3</c:v>
                </c:pt>
                <c:pt idx="735">
                  <c:v>1.7249079699060536E-3</c:v>
                </c:pt>
                <c:pt idx="736">
                  <c:v>-1.2565338501364987E-3</c:v>
                </c:pt>
                <c:pt idx="737">
                  <c:v>-1.8172498866910437E-3</c:v>
                </c:pt>
                <c:pt idx="738">
                  <c:v>7.0018672066009561E-4</c:v>
                </c:pt>
                <c:pt idx="739">
                  <c:v>-1.8659047876545989E-3</c:v>
                </c:pt>
                <c:pt idx="740">
                  <c:v>5.5615413115784867E-3</c:v>
                </c:pt>
                <c:pt idx="741">
                  <c:v>-1.5755716383050386E-2</c:v>
                </c:pt>
                <c:pt idx="742">
                  <c:v>-8.1220237404349121E-3</c:v>
                </c:pt>
                <c:pt idx="743">
                  <c:v>1.452036637200145E-2</c:v>
                </c:pt>
                <c:pt idx="744">
                  <c:v>9.7137115988630476E-3</c:v>
                </c:pt>
                <c:pt idx="745">
                  <c:v>-1.9519356969087882E-3</c:v>
                </c:pt>
                <c:pt idx="746">
                  <c:v>2.3841653084982487E-2</c:v>
                </c:pt>
                <c:pt idx="747">
                  <c:v>-5.8216174517126597E-3</c:v>
                </c:pt>
                <c:pt idx="748">
                  <c:v>-4.7577337436796952E-3</c:v>
                </c:pt>
                <c:pt idx="749">
                  <c:v>2.3626747548240616E-2</c:v>
                </c:pt>
                <c:pt idx="750">
                  <c:v>1.886025399559781E-3</c:v>
                </c:pt>
                <c:pt idx="751">
                  <c:v>-7.574752330353934E-3</c:v>
                </c:pt>
                <c:pt idx="752">
                  <c:v>1.368439629378013E-2</c:v>
                </c:pt>
                <c:pt idx="753">
                  <c:v>8.2869281570986664E-3</c:v>
                </c:pt>
                <c:pt idx="754">
                  <c:v>-4.7722239827866879E-3</c:v>
                </c:pt>
                <c:pt idx="755">
                  <c:v>-1.5672863573642313E-2</c:v>
                </c:pt>
                <c:pt idx="756">
                  <c:v>3.7438069969843411E-3</c:v>
                </c:pt>
                <c:pt idx="757">
                  <c:v>-2.3682218234315454E-2</c:v>
                </c:pt>
                <c:pt idx="758">
                  <c:v>-2.3428137333796822E-2</c:v>
                </c:pt>
                <c:pt idx="759">
                  <c:v>8.8136636547454621E-3</c:v>
                </c:pt>
                <c:pt idx="760">
                  <c:v>2.1678191701305027E-2</c:v>
                </c:pt>
                <c:pt idx="761">
                  <c:v>-9.6027074593879169E-4</c:v>
                </c:pt>
                <c:pt idx="762">
                  <c:v>-9.0172609098857302E-3</c:v>
                </c:pt>
                <c:pt idx="763">
                  <c:v>-1.145494688221709E-2</c:v>
                </c:pt>
                <c:pt idx="764">
                  <c:v>8.8309502134201728E-3</c:v>
                </c:pt>
                <c:pt idx="765">
                  <c:v>-1.1069426871021625E-2</c:v>
                </c:pt>
                <c:pt idx="766">
                  <c:v>1.0771637115555687E-3</c:v>
                </c:pt>
                <c:pt idx="767">
                  <c:v>1.8479518128654952E-2</c:v>
                </c:pt>
                <c:pt idx="768">
                  <c:v>3.2154341279113569E-2</c:v>
                </c:pt>
                <c:pt idx="769">
                  <c:v>1.0591922704832129E-2</c:v>
                </c:pt>
                <c:pt idx="770">
                  <c:v>8.983587202892402E-3</c:v>
                </c:pt>
                <c:pt idx="771">
                  <c:v>1.1958825330805469E-2</c:v>
                </c:pt>
                <c:pt idx="772">
                  <c:v>2.6481493028200187E-2</c:v>
                </c:pt>
                <c:pt idx="773">
                  <c:v>-1.0042012605041971E-2</c:v>
                </c:pt>
                <c:pt idx="774">
                  <c:v>1.6128517396847908E-3</c:v>
                </c:pt>
                <c:pt idx="775">
                  <c:v>-3.9408745298343852E-3</c:v>
                </c:pt>
                <c:pt idx="776">
                  <c:v>2.6546435178647437E-2</c:v>
                </c:pt>
                <c:pt idx="777">
                  <c:v>-7.16948188351245E-3</c:v>
                </c:pt>
                <c:pt idx="778">
                  <c:v>1.2898096212853483E-2</c:v>
                </c:pt>
                <c:pt idx="779">
                  <c:v>-1.7720596427583783E-3</c:v>
                </c:pt>
                <c:pt idx="780">
                  <c:v>3.7980349882018433E-3</c:v>
                </c:pt>
                <c:pt idx="781">
                  <c:v>-5.2642361981715853E-3</c:v>
                </c:pt>
                <c:pt idx="782">
                  <c:v>1.2940856926052409E-2</c:v>
                </c:pt>
                <c:pt idx="783">
                  <c:v>-8.9796326530610748E-4</c:v>
                </c:pt>
                <c:pt idx="784">
                  <c:v>-3.4725304496794592E-3</c:v>
                </c:pt>
                <c:pt idx="785">
                  <c:v>4.5095151542106906E-3</c:v>
                </c:pt>
                <c:pt idx="786">
                  <c:v>-1.5140970555201283E-2</c:v>
                </c:pt>
                <c:pt idx="787">
                  <c:v>1.9890435358722656E-3</c:v>
                </c:pt>
                <c:pt idx="788">
                  <c:v>8.0645036220284745E-3</c:v>
                </c:pt>
                <c:pt idx="789">
                  <c:v>-2.5969238974359005E-2</c:v>
                </c:pt>
                <c:pt idx="790">
                  <c:v>-2.9862673994294219E-2</c:v>
                </c:pt>
                <c:pt idx="791">
                  <c:v>-1.3893413676955724E-3</c:v>
                </c:pt>
                <c:pt idx="792">
                  <c:v>8.9996393417599262E-3</c:v>
                </c:pt>
                <c:pt idx="793">
                  <c:v>-2.3698853639272364E-3</c:v>
                </c:pt>
                <c:pt idx="794">
                  <c:v>1.887442240260187E-2</c:v>
                </c:pt>
                <c:pt idx="795">
                  <c:v>4.7053879958980039E-3</c:v>
                </c:pt>
                <c:pt idx="796">
                  <c:v>-2.0463234050530302E-2</c:v>
                </c:pt>
                <c:pt idx="797">
                  <c:v>-2.3345963588112233E-2</c:v>
                </c:pt>
                <c:pt idx="798">
                  <c:v>1.2260734491912902E-2</c:v>
                </c:pt>
                <c:pt idx="799">
                  <c:v>8.0602604032718149E-3</c:v>
                </c:pt>
                <c:pt idx="800">
                  <c:v>6.5263864486837311E-3</c:v>
                </c:pt>
                <c:pt idx="801">
                  <c:v>1.769149309319187E-2</c:v>
                </c:pt>
                <c:pt idx="802">
                  <c:v>-8.6075654008439233E-3</c:v>
                </c:pt>
                <c:pt idx="803">
                  <c:v>-4.0432923548558916E-3</c:v>
                </c:pt>
                <c:pt idx="804">
                  <c:v>4.0597069368767209E-3</c:v>
                </c:pt>
                <c:pt idx="805">
                  <c:v>5.6179433123698091E-3</c:v>
                </c:pt>
                <c:pt idx="806">
                  <c:v>-5.502158479356149E-4</c:v>
                </c:pt>
                <c:pt idx="807">
                  <c:v>-1.5202185438124488E-2</c:v>
                </c:pt>
                <c:pt idx="808">
                  <c:v>-6.6219212815783008E-3</c:v>
                </c:pt>
                <c:pt idx="809">
                  <c:v>-3.246472110700855E-3</c:v>
                </c:pt>
                <c:pt idx="810">
                  <c:v>3.135450069302121E-2</c:v>
                </c:pt>
                <c:pt idx="811">
                  <c:v>1.5158574778757999E-3</c:v>
                </c:pt>
                <c:pt idx="812">
                  <c:v>-1.0721055016496421E-2</c:v>
                </c:pt>
                <c:pt idx="813">
                  <c:v>-1.5937101369267726E-2</c:v>
                </c:pt>
                <c:pt idx="814">
                  <c:v>2.1766326645221462E-2</c:v>
                </c:pt>
                <c:pt idx="815">
                  <c:v>-1.2933754815228999E-2</c:v>
                </c:pt>
                <c:pt idx="816">
                  <c:v>-2.6548837522155653E-3</c:v>
                </c:pt>
                <c:pt idx="817">
                  <c:v>2.3871868552284299E-2</c:v>
                </c:pt>
                <c:pt idx="818">
                  <c:v>1.7989659001175613E-2</c:v>
                </c:pt>
                <c:pt idx="819">
                  <c:v>1.9978604794418486E-2</c:v>
                </c:pt>
                <c:pt idx="820">
                  <c:v>8.077097015156355E-4</c:v>
                </c:pt>
                <c:pt idx="821">
                  <c:v>2.0015358702355473E-2</c:v>
                </c:pt>
                <c:pt idx="822">
                  <c:v>3.9558095667074726E-4</c:v>
                </c:pt>
                <c:pt idx="823">
                  <c:v>7.2765137674796155E-3</c:v>
                </c:pt>
                <c:pt idx="824">
                  <c:v>1.0011397000197297E-2</c:v>
                </c:pt>
                <c:pt idx="825">
                  <c:v>8.5516983381897515E-4</c:v>
                </c:pt>
                <c:pt idx="826">
                  <c:v>1.7476385768836792E-3</c:v>
                </c:pt>
                <c:pt idx="827">
                  <c:v>5.9706433598050003E-3</c:v>
                </c:pt>
                <c:pt idx="828">
                  <c:v>2.7748911135201631E-3</c:v>
                </c:pt>
                <c:pt idx="829">
                  <c:v>-9.1087089503155364E-3</c:v>
                </c:pt>
                <c:pt idx="830">
                  <c:v>4.3440965386368066E-3</c:v>
                </c:pt>
                <c:pt idx="831">
                  <c:v>4.9045685880546551E-3</c:v>
                </c:pt>
                <c:pt idx="832">
                  <c:v>-8.9542526443576083E-3</c:v>
                </c:pt>
                <c:pt idx="833">
                  <c:v>1.4657976294052083E-2</c:v>
                </c:pt>
                <c:pt idx="834">
                  <c:v>-3.0580523877083636E-4</c:v>
                </c:pt>
                <c:pt idx="835">
                  <c:v>-2.1026073374642379E-2</c:v>
                </c:pt>
                <c:pt idx="836">
                  <c:v>-2.421040422811434E-3</c:v>
                </c:pt>
                <c:pt idx="837">
                  <c:v>-2.2390988190961702E-2</c:v>
                </c:pt>
                <c:pt idx="838">
                  <c:v>1.465519711189241E-2</c:v>
                </c:pt>
                <c:pt idx="839">
                  <c:v>-9.5895542917810647E-3</c:v>
                </c:pt>
                <c:pt idx="840">
                  <c:v>-7.6104832943758444E-3</c:v>
                </c:pt>
                <c:pt idx="841">
                  <c:v>-1.0479406652850014E-2</c:v>
                </c:pt>
                <c:pt idx="842">
                  <c:v>2.3128411724022038E-2</c:v>
                </c:pt>
                <c:pt idx="843">
                  <c:v>-5.0763396012613177E-3</c:v>
                </c:pt>
                <c:pt idx="844">
                  <c:v>-2.5192299302274013E-2</c:v>
                </c:pt>
                <c:pt idx="845">
                  <c:v>-9.7321814385747975E-3</c:v>
                </c:pt>
                <c:pt idx="846">
                  <c:v>-1.527831701101095E-3</c:v>
                </c:pt>
                <c:pt idx="847">
                  <c:v>1.5632750012827764E-2</c:v>
                </c:pt>
                <c:pt idx="848">
                  <c:v>3.949837088119237E-3</c:v>
                </c:pt>
                <c:pt idx="849">
                  <c:v>-1.1356682076373921E-3</c:v>
                </c:pt>
                <c:pt idx="850">
                  <c:v>-2.8261687931754743E-2</c:v>
                </c:pt>
                <c:pt idx="851">
                  <c:v>1.9430901503747381E-2</c:v>
                </c:pt>
                <c:pt idx="852">
                  <c:v>1.4797507363573792E-2</c:v>
                </c:pt>
                <c:pt idx="853">
                  <c:v>8.8858098226739473E-4</c:v>
                </c:pt>
                <c:pt idx="854">
                  <c:v>1.6062032819864482E-2</c:v>
                </c:pt>
                <c:pt idx="855">
                  <c:v>-1.3504825618543663E-3</c:v>
                </c:pt>
                <c:pt idx="856">
                  <c:v>-1.0340651761462823E-3</c:v>
                </c:pt>
                <c:pt idx="857">
                  <c:v>-6.7682446690942976E-4</c:v>
                </c:pt>
                <c:pt idx="858">
                  <c:v>9.1631872509960108E-4</c:v>
                </c:pt>
                <c:pt idx="859">
                  <c:v>-1.2339255062520435E-2</c:v>
                </c:pt>
                <c:pt idx="860">
                  <c:v>-1.1727739255073222E-2</c:v>
                </c:pt>
                <c:pt idx="861">
                  <c:v>1.0358021326327321E-2</c:v>
                </c:pt>
                <c:pt idx="862">
                  <c:v>8.9602883629376733E-3</c:v>
                </c:pt>
                <c:pt idx="863">
                  <c:v>2.0721690066752327E-2</c:v>
                </c:pt>
                <c:pt idx="864">
                  <c:v>-5.2908213624262967E-3</c:v>
                </c:pt>
                <c:pt idx="865">
                  <c:v>1.8911587556925255E-3</c:v>
                </c:pt>
                <c:pt idx="866">
                  <c:v>1.4550305170679555E-2</c:v>
                </c:pt>
                <c:pt idx="867">
                  <c:v>-3.4883523969276908E-4</c:v>
                </c:pt>
                <c:pt idx="868">
                  <c:v>7.250853212505376E-3</c:v>
                </c:pt>
                <c:pt idx="869">
                  <c:v>-1.4243177259403016E-3</c:v>
                </c:pt>
                <c:pt idx="870">
                  <c:v>-1.2837267066397916E-2</c:v>
                </c:pt>
                <c:pt idx="871">
                  <c:v>1.3902440358819561E-2</c:v>
                </c:pt>
                <c:pt idx="872">
                  <c:v>7.3181834279898697E-4</c:v>
                </c:pt>
                <c:pt idx="873">
                  <c:v>1.1161550003345391E-2</c:v>
                </c:pt>
                <c:pt idx="874">
                  <c:v>1.2446669410601716E-2</c:v>
                </c:pt>
                <c:pt idx="875">
                  <c:v>6.3917442908297949E-4</c:v>
                </c:pt>
                <c:pt idx="876">
                  <c:v>2.6302599544586534E-4</c:v>
                </c:pt>
                <c:pt idx="877">
                  <c:v>-1.5027982701769013E-4</c:v>
                </c:pt>
                <c:pt idx="878">
                  <c:v>1.0067970171171284E-2</c:v>
                </c:pt>
                <c:pt idx="879">
                  <c:v>6.7690967153102204E-3</c:v>
                </c:pt>
                <c:pt idx="880">
                  <c:v>-3.9898666076333255E-3</c:v>
                </c:pt>
                <c:pt idx="881">
                  <c:v>1.1906168831247036E-2</c:v>
                </c:pt>
                <c:pt idx="882">
                  <c:v>1.9096810594246484E-2</c:v>
                </c:pt>
                <c:pt idx="883">
                  <c:v>4.9275078406198075E-3</c:v>
                </c:pt>
                <c:pt idx="884">
                  <c:v>-8.947745360366759E-3</c:v>
                </c:pt>
                <c:pt idx="885">
                  <c:v>-4.2614410457515852E-3</c:v>
                </c:pt>
                <c:pt idx="886">
                  <c:v>1.2476436194413005E-2</c:v>
                </c:pt>
                <c:pt idx="887">
                  <c:v>-5.874820807066636E-3</c:v>
                </c:pt>
                <c:pt idx="888">
                  <c:v>1.7404212998869777E-2</c:v>
                </c:pt>
                <c:pt idx="889">
                  <c:v>-1.2396174696734648E-3</c:v>
                </c:pt>
                <c:pt idx="890">
                  <c:v>2.4825177304955851E-4</c:v>
                </c:pt>
                <c:pt idx="891">
                  <c:v>-1.1132037870300586E-2</c:v>
                </c:pt>
                <c:pt idx="892">
                  <c:v>-3.2265945670462521E-3</c:v>
                </c:pt>
                <c:pt idx="893">
                  <c:v>3.1291407514626407E-3</c:v>
                </c:pt>
                <c:pt idx="894">
                  <c:v>1.771244928746751E-2</c:v>
                </c:pt>
                <c:pt idx="895">
                  <c:v>1.2436580643131183E-2</c:v>
                </c:pt>
                <c:pt idx="896">
                  <c:v>5.6721475044740934E-3</c:v>
                </c:pt>
                <c:pt idx="897">
                  <c:v>1.4878650519031989E-3</c:v>
                </c:pt>
                <c:pt idx="898">
                  <c:v>-1.5202398184076483E-3</c:v>
                </c:pt>
                <c:pt idx="899">
                  <c:v>-9.5159005334406223E-3</c:v>
                </c:pt>
                <c:pt idx="900">
                  <c:v>-3.7380416342244647E-3</c:v>
                </c:pt>
                <c:pt idx="901">
                  <c:v>4.1728510914645564E-3</c:v>
                </c:pt>
                <c:pt idx="902">
                  <c:v>-3.282483759035019E-3</c:v>
                </c:pt>
                <c:pt idx="903">
                  <c:v>2.8028448026174036E-3</c:v>
                </c:pt>
                <c:pt idx="904">
                  <c:v>2.3059324914192774E-3</c:v>
                </c:pt>
                <c:pt idx="905">
                  <c:v>5.6818355116803618E-3</c:v>
                </c:pt>
                <c:pt idx="906">
                  <c:v>4.2979098021589529E-3</c:v>
                </c:pt>
                <c:pt idx="907">
                  <c:v>-3.2787299396031585E-3</c:v>
                </c:pt>
                <c:pt idx="908">
                  <c:v>-5.5055300071549266E-3</c:v>
                </c:pt>
                <c:pt idx="909">
                  <c:v>-2.0193796113451338E-3</c:v>
                </c:pt>
                <c:pt idx="910">
                  <c:v>9.9431530205639426E-3</c:v>
                </c:pt>
                <c:pt idx="911">
                  <c:v>1.2816052435482332E-2</c:v>
                </c:pt>
                <c:pt idx="912">
                  <c:v>-2.7285616649369488E-3</c:v>
                </c:pt>
                <c:pt idx="913">
                  <c:v>-1.1970518213489868E-3</c:v>
                </c:pt>
                <c:pt idx="914">
                  <c:v>-1.1471054981374162E-2</c:v>
                </c:pt>
                <c:pt idx="915">
                  <c:v>3.8207069602639136E-2</c:v>
                </c:pt>
                <c:pt idx="916">
                  <c:v>1.1777655772795673E-2</c:v>
                </c:pt>
                <c:pt idx="917">
                  <c:v>5.8367320692498253E-3</c:v>
                </c:pt>
                <c:pt idx="918">
                  <c:v>-2.3605043143583118E-3</c:v>
                </c:pt>
                <c:pt idx="919">
                  <c:v>-1.0877417451623454E-2</c:v>
                </c:pt>
                <c:pt idx="920">
                  <c:v>-6.6447392486374719E-3</c:v>
                </c:pt>
                <c:pt idx="921">
                  <c:v>7.1240010409714376E-3</c:v>
                </c:pt>
                <c:pt idx="922">
                  <c:v>1.0959146037445855E-2</c:v>
                </c:pt>
                <c:pt idx="923">
                  <c:v>-5.0917086058989364E-3</c:v>
                </c:pt>
                <c:pt idx="924">
                  <c:v>-2.2121141448825329E-3</c:v>
                </c:pt>
                <c:pt idx="925">
                  <c:v>-4.0040435206866818E-3</c:v>
                </c:pt>
                <c:pt idx="926">
                  <c:v>6.6513839879010609E-5</c:v>
                </c:pt>
                <c:pt idx="927">
                  <c:v>-4.0862793898450329E-3</c:v>
                </c:pt>
                <c:pt idx="928">
                  <c:v>3.4692374523625251E-3</c:v>
                </c:pt>
                <c:pt idx="929">
                  <c:v>-7.9781728081669539E-3</c:v>
                </c:pt>
                <c:pt idx="930">
                  <c:v>-2.9154378463216485E-3</c:v>
                </c:pt>
                <c:pt idx="931">
                  <c:v>6.7552010790201157E-3</c:v>
                </c:pt>
                <c:pt idx="932">
                  <c:v>1.2351488932778052E-2</c:v>
                </c:pt>
                <c:pt idx="933">
                  <c:v>1.6487501929449912E-3</c:v>
                </c:pt>
                <c:pt idx="934">
                  <c:v>1.3497596342585075E-3</c:v>
                </c:pt>
                <c:pt idx="935">
                  <c:v>-2.5775144376247131E-2</c:v>
                </c:pt>
                <c:pt idx="936">
                  <c:v>-2.1597038034494435E-3</c:v>
                </c:pt>
                <c:pt idx="937">
                  <c:v>3.5172274779855348E-3</c:v>
                </c:pt>
                <c:pt idx="938">
                  <c:v>7.1445250612012321E-3</c:v>
                </c:pt>
                <c:pt idx="939">
                  <c:v>-2.0746026018149625E-3</c:v>
                </c:pt>
                <c:pt idx="940">
                  <c:v>-7.0080002780135535E-3</c:v>
                </c:pt>
                <c:pt idx="941">
                  <c:v>-2.1408883227077638E-2</c:v>
                </c:pt>
                <c:pt idx="942">
                  <c:v>-1.6218019995225041E-2</c:v>
                </c:pt>
                <c:pt idx="943">
                  <c:v>2.1395474821561196E-3</c:v>
                </c:pt>
                <c:pt idx="944">
                  <c:v>-1.2565174873426057E-2</c:v>
                </c:pt>
                <c:pt idx="945">
                  <c:v>1.8715437025298313E-2</c:v>
                </c:pt>
                <c:pt idx="946">
                  <c:v>-1.1656249373477746E-2</c:v>
                </c:pt>
                <c:pt idx="947">
                  <c:v>6.0905160115690285E-3</c:v>
                </c:pt>
                <c:pt idx="948">
                  <c:v>3.289241385993584E-2</c:v>
                </c:pt>
                <c:pt idx="949">
                  <c:v>3.5233011202083745E-3</c:v>
                </c:pt>
                <c:pt idx="950">
                  <c:v>-1.1140328096886481E-2</c:v>
                </c:pt>
                <c:pt idx="951">
                  <c:v>8.2615830008173664E-3</c:v>
                </c:pt>
                <c:pt idx="952">
                  <c:v>-1.4559220079354582E-3</c:v>
                </c:pt>
                <c:pt idx="953">
                  <c:v>1.4580675262545474E-2</c:v>
                </c:pt>
                <c:pt idx="954">
                  <c:v>1.0460897343498074E-2</c:v>
                </c:pt>
                <c:pt idx="955">
                  <c:v>4.0683039500999081E-3</c:v>
                </c:pt>
                <c:pt idx="956">
                  <c:v>1.5745952794341874E-2</c:v>
                </c:pt>
                <c:pt idx="957">
                  <c:v>2.7889897300666655E-3</c:v>
                </c:pt>
                <c:pt idx="958">
                  <c:v>-6.5973870811956367E-3</c:v>
                </c:pt>
                <c:pt idx="959">
                  <c:v>1.0515287506271028E-2</c:v>
                </c:pt>
                <c:pt idx="960">
                  <c:v>-3.3505445235285595E-3</c:v>
                </c:pt>
                <c:pt idx="961">
                  <c:v>5.3013158763891375E-3</c:v>
                </c:pt>
                <c:pt idx="962">
                  <c:v>1.607717041800643E-2</c:v>
                </c:pt>
                <c:pt idx="963">
                  <c:v>2.6360718354430435E-2</c:v>
                </c:pt>
                <c:pt idx="964">
                  <c:v>-6.166004008751558E-4</c:v>
                </c:pt>
                <c:pt idx="965">
                  <c:v>2.2305802883012982E-2</c:v>
                </c:pt>
                <c:pt idx="966">
                  <c:v>-3.1687199647838812E-3</c:v>
                </c:pt>
                <c:pt idx="967">
                  <c:v>1.0868565958454533E-2</c:v>
                </c:pt>
                <c:pt idx="968">
                  <c:v>-3.0247949031109809E-3</c:v>
                </c:pt>
                <c:pt idx="969">
                  <c:v>1.6882437882674302E-2</c:v>
                </c:pt>
                <c:pt idx="970">
                  <c:v>-3.5745530833786497E-3</c:v>
                </c:pt>
                <c:pt idx="971">
                  <c:v>-5.6330568265537608E-4</c:v>
                </c:pt>
                <c:pt idx="972">
                  <c:v>-7.5345676871600795E-3</c:v>
                </c:pt>
                <c:pt idx="973">
                  <c:v>-9.92320569847128E-3</c:v>
                </c:pt>
                <c:pt idx="974">
                  <c:v>8.0604166037735337E-3</c:v>
                </c:pt>
                <c:pt idx="975">
                  <c:v>1.0840907579864088E-2</c:v>
                </c:pt>
                <c:pt idx="976">
                  <c:v>-5.5105052746501921E-3</c:v>
                </c:pt>
                <c:pt idx="977">
                  <c:v>9.7116571376953294E-3</c:v>
                </c:pt>
                <c:pt idx="978">
                  <c:v>-2.2423113103066782E-3</c:v>
                </c:pt>
                <c:pt idx="979">
                  <c:v>1.3188308274641134E-2</c:v>
                </c:pt>
                <c:pt idx="980">
                  <c:v>5.7786011946094852E-3</c:v>
                </c:pt>
                <c:pt idx="981">
                  <c:v>-2.1966244297577778E-2</c:v>
                </c:pt>
                <c:pt idx="982">
                  <c:v>-2.2844949633999381E-3</c:v>
                </c:pt>
                <c:pt idx="983">
                  <c:v>-5.739244099379124E-3</c:v>
                </c:pt>
                <c:pt idx="984">
                  <c:v>1.7646059201804982E-3</c:v>
                </c:pt>
                <c:pt idx="985">
                  <c:v>1.1345464791631035E-3</c:v>
                </c:pt>
                <c:pt idx="986">
                  <c:v>-5.6662887997611391E-4</c:v>
                </c:pt>
                <c:pt idx="987">
                  <c:v>-1.4412368119649561E-2</c:v>
                </c:pt>
                <c:pt idx="988">
                  <c:v>5.1165669433811565E-3</c:v>
                </c:pt>
                <c:pt idx="989">
                  <c:v>-2.4217531377979086E-2</c:v>
                </c:pt>
                <c:pt idx="990">
                  <c:v>2.3738239589878422E-2</c:v>
                </c:pt>
                <c:pt idx="991">
                  <c:v>1.1066164618283478E-2</c:v>
                </c:pt>
                <c:pt idx="992">
                  <c:v>-2.6840655076440412E-3</c:v>
                </c:pt>
                <c:pt idx="993">
                  <c:v>1.7045153948204717E-3</c:v>
                </c:pt>
                <c:pt idx="994">
                  <c:v>1.7015886956908702E-2</c:v>
                </c:pt>
                <c:pt idx="995">
                  <c:v>-2.1897358674655129E-2</c:v>
                </c:pt>
                <c:pt idx="996">
                  <c:v>-1.3834751774099027E-2</c:v>
                </c:pt>
                <c:pt idx="997">
                  <c:v>2.1606178521933861E-2</c:v>
                </c:pt>
                <c:pt idx="998">
                  <c:v>-4.4174991503306255E-2</c:v>
                </c:pt>
                <c:pt idx="999">
                  <c:v>-2.5866896879411295E-3</c:v>
                </c:pt>
                <c:pt idx="1000">
                  <c:v>1.0123484210222852E-2</c:v>
                </c:pt>
                <c:pt idx="1001">
                  <c:v>1.5496856879359941E-2</c:v>
                </c:pt>
                <c:pt idx="1002">
                  <c:v>1.3554712648969135E-2</c:v>
                </c:pt>
                <c:pt idx="1003">
                  <c:v>8.144225394440277E-3</c:v>
                </c:pt>
                <c:pt idx="1004">
                  <c:v>2.2923756055308515E-2</c:v>
                </c:pt>
                <c:pt idx="1005">
                  <c:v>-5.3912459051361885E-3</c:v>
                </c:pt>
                <c:pt idx="1006">
                  <c:v>1.7873308568649294E-3</c:v>
                </c:pt>
                <c:pt idx="1007">
                  <c:v>-9.944119681271426E-3</c:v>
                </c:pt>
                <c:pt idx="1008">
                  <c:v>-9.335038570942155E-3</c:v>
                </c:pt>
                <c:pt idx="1009">
                  <c:v>-1.5506753860025E-3</c:v>
                </c:pt>
                <c:pt idx="1010">
                  <c:v>-2.6789721196626339E-2</c:v>
                </c:pt>
                <c:pt idx="1011">
                  <c:v>-3.900445462795931E-2</c:v>
                </c:pt>
                <c:pt idx="1012">
                  <c:v>3.1933578769284599E-3</c:v>
                </c:pt>
                <c:pt idx="1013">
                  <c:v>-1.4833691195295758E-2</c:v>
                </c:pt>
                <c:pt idx="1014">
                  <c:v>1.2569114109312569E-2</c:v>
                </c:pt>
                <c:pt idx="1015">
                  <c:v>2.0071503923806501E-2</c:v>
                </c:pt>
                <c:pt idx="1016">
                  <c:v>2.5025431459535798E-3</c:v>
                </c:pt>
                <c:pt idx="1017">
                  <c:v>-5.0613164880915086E-2</c:v>
                </c:pt>
                <c:pt idx="1018">
                  <c:v>-5.9159572719810847E-4</c:v>
                </c:pt>
                <c:pt idx="1019">
                  <c:v>7.3009568484011063E-3</c:v>
                </c:pt>
                <c:pt idx="1020">
                  <c:v>9.0763587394715756E-3</c:v>
                </c:pt>
                <c:pt idx="1021">
                  <c:v>-2.0642588589969466E-2</c:v>
                </c:pt>
                <c:pt idx="1022">
                  <c:v>-3.4655885330497231E-2</c:v>
                </c:pt>
                <c:pt idx="1023">
                  <c:v>-2.3272517866974132E-3</c:v>
                </c:pt>
                <c:pt idx="1024">
                  <c:v>5.6496986901299479E-2</c:v>
                </c:pt>
                <c:pt idx="1025">
                  <c:v>-1.7305711786282284E-2</c:v>
                </c:pt>
                <c:pt idx="1026">
                  <c:v>-8.0287879729229912E-3</c:v>
                </c:pt>
                <c:pt idx="1027">
                  <c:v>2.904440156050897E-2</c:v>
                </c:pt>
                <c:pt idx="1028">
                  <c:v>4.7256576898919156E-3</c:v>
                </c:pt>
                <c:pt idx="1029">
                  <c:v>-2.5128023902220367E-3</c:v>
                </c:pt>
                <c:pt idx="1030">
                  <c:v>-4.5220100681135649E-4</c:v>
                </c:pt>
                <c:pt idx="1031">
                  <c:v>-2.9984811463530617E-2</c:v>
                </c:pt>
                <c:pt idx="1032">
                  <c:v>1.9852843605061701E-2</c:v>
                </c:pt>
                <c:pt idx="1033">
                  <c:v>-1.6069545648155895E-2</c:v>
                </c:pt>
                <c:pt idx="1034">
                  <c:v>2.8614091286307111E-2</c:v>
                </c:pt>
                <c:pt idx="1035">
                  <c:v>-1.8814296621394461E-2</c:v>
                </c:pt>
                <c:pt idx="1036">
                  <c:v>-2.7957077188482948E-3</c:v>
                </c:pt>
                <c:pt idx="1037">
                  <c:v>-3.1069668979387993E-2</c:v>
                </c:pt>
                <c:pt idx="1038">
                  <c:v>2.1241179268315296E-2</c:v>
                </c:pt>
                <c:pt idx="1039">
                  <c:v>-5.4665342666399873E-3</c:v>
                </c:pt>
                <c:pt idx="1040">
                  <c:v>-6.7366358336401165E-3</c:v>
                </c:pt>
                <c:pt idx="1041">
                  <c:v>-1.1168839140007413E-2</c:v>
                </c:pt>
                <c:pt idx="1042">
                  <c:v>-2.7469675241890763E-2</c:v>
                </c:pt>
                <c:pt idx="1043">
                  <c:v>1.8175414035087805E-2</c:v>
                </c:pt>
                <c:pt idx="1044">
                  <c:v>-6.0893181564037051E-2</c:v>
                </c:pt>
                <c:pt idx="1045">
                  <c:v>8.3042839417164824E-2</c:v>
                </c:pt>
                <c:pt idx="1046">
                  <c:v>-2.81228216377233E-3</c:v>
                </c:pt>
                <c:pt idx="1047">
                  <c:v>7.1013421705095623E-3</c:v>
                </c:pt>
                <c:pt idx="1048">
                  <c:v>-3.5088023652254116E-3</c:v>
                </c:pt>
                <c:pt idx="1049">
                  <c:v>2.5494414891712603E-2</c:v>
                </c:pt>
                <c:pt idx="1050">
                  <c:v>-2.8393164429669323E-2</c:v>
                </c:pt>
                <c:pt idx="1051">
                  <c:v>-1.9572563878646736E-2</c:v>
                </c:pt>
                <c:pt idx="1052">
                  <c:v>-3.7188545514118244E-2</c:v>
                </c:pt>
                <c:pt idx="1053">
                  <c:v>2.0302427082898249E-2</c:v>
                </c:pt>
                <c:pt idx="1054">
                  <c:v>-1.4818409435376136E-3</c:v>
                </c:pt>
                <c:pt idx="1055">
                  <c:v>1.7454604593317231E-2</c:v>
                </c:pt>
                <c:pt idx="1056">
                  <c:v>-2.6461992075836733E-2</c:v>
                </c:pt>
                <c:pt idx="1057">
                  <c:v>3.570664244434997E-5</c:v>
                </c:pt>
                <c:pt idx="1058">
                  <c:v>3.124658039065634E-2</c:v>
                </c:pt>
                <c:pt idx="1059">
                  <c:v>1.4458248475921726E-2</c:v>
                </c:pt>
                <c:pt idx="1060">
                  <c:v>7.0919088143913539E-3</c:v>
                </c:pt>
                <c:pt idx="1061">
                  <c:v>1.1917324235997593E-2</c:v>
                </c:pt>
                <c:pt idx="1062">
                  <c:v>3.0445078601905769E-3</c:v>
                </c:pt>
                <c:pt idx="1063">
                  <c:v>2.3683189740489174E-3</c:v>
                </c:pt>
                <c:pt idx="1064">
                  <c:v>-4.5588997185152568E-3</c:v>
                </c:pt>
                <c:pt idx="1065">
                  <c:v>2.035834624130772E-2</c:v>
                </c:pt>
                <c:pt idx="1066">
                  <c:v>-2.9486746635800946E-3</c:v>
                </c:pt>
                <c:pt idx="1067">
                  <c:v>3.1479043831457852E-2</c:v>
                </c:pt>
                <c:pt idx="1068">
                  <c:v>-4.7782484816887965E-4</c:v>
                </c:pt>
                <c:pt idx="1069">
                  <c:v>4.4614990928885392E-4</c:v>
                </c:pt>
                <c:pt idx="1070">
                  <c:v>-1.4431344653036136E-2</c:v>
                </c:pt>
                <c:pt idx="1071">
                  <c:v>2.3273136103582632E-3</c:v>
                </c:pt>
                <c:pt idx="1072">
                  <c:v>1.0255064790932581E-2</c:v>
                </c:pt>
                <c:pt idx="1073">
                  <c:v>-2.5792406817494468E-2</c:v>
                </c:pt>
                <c:pt idx="1074">
                  <c:v>-2.7949795026378281E-2</c:v>
                </c:pt>
                <c:pt idx="1075">
                  <c:v>1.2741852454097511E-2</c:v>
                </c:pt>
                <c:pt idx="1076">
                  <c:v>-2.8791082886492576E-2</c:v>
                </c:pt>
                <c:pt idx="1077">
                  <c:v>-8.7392265716679154E-3</c:v>
                </c:pt>
                <c:pt idx="1078">
                  <c:v>-2.2507188580666138E-2</c:v>
                </c:pt>
                <c:pt idx="1079">
                  <c:v>1.8957962690419855E-2</c:v>
                </c:pt>
                <c:pt idx="1080">
                  <c:v>-3.1865014847651876E-2</c:v>
                </c:pt>
                <c:pt idx="1081">
                  <c:v>1.6851349656140978E-3</c:v>
                </c:pt>
                <c:pt idx="1082">
                  <c:v>3.5865089915794117E-2</c:v>
                </c:pt>
                <c:pt idx="1083">
                  <c:v>-2.8334727608873948E-3</c:v>
                </c:pt>
                <c:pt idx="1084">
                  <c:v>-2.391016117136353E-2</c:v>
                </c:pt>
                <c:pt idx="1085">
                  <c:v>-2.9785516218754044E-2</c:v>
                </c:pt>
                <c:pt idx="1086">
                  <c:v>1.5404847822300017E-2</c:v>
                </c:pt>
                <c:pt idx="1087">
                  <c:v>1.6576598198198227E-2</c:v>
                </c:pt>
                <c:pt idx="1088">
                  <c:v>1.0953548154125119E-2</c:v>
                </c:pt>
                <c:pt idx="1089">
                  <c:v>1.1991945636298997E-2</c:v>
                </c:pt>
                <c:pt idx="1090">
                  <c:v>-3.776721030632392E-2</c:v>
                </c:pt>
                <c:pt idx="1091">
                  <c:v>2.2505492069242839E-2</c:v>
                </c:pt>
                <c:pt idx="1092">
                  <c:v>-4.824605731164491E-3</c:v>
                </c:pt>
                <c:pt idx="1093">
                  <c:v>1.0439198279333331E-2</c:v>
                </c:pt>
                <c:pt idx="1094">
                  <c:v>-3.7577959871816037E-2</c:v>
                </c:pt>
                <c:pt idx="1095">
                  <c:v>-1.7284669533748187E-2</c:v>
                </c:pt>
                <c:pt idx="1096">
                  <c:v>6.0357106275324241E-3</c:v>
                </c:pt>
                <c:pt idx="1097">
                  <c:v>-2.2120832403689145E-2</c:v>
                </c:pt>
                <c:pt idx="1098">
                  <c:v>-3.0073739876980615E-2</c:v>
                </c:pt>
                <c:pt idx="1099">
                  <c:v>-1.3193992679622281E-3</c:v>
                </c:pt>
                <c:pt idx="1100">
                  <c:v>1.0141771669513754E-2</c:v>
                </c:pt>
                <c:pt idx="1101">
                  <c:v>2.3657463505605339E-2</c:v>
                </c:pt>
                <c:pt idx="1102">
                  <c:v>-1.1686840687319549E-2</c:v>
                </c:pt>
                <c:pt idx="1103">
                  <c:v>-3.4600783269962007E-2</c:v>
                </c:pt>
                <c:pt idx="1104">
                  <c:v>1.3154769905193401E-2</c:v>
                </c:pt>
                <c:pt idx="1105">
                  <c:v>-6.8029274919501484E-3</c:v>
                </c:pt>
                <c:pt idx="1106">
                  <c:v>9.3937529963256643E-3</c:v>
                </c:pt>
                <c:pt idx="1107">
                  <c:v>9.6940550412546989E-4</c:v>
                </c:pt>
                <c:pt idx="1108">
                  <c:v>1.5998968621738108E-2</c:v>
                </c:pt>
                <c:pt idx="1109">
                  <c:v>2.3677974074265817E-2</c:v>
                </c:pt>
                <c:pt idx="1110">
                  <c:v>1.5084877212702382E-2</c:v>
                </c:pt>
                <c:pt idx="1111">
                  <c:v>9.7971342963973675E-3</c:v>
                </c:pt>
                <c:pt idx="1112">
                  <c:v>-3.9062498296693386E-2</c:v>
                </c:pt>
                <c:pt idx="1113">
                  <c:v>2.2159144390585212E-2</c:v>
                </c:pt>
                <c:pt idx="1114">
                  <c:v>6.4740483627986267E-3</c:v>
                </c:pt>
                <c:pt idx="1115">
                  <c:v>-1.992201367288109E-2</c:v>
                </c:pt>
                <c:pt idx="1116">
                  <c:v>1.9014310361481178E-2</c:v>
                </c:pt>
                <c:pt idx="1117">
                  <c:v>-1.446392157143764E-2</c:v>
                </c:pt>
                <c:pt idx="1118">
                  <c:v>-2.6887788583492972E-2</c:v>
                </c:pt>
                <c:pt idx="1119">
                  <c:v>-5.9367513898908916E-2</c:v>
                </c:pt>
                <c:pt idx="1120">
                  <c:v>-5.0997511113387815E-3</c:v>
                </c:pt>
                <c:pt idx="1121">
                  <c:v>1.8248162805510674E-2</c:v>
                </c:pt>
                <c:pt idx="1122">
                  <c:v>-9.3834401303487074E-3</c:v>
                </c:pt>
                <c:pt idx="1123">
                  <c:v>-5.2036711147844875E-3</c:v>
                </c:pt>
                <c:pt idx="1124">
                  <c:v>2.2721692146158903E-2</c:v>
                </c:pt>
                <c:pt idx="1125">
                  <c:v>6.5132423582122479E-3</c:v>
                </c:pt>
                <c:pt idx="1126">
                  <c:v>1.4609583606374207E-2</c:v>
                </c:pt>
                <c:pt idx="1127">
                  <c:v>2.4415975384779808E-2</c:v>
                </c:pt>
                <c:pt idx="1128">
                  <c:v>2.4445181806998811E-2</c:v>
                </c:pt>
                <c:pt idx="1129">
                  <c:v>-1.5771150001641854E-2</c:v>
                </c:pt>
                <c:pt idx="1130">
                  <c:v>-2.4206435084965602E-2</c:v>
                </c:pt>
                <c:pt idx="1131">
                  <c:v>-2.0963857618135151E-3</c:v>
                </c:pt>
                <c:pt idx="1132">
                  <c:v>-2.5674889352649164E-3</c:v>
                </c:pt>
                <c:pt idx="1133">
                  <c:v>-8.9711371950265077E-4</c:v>
                </c:pt>
                <c:pt idx="1134">
                  <c:v>2.9629902722830941E-2</c:v>
                </c:pt>
                <c:pt idx="1135">
                  <c:v>5.1942938388626243E-3</c:v>
                </c:pt>
                <c:pt idx="1136">
                  <c:v>-1.2446665895570019E-3</c:v>
                </c:pt>
                <c:pt idx="1137">
                  <c:v>3.2478000331198098E-3</c:v>
                </c:pt>
                <c:pt idx="1138">
                  <c:v>8.6584229322433351E-4</c:v>
                </c:pt>
                <c:pt idx="1139">
                  <c:v>-5.9011594346855795E-2</c:v>
                </c:pt>
                <c:pt idx="1140">
                  <c:v>1.518865649955154E-3</c:v>
                </c:pt>
                <c:pt idx="1141">
                  <c:v>2.0553114323854382E-2</c:v>
                </c:pt>
                <c:pt idx="1142">
                  <c:v>1.5759420398250366E-2</c:v>
                </c:pt>
                <c:pt idx="1143">
                  <c:v>-8.3542367661212057E-3</c:v>
                </c:pt>
                <c:pt idx="1144">
                  <c:v>9.0069381050165796E-3</c:v>
                </c:pt>
                <c:pt idx="1145">
                  <c:v>-4.2318200284373488E-4</c:v>
                </c:pt>
                <c:pt idx="1146">
                  <c:v>2.0978408757820935E-2</c:v>
                </c:pt>
                <c:pt idx="1147">
                  <c:v>-1.5985485446594904E-2</c:v>
                </c:pt>
                <c:pt idx="1148">
                  <c:v>-4.3678735632184116E-3</c:v>
                </c:pt>
                <c:pt idx="1149">
                  <c:v>5.0027671632476246E-3</c:v>
                </c:pt>
                <c:pt idx="1150">
                  <c:v>3.2891698071807293E-2</c:v>
                </c:pt>
                <c:pt idx="1151">
                  <c:v>2.947177757182582E-2</c:v>
                </c:pt>
                <c:pt idx="1152">
                  <c:v>4.3210297016465496E-4</c:v>
                </c:pt>
                <c:pt idx="1153">
                  <c:v>-6.5510292784636479E-3</c:v>
                </c:pt>
                <c:pt idx="1154">
                  <c:v>2.7536594202899364E-3</c:v>
                </c:pt>
                <c:pt idx="1155">
                  <c:v>1.8210643943826862E-2</c:v>
                </c:pt>
                <c:pt idx="1156">
                  <c:v>-9.40381161407286E-3</c:v>
                </c:pt>
                <c:pt idx="1157">
                  <c:v>1.7553265646855047E-2</c:v>
                </c:pt>
                <c:pt idx="1158">
                  <c:v>-1.5525341264932494E-2</c:v>
                </c:pt>
                <c:pt idx="1159">
                  <c:v>3.0503495717520892E-2</c:v>
                </c:pt>
                <c:pt idx="1160">
                  <c:v>9.3000412225404758E-3</c:v>
                </c:pt>
                <c:pt idx="1161">
                  <c:v>-8.148512811101738E-3</c:v>
                </c:pt>
                <c:pt idx="1162">
                  <c:v>8.7354024677987474E-3</c:v>
                </c:pt>
                <c:pt idx="1163">
                  <c:v>3.4020274914088574E-3</c:v>
                </c:pt>
                <c:pt idx="1164">
                  <c:v>-7.7057436112792773E-3</c:v>
                </c:pt>
                <c:pt idx="1165">
                  <c:v>1.5531580573327666E-3</c:v>
                </c:pt>
                <c:pt idx="1166">
                  <c:v>-4.4453909201186068E-3</c:v>
                </c:pt>
                <c:pt idx="1167">
                  <c:v>-2.3606809074561544E-2</c:v>
                </c:pt>
                <c:pt idx="1168">
                  <c:v>-1.9994275595311993E-2</c:v>
                </c:pt>
                <c:pt idx="1169">
                  <c:v>-3.725936885212357E-3</c:v>
                </c:pt>
                <c:pt idx="1170">
                  <c:v>6.9713625943667677E-3</c:v>
                </c:pt>
                <c:pt idx="1171">
                  <c:v>6.3101722930524635E-3</c:v>
                </c:pt>
                <c:pt idx="1172">
                  <c:v>-4.7405695916131772E-2</c:v>
                </c:pt>
                <c:pt idx="1173">
                  <c:v>3.0844723772546216E-3</c:v>
                </c:pt>
                <c:pt idx="1174">
                  <c:v>-4.7999322668498831E-3</c:v>
                </c:pt>
                <c:pt idx="1175">
                  <c:v>-2.4567691440840336E-2</c:v>
                </c:pt>
                <c:pt idx="1176">
                  <c:v>1.0932193976362529E-2</c:v>
                </c:pt>
                <c:pt idx="1177">
                  <c:v>-2.1016430064206493E-2</c:v>
                </c:pt>
                <c:pt idx="1178">
                  <c:v>-5.8548592105453099E-3</c:v>
                </c:pt>
                <c:pt idx="1179">
                  <c:v>1.1032638528064161E-2</c:v>
                </c:pt>
                <c:pt idx="1180">
                  <c:v>1.1611160280720649E-2</c:v>
                </c:pt>
                <c:pt idx="1181">
                  <c:v>2.0268710172744626E-2</c:v>
                </c:pt>
                <c:pt idx="1182">
                  <c:v>-2.6111833193287019E-2</c:v>
                </c:pt>
                <c:pt idx="1183">
                  <c:v>-2.051459234298544E-2</c:v>
                </c:pt>
                <c:pt idx="1184">
                  <c:v>-1.4830572377354065E-2</c:v>
                </c:pt>
                <c:pt idx="1185">
                  <c:v>-2.2060331151694246E-2</c:v>
                </c:pt>
                <c:pt idx="1186">
                  <c:v>-7.3282323615867064E-3</c:v>
                </c:pt>
                <c:pt idx="1187">
                  <c:v>-1.649663869139805E-3</c:v>
                </c:pt>
                <c:pt idx="1188">
                  <c:v>9.088267593597401E-3</c:v>
                </c:pt>
                <c:pt idx="1189">
                  <c:v>-2.620055223808819E-2</c:v>
                </c:pt>
                <c:pt idx="1190">
                  <c:v>7.020633266503499E-3</c:v>
                </c:pt>
                <c:pt idx="1191">
                  <c:v>-1.0394882160658684E-2</c:v>
                </c:pt>
                <c:pt idx="1192">
                  <c:v>1.2360231862135838E-2</c:v>
                </c:pt>
                <c:pt idx="1193">
                  <c:v>-1.320942600565754E-2</c:v>
                </c:pt>
                <c:pt idx="1194">
                  <c:v>8.7834171596081912E-3</c:v>
                </c:pt>
                <c:pt idx="1195">
                  <c:v>-2.5116413517167757E-3</c:v>
                </c:pt>
                <c:pt idx="1196">
                  <c:v>-1.2086067751909428E-2</c:v>
                </c:pt>
                <c:pt idx="1197">
                  <c:v>4.1119713841897845E-2</c:v>
                </c:pt>
                <c:pt idx="1198">
                  <c:v>3.6721572266865715E-3</c:v>
                </c:pt>
                <c:pt idx="1199">
                  <c:v>7.8864505084261429E-3</c:v>
                </c:pt>
                <c:pt idx="1200">
                  <c:v>-2.8354774325347575E-2</c:v>
                </c:pt>
                <c:pt idx="1201">
                  <c:v>-3.258609877756987E-2</c:v>
                </c:pt>
                <c:pt idx="1202">
                  <c:v>-2.3299755117360006E-2</c:v>
                </c:pt>
                <c:pt idx="1203">
                  <c:v>-9.7531018749033738E-3</c:v>
                </c:pt>
                <c:pt idx="1204">
                  <c:v>-2.4622840052071986E-2</c:v>
                </c:pt>
                <c:pt idx="1205">
                  <c:v>7.1366779949053091E-2</c:v>
                </c:pt>
                <c:pt idx="1206">
                  <c:v>1.188817221370955E-3</c:v>
                </c:pt>
                <c:pt idx="1207">
                  <c:v>3.146466703310713E-2</c:v>
                </c:pt>
                <c:pt idx="1208">
                  <c:v>-2.548927755530998E-2</c:v>
                </c:pt>
                <c:pt idx="1209">
                  <c:v>-5.3576992807285876E-3</c:v>
                </c:pt>
                <c:pt idx="1210">
                  <c:v>-4.3686600607599074E-3</c:v>
                </c:pt>
                <c:pt idx="1211">
                  <c:v>3.8425448614947448E-2</c:v>
                </c:pt>
                <c:pt idx="1212">
                  <c:v>1.4358385591532359E-2</c:v>
                </c:pt>
                <c:pt idx="1213">
                  <c:v>-6.5073191480085613E-2</c:v>
                </c:pt>
                <c:pt idx="1214">
                  <c:v>-5.6237834115473249E-4</c:v>
                </c:pt>
                <c:pt idx="1215">
                  <c:v>-2.0775571959093735E-2</c:v>
                </c:pt>
                <c:pt idx="1216">
                  <c:v>3.3238993254088758E-2</c:v>
                </c:pt>
                <c:pt idx="1217">
                  <c:v>3.5934762917838189E-3</c:v>
                </c:pt>
                <c:pt idx="1218">
                  <c:v>-2.1909628595661746E-2</c:v>
                </c:pt>
                <c:pt idx="1219">
                  <c:v>-4.0835050615160039E-2</c:v>
                </c:pt>
                <c:pt idx="1220">
                  <c:v>-1.1540701740936965E-2</c:v>
                </c:pt>
                <c:pt idx="1221">
                  <c:v>2.0409110267858709E-2</c:v>
                </c:pt>
                <c:pt idx="1222">
                  <c:v>3.0226550064720255E-2</c:v>
                </c:pt>
                <c:pt idx="1223">
                  <c:v>-5.815487614545126E-3</c:v>
                </c:pt>
                <c:pt idx="1224">
                  <c:v>3.544881988496331E-2</c:v>
                </c:pt>
                <c:pt idx="1225">
                  <c:v>3.2111507559701623E-2</c:v>
                </c:pt>
                <c:pt idx="1226">
                  <c:v>-4.1153956106136959E-3</c:v>
                </c:pt>
                <c:pt idx="1227">
                  <c:v>1.5165911501179522E-2</c:v>
                </c:pt>
                <c:pt idx="1228">
                  <c:v>-1.1682858231981372E-2</c:v>
                </c:pt>
                <c:pt idx="1229">
                  <c:v>-2.0635092649802934E-2</c:v>
                </c:pt>
                <c:pt idx="1230">
                  <c:v>2.4097888906122838E-2</c:v>
                </c:pt>
                <c:pt idx="1231">
                  <c:v>-8.541752054161092E-3</c:v>
                </c:pt>
                <c:pt idx="1232">
                  <c:v>8.9467053084826016E-3</c:v>
                </c:pt>
                <c:pt idx="1233">
                  <c:v>6.2400140603475259E-3</c:v>
                </c:pt>
                <c:pt idx="1234">
                  <c:v>8.9755497165535728E-3</c:v>
                </c:pt>
                <c:pt idx="1235">
                  <c:v>-4.9734988878209442E-3</c:v>
                </c:pt>
                <c:pt idx="1236">
                  <c:v>-1.9018237816821926E-2</c:v>
                </c:pt>
                <c:pt idx="1237">
                  <c:v>-3.43822295206846E-3</c:v>
                </c:pt>
                <c:pt idx="1238">
                  <c:v>5.5285312437140112E-2</c:v>
                </c:pt>
                <c:pt idx="1239">
                  <c:v>-1.595299988090355E-2</c:v>
                </c:pt>
                <c:pt idx="1240">
                  <c:v>8.7662634642388729E-3</c:v>
                </c:pt>
                <c:pt idx="1241">
                  <c:v>-4.7219873164157621E-3</c:v>
                </c:pt>
                <c:pt idx="1242">
                  <c:v>-2.3881687396651721E-2</c:v>
                </c:pt>
                <c:pt idx="1243">
                  <c:v>4.0820160594558396E-5</c:v>
                </c:pt>
                <c:pt idx="1244">
                  <c:v>-5.7179791818007253E-4</c:v>
                </c:pt>
                <c:pt idx="1245">
                  <c:v>1.1238251057273205E-2</c:v>
                </c:pt>
                <c:pt idx="1246">
                  <c:v>5.7547000091497262E-2</c:v>
                </c:pt>
                <c:pt idx="1247">
                  <c:v>-1.7425186155946494E-2</c:v>
                </c:pt>
                <c:pt idx="1248">
                  <c:v>-1.3261789498273399E-2</c:v>
                </c:pt>
                <c:pt idx="1249">
                  <c:v>-2.0376785352448398E-2</c:v>
                </c:pt>
                <c:pt idx="1250">
                  <c:v>-1.484611529053167E-2</c:v>
                </c:pt>
                <c:pt idx="1251">
                  <c:v>-2.2298484757418663E-2</c:v>
                </c:pt>
                <c:pt idx="1252">
                  <c:v>9.5656142748274265E-3</c:v>
                </c:pt>
                <c:pt idx="1253">
                  <c:v>-1.7791675139296377E-3</c:v>
                </c:pt>
                <c:pt idx="1254">
                  <c:v>-2.1346241012729823E-2</c:v>
                </c:pt>
                <c:pt idx="1255">
                  <c:v>1.0969446397994742E-2</c:v>
                </c:pt>
                <c:pt idx="1256">
                  <c:v>-7.582731557386686E-3</c:v>
                </c:pt>
                <c:pt idx="1257">
                  <c:v>-5.234518152874814E-3</c:v>
                </c:pt>
                <c:pt idx="1258">
                  <c:v>1.0863624295275806E-2</c:v>
                </c:pt>
                <c:pt idx="1259">
                  <c:v>2.0444124331015268E-2</c:v>
                </c:pt>
                <c:pt idx="1260">
                  <c:v>-4.4429829320142937E-2</c:v>
                </c:pt>
                <c:pt idx="1261">
                  <c:v>-2.1870165411874344E-2</c:v>
                </c:pt>
                <c:pt idx="1262">
                  <c:v>-1.8485902532824401E-2</c:v>
                </c:pt>
                <c:pt idx="1263">
                  <c:v>1.5470838565022405E-2</c:v>
                </c:pt>
                <c:pt idx="1264">
                  <c:v>5.7849327328540765E-3</c:v>
                </c:pt>
                <c:pt idx="1265">
                  <c:v>1.5498762194827086E-2</c:v>
                </c:pt>
                <c:pt idx="1266">
                  <c:v>1.7164607722565818E-2</c:v>
                </c:pt>
                <c:pt idx="1267">
                  <c:v>7.3960938407738909E-3</c:v>
                </c:pt>
                <c:pt idx="1268">
                  <c:v>4.0928312236286762E-3</c:v>
                </c:pt>
                <c:pt idx="1269">
                  <c:v>1.5127982455233958E-2</c:v>
                </c:pt>
                <c:pt idx="1270">
                  <c:v>-3.2247413893563372E-2</c:v>
                </c:pt>
                <c:pt idx="1271">
                  <c:v>4.6197365241669262E-3</c:v>
                </c:pt>
                <c:pt idx="1272">
                  <c:v>2.6569041017759327E-2</c:v>
                </c:pt>
                <c:pt idx="1273">
                  <c:v>5.8066941732054225E-3</c:v>
                </c:pt>
                <c:pt idx="1274">
                  <c:v>-3.3072181443298973E-2</c:v>
                </c:pt>
                <c:pt idx="1275">
                  <c:v>3.9107805170723361E-2</c:v>
                </c:pt>
                <c:pt idx="1276">
                  <c:v>2.1916729454136592E-2</c:v>
                </c:pt>
                <c:pt idx="1277">
                  <c:v>-1.7992730270437934E-2</c:v>
                </c:pt>
              </c:numCache>
            </c:numRef>
          </c:val>
          <c:smooth val="0"/>
          <c:extLst>
            <c:ext xmlns:c16="http://schemas.microsoft.com/office/drawing/2014/chart" uri="{C3380CC4-5D6E-409C-BE32-E72D297353CC}">
              <c16:uniqueId val="{00000000-ED33-407C-8652-1C6B31E31154}"/>
            </c:ext>
          </c:extLst>
        </c:ser>
        <c:ser>
          <c:idx val="1"/>
          <c:order val="1"/>
          <c:tx>
            <c:strRef>
              <c:f>combined!$H$1</c:f>
              <c:strCache>
                <c:ptCount val="1"/>
                <c:pt idx="0">
                  <c:v>SP%chng</c:v>
                </c:pt>
              </c:strCache>
            </c:strRef>
          </c:tx>
          <c:spPr>
            <a:ln w="28575" cap="rnd">
              <a:solidFill>
                <a:schemeClr val="accent6">
                  <a:tint val="77000"/>
                </a:schemeClr>
              </a:solidFill>
              <a:round/>
            </a:ln>
            <a:effectLst/>
          </c:spPr>
          <c:marker>
            <c:symbol val="none"/>
          </c:marker>
          <c:val>
            <c:numRef>
              <c:f>combined!$H$2:$H$1341</c:f>
              <c:numCache>
                <c:formatCode>General</c:formatCode>
                <c:ptCount val="1340"/>
                <c:pt idx="0">
                  <c:v>0</c:v>
                </c:pt>
                <c:pt idx="1">
                  <c:v>5.2337972830216253E-3</c:v>
                </c:pt>
                <c:pt idx="2">
                  <c:v>7.8917078229403925E-3</c:v>
                </c:pt>
                <c:pt idx="3">
                  <c:v>4.4007864300542165E-3</c:v>
                </c:pt>
                <c:pt idx="4">
                  <c:v>4.1346571042087258E-3</c:v>
                </c:pt>
                <c:pt idx="5">
                  <c:v>3.082347382003896E-3</c:v>
                </c:pt>
                <c:pt idx="6">
                  <c:v>-2.0396641838611239E-3</c:v>
                </c:pt>
                <c:pt idx="7">
                  <c:v>2.6952709255820507E-3</c:v>
                </c:pt>
                <c:pt idx="8">
                  <c:v>6.2125926835079441E-3</c:v>
                </c:pt>
                <c:pt idx="9">
                  <c:v>1.0282390602223754E-2</c:v>
                </c:pt>
                <c:pt idx="10">
                  <c:v>-5.0161760006320506E-3</c:v>
                </c:pt>
                <c:pt idx="11">
                  <c:v>6.2125321153298279E-3</c:v>
                </c:pt>
                <c:pt idx="12">
                  <c:v>7.1362306429678912E-5</c:v>
                </c:pt>
                <c:pt idx="13">
                  <c:v>2.3352176451323335E-3</c:v>
                </c:pt>
                <c:pt idx="14">
                  <c:v>9.1321140720623355E-3</c:v>
                </c:pt>
                <c:pt idx="15">
                  <c:v>3.6444531914444581E-3</c:v>
                </c:pt>
                <c:pt idx="16">
                  <c:v>2.8809938726168875E-4</c:v>
                </c:pt>
                <c:pt idx="17">
                  <c:v>4.3547276890451786E-4</c:v>
                </c:pt>
                <c:pt idx="18">
                  <c:v>6.8881812760050645E-3</c:v>
                </c:pt>
                <c:pt idx="19">
                  <c:v>-1.2175490867499396E-2</c:v>
                </c:pt>
                <c:pt idx="20">
                  <c:v>-1.1650855631773904E-4</c:v>
                </c:pt>
                <c:pt idx="21">
                  <c:v>-5.6667080899714308E-3</c:v>
                </c:pt>
                <c:pt idx="22">
                  <c:v>-2.6807456246528008E-3</c:v>
                </c:pt>
                <c:pt idx="23">
                  <c:v>-2.4756845891735362E-2</c:v>
                </c:pt>
                <c:pt idx="24">
                  <c:v>-4.8294694008673672E-2</c:v>
                </c:pt>
                <c:pt idx="25">
                  <c:v>2.8305988591389518E-2</c:v>
                </c:pt>
                <c:pt idx="26">
                  <c:v>-2.2122822633806201E-3</c:v>
                </c:pt>
                <c:pt idx="27">
                  <c:v>-3.1989637863308967E-2</c:v>
                </c:pt>
                <c:pt idx="28">
                  <c:v>1.3262539110647502E-2</c:v>
                </c:pt>
                <c:pt idx="29">
                  <c:v>3.5975165043627376E-3</c:v>
                </c:pt>
                <c:pt idx="30">
                  <c:v>1.8633001535148309E-3</c:v>
                </c:pt>
                <c:pt idx="31">
                  <c:v>2.2941189477641094E-2</c:v>
                </c:pt>
                <c:pt idx="32">
                  <c:v>5.0162441238806353E-3</c:v>
                </c:pt>
                <c:pt idx="33">
                  <c:v>-1.524059948806309E-3</c:v>
                </c:pt>
                <c:pt idx="34">
                  <c:v>-9.0423557174505753E-4</c:v>
                </c:pt>
                <c:pt idx="35">
                  <c:v>-3.7300492174644987E-3</c:v>
                </c:pt>
                <c:pt idx="36">
                  <c:v>1.9810000736431655E-3</c:v>
                </c:pt>
                <c:pt idx="37">
                  <c:v>1.5075960063393637E-2</c:v>
                </c:pt>
                <c:pt idx="38">
                  <c:v>8.3008146163390563E-3</c:v>
                </c:pt>
                <c:pt idx="39">
                  <c:v>-9.6848695247985003E-3</c:v>
                </c:pt>
                <c:pt idx="40">
                  <c:v>-1.4201427508636649E-2</c:v>
                </c:pt>
                <c:pt idx="41">
                  <c:v>-2.1185532308594913E-2</c:v>
                </c:pt>
                <c:pt idx="42">
                  <c:v>8.2691174386250489E-3</c:v>
                </c:pt>
                <c:pt idx="43">
                  <c:v>1.7991487740735005E-2</c:v>
                </c:pt>
                <c:pt idx="44">
                  <c:v>-7.3795836438908125E-3</c:v>
                </c:pt>
                <c:pt idx="45">
                  <c:v>8.2590796816394349E-3</c:v>
                </c:pt>
                <c:pt idx="46">
                  <c:v>7.3231598562974653E-3</c:v>
                </c:pt>
                <c:pt idx="47">
                  <c:v>1.3484845227088703E-2</c:v>
                </c:pt>
                <c:pt idx="48">
                  <c:v>6.3388377364976731E-4</c:v>
                </c:pt>
                <c:pt idx="49">
                  <c:v>-6.5788050727093143E-3</c:v>
                </c:pt>
                <c:pt idx="50">
                  <c:v>-7.1852069695418257E-3</c:v>
                </c:pt>
                <c:pt idx="51">
                  <c:v>-1.3451757272128387E-3</c:v>
                </c:pt>
                <c:pt idx="52">
                  <c:v>-3.3523262006726739E-3</c:v>
                </c:pt>
                <c:pt idx="53">
                  <c:v>-9.6977956207067728E-3</c:v>
                </c:pt>
                <c:pt idx="54">
                  <c:v>-2.2099528911856095E-5</c:v>
                </c:pt>
                <c:pt idx="55">
                  <c:v>-8.7799476844419369E-3</c:v>
                </c:pt>
                <c:pt idx="56">
                  <c:v>-1.6870000869003438E-2</c:v>
                </c:pt>
                <c:pt idx="57">
                  <c:v>-1.0445339492622264E-2</c:v>
                </c:pt>
                <c:pt idx="58">
                  <c:v>1.8076376627417557E-2</c:v>
                </c:pt>
                <c:pt idx="59">
                  <c:v>-2.1548653927162709E-2</c:v>
                </c:pt>
                <c:pt idx="60">
                  <c:v>1.1895609334418369E-3</c:v>
                </c:pt>
                <c:pt idx="61">
                  <c:v>7.2300594277468584E-3</c:v>
                </c:pt>
                <c:pt idx="62">
                  <c:v>-1.5924881469965221E-2</c:v>
                </c:pt>
                <c:pt idx="63">
                  <c:v>-3.146236126375795E-3</c:v>
                </c:pt>
                <c:pt idx="64">
                  <c:v>2.7591293614715417E-2</c:v>
                </c:pt>
                <c:pt idx="65">
                  <c:v>-4.3615967828499157E-3</c:v>
                </c:pt>
                <c:pt idx="66">
                  <c:v>-1.0943076135382484E-2</c:v>
                </c:pt>
                <c:pt idx="67">
                  <c:v>8.0465128619130535E-3</c:v>
                </c:pt>
                <c:pt idx="68">
                  <c:v>2.0727034785864838E-3</c:v>
                </c:pt>
                <c:pt idx="69">
                  <c:v>3.7455300452553684E-3</c:v>
                </c:pt>
                <c:pt idx="70">
                  <c:v>8.6181777429116379E-3</c:v>
                </c:pt>
                <c:pt idx="71">
                  <c:v>-2.546721096588211E-3</c:v>
                </c:pt>
                <c:pt idx="72">
                  <c:v>8.4077928058408444E-3</c:v>
                </c:pt>
                <c:pt idx="73">
                  <c:v>6.4093339384749494E-3</c:v>
                </c:pt>
                <c:pt idx="74">
                  <c:v>-3.3133912837448628E-3</c:v>
                </c:pt>
                <c:pt idx="75">
                  <c:v>-3.1939863921323607E-3</c:v>
                </c:pt>
                <c:pt idx="76">
                  <c:v>-6.4139941690961556E-3</c:v>
                </c:pt>
                <c:pt idx="77">
                  <c:v>2.0143240823635076E-3</c:v>
                </c:pt>
                <c:pt idx="78">
                  <c:v>-1.7412293352359883E-2</c:v>
                </c:pt>
                <c:pt idx="79">
                  <c:v>6.3092791280900638E-3</c:v>
                </c:pt>
                <c:pt idx="80">
                  <c:v>8.9031086126922405E-3</c:v>
                </c:pt>
                <c:pt idx="81">
                  <c:v>2.6244077375295592E-3</c:v>
                </c:pt>
                <c:pt idx="82">
                  <c:v>-1.4964282471168757E-2</c:v>
                </c:pt>
                <c:pt idx="83">
                  <c:v>4.2498040870455368E-3</c:v>
                </c:pt>
                <c:pt idx="84">
                  <c:v>-9.9540348847827528E-3</c:v>
                </c:pt>
                <c:pt idx="85">
                  <c:v>-2.5291346392264241E-3</c:v>
                </c:pt>
                <c:pt idx="86">
                  <c:v>2.1971093219517047E-2</c:v>
                </c:pt>
                <c:pt idx="87">
                  <c:v>-3.774913304322398E-3</c:v>
                </c:pt>
                <c:pt idx="88">
                  <c:v>2.9348946275744451E-3</c:v>
                </c:pt>
                <c:pt idx="89">
                  <c:v>9.9444736083282529E-3</c:v>
                </c:pt>
                <c:pt idx="90">
                  <c:v>6.4935541925294146E-3</c:v>
                </c:pt>
                <c:pt idx="91">
                  <c:v>5.7586900714632558E-3</c:v>
                </c:pt>
                <c:pt idx="92">
                  <c:v>-7.3126142595976787E-3</c:v>
                </c:pt>
                <c:pt idx="93">
                  <c:v>-2.2008242953308076E-3</c:v>
                </c:pt>
                <c:pt idx="94">
                  <c:v>2.6068955881326118E-3</c:v>
                </c:pt>
                <c:pt idx="95">
                  <c:v>-8.6849320109670355E-4</c:v>
                </c:pt>
                <c:pt idx="96">
                  <c:v>6.5950376363151011E-3</c:v>
                </c:pt>
                <c:pt idx="97">
                  <c:v>1.0772950035423917E-3</c:v>
                </c:pt>
                <c:pt idx="98">
                  <c:v>-8.9757477947516665E-3</c:v>
                </c:pt>
                <c:pt idx="99">
                  <c:v>6.2103158619376611E-3</c:v>
                </c:pt>
                <c:pt idx="100">
                  <c:v>-2.6949625495668035E-3</c:v>
                </c:pt>
                <c:pt idx="101">
                  <c:v>-6.8352118767812699E-3</c:v>
                </c:pt>
                <c:pt idx="102">
                  <c:v>-9.9170006253641776E-4</c:v>
                </c:pt>
                <c:pt idx="103">
                  <c:v>6.8173966732574965E-3</c:v>
                </c:pt>
                <c:pt idx="104">
                  <c:v>-8.3863611284812605E-4</c:v>
                </c:pt>
                <c:pt idx="105">
                  <c:v>8.3781053153735695E-3</c:v>
                </c:pt>
                <c:pt idx="106">
                  <c:v>2.4704743747407509E-3</c:v>
                </c:pt>
                <c:pt idx="107">
                  <c:v>1.7397620993371337E-3</c:v>
                </c:pt>
                <c:pt idx="108">
                  <c:v>7.7806287930115414E-3</c:v>
                </c:pt>
                <c:pt idx="109">
                  <c:v>-3.253984323026639E-3</c:v>
                </c:pt>
                <c:pt idx="110">
                  <c:v>5.1579394139946661E-3</c:v>
                </c:pt>
                <c:pt idx="111">
                  <c:v>1.9457208500861835E-3</c:v>
                </c:pt>
                <c:pt idx="112">
                  <c:v>8.3932939733284988E-4</c:v>
                </c:pt>
                <c:pt idx="113">
                  <c:v>-1.6994765037492744E-3</c:v>
                </c:pt>
                <c:pt idx="114">
                  <c:v>-1.954798436161192E-3</c:v>
                </c:pt>
                <c:pt idx="115">
                  <c:v>-4.3351085946511615E-3</c:v>
                </c:pt>
                <c:pt idx="116">
                  <c:v>-5.0072492469139807E-3</c:v>
                </c:pt>
                <c:pt idx="117">
                  <c:v>6.3977355193465786E-3</c:v>
                </c:pt>
                <c:pt idx="118">
                  <c:v>-1.6249711116240252E-4</c:v>
                </c:pt>
                <c:pt idx="119">
                  <c:v>-3.0752067343043973E-3</c:v>
                </c:pt>
                <c:pt idx="120">
                  <c:v>-6.507615915769178E-3</c:v>
                </c:pt>
                <c:pt idx="121">
                  <c:v>-7.648450472425964E-3</c:v>
                </c:pt>
                <c:pt idx="122">
                  <c:v>2.3199985339661449E-3</c:v>
                </c:pt>
                <c:pt idx="123">
                  <c:v>-1.1027572637094207E-2</c:v>
                </c:pt>
                <c:pt idx="124">
                  <c:v>1.042854576056149E-2</c:v>
                </c:pt>
                <c:pt idx="125">
                  <c:v>-8.1997818813657527E-3</c:v>
                </c:pt>
                <c:pt idx="126">
                  <c:v>1.0361215686704995E-2</c:v>
                </c:pt>
                <c:pt idx="127">
                  <c:v>-3.3331008483255303E-3</c:v>
                </c:pt>
                <c:pt idx="128">
                  <c:v>4.9275298793137919E-3</c:v>
                </c:pt>
                <c:pt idx="129">
                  <c:v>1.366901809325486E-2</c:v>
                </c:pt>
                <c:pt idx="130">
                  <c:v>4.6403878704421118E-3</c:v>
                </c:pt>
                <c:pt idx="131">
                  <c:v>-3.1440884661596007E-3</c:v>
                </c:pt>
                <c:pt idx="132">
                  <c:v>1.1928972311848161E-3</c:v>
                </c:pt>
                <c:pt idx="133">
                  <c:v>4.9304058378293212E-3</c:v>
                </c:pt>
                <c:pt idx="134">
                  <c:v>1.5371636114060793E-4</c:v>
                </c:pt>
                <c:pt idx="135">
                  <c:v>-2.8752321337664039E-3</c:v>
                </c:pt>
                <c:pt idx="136">
                  <c:v>7.8289789602858997E-3</c:v>
                </c:pt>
                <c:pt idx="137">
                  <c:v>-7.0478434666847666E-4</c:v>
                </c:pt>
                <c:pt idx="138">
                  <c:v>-1.7186357882725246E-3</c:v>
                </c:pt>
                <c:pt idx="139">
                  <c:v>-1.921998306640936E-3</c:v>
                </c:pt>
                <c:pt idx="140">
                  <c:v>7.625820724080635E-3</c:v>
                </c:pt>
                <c:pt idx="141">
                  <c:v>-1.0469420419982817E-3</c:v>
                </c:pt>
                <c:pt idx="142">
                  <c:v>6.263467689887732E-3</c:v>
                </c:pt>
                <c:pt idx="143">
                  <c:v>2.4134958748922995E-3</c:v>
                </c:pt>
                <c:pt idx="144">
                  <c:v>-8.2830791060659482E-3</c:v>
                </c:pt>
                <c:pt idx="145">
                  <c:v>-3.2992493940698863E-3</c:v>
                </c:pt>
                <c:pt idx="146">
                  <c:v>4.0550551721449096E-3</c:v>
                </c:pt>
                <c:pt idx="147">
                  <c:v>-7.3880191967091551E-3</c:v>
                </c:pt>
                <c:pt idx="148">
                  <c:v>1.0298202585506136E-2</c:v>
                </c:pt>
                <c:pt idx="149">
                  <c:v>3.7566586510532633E-3</c:v>
                </c:pt>
                <c:pt idx="150">
                  <c:v>5.4728423765371959E-3</c:v>
                </c:pt>
                <c:pt idx="151">
                  <c:v>3.0453761039484558E-4</c:v>
                </c:pt>
                <c:pt idx="152">
                  <c:v>1.3999769003814619E-4</c:v>
                </c:pt>
                <c:pt idx="153">
                  <c:v>-6.4426362323435002E-3</c:v>
                </c:pt>
                <c:pt idx="154">
                  <c:v>-1.2132070281365473E-3</c:v>
                </c:pt>
                <c:pt idx="155">
                  <c:v>-2.6804532016917008E-3</c:v>
                </c:pt>
                <c:pt idx="156">
                  <c:v>2.4752912887324374E-5</c:v>
                </c:pt>
                <c:pt idx="157">
                  <c:v>1.232588364931002E-3</c:v>
                </c:pt>
                <c:pt idx="158">
                  <c:v>2.4239691084867489E-3</c:v>
                </c:pt>
                <c:pt idx="159">
                  <c:v>5.4696506221244643E-3</c:v>
                </c:pt>
                <c:pt idx="160">
                  <c:v>2.648951078276987E-3</c:v>
                </c:pt>
                <c:pt idx="161">
                  <c:v>-1.8175526653376511E-4</c:v>
                </c:pt>
                <c:pt idx="162">
                  <c:v>-2.4473042943191708E-4</c:v>
                </c:pt>
                <c:pt idx="163">
                  <c:v>7.1968836794939319E-4</c:v>
                </c:pt>
                <c:pt idx="164">
                  <c:v>7.7443330132527738E-3</c:v>
                </c:pt>
                <c:pt idx="165">
                  <c:v>5.7764221337606248E-3</c:v>
                </c:pt>
                <c:pt idx="166">
                  <c:v>-2.8614572057005997E-4</c:v>
                </c:pt>
                <c:pt idx="167">
                  <c:v>2.8601483701967603E-3</c:v>
                </c:pt>
                <c:pt idx="168">
                  <c:v>-3.6468773828048744E-3</c:v>
                </c:pt>
                <c:pt idx="169">
                  <c:v>-4.8671711035010992E-4</c:v>
                </c:pt>
                <c:pt idx="170">
                  <c:v>-1.8571097562240465E-3</c:v>
                </c:pt>
                <c:pt idx="171">
                  <c:v>-1.0212418300654541E-3</c:v>
                </c:pt>
                <c:pt idx="172">
                  <c:v>-7.1053530711998403E-3</c:v>
                </c:pt>
                <c:pt idx="173">
                  <c:v>4.5568284751455563E-3</c:v>
                </c:pt>
                <c:pt idx="174">
                  <c:v>-3.4197320629480417E-3</c:v>
                </c:pt>
                <c:pt idx="175">
                  <c:v>5.7888923896145467E-3</c:v>
                </c:pt>
                <c:pt idx="176">
                  <c:v>2.95493380741148E-3</c:v>
                </c:pt>
                <c:pt idx="177">
                  <c:v>3.2789931117060398E-3</c:v>
                </c:pt>
                <c:pt idx="178">
                  <c:v>-8.7815058044037769E-4</c:v>
                </c:pt>
                <c:pt idx="179">
                  <c:v>-4.5282522814228008E-3</c:v>
                </c:pt>
                <c:pt idx="180">
                  <c:v>5.4565471685130837E-3</c:v>
                </c:pt>
                <c:pt idx="181">
                  <c:v>4.4969911601415577E-3</c:v>
                </c:pt>
                <c:pt idx="182">
                  <c:v>5.7989076397118589E-3</c:v>
                </c:pt>
                <c:pt idx="183">
                  <c:v>-5.1098113168802743E-3</c:v>
                </c:pt>
                <c:pt idx="184">
                  <c:v>-2.7380850517644301E-5</c:v>
                </c:pt>
                <c:pt idx="185">
                  <c:v>-1.63525289854575E-3</c:v>
                </c:pt>
                <c:pt idx="186">
                  <c:v>-1.8305771641508859E-3</c:v>
                </c:pt>
                <c:pt idx="187">
                  <c:v>-5.5669529180107794E-4</c:v>
                </c:pt>
                <c:pt idx="188">
                  <c:v>5.5565237895081358E-3</c:v>
                </c:pt>
                <c:pt idx="189">
                  <c:v>-8.5163143853881306E-4</c:v>
                </c:pt>
                <c:pt idx="190">
                  <c:v>2.6912804559826834E-3</c:v>
                </c:pt>
                <c:pt idx="191">
                  <c:v>-4.2269683319917607E-3</c:v>
                </c:pt>
                <c:pt idx="192">
                  <c:v>-5.7914791871946456E-3</c:v>
                </c:pt>
                <c:pt idx="193">
                  <c:v>-8.6914819306835242E-3</c:v>
                </c:pt>
                <c:pt idx="194">
                  <c:v>1.7276609621475791E-3</c:v>
                </c:pt>
                <c:pt idx="195">
                  <c:v>-2.9959288771356438E-3</c:v>
                </c:pt>
                <c:pt idx="196">
                  <c:v>-3.4942219117207574E-2</c:v>
                </c:pt>
                <c:pt idx="197">
                  <c:v>-2.2847531528149487E-3</c:v>
                </c:pt>
                <c:pt idx="198">
                  <c:v>-2.4277904212632604E-3</c:v>
                </c:pt>
                <c:pt idx="199">
                  <c:v>1.1636941869500928E-3</c:v>
                </c:pt>
                <c:pt idx="200">
                  <c:v>1.5869572175966556E-2</c:v>
                </c:pt>
                <c:pt idx="201">
                  <c:v>-3.451106352605308E-3</c:v>
                </c:pt>
                <c:pt idx="202">
                  <c:v>-9.4896348976460185E-3</c:v>
                </c:pt>
                <c:pt idx="203">
                  <c:v>-6.2005667029560842E-4</c:v>
                </c:pt>
                <c:pt idx="204">
                  <c:v>-1.9444842577994309E-2</c:v>
                </c:pt>
                <c:pt idx="205">
                  <c:v>6.1507668369936083E-3</c:v>
                </c:pt>
                <c:pt idx="206">
                  <c:v>-2.354871994257678E-2</c:v>
                </c:pt>
                <c:pt idx="207">
                  <c:v>-2.6313224831887661E-3</c:v>
                </c:pt>
                <c:pt idx="208">
                  <c:v>5.5132052261755958E-3</c:v>
                </c:pt>
                <c:pt idx="209">
                  <c:v>-1.589363345804878E-2</c:v>
                </c:pt>
                <c:pt idx="210">
                  <c:v>2.3994677705499731E-2</c:v>
                </c:pt>
                <c:pt idx="211">
                  <c:v>4.4083338852950122E-3</c:v>
                </c:pt>
                <c:pt idx="212">
                  <c:v>1.0151341310167693E-2</c:v>
                </c:pt>
                <c:pt idx="213">
                  <c:v>-6.9983164427425215E-3</c:v>
                </c:pt>
                <c:pt idx="214">
                  <c:v>4.3930762489045429E-3</c:v>
                </c:pt>
                <c:pt idx="215">
                  <c:v>1.2879713639951992E-2</c:v>
                </c:pt>
                <c:pt idx="216">
                  <c:v>1.1491672546127039E-2</c:v>
                </c:pt>
                <c:pt idx="217">
                  <c:v>-4.3949751261587629E-3</c:v>
                </c:pt>
                <c:pt idx="218">
                  <c:v>-7.271272166204653E-3</c:v>
                </c:pt>
                <c:pt idx="219">
                  <c:v>-1.6072965696598836E-2</c:v>
                </c:pt>
                <c:pt idx="220">
                  <c:v>2.8671609627816605E-3</c:v>
                </c:pt>
                <c:pt idx="221">
                  <c:v>-1.6476580831031554E-2</c:v>
                </c:pt>
                <c:pt idx="222">
                  <c:v>9.2034695093689937E-3</c:v>
                </c:pt>
                <c:pt idx="223">
                  <c:v>4.4676534565721449E-3</c:v>
                </c:pt>
                <c:pt idx="224">
                  <c:v>-2.8682287350259881E-2</c:v>
                </c:pt>
                <c:pt idx="225">
                  <c:v>1.1814549203458099E-3</c:v>
                </c:pt>
                <c:pt idx="226">
                  <c:v>-9.2581340948444772E-3</c:v>
                </c:pt>
                <c:pt idx="227">
                  <c:v>6.267995486741236E-3</c:v>
                </c:pt>
                <c:pt idx="228">
                  <c:v>5.1731581417175784E-3</c:v>
                </c:pt>
                <c:pt idx="229">
                  <c:v>1.0291850117966085E-2</c:v>
                </c:pt>
                <c:pt idx="230">
                  <c:v>1.6631530488094494E-2</c:v>
                </c:pt>
                <c:pt idx="231">
                  <c:v>2.8855706855254601E-4</c:v>
                </c:pt>
                <c:pt idx="232">
                  <c:v>1.8899838738577236E-2</c:v>
                </c:pt>
                <c:pt idx="233">
                  <c:v>-2.9003425063703898E-3</c:v>
                </c:pt>
                <c:pt idx="234">
                  <c:v>-4.4647851894680179E-2</c:v>
                </c:pt>
                <c:pt idx="235">
                  <c:v>1.0311155369603827E-2</c:v>
                </c:pt>
                <c:pt idx="236">
                  <c:v>-2.2958272199965064E-2</c:v>
                </c:pt>
                <c:pt idx="237">
                  <c:v>1.2603023524643049E-2</c:v>
                </c:pt>
                <c:pt idx="238">
                  <c:v>-2.3361409659811362E-3</c:v>
                </c:pt>
                <c:pt idx="239">
                  <c:v>1.7677812464730883E-4</c:v>
                </c:pt>
                <c:pt idx="240">
                  <c:v>-1.1035563262450178E-2</c:v>
                </c:pt>
                <c:pt idx="241">
                  <c:v>-1.5026536717166781E-2</c:v>
                </c:pt>
                <c:pt idx="242">
                  <c:v>-1.2051252002031294E-2</c:v>
                </c:pt>
                <c:pt idx="243">
                  <c:v>-5.0450521191181593E-3</c:v>
                </c:pt>
                <c:pt idx="244">
                  <c:v>-2.0138018319669094E-2</c:v>
                </c:pt>
                <c:pt idx="245">
                  <c:v>-1.2732317127582713E-2</c:v>
                </c:pt>
                <c:pt idx="246">
                  <c:v>-2.7002032858999634E-2</c:v>
                </c:pt>
                <c:pt idx="247">
                  <c:v>-1.584346118690547E-2</c:v>
                </c:pt>
                <c:pt idx="248">
                  <c:v>3.2499488229273329E-2</c:v>
                </c:pt>
                <c:pt idx="249">
                  <c:v>2.2519079387058424E-2</c:v>
                </c:pt>
                <c:pt idx="250">
                  <c:v>6.8028844229982613E-5</c:v>
                </c:pt>
                <c:pt idx="251">
                  <c:v>-8.8737807635165759E-3</c:v>
                </c:pt>
                <c:pt idx="252">
                  <c:v>6.0034029984911376E-3</c:v>
                </c:pt>
                <c:pt idx="253">
                  <c:v>-7.1089951623268307E-3</c:v>
                </c:pt>
                <c:pt idx="254">
                  <c:v>2.4167754504833234E-2</c:v>
                </c:pt>
                <c:pt idx="255">
                  <c:v>1.2655221154857073E-2</c:v>
                </c:pt>
                <c:pt idx="256">
                  <c:v>4.6085271317828965E-3</c:v>
                </c:pt>
                <c:pt idx="257">
                  <c:v>-2.5218475933646194E-3</c:v>
                </c:pt>
                <c:pt idx="258">
                  <c:v>5.6411821754098193E-3</c:v>
                </c:pt>
                <c:pt idx="259">
                  <c:v>-3.0228925981762586E-3</c:v>
                </c:pt>
                <c:pt idx="260">
                  <c:v>1.852926385826453E-3</c:v>
                </c:pt>
                <c:pt idx="261">
                  <c:v>1.133951620613829E-2</c:v>
                </c:pt>
                <c:pt idx="262">
                  <c:v>-2.0963637478537372E-3</c:v>
                </c:pt>
                <c:pt idx="263">
                  <c:v>1.5837692879261556E-2</c:v>
                </c:pt>
                <c:pt idx="264">
                  <c:v>2.4869444820684633E-3</c:v>
                </c:pt>
                <c:pt idx="265">
                  <c:v>-5.4473648372600101E-3</c:v>
                </c:pt>
                <c:pt idx="266">
                  <c:v>-1.7583483651907174E-3</c:v>
                </c:pt>
                <c:pt idx="267">
                  <c:v>6.9992172918296961E-3</c:v>
                </c:pt>
                <c:pt idx="268">
                  <c:v>-4.7146092394243621E-3</c:v>
                </c:pt>
                <c:pt idx="269">
                  <c:v>-3.0247004601298065E-5</c:v>
                </c:pt>
                <c:pt idx="270">
                  <c:v>3.2898455694485339E-3</c:v>
                </c:pt>
                <c:pt idx="271">
                  <c:v>1.1867480422567163E-2</c:v>
                </c:pt>
                <c:pt idx="272">
                  <c:v>6.2279818822346652E-3</c:v>
                </c:pt>
                <c:pt idx="273">
                  <c:v>1.5407409596930408E-3</c:v>
                </c:pt>
                <c:pt idx="274">
                  <c:v>8.0085326608855065E-3</c:v>
                </c:pt>
                <c:pt idx="275">
                  <c:v>2.4533372333229871E-3</c:v>
                </c:pt>
                <c:pt idx="276">
                  <c:v>-6.4470309435406348E-3</c:v>
                </c:pt>
                <c:pt idx="277">
                  <c:v>-9.3486755114472325E-3</c:v>
                </c:pt>
                <c:pt idx="278">
                  <c:v>7.3882908125645049E-3</c:v>
                </c:pt>
                <c:pt idx="279">
                  <c:v>3.7500780501063449E-3</c:v>
                </c:pt>
                <c:pt idx="280">
                  <c:v>1.006799258262737E-2</c:v>
                </c:pt>
                <c:pt idx="281">
                  <c:v>-2.4785857481320144E-3</c:v>
                </c:pt>
                <c:pt idx="282">
                  <c:v>6.0646900269540997E-3</c:v>
                </c:pt>
                <c:pt idx="283">
                  <c:v>3.2643864109084013E-3</c:v>
                </c:pt>
                <c:pt idx="284">
                  <c:v>3.5155898598441845E-3</c:v>
                </c:pt>
                <c:pt idx="285">
                  <c:v>4.2802060253776652E-4</c:v>
                </c:pt>
                <c:pt idx="286">
                  <c:v>1.5463898988383771E-4</c:v>
                </c:pt>
                <c:pt idx="287">
                  <c:v>8.4440244619964824E-3</c:v>
                </c:pt>
                <c:pt idx="288">
                  <c:v>-4.2938589580139314E-3</c:v>
                </c:pt>
                <c:pt idx="289">
                  <c:v>-1.7434977578475793E-3</c:v>
                </c:pt>
                <c:pt idx="290">
                  <c:v>2.187862028399623E-4</c:v>
                </c:pt>
                <c:pt idx="291">
                  <c:v>3.6130111285030031E-3</c:v>
                </c:pt>
                <c:pt idx="292">
                  <c:v>5.7384068192881856E-3</c:v>
                </c:pt>
                <c:pt idx="293">
                  <c:v>-7.1428315816218944E-3</c:v>
                </c:pt>
                <c:pt idx="294">
                  <c:v>-1.4837273812211265E-3</c:v>
                </c:pt>
                <c:pt idx="295">
                  <c:v>-8.5811467795396321E-3</c:v>
                </c:pt>
                <c:pt idx="296">
                  <c:v>-1.3087787783022583E-2</c:v>
                </c:pt>
                <c:pt idx="297">
                  <c:v>6.1216839362209933E-3</c:v>
                </c:pt>
                <c:pt idx="298">
                  <c:v>1.425373294969398E-2</c:v>
                </c:pt>
                <c:pt idx="299">
                  <c:v>4.443206251919813E-3</c:v>
                </c:pt>
                <c:pt idx="300">
                  <c:v>3.7717319366064052E-3</c:v>
                </c:pt>
                <c:pt idx="301">
                  <c:v>1.4586646458819566E-4</c:v>
                </c:pt>
                <c:pt idx="302">
                  <c:v>4.187613591675847E-3</c:v>
                </c:pt>
                <c:pt idx="303">
                  <c:v>6.3891353018206707E-3</c:v>
                </c:pt>
                <c:pt idx="304">
                  <c:v>-3.3270465574604508E-3</c:v>
                </c:pt>
                <c:pt idx="305">
                  <c:v>-4.1209765508633291E-3</c:v>
                </c:pt>
                <c:pt idx="306">
                  <c:v>8.7185184143546823E-3</c:v>
                </c:pt>
                <c:pt idx="307">
                  <c:v>-1.7349723355781905E-2</c:v>
                </c:pt>
                <c:pt idx="308">
                  <c:v>5.9196632369357249E-3</c:v>
                </c:pt>
                <c:pt idx="309">
                  <c:v>2.5037947030201388E-3</c:v>
                </c:pt>
                <c:pt idx="310">
                  <c:v>-3.6733822168433503E-3</c:v>
                </c:pt>
                <c:pt idx="311">
                  <c:v>6.671923119079823E-3</c:v>
                </c:pt>
                <c:pt idx="312">
                  <c:v>7.1472953665446641E-3</c:v>
                </c:pt>
                <c:pt idx="313">
                  <c:v>6.8369453044374506E-3</c:v>
                </c:pt>
                <c:pt idx="314">
                  <c:v>2.7293999840061903E-3</c:v>
                </c:pt>
                <c:pt idx="315">
                  <c:v>-7.3069147770185832E-4</c:v>
                </c:pt>
                <c:pt idx="316">
                  <c:v>3.5261566625984942E-3</c:v>
                </c:pt>
                <c:pt idx="317">
                  <c:v>1.4886825505633389E-3</c:v>
                </c:pt>
                <c:pt idx="318">
                  <c:v>-6.5128976158641339E-4</c:v>
                </c:pt>
                <c:pt idx="319">
                  <c:v>-1.8081676424756407E-3</c:v>
                </c:pt>
                <c:pt idx="320">
                  <c:v>3.6480953829982092E-3</c:v>
                </c:pt>
                <c:pt idx="321">
                  <c:v>3.0818446943320444E-3</c:v>
                </c:pt>
                <c:pt idx="322">
                  <c:v>2.5650547395059814E-3</c:v>
                </c:pt>
                <c:pt idx="323">
                  <c:v>1.35290118327349E-3</c:v>
                </c:pt>
                <c:pt idx="324">
                  <c:v>1.2962785146979278E-3</c:v>
                </c:pt>
                <c:pt idx="325">
                  <c:v>-3.866001562924948E-3</c:v>
                </c:pt>
                <c:pt idx="326">
                  <c:v>-2.0801854573302371E-3</c:v>
                </c:pt>
                <c:pt idx="327">
                  <c:v>3.8522469149377086E-3</c:v>
                </c:pt>
                <c:pt idx="328">
                  <c:v>8.1833674164963257E-3</c:v>
                </c:pt>
                <c:pt idx="329">
                  <c:v>-1.7104872328004598E-3</c:v>
                </c:pt>
                <c:pt idx="330">
                  <c:v>-1.0868785054394634E-3</c:v>
                </c:pt>
                <c:pt idx="331">
                  <c:v>5.0228186276176749E-3</c:v>
                </c:pt>
                <c:pt idx="332">
                  <c:v>-1.1712073649877278E-3</c:v>
                </c:pt>
                <c:pt idx="333">
                  <c:v>5.145088794274371E-3</c:v>
                </c:pt>
                <c:pt idx="334">
                  <c:v>-1.0324554439182001E-2</c:v>
                </c:pt>
                <c:pt idx="335">
                  <c:v>2.4067922750503315E-3</c:v>
                </c:pt>
                <c:pt idx="336">
                  <c:v>-6.985482434880716E-3</c:v>
                </c:pt>
                <c:pt idx="337">
                  <c:v>1.421200605555153E-3</c:v>
                </c:pt>
                <c:pt idx="338">
                  <c:v>-1.1605738277058377E-2</c:v>
                </c:pt>
                <c:pt idx="339">
                  <c:v>-6.9129741524001278E-3</c:v>
                </c:pt>
                <c:pt idx="340">
                  <c:v>1.1386259648631775E-3</c:v>
                </c:pt>
                <c:pt idx="341">
                  <c:v>-8.0663617574880039E-3</c:v>
                </c:pt>
                <c:pt idx="342">
                  <c:v>-7.1167184375133556E-3</c:v>
                </c:pt>
                <c:pt idx="343">
                  <c:v>9.2186159311943169E-5</c:v>
                </c:pt>
                <c:pt idx="344">
                  <c:v>1.2402829329785023E-2</c:v>
                </c:pt>
                <c:pt idx="345">
                  <c:v>9.7950045476797296E-4</c:v>
                </c:pt>
                <c:pt idx="346">
                  <c:v>-5.8621927275029923E-3</c:v>
                </c:pt>
                <c:pt idx="347">
                  <c:v>4.2326262605027042E-3</c:v>
                </c:pt>
                <c:pt idx="348">
                  <c:v>7.1427070859854608E-4</c:v>
                </c:pt>
                <c:pt idx="349">
                  <c:v>-6.8248316706032109E-3</c:v>
                </c:pt>
                <c:pt idx="350">
                  <c:v>-1.5146112321309288E-3</c:v>
                </c:pt>
                <c:pt idx="351">
                  <c:v>-8.4098048430569794E-4</c:v>
                </c:pt>
                <c:pt idx="352">
                  <c:v>-1.42567870262522E-2</c:v>
                </c:pt>
                <c:pt idx="353">
                  <c:v>-1.1876825478840396E-3</c:v>
                </c:pt>
                <c:pt idx="354">
                  <c:v>-7.5158613958028172E-3</c:v>
                </c:pt>
                <c:pt idx="355">
                  <c:v>-5.313407449673414E-3</c:v>
                </c:pt>
                <c:pt idx="356">
                  <c:v>4.0215156516953615E-3</c:v>
                </c:pt>
                <c:pt idx="357">
                  <c:v>1.967644752296778E-2</c:v>
                </c:pt>
                <c:pt idx="358">
                  <c:v>3.6839183881266363E-3</c:v>
                </c:pt>
                <c:pt idx="359">
                  <c:v>8.5387697301312973E-3</c:v>
                </c:pt>
                <c:pt idx="360">
                  <c:v>1.142132419442588E-2</c:v>
                </c:pt>
                <c:pt idx="361">
                  <c:v>6.0070196709228058E-3</c:v>
                </c:pt>
                <c:pt idx="362">
                  <c:v>-7.1251903577511464E-3</c:v>
                </c:pt>
                <c:pt idx="363">
                  <c:v>1.2161150839846179E-3</c:v>
                </c:pt>
                <c:pt idx="364">
                  <c:v>2.009131154697494E-4</c:v>
                </c:pt>
                <c:pt idx="365">
                  <c:v>1.0139285405311312E-3</c:v>
                </c:pt>
                <c:pt idx="366">
                  <c:v>5.8347753989906239E-3</c:v>
                </c:pt>
                <c:pt idx="367">
                  <c:v>4.7388334389071047E-3</c:v>
                </c:pt>
                <c:pt idx="368">
                  <c:v>9.8487930566855605E-3</c:v>
                </c:pt>
                <c:pt idx="369">
                  <c:v>1.0532697081664395E-3</c:v>
                </c:pt>
                <c:pt idx="370">
                  <c:v>-4.3707774562751613E-4</c:v>
                </c:pt>
                <c:pt idx="371">
                  <c:v>-1.9146032629727516E-3</c:v>
                </c:pt>
                <c:pt idx="372">
                  <c:v>-6.735997429999978E-3</c:v>
                </c:pt>
                <c:pt idx="373">
                  <c:v>-2.1954611153354531E-3</c:v>
                </c:pt>
                <c:pt idx="374">
                  <c:v>4.5278798748014616E-3</c:v>
                </c:pt>
                <c:pt idx="375">
                  <c:v>1.2946715532356625E-2</c:v>
                </c:pt>
                <c:pt idx="376">
                  <c:v>-2.276820950800429E-3</c:v>
                </c:pt>
                <c:pt idx="377">
                  <c:v>4.5062590662440479E-3</c:v>
                </c:pt>
                <c:pt idx="378">
                  <c:v>2.067521152718463E-3</c:v>
                </c:pt>
                <c:pt idx="379">
                  <c:v>-1.5034717444635049E-3</c:v>
                </c:pt>
                <c:pt idx="380">
                  <c:v>-4.8052280881599177E-3</c:v>
                </c:pt>
                <c:pt idx="381">
                  <c:v>7.9550396413876831E-3</c:v>
                </c:pt>
                <c:pt idx="382">
                  <c:v>3.4404357885331172E-3</c:v>
                </c:pt>
                <c:pt idx="383">
                  <c:v>1.2452719620692279E-3</c:v>
                </c:pt>
                <c:pt idx="384">
                  <c:v>4.7849426734707578E-3</c:v>
                </c:pt>
                <c:pt idx="385">
                  <c:v>-1.8823888743181975E-3</c:v>
                </c:pt>
                <c:pt idx="386">
                  <c:v>-2.3393564274068086E-3</c:v>
                </c:pt>
                <c:pt idx="387">
                  <c:v>-8.8053523651586071E-3</c:v>
                </c:pt>
                <c:pt idx="388">
                  <c:v>8.4513324412668431E-3</c:v>
                </c:pt>
                <c:pt idx="389">
                  <c:v>-7.4884386957441602E-3</c:v>
                </c:pt>
                <c:pt idx="390">
                  <c:v>4.2774998831284008E-3</c:v>
                </c:pt>
                <c:pt idx="391">
                  <c:v>1.3438843259070219E-3</c:v>
                </c:pt>
                <c:pt idx="392">
                  <c:v>5.7985717411629754E-3</c:v>
                </c:pt>
                <c:pt idx="393">
                  <c:v>-9.9892143034936297E-4</c:v>
                </c:pt>
                <c:pt idx="394">
                  <c:v>3.7097408802202704E-3</c:v>
                </c:pt>
                <c:pt idx="395">
                  <c:v>-5.5890625935112164E-3</c:v>
                </c:pt>
                <c:pt idx="396">
                  <c:v>2.8379892713396057E-3</c:v>
                </c:pt>
                <c:pt idx="397">
                  <c:v>-1.2045686369248817E-2</c:v>
                </c:pt>
                <c:pt idx="398">
                  <c:v>-1.2371344135330708E-2</c:v>
                </c:pt>
                <c:pt idx="399">
                  <c:v>-1.5813972747380126E-2</c:v>
                </c:pt>
                <c:pt idx="400">
                  <c:v>-1.2893281792826851E-2</c:v>
                </c:pt>
                <c:pt idx="401">
                  <c:v>-8.8503314501591499E-4</c:v>
                </c:pt>
                <c:pt idx="402">
                  <c:v>1.2968672851761421E-2</c:v>
                </c:pt>
                <c:pt idx="403">
                  <c:v>1.1704447348755056E-2</c:v>
                </c:pt>
                <c:pt idx="404">
                  <c:v>-8.0631013357091684E-3</c:v>
                </c:pt>
                <c:pt idx="405">
                  <c:v>-9.1470188008554686E-3</c:v>
                </c:pt>
                <c:pt idx="406">
                  <c:v>4.6403952801341635E-3</c:v>
                </c:pt>
                <c:pt idx="407">
                  <c:v>-1.6847024102311953E-2</c:v>
                </c:pt>
                <c:pt idx="408">
                  <c:v>6.4717915063845118E-3</c:v>
                </c:pt>
                <c:pt idx="409">
                  <c:v>1.6729134917693012E-2</c:v>
                </c:pt>
                <c:pt idx="410">
                  <c:v>1.8944779223093444E-3</c:v>
                </c:pt>
                <c:pt idx="411">
                  <c:v>1.0369467905982619E-3</c:v>
                </c:pt>
                <c:pt idx="412">
                  <c:v>3.0365684729131578E-3</c:v>
                </c:pt>
                <c:pt idx="413">
                  <c:v>-6.8256689121181865E-3</c:v>
                </c:pt>
                <c:pt idx="414">
                  <c:v>-1.5477727003174502E-2</c:v>
                </c:pt>
                <c:pt idx="415">
                  <c:v>9.1388595090455549E-3</c:v>
                </c:pt>
                <c:pt idx="416">
                  <c:v>-1.1134876698540398E-2</c:v>
                </c:pt>
                <c:pt idx="417">
                  <c:v>1.6867271171706586E-2</c:v>
                </c:pt>
                <c:pt idx="418">
                  <c:v>9.0974399831126231E-3</c:v>
                </c:pt>
                <c:pt idx="419">
                  <c:v>-9.6527684676229793E-3</c:v>
                </c:pt>
                <c:pt idx="420">
                  <c:v>5.3544502456686922E-3</c:v>
                </c:pt>
                <c:pt idx="421">
                  <c:v>1.2136053502668323E-2</c:v>
                </c:pt>
                <c:pt idx="422">
                  <c:v>6.6200722738757184E-3</c:v>
                </c:pt>
                <c:pt idx="423">
                  <c:v>2.7104533149512988E-3</c:v>
                </c:pt>
                <c:pt idx="424">
                  <c:v>-5.8633259396634867E-3</c:v>
                </c:pt>
                <c:pt idx="425">
                  <c:v>3.4882823898758093E-3</c:v>
                </c:pt>
                <c:pt idx="426">
                  <c:v>9.1955016151116196E-3</c:v>
                </c:pt>
                <c:pt idx="427">
                  <c:v>1.0391041793235229E-3</c:v>
                </c:pt>
                <c:pt idx="428">
                  <c:v>-5.2729766620723409E-3</c:v>
                </c:pt>
                <c:pt idx="429">
                  <c:v>-2.4702320349029826E-4</c:v>
                </c:pt>
                <c:pt idx="430">
                  <c:v>1.9423621522571804E-3</c:v>
                </c:pt>
                <c:pt idx="431">
                  <c:v>2.943169587690551E-3</c:v>
                </c:pt>
                <c:pt idx="432">
                  <c:v>-6.4485676866928639E-4</c:v>
                </c:pt>
                <c:pt idx="433">
                  <c:v>-8.3526059996648482E-3</c:v>
                </c:pt>
                <c:pt idx="434">
                  <c:v>6.304893036640267E-3</c:v>
                </c:pt>
                <c:pt idx="435">
                  <c:v>-1.1481125878013013E-2</c:v>
                </c:pt>
                <c:pt idx="436">
                  <c:v>5.8210219946211172E-3</c:v>
                </c:pt>
                <c:pt idx="437">
                  <c:v>-8.7088465132866282E-5</c:v>
                </c:pt>
                <c:pt idx="438">
                  <c:v>-6.2014040787711899E-3</c:v>
                </c:pt>
                <c:pt idx="439">
                  <c:v>5.5702837761295214E-3</c:v>
                </c:pt>
                <c:pt idx="440">
                  <c:v>-2.01416858703902E-2</c:v>
                </c:pt>
                <c:pt idx="441">
                  <c:v>-1.3655047168830479E-2</c:v>
                </c:pt>
                <c:pt idx="442">
                  <c:v>1.1368620141439557E-2</c:v>
                </c:pt>
                <c:pt idx="443">
                  <c:v>8.7187481956233284E-3</c:v>
                </c:pt>
                <c:pt idx="444">
                  <c:v>-8.1598411176550898E-3</c:v>
                </c:pt>
                <c:pt idx="445">
                  <c:v>-3.1946686819415968E-3</c:v>
                </c:pt>
                <c:pt idx="446">
                  <c:v>2.5526374398246636E-3</c:v>
                </c:pt>
                <c:pt idx="447">
                  <c:v>1.5024957223420296E-2</c:v>
                </c:pt>
                <c:pt idx="448">
                  <c:v>9.2386228382795312E-4</c:v>
                </c:pt>
                <c:pt idx="449">
                  <c:v>2.6230743103501071E-3</c:v>
                </c:pt>
                <c:pt idx="450">
                  <c:v>5.3751572074602332E-3</c:v>
                </c:pt>
                <c:pt idx="451">
                  <c:v>3.6957180990212996E-3</c:v>
                </c:pt>
                <c:pt idx="452">
                  <c:v>-1.3113813216587592E-3</c:v>
                </c:pt>
                <c:pt idx="453">
                  <c:v>-1.2014096539944445E-4</c:v>
                </c:pt>
                <c:pt idx="454">
                  <c:v>4.7330713813593384E-3</c:v>
                </c:pt>
                <c:pt idx="455">
                  <c:v>-5.5844836857591651E-3</c:v>
                </c:pt>
                <c:pt idx="456">
                  <c:v>6.8893915973968186E-3</c:v>
                </c:pt>
                <c:pt idx="457">
                  <c:v>-3.8157772065580877E-3</c:v>
                </c:pt>
                <c:pt idx="458">
                  <c:v>9.4983048164319784E-3</c:v>
                </c:pt>
                <c:pt idx="459">
                  <c:v>1.0772915506738778E-3</c:v>
                </c:pt>
                <c:pt idx="460">
                  <c:v>1.4310434445050924E-3</c:v>
                </c:pt>
                <c:pt idx="461">
                  <c:v>2.34992943647652E-3</c:v>
                </c:pt>
                <c:pt idx="462">
                  <c:v>1.2521634237162734E-3</c:v>
                </c:pt>
                <c:pt idx="463">
                  <c:v>9.1719281835425711E-3</c:v>
                </c:pt>
                <c:pt idx="464">
                  <c:v>5.9724746819012769E-4</c:v>
                </c:pt>
                <c:pt idx="465">
                  <c:v>-1.8535982569673419E-3</c:v>
                </c:pt>
                <c:pt idx="466">
                  <c:v>3.8613290487266271E-3</c:v>
                </c:pt>
                <c:pt idx="467">
                  <c:v>-1.8726166328600347E-3</c:v>
                </c:pt>
                <c:pt idx="468">
                  <c:v>-2.9866929841934885E-4</c:v>
                </c:pt>
                <c:pt idx="469">
                  <c:v>2.8971151854154599E-3</c:v>
                </c:pt>
                <c:pt idx="470">
                  <c:v>-1.6535999844368241E-3</c:v>
                </c:pt>
                <c:pt idx="471">
                  <c:v>2.1256976462024312E-3</c:v>
                </c:pt>
                <c:pt idx="472">
                  <c:v>5.5245952276764118E-3</c:v>
                </c:pt>
                <c:pt idx="473">
                  <c:v>3.2040693926379473E-3</c:v>
                </c:pt>
                <c:pt idx="474">
                  <c:v>3.0504084797518629E-3</c:v>
                </c:pt>
                <c:pt idx="475">
                  <c:v>-4.1063872140137169E-3</c:v>
                </c:pt>
                <c:pt idx="476">
                  <c:v>-1.9848865526349044E-3</c:v>
                </c:pt>
                <c:pt idx="477">
                  <c:v>9.3848126733541153E-4</c:v>
                </c:pt>
                <c:pt idx="478">
                  <c:v>1.9342794087457017E-3</c:v>
                </c:pt>
                <c:pt idx="479">
                  <c:v>5.55369475413492E-3</c:v>
                </c:pt>
                <c:pt idx="480">
                  <c:v>3.382620831730469E-3</c:v>
                </c:pt>
                <c:pt idx="481">
                  <c:v>5.3698866922135202E-4</c:v>
                </c:pt>
                <c:pt idx="482">
                  <c:v>-1.0592108402118191E-3</c:v>
                </c:pt>
                <c:pt idx="483">
                  <c:v>-1.8280694821873368E-2</c:v>
                </c:pt>
                <c:pt idx="484">
                  <c:v>5.1844691477364738E-3</c:v>
                </c:pt>
                <c:pt idx="485">
                  <c:v>5.0365316859076609E-3</c:v>
                </c:pt>
                <c:pt idx="486">
                  <c:v>4.9160663812519078E-3</c:v>
                </c:pt>
                <c:pt idx="487">
                  <c:v>2.3043674765903751E-3</c:v>
                </c:pt>
                <c:pt idx="488">
                  <c:v>-2.0731271688099609E-3</c:v>
                </c:pt>
                <c:pt idx="489">
                  <c:v>1.2437215977034925E-4</c:v>
                </c:pt>
                <c:pt idx="490">
                  <c:v>1.7445395593445937E-3</c:v>
                </c:pt>
                <c:pt idx="491">
                  <c:v>8.0274106705824997E-3</c:v>
                </c:pt>
                <c:pt idx="492">
                  <c:v>5.3335343617191755E-3</c:v>
                </c:pt>
                <c:pt idx="493">
                  <c:v>3.6834199161294304E-3</c:v>
                </c:pt>
                <c:pt idx="494">
                  <c:v>-5.9464010190270616E-5</c:v>
                </c:pt>
                <c:pt idx="495">
                  <c:v>-9.0529771451479564E-4</c:v>
                </c:pt>
                <c:pt idx="496">
                  <c:v>9.6204856468309983E-3</c:v>
                </c:pt>
                <c:pt idx="497">
                  <c:v>8.431363432061668E-4</c:v>
                </c:pt>
                <c:pt idx="498">
                  <c:v>-1.8602055527147028E-4</c:v>
                </c:pt>
                <c:pt idx="499">
                  <c:v>5.4226574119980173E-4</c:v>
                </c:pt>
                <c:pt idx="500">
                  <c:v>6.168334241799996E-3</c:v>
                </c:pt>
                <c:pt idx="501">
                  <c:v>-2.203642491412236E-3</c:v>
                </c:pt>
                <c:pt idx="502">
                  <c:v>-7.7476222171076921E-3</c:v>
                </c:pt>
                <c:pt idx="503">
                  <c:v>9.0887517066451252E-3</c:v>
                </c:pt>
                <c:pt idx="504">
                  <c:v>-5.6751261483529254E-3</c:v>
                </c:pt>
                <c:pt idx="505">
                  <c:v>-2.7381081879069308E-3</c:v>
                </c:pt>
                <c:pt idx="506">
                  <c:v>7.498781563670222E-3</c:v>
                </c:pt>
                <c:pt idx="507">
                  <c:v>-1.0096986651598324E-3</c:v>
                </c:pt>
                <c:pt idx="508">
                  <c:v>8.4016374619951609E-3</c:v>
                </c:pt>
                <c:pt idx="509">
                  <c:v>4.8083222368143635E-3</c:v>
                </c:pt>
                <c:pt idx="510">
                  <c:v>-3.2649267989960152E-3</c:v>
                </c:pt>
                <c:pt idx="511">
                  <c:v>4.3283059643568567E-3</c:v>
                </c:pt>
                <c:pt idx="512">
                  <c:v>-9.3837496610575221E-4</c:v>
                </c:pt>
                <c:pt idx="513">
                  <c:v>6.267086894522148E-3</c:v>
                </c:pt>
                <c:pt idx="514">
                  <c:v>6.2250651390334914E-3</c:v>
                </c:pt>
                <c:pt idx="515">
                  <c:v>-7.9192298774767296E-4</c:v>
                </c:pt>
                <c:pt idx="516">
                  <c:v>2.6996834853844067E-3</c:v>
                </c:pt>
                <c:pt idx="517">
                  <c:v>-4.2976442877521665E-3</c:v>
                </c:pt>
                <c:pt idx="518">
                  <c:v>5.1993639554768619E-3</c:v>
                </c:pt>
                <c:pt idx="519">
                  <c:v>-2.6466204313923571E-2</c:v>
                </c:pt>
                <c:pt idx="520">
                  <c:v>2.5158585098376688E-3</c:v>
                </c:pt>
                <c:pt idx="521">
                  <c:v>1.0369483137049889E-2</c:v>
                </c:pt>
                <c:pt idx="522">
                  <c:v>-1.0136805416941829E-2</c:v>
                </c:pt>
                <c:pt idx="523">
                  <c:v>7.8846429213394482E-3</c:v>
                </c:pt>
                <c:pt idx="524">
                  <c:v>-1.4423641544538077E-2</c:v>
                </c:pt>
                <c:pt idx="525">
                  <c:v>1.3701720106931416E-2</c:v>
                </c:pt>
                <c:pt idx="526">
                  <c:v>1.3323668911338873E-2</c:v>
                </c:pt>
                <c:pt idx="527">
                  <c:v>5.9822058524569253E-3</c:v>
                </c:pt>
                <c:pt idx="528">
                  <c:v>-2.8121383644027979E-3</c:v>
                </c:pt>
                <c:pt idx="529">
                  <c:v>-5.2014899285171123E-3</c:v>
                </c:pt>
                <c:pt idx="530">
                  <c:v>1.4138989325196662E-2</c:v>
                </c:pt>
                <c:pt idx="531">
                  <c:v>1.3736834297582285E-3</c:v>
                </c:pt>
                <c:pt idx="532">
                  <c:v>-1.366647850500582E-3</c:v>
                </c:pt>
                <c:pt idx="533">
                  <c:v>3.6055984464547423E-3</c:v>
                </c:pt>
                <c:pt idx="534">
                  <c:v>-2.6832569515351447E-3</c:v>
                </c:pt>
                <c:pt idx="535">
                  <c:v>3.3576007502092685E-3</c:v>
                </c:pt>
                <c:pt idx="536">
                  <c:v>1.7749116241904312E-5</c:v>
                </c:pt>
                <c:pt idx="537">
                  <c:v>-5.9366165749143935E-3</c:v>
                </c:pt>
                <c:pt idx="538">
                  <c:v>-3.1584505204735949E-2</c:v>
                </c:pt>
                <c:pt idx="539">
                  <c:v>-5.7642315078390068E-3</c:v>
                </c:pt>
                <c:pt idx="540">
                  <c:v>-3.1542405809102191E-2</c:v>
                </c:pt>
                <c:pt idx="541">
                  <c:v>-2.5260078235712882E-2</c:v>
                </c:pt>
                <c:pt idx="542">
                  <c:v>-4.9929719908121589E-2</c:v>
                </c:pt>
                <c:pt idx="543">
                  <c:v>1.929206396169833E-2</c:v>
                </c:pt>
                <c:pt idx="544">
                  <c:v>3.9457961672361291E-2</c:v>
                </c:pt>
                <c:pt idx="545">
                  <c:v>-1.664942953295577E-2</c:v>
                </c:pt>
                <c:pt idx="546">
                  <c:v>9.737620704229873E-3</c:v>
                </c:pt>
                <c:pt idx="547">
                  <c:v>-4.1127885722022882E-2</c:v>
                </c:pt>
                <c:pt idx="548">
                  <c:v>-3.1534032382528644E-2</c:v>
                </c:pt>
                <c:pt idx="549">
                  <c:v>-1.7917312367601638E-2</c:v>
                </c:pt>
                <c:pt idx="550">
                  <c:v>4.289354473386145E-3</c:v>
                </c:pt>
                <c:pt idx="551">
                  <c:v>-7.4021422652668617E-2</c:v>
                </c:pt>
                <c:pt idx="552">
                  <c:v>-2.3684917061934228E-2</c:v>
                </c:pt>
                <c:pt idx="553">
                  <c:v>-2.447590080483444E-2</c:v>
                </c:pt>
                <c:pt idx="554">
                  <c:v>-3.418863319673833E-2</c:v>
                </c:pt>
                <c:pt idx="555">
                  <c:v>4.4490047198851405E-3</c:v>
                </c:pt>
                <c:pt idx="556">
                  <c:v>-1.7973828901850019E-2</c:v>
                </c:pt>
                <c:pt idx="557">
                  <c:v>1.5814534898064933E-2</c:v>
                </c:pt>
                <c:pt idx="558">
                  <c:v>-6.1653373844790485E-2</c:v>
                </c:pt>
                <c:pt idx="559">
                  <c:v>2.2918052925218823E-2</c:v>
                </c:pt>
                <c:pt idx="560">
                  <c:v>4.6110905414257608E-2</c:v>
                </c:pt>
                <c:pt idx="561">
                  <c:v>1.7399022104594021E-2</c:v>
                </c:pt>
                <c:pt idx="562">
                  <c:v>2.1354763739939796E-2</c:v>
                </c:pt>
                <c:pt idx="563">
                  <c:v>1.2153279822429747E-3</c:v>
                </c:pt>
                <c:pt idx="564">
                  <c:v>2.1306541119597365E-2</c:v>
                </c:pt>
                <c:pt idx="565">
                  <c:v>-4.667985012489597E-2</c:v>
                </c:pt>
                <c:pt idx="566">
                  <c:v>-1.6082715758132859E-2</c:v>
                </c:pt>
                <c:pt idx="567">
                  <c:v>2.2418208133857184E-2</c:v>
                </c:pt>
                <c:pt idx="568">
                  <c:v>2.4574522549917047E-2</c:v>
                </c:pt>
                <c:pt idx="569">
                  <c:v>5.8558048673616518E-2</c:v>
                </c:pt>
                <c:pt idx="570">
                  <c:v>-1.9981378026070796E-2</c:v>
                </c:pt>
                <c:pt idx="571">
                  <c:v>3.3125794475313122E-2</c:v>
                </c:pt>
                <c:pt idx="572">
                  <c:v>1.9658863020493573E-3</c:v>
                </c:pt>
                <c:pt idx="573">
                  <c:v>8.0710135111047281E-3</c:v>
                </c:pt>
                <c:pt idx="574">
                  <c:v>-3.3838405517162568E-3</c:v>
                </c:pt>
                <c:pt idx="575">
                  <c:v>1.3217401244580054E-3</c:v>
                </c:pt>
                <c:pt idx="576">
                  <c:v>1.5159564175722777E-2</c:v>
                </c:pt>
                <c:pt idx="577">
                  <c:v>1.1210210780076238E-3</c:v>
                </c:pt>
                <c:pt idx="578">
                  <c:v>-2.1836319174378126E-2</c:v>
                </c:pt>
                <c:pt idx="579">
                  <c:v>1.1047781655660473E-3</c:v>
                </c:pt>
                <c:pt idx="580">
                  <c:v>8.0165953843198516E-3</c:v>
                </c:pt>
                <c:pt idx="581">
                  <c:v>7.8929404402973717E-4</c:v>
                </c:pt>
                <c:pt idx="582">
                  <c:v>1.4716340006655884E-2</c:v>
                </c:pt>
                <c:pt idx="583">
                  <c:v>1.9007134118682024E-2</c:v>
                </c:pt>
                <c:pt idx="584">
                  <c:v>2.9124949459646524E-3</c:v>
                </c:pt>
                <c:pt idx="585">
                  <c:v>4.2478274665546942E-3</c:v>
                </c:pt>
                <c:pt idx="586">
                  <c:v>-2.1546901630830579E-2</c:v>
                </c:pt>
                <c:pt idx="587">
                  <c:v>-1.9211299427000231E-2</c:v>
                </c:pt>
                <c:pt idx="588">
                  <c:v>1.8777362594461913E-2</c:v>
                </c:pt>
                <c:pt idx="589">
                  <c:v>4.9459963789478707E-3</c:v>
                </c:pt>
                <c:pt idx="590">
                  <c:v>-1.6954687901717198E-3</c:v>
                </c:pt>
                <c:pt idx="591">
                  <c:v>1.0509380060024033E-2</c:v>
                </c:pt>
                <c:pt idx="592">
                  <c:v>2.2740836780474126E-3</c:v>
                </c:pt>
                <c:pt idx="593">
                  <c:v>8.1782616091171847E-3</c:v>
                </c:pt>
                <c:pt idx="594">
                  <c:v>-2.5695602716113094E-2</c:v>
                </c:pt>
                <c:pt idx="595">
                  <c:v>-2.5521194901486528E-2</c:v>
                </c:pt>
                <c:pt idx="596">
                  <c:v>1.2512588561635314E-2</c:v>
                </c:pt>
                <c:pt idx="597">
                  <c:v>2.8796853658034464E-2</c:v>
                </c:pt>
                <c:pt idx="598">
                  <c:v>1.1778511084959257E-2</c:v>
                </c:pt>
                <c:pt idx="599">
                  <c:v>1.7063748675358672E-3</c:v>
                </c:pt>
                <c:pt idx="600">
                  <c:v>5.4950420040740452E-3</c:v>
                </c:pt>
                <c:pt idx="601">
                  <c:v>-7.4286392700258254E-3</c:v>
                </c:pt>
                <c:pt idx="602">
                  <c:v>1.8651300897446054E-2</c:v>
                </c:pt>
                <c:pt idx="603">
                  <c:v>3.8366521313813484E-3</c:v>
                </c:pt>
                <c:pt idx="604">
                  <c:v>1.0162114612635038E-2</c:v>
                </c:pt>
                <c:pt idx="605">
                  <c:v>-7.0872050165775987E-3</c:v>
                </c:pt>
                <c:pt idx="606">
                  <c:v>4.4787710857647238E-3</c:v>
                </c:pt>
                <c:pt idx="607">
                  <c:v>8.4834800540332413E-3</c:v>
                </c:pt>
                <c:pt idx="608">
                  <c:v>1.1010358514311494E-2</c:v>
                </c:pt>
                <c:pt idx="609">
                  <c:v>4.0686986591934125E-3</c:v>
                </c:pt>
                <c:pt idx="610">
                  <c:v>1.6524223728127906E-2</c:v>
                </c:pt>
                <c:pt idx="611">
                  <c:v>1.1275281882047029E-2</c:v>
                </c:pt>
                <c:pt idx="612">
                  <c:v>4.1701417848207124E-3</c:v>
                </c:pt>
                <c:pt idx="613">
                  <c:v>3.111949262776389E-5</c:v>
                </c:pt>
                <c:pt idx="614">
                  <c:v>-2.8778337329879933E-2</c:v>
                </c:pt>
                <c:pt idx="615">
                  <c:v>-1.709192976971978E-2</c:v>
                </c:pt>
                <c:pt idx="616">
                  <c:v>-2.5813692480359061E-2</c:v>
                </c:pt>
                <c:pt idx="617">
                  <c:v>4.3832641328648926E-2</c:v>
                </c:pt>
                <c:pt idx="618">
                  <c:v>1.6357740272246715E-3</c:v>
                </c:pt>
                <c:pt idx="619">
                  <c:v>-1.1119923653293173E-2</c:v>
                </c:pt>
                <c:pt idx="620">
                  <c:v>1.2307780491610677E-2</c:v>
                </c:pt>
                <c:pt idx="621">
                  <c:v>-1.4823456415095523E-2</c:v>
                </c:pt>
                <c:pt idx="622">
                  <c:v>1.410775161691138E-2</c:v>
                </c:pt>
                <c:pt idx="623">
                  <c:v>-7.8024659645516718E-3</c:v>
                </c:pt>
                <c:pt idx="624">
                  <c:v>-2.2254316287008528E-2</c:v>
                </c:pt>
                <c:pt idx="625">
                  <c:v>8.6554731224781703E-3</c:v>
                </c:pt>
                <c:pt idx="626">
                  <c:v>-1.8091228023679819E-2</c:v>
                </c:pt>
                <c:pt idx="627">
                  <c:v>1.0363254868533104E-2</c:v>
                </c:pt>
                <c:pt idx="628">
                  <c:v>1.7939934061405399E-2</c:v>
                </c:pt>
                <c:pt idx="629">
                  <c:v>1.1998829382499205E-2</c:v>
                </c:pt>
                <c:pt idx="630">
                  <c:v>3.6922121263022072E-3</c:v>
                </c:pt>
                <c:pt idx="631">
                  <c:v>3.5213046828615389E-3</c:v>
                </c:pt>
                <c:pt idx="632">
                  <c:v>-4.2403118230803279E-3</c:v>
                </c:pt>
                <c:pt idx="633">
                  <c:v>7.2729104550448842E-3</c:v>
                </c:pt>
                <c:pt idx="634">
                  <c:v>-7.5179145241668511E-3</c:v>
                </c:pt>
                <c:pt idx="635">
                  <c:v>1.6414566875085843E-2</c:v>
                </c:pt>
                <c:pt idx="636">
                  <c:v>-2.0365412226887883E-2</c:v>
                </c:pt>
                <c:pt idx="637">
                  <c:v>2.6308284614287716E-2</c:v>
                </c:pt>
                <c:pt idx="638">
                  <c:v>-5.4919024049669895E-3</c:v>
                </c:pt>
                <c:pt idx="639">
                  <c:v>4.9159328951898012E-3</c:v>
                </c:pt>
                <c:pt idx="640">
                  <c:v>2.4811663963206549E-5</c:v>
                </c:pt>
                <c:pt idx="641">
                  <c:v>1.3532118512354221E-2</c:v>
                </c:pt>
                <c:pt idx="642">
                  <c:v>-4.1968010912911318E-3</c:v>
                </c:pt>
                <c:pt idx="643">
                  <c:v>5.1289261654704505E-3</c:v>
                </c:pt>
                <c:pt idx="644">
                  <c:v>-1.6485530886291455E-2</c:v>
                </c:pt>
                <c:pt idx="645">
                  <c:v>3.9132379248665096E-4</c:v>
                </c:pt>
                <c:pt idx="646">
                  <c:v>4.4615941155190615E-3</c:v>
                </c:pt>
                <c:pt idx="647">
                  <c:v>-2.1845427333742921E-3</c:v>
                </c:pt>
                <c:pt idx="648">
                  <c:v>1.4048072876700058E-3</c:v>
                </c:pt>
                <c:pt idx="649">
                  <c:v>1.1830176275435981E-2</c:v>
                </c:pt>
                <c:pt idx="650">
                  <c:v>5.4162383753110759E-3</c:v>
                </c:pt>
                <c:pt idx="651">
                  <c:v>5.0457153973344467E-4</c:v>
                </c:pt>
                <c:pt idx="652">
                  <c:v>8.2746271896109932E-3</c:v>
                </c:pt>
                <c:pt idx="653">
                  <c:v>1.7453214852084552E-3</c:v>
                </c:pt>
                <c:pt idx="654">
                  <c:v>5.0538165596323735E-3</c:v>
                </c:pt>
                <c:pt idx="655">
                  <c:v>4.7645439267707717E-3</c:v>
                </c:pt>
                <c:pt idx="656">
                  <c:v>4.2428953755408007E-3</c:v>
                </c:pt>
                <c:pt idx="657">
                  <c:v>-4.434563368360853E-3</c:v>
                </c:pt>
                <c:pt idx="658">
                  <c:v>5.1853718554973486E-3</c:v>
                </c:pt>
                <c:pt idx="659">
                  <c:v>-1.2735034108517819E-3</c:v>
                </c:pt>
                <c:pt idx="660">
                  <c:v>3.6085493040233173E-3</c:v>
                </c:pt>
                <c:pt idx="661">
                  <c:v>1.8246020123765402E-3</c:v>
                </c:pt>
                <c:pt idx="662">
                  <c:v>1.6123754977878486E-3</c:v>
                </c:pt>
                <c:pt idx="663">
                  <c:v>-9.5313764700281512E-3</c:v>
                </c:pt>
                <c:pt idx="664">
                  <c:v>7.5398477854466458E-3</c:v>
                </c:pt>
                <c:pt idx="665">
                  <c:v>9.3853584896828133E-3</c:v>
                </c:pt>
                <c:pt idx="666">
                  <c:v>5.1979801801538654E-3</c:v>
                </c:pt>
                <c:pt idx="667">
                  <c:v>4.0638034533633577E-3</c:v>
                </c:pt>
                <c:pt idx="668">
                  <c:v>1.009141670062037E-2</c:v>
                </c:pt>
                <c:pt idx="669">
                  <c:v>2.7327173511814159E-3</c:v>
                </c:pt>
                <c:pt idx="670">
                  <c:v>4.2852299179708874E-3</c:v>
                </c:pt>
                <c:pt idx="671">
                  <c:v>-6.5289784002006126E-4</c:v>
                </c:pt>
                <c:pt idx="672">
                  <c:v>1.024900106101998E-2</c:v>
                </c:pt>
                <c:pt idx="673">
                  <c:v>5.8854222187311178E-3</c:v>
                </c:pt>
                <c:pt idx="674">
                  <c:v>-3.2180912670836191E-2</c:v>
                </c:pt>
                <c:pt idx="675">
                  <c:v>-2.4235737926616544E-2</c:v>
                </c:pt>
                <c:pt idx="676">
                  <c:v>-6.1130861589044679E-4</c:v>
                </c:pt>
                <c:pt idx="677">
                  <c:v>1.2524321916684185E-2</c:v>
                </c:pt>
                <c:pt idx="678">
                  <c:v>-1.7854266710412542E-2</c:v>
                </c:pt>
                <c:pt idx="679">
                  <c:v>3.2287219493632125E-3</c:v>
                </c:pt>
                <c:pt idx="680">
                  <c:v>1.2961707647026047E-2</c:v>
                </c:pt>
                <c:pt idx="681">
                  <c:v>1.026022871515553E-3</c:v>
                </c:pt>
                <c:pt idx="682">
                  <c:v>-1.923295267803251E-2</c:v>
                </c:pt>
                <c:pt idx="683">
                  <c:v>3.1333956835389444E-3</c:v>
                </c:pt>
                <c:pt idx="684">
                  <c:v>-2.185617716256234E-2</c:v>
                </c:pt>
                <c:pt idx="685">
                  <c:v>3.0888265190016952E-3</c:v>
                </c:pt>
                <c:pt idx="686">
                  <c:v>7.3371063006948947E-3</c:v>
                </c:pt>
                <c:pt idx="687">
                  <c:v>-2.9127688197040508E-2</c:v>
                </c:pt>
                <c:pt idx="688">
                  <c:v>3.2502641612032102E-3</c:v>
                </c:pt>
                <c:pt idx="689">
                  <c:v>2.9167041602927574E-2</c:v>
                </c:pt>
                <c:pt idx="690">
                  <c:v>5.0792021295644127E-3</c:v>
                </c:pt>
                <c:pt idx="691">
                  <c:v>-2.9061328081742949E-3</c:v>
                </c:pt>
                <c:pt idx="692">
                  <c:v>1.3190110665796341E-2</c:v>
                </c:pt>
                <c:pt idx="693">
                  <c:v>-1.4055358886353104E-2</c:v>
                </c:pt>
                <c:pt idx="694">
                  <c:v>8.4133437473086284E-3</c:v>
                </c:pt>
                <c:pt idx="695">
                  <c:v>1.2165785598197516E-2</c:v>
                </c:pt>
                <c:pt idx="696">
                  <c:v>-7.1442078143096402E-3</c:v>
                </c:pt>
                <c:pt idx="697">
                  <c:v>1.4477561526724744E-2</c:v>
                </c:pt>
                <c:pt idx="698">
                  <c:v>7.3388502371613106E-3</c:v>
                </c:pt>
                <c:pt idx="699">
                  <c:v>1.1528505551396824E-2</c:v>
                </c:pt>
                <c:pt idx="700">
                  <c:v>9.6179693888812524E-3</c:v>
                </c:pt>
                <c:pt idx="701">
                  <c:v>-5.2738325174159981E-3</c:v>
                </c:pt>
                <c:pt idx="702">
                  <c:v>-1.7879272205042679E-2</c:v>
                </c:pt>
                <c:pt idx="703">
                  <c:v>1.138686131386867E-2</c:v>
                </c:pt>
                <c:pt idx="704">
                  <c:v>4.5797244150791573E-5</c:v>
                </c:pt>
                <c:pt idx="705">
                  <c:v>-1.5781914182207184E-2</c:v>
                </c:pt>
                <c:pt idx="706">
                  <c:v>1.5407379844232708E-4</c:v>
                </c:pt>
                <c:pt idx="707">
                  <c:v>-4.1006252726475339E-4</c:v>
                </c:pt>
                <c:pt idx="708">
                  <c:v>7.6192675113279139E-3</c:v>
                </c:pt>
                <c:pt idx="709">
                  <c:v>-6.8227650214155834E-3</c:v>
                </c:pt>
                <c:pt idx="710">
                  <c:v>-1.1245463761515062E-2</c:v>
                </c:pt>
                <c:pt idx="711">
                  <c:v>-1.8151193126062108E-2</c:v>
                </c:pt>
                <c:pt idx="712">
                  <c:v>-1.992878001446368E-2</c:v>
                </c:pt>
                <c:pt idx="713">
                  <c:v>4.9854414180271591E-3</c:v>
                </c:pt>
                <c:pt idx="714">
                  <c:v>7.9182088465495806E-4</c:v>
                </c:pt>
                <c:pt idx="715">
                  <c:v>1.2004496065942356E-2</c:v>
                </c:pt>
                <c:pt idx="716">
                  <c:v>2.0610839405130262E-2</c:v>
                </c:pt>
                <c:pt idx="717">
                  <c:v>2.2744094510778128E-2</c:v>
                </c:pt>
                <c:pt idx="718">
                  <c:v>6.4417929847165219E-3</c:v>
                </c:pt>
                <c:pt idx="719">
                  <c:v>2.084821827275158E-2</c:v>
                </c:pt>
                <c:pt idx="720">
                  <c:v>-1.1226949193680323E-2</c:v>
                </c:pt>
                <c:pt idx="721">
                  <c:v>5.6016748895660615E-3</c:v>
                </c:pt>
                <c:pt idx="722">
                  <c:v>-1.5437859807383987E-4</c:v>
                </c:pt>
                <c:pt idx="723">
                  <c:v>-2.843012241841796E-3</c:v>
                </c:pt>
                <c:pt idx="724">
                  <c:v>1.3218856939691484E-2</c:v>
                </c:pt>
                <c:pt idx="725">
                  <c:v>2.8113929274771669E-3</c:v>
                </c:pt>
                <c:pt idx="726">
                  <c:v>4.92789493063628E-4</c:v>
                </c:pt>
                <c:pt idx="727">
                  <c:v>-1.4800205652060396E-2</c:v>
                </c:pt>
                <c:pt idx="728">
                  <c:v>5.5597307861012576E-3</c:v>
                </c:pt>
                <c:pt idx="729">
                  <c:v>-3.5017186177042242E-3</c:v>
                </c:pt>
                <c:pt idx="730">
                  <c:v>7.7061749552095465E-3</c:v>
                </c:pt>
                <c:pt idx="731">
                  <c:v>1.1272177142071247E-2</c:v>
                </c:pt>
                <c:pt idx="732">
                  <c:v>8.3824600458979042E-4</c:v>
                </c:pt>
                <c:pt idx="733">
                  <c:v>-1.2024720844868294E-3</c:v>
                </c:pt>
                <c:pt idx="734">
                  <c:v>3.2063677531014695E-3</c:v>
                </c:pt>
                <c:pt idx="735">
                  <c:v>2.1648813010089027E-3</c:v>
                </c:pt>
                <c:pt idx="736">
                  <c:v>3.9528062198087386E-3</c:v>
                </c:pt>
                <c:pt idx="737">
                  <c:v>7.2461004538343159E-4</c:v>
                </c:pt>
                <c:pt idx="738">
                  <c:v>6.4389008127792727E-3</c:v>
                </c:pt>
                <c:pt idx="739">
                  <c:v>-3.1712846689563911E-3</c:v>
                </c:pt>
                <c:pt idx="740">
                  <c:v>6.1872972870873118E-3</c:v>
                </c:pt>
                <c:pt idx="741">
                  <c:v>-1.2803589924380908E-2</c:v>
                </c:pt>
                <c:pt idx="742">
                  <c:v>-8.34226822170243E-4</c:v>
                </c:pt>
                <c:pt idx="743">
                  <c:v>5.2213850955168065E-3</c:v>
                </c:pt>
                <c:pt idx="744">
                  <c:v>-2.4165327936592272E-3</c:v>
                </c:pt>
                <c:pt idx="745">
                  <c:v>8.0730470071018311E-3</c:v>
                </c:pt>
                <c:pt idx="746">
                  <c:v>4.6854173118091608E-3</c:v>
                </c:pt>
                <c:pt idx="747">
                  <c:v>2.347953868347965E-3</c:v>
                </c:pt>
                <c:pt idx="748">
                  <c:v>-1.0343947799841399E-2</c:v>
                </c:pt>
                <c:pt idx="749">
                  <c:v>3.7316661619001554E-3</c:v>
                </c:pt>
                <c:pt idx="750">
                  <c:v>-1.2617032452306681E-3</c:v>
                </c:pt>
                <c:pt idx="751">
                  <c:v>1.6513130645937562E-4</c:v>
                </c:pt>
                <c:pt idx="752">
                  <c:v>7.7893543699621001E-3</c:v>
                </c:pt>
                <c:pt idx="753">
                  <c:v>7.1946474809400553E-3</c:v>
                </c:pt>
                <c:pt idx="754">
                  <c:v>-3.6989553529130381E-3</c:v>
                </c:pt>
                <c:pt idx="755">
                  <c:v>-7.8215612586286895E-4</c:v>
                </c:pt>
                <c:pt idx="756">
                  <c:v>8.3248995247848095E-3</c:v>
                </c:pt>
                <c:pt idx="757">
                  <c:v>-1.800693344005715E-2</c:v>
                </c:pt>
                <c:pt idx="758">
                  <c:v>3.8198372932492421E-3</c:v>
                </c:pt>
                <c:pt idx="759">
                  <c:v>1.3947953494425923E-2</c:v>
                </c:pt>
                <c:pt idx="760">
                  <c:v>1.3195108845231424E-2</c:v>
                </c:pt>
                <c:pt idx="761">
                  <c:v>-3.131622816935561E-3</c:v>
                </c:pt>
                <c:pt idx="762">
                  <c:v>-3.9982954635128755E-4</c:v>
                </c:pt>
                <c:pt idx="763">
                  <c:v>1.6043216743861558E-4</c:v>
                </c:pt>
                <c:pt idx="764">
                  <c:v>3.3420882940408598E-3</c:v>
                </c:pt>
                <c:pt idx="765">
                  <c:v>-6.928443040279988E-3</c:v>
                </c:pt>
                <c:pt idx="766">
                  <c:v>-1.8112684696499912E-3</c:v>
                </c:pt>
                <c:pt idx="767">
                  <c:v>8.9984330043864583E-3</c:v>
                </c:pt>
                <c:pt idx="768">
                  <c:v>1.0690972816309239E-2</c:v>
                </c:pt>
                <c:pt idx="769">
                  <c:v>-3.4389112022142881E-3</c:v>
                </c:pt>
                <c:pt idx="770">
                  <c:v>1.9316246417147985E-3</c:v>
                </c:pt>
                <c:pt idx="771">
                  <c:v>2.9200405906352122E-3</c:v>
                </c:pt>
                <c:pt idx="772">
                  <c:v>-6.8103095524169981E-3</c:v>
                </c:pt>
                <c:pt idx="773">
                  <c:v>-2.1588231378552866E-2</c:v>
                </c:pt>
                <c:pt idx="774">
                  <c:v>5.9025158481227566E-3</c:v>
                </c:pt>
                <c:pt idx="775">
                  <c:v>-1.2564423491826989E-2</c:v>
                </c:pt>
                <c:pt idx="776">
                  <c:v>1.6000147685556371E-2</c:v>
                </c:pt>
                <c:pt idx="777">
                  <c:v>1.2611092449228787E-2</c:v>
                </c:pt>
                <c:pt idx="778">
                  <c:v>-9.4092257327991731E-4</c:v>
                </c:pt>
                <c:pt idx="779">
                  <c:v>1.0736662970889391E-2</c:v>
                </c:pt>
                <c:pt idx="780">
                  <c:v>3.6710776115645273E-3</c:v>
                </c:pt>
                <c:pt idx="781">
                  <c:v>4.5774314727820902E-3</c:v>
                </c:pt>
                <c:pt idx="782">
                  <c:v>2.6244777824821638E-3</c:v>
                </c:pt>
                <c:pt idx="783">
                  <c:v>-1.1183740169543738E-3</c:v>
                </c:pt>
                <c:pt idx="784">
                  <c:v>-1.214321322204185E-3</c:v>
                </c:pt>
                <c:pt idx="785">
                  <c:v>7.0971492102010186E-3</c:v>
                </c:pt>
                <c:pt idx="786">
                  <c:v>-5.38726553528139E-3</c:v>
                </c:pt>
                <c:pt idx="787">
                  <c:v>-6.7418140587249614E-4</c:v>
                </c:pt>
                <c:pt idx="788">
                  <c:v>1.3516408409755601E-3</c:v>
                </c:pt>
                <c:pt idx="789">
                  <c:v>-9.1647257145062271E-3</c:v>
                </c:pt>
                <c:pt idx="790">
                  <c:v>-7.3838431762970379E-3</c:v>
                </c:pt>
                <c:pt idx="791">
                  <c:v>4.2956235753321423E-3</c:v>
                </c:pt>
                <c:pt idx="792">
                  <c:v>1.0748761428060714E-2</c:v>
                </c:pt>
                <c:pt idx="793">
                  <c:v>-1.9829880770693323E-2</c:v>
                </c:pt>
                <c:pt idx="794">
                  <c:v>7.4170268912777417E-4</c:v>
                </c:pt>
                <c:pt idx="795">
                  <c:v>1.5659743214025794E-2</c:v>
                </c:pt>
                <c:pt idx="796">
                  <c:v>-1.0261413720014828E-2</c:v>
                </c:pt>
                <c:pt idx="797">
                  <c:v>-1.1905104844010543E-2</c:v>
                </c:pt>
                <c:pt idx="798">
                  <c:v>-6.5769009748048741E-3</c:v>
                </c:pt>
                <c:pt idx="799">
                  <c:v>1.3216661160808333E-2</c:v>
                </c:pt>
                <c:pt idx="800">
                  <c:v>1.9574602861422621E-3</c:v>
                </c:pt>
                <c:pt idx="801">
                  <c:v>1.029293497670856E-2</c:v>
                </c:pt>
                <c:pt idx="802">
                  <c:v>6.0144960848312577E-3</c:v>
                </c:pt>
                <c:pt idx="803">
                  <c:v>2.2881779172994449E-3</c:v>
                </c:pt>
                <c:pt idx="804">
                  <c:v>4.6766895936048184E-3</c:v>
                </c:pt>
                <c:pt idx="805">
                  <c:v>7.708394675847309E-3</c:v>
                </c:pt>
                <c:pt idx="806">
                  <c:v>-6.0816747139561976E-3</c:v>
                </c:pt>
                <c:pt idx="807">
                  <c:v>9.940558998355472E-4</c:v>
                </c:pt>
                <c:pt idx="808">
                  <c:v>-1.0313967811016249E-2</c:v>
                </c:pt>
                <c:pt idx="809">
                  <c:v>8.5280660184659329E-4</c:v>
                </c:pt>
                <c:pt idx="810">
                  <c:v>5.3636733035351209E-3</c:v>
                </c:pt>
                <c:pt idx="811">
                  <c:v>-4.507733556466588E-3</c:v>
                </c:pt>
                <c:pt idx="812">
                  <c:v>-1.0463120015260247E-2</c:v>
                </c:pt>
                <c:pt idx="813">
                  <c:v>9.6448411077525702E-3</c:v>
                </c:pt>
                <c:pt idx="814">
                  <c:v>1.3148380952860838E-2</c:v>
                </c:pt>
                <c:pt idx="815">
                  <c:v>-1.5063052879641413E-3</c:v>
                </c:pt>
                <c:pt idx="816">
                  <c:v>9.8556934904527179E-4</c:v>
                </c:pt>
                <c:pt idx="817">
                  <c:v>6.3940412444462753E-3</c:v>
                </c:pt>
                <c:pt idx="818">
                  <c:v>1.0326092344910286E-2</c:v>
                </c:pt>
                <c:pt idx="819">
                  <c:v>1.0091839914416905E-2</c:v>
                </c:pt>
                <c:pt idx="820">
                  <c:v>-3.141651674279936E-4</c:v>
                </c:pt>
                <c:pt idx="821">
                  <c:v>3.8288976637855855E-3</c:v>
                </c:pt>
                <c:pt idx="822">
                  <c:v>1.5038658629772772E-3</c:v>
                </c:pt>
                <c:pt idx="823">
                  <c:v>6.9338208019473768E-3</c:v>
                </c:pt>
                <c:pt idx="824">
                  <c:v>1.3050531464129989E-3</c:v>
                </c:pt>
                <c:pt idx="825">
                  <c:v>2.7718889892262284E-3</c:v>
                </c:pt>
                <c:pt idx="826">
                  <c:v>-4.3963901288956579E-4</c:v>
                </c:pt>
                <c:pt idx="827">
                  <c:v>8.2364271442740555E-3</c:v>
                </c:pt>
                <c:pt idx="828">
                  <c:v>1.3541317766399958E-3</c:v>
                </c:pt>
                <c:pt idx="829">
                  <c:v>-4.9577080097518954E-3</c:v>
                </c:pt>
                <c:pt idx="830">
                  <c:v>-7.4507923127976848E-3</c:v>
                </c:pt>
                <c:pt idx="831">
                  <c:v>1.0080422783098258E-2</c:v>
                </c:pt>
                <c:pt idx="832">
                  <c:v>-7.654429566200739E-3</c:v>
                </c:pt>
                <c:pt idx="833">
                  <c:v>1.1051294733848981E-2</c:v>
                </c:pt>
                <c:pt idx="834">
                  <c:v>7.6881752521942447E-4</c:v>
                </c:pt>
                <c:pt idx="835">
                  <c:v>-7.4310536804017839E-4</c:v>
                </c:pt>
                <c:pt idx="836">
                  <c:v>4.9927011464192816E-3</c:v>
                </c:pt>
                <c:pt idx="837">
                  <c:v>-1.9151520926133161E-3</c:v>
                </c:pt>
                <c:pt idx="838">
                  <c:v>-1.4599306294402171E-3</c:v>
                </c:pt>
                <c:pt idx="839">
                  <c:v>-3.0964049159614647E-3</c:v>
                </c:pt>
                <c:pt idx="840">
                  <c:v>-4.7401761047233298E-4</c:v>
                </c:pt>
                <c:pt idx="841">
                  <c:v>-1.8996723544903917E-3</c:v>
                </c:pt>
                <c:pt idx="842">
                  <c:v>9.785433005410446E-3</c:v>
                </c:pt>
                <c:pt idx="843">
                  <c:v>4.2452149686988874E-3</c:v>
                </c:pt>
                <c:pt idx="844">
                  <c:v>-1.8781593797134649E-2</c:v>
                </c:pt>
                <c:pt idx="845">
                  <c:v>-4.7911295105978529E-3</c:v>
                </c:pt>
                <c:pt idx="846">
                  <c:v>-1.3634389286844975E-2</c:v>
                </c:pt>
                <c:pt idx="847">
                  <c:v>1.3219262007274383E-2</c:v>
                </c:pt>
                <c:pt idx="848">
                  <c:v>9.6740465044893292E-3</c:v>
                </c:pt>
                <c:pt idx="849">
                  <c:v>-9.5536661593793317E-4</c:v>
                </c:pt>
                <c:pt idx="850">
                  <c:v>-1.6467201015017821E-2</c:v>
                </c:pt>
                <c:pt idx="851">
                  <c:v>5.7060095051638983E-3</c:v>
                </c:pt>
                <c:pt idx="852">
                  <c:v>1.1188381738756905E-2</c:v>
                </c:pt>
                <c:pt idx="853">
                  <c:v>3.7168837646521524E-4</c:v>
                </c:pt>
                <c:pt idx="854">
                  <c:v>8.507016267469282E-3</c:v>
                </c:pt>
                <c:pt idx="855">
                  <c:v>-3.423521861632329E-3</c:v>
                </c:pt>
                <c:pt idx="856">
                  <c:v>2.4631479745068838E-3</c:v>
                </c:pt>
                <c:pt idx="857">
                  <c:v>2.0970036359147701E-3</c:v>
                </c:pt>
                <c:pt idx="858">
                  <c:v>1.3636837961162284E-3</c:v>
                </c:pt>
                <c:pt idx="859">
                  <c:v>-2.3057796625481309E-3</c:v>
                </c:pt>
                <c:pt idx="860">
                  <c:v>-3.6717778896461152E-3</c:v>
                </c:pt>
                <c:pt idx="861">
                  <c:v>3.475945364415518E-3</c:v>
                </c:pt>
                <c:pt idx="862">
                  <c:v>5.5067693777279582E-3</c:v>
                </c:pt>
                <c:pt idx="863">
                  <c:v>1.055786631898988E-3</c:v>
                </c:pt>
                <c:pt idx="864">
                  <c:v>-1.9371649826732841E-4</c:v>
                </c:pt>
                <c:pt idx="865">
                  <c:v>-1.0476379665889525E-3</c:v>
                </c:pt>
                <c:pt idx="866">
                  <c:v>3.3797638407691054E-3</c:v>
                </c:pt>
                <c:pt idx="867">
                  <c:v>1.2734475591472288E-3</c:v>
                </c:pt>
                <c:pt idx="868">
                  <c:v>1.6379650692784837E-3</c:v>
                </c:pt>
                <c:pt idx="869">
                  <c:v>-1.508636413917078E-3</c:v>
                </c:pt>
                <c:pt idx="870">
                  <c:v>-6.752962417987049E-3</c:v>
                </c:pt>
                <c:pt idx="871">
                  <c:v>-3.7076850631900232E-3</c:v>
                </c:pt>
                <c:pt idx="872">
                  <c:v>-7.5190492164662172E-3</c:v>
                </c:pt>
                <c:pt idx="873">
                  <c:v>1.2121828997232889E-2</c:v>
                </c:pt>
                <c:pt idx="874">
                  <c:v>5.8033497518399074E-3</c:v>
                </c:pt>
                <c:pt idx="875">
                  <c:v>1.808798276708508E-3</c:v>
                </c:pt>
                <c:pt idx="876">
                  <c:v>4.0894150124576407E-3</c:v>
                </c:pt>
                <c:pt idx="877">
                  <c:v>2.4387967047071854E-3</c:v>
                </c:pt>
                <c:pt idx="878">
                  <c:v>1.9356146100471209E-3</c:v>
                </c:pt>
                <c:pt idx="879">
                  <c:v>-5.9664619579793282E-4</c:v>
                </c:pt>
                <c:pt idx="880">
                  <c:v>2.3437881475935314E-3</c:v>
                </c:pt>
                <c:pt idx="881">
                  <c:v>5.9792908981650249E-3</c:v>
                </c:pt>
                <c:pt idx="882">
                  <c:v>6.8541889515798772E-3</c:v>
                </c:pt>
                <c:pt idx="883">
                  <c:v>-1.252582733664096E-3</c:v>
                </c:pt>
                <c:pt idx="884">
                  <c:v>-6.9288393846895589E-3</c:v>
                </c:pt>
                <c:pt idx="885">
                  <c:v>1.9194434306991763E-3</c:v>
                </c:pt>
                <c:pt idx="886">
                  <c:v>9.8412545941482486E-3</c:v>
                </c:pt>
                <c:pt idx="887">
                  <c:v>1.9766860607111632E-3</c:v>
                </c:pt>
                <c:pt idx="888">
                  <c:v>-2.1917257785764203E-4</c:v>
                </c:pt>
                <c:pt idx="889">
                  <c:v>-2.5383266728005905E-3</c:v>
                </c:pt>
                <c:pt idx="890">
                  <c:v>-3.6405849664451301E-4</c:v>
                </c:pt>
                <c:pt idx="891">
                  <c:v>-1.6532445768550567E-2</c:v>
                </c:pt>
                <c:pt idx="892">
                  <c:v>-7.3362703423827209E-3</c:v>
                </c:pt>
                <c:pt idx="893">
                  <c:v>1.5243135163340846E-2</c:v>
                </c:pt>
                <c:pt idx="894">
                  <c:v>6.9108310194049725E-3</c:v>
                </c:pt>
                <c:pt idx="895">
                  <c:v>4.5489820140599338E-3</c:v>
                </c:pt>
                <c:pt idx="896">
                  <c:v>6.435987100812347E-3</c:v>
                </c:pt>
                <c:pt idx="897">
                  <c:v>1.5397225782202125E-3</c:v>
                </c:pt>
                <c:pt idx="898">
                  <c:v>-3.0502276882545319E-3</c:v>
                </c:pt>
                <c:pt idx="899">
                  <c:v>1.4533596451993201E-4</c:v>
                </c:pt>
                <c:pt idx="900">
                  <c:v>-1.9271373705382912E-3</c:v>
                </c:pt>
                <c:pt idx="901">
                  <c:v>2.6640283557906952E-3</c:v>
                </c:pt>
                <c:pt idx="902">
                  <c:v>-3.2143946602803471E-3</c:v>
                </c:pt>
                <c:pt idx="903">
                  <c:v>5.255947191431071E-3</c:v>
                </c:pt>
                <c:pt idx="904">
                  <c:v>-1.6081254564672379E-3</c:v>
                </c:pt>
                <c:pt idx="905">
                  <c:v>4.5630346777088731E-3</c:v>
                </c:pt>
                <c:pt idx="906">
                  <c:v>1.9604440969227172E-3</c:v>
                </c:pt>
                <c:pt idx="907">
                  <c:v>-4.4636919241002683E-4</c:v>
                </c:pt>
                <c:pt idx="908">
                  <c:v>1.4384829070412111E-3</c:v>
                </c:pt>
                <c:pt idx="909">
                  <c:v>8.7717719879076318E-4</c:v>
                </c:pt>
                <c:pt idx="910">
                  <c:v>4.2017183146541015E-3</c:v>
                </c:pt>
                <c:pt idx="911">
                  <c:v>-7.1498212544697807E-4</c:v>
                </c:pt>
                <c:pt idx="912">
                  <c:v>1.053310982224267E-4</c:v>
                </c:pt>
                <c:pt idx="913">
                  <c:v>-4.7692605619531663E-3</c:v>
                </c:pt>
                <c:pt idx="914">
                  <c:v>-1.3348728105804075E-2</c:v>
                </c:pt>
                <c:pt idx="915">
                  <c:v>6.3756076325910535E-3</c:v>
                </c:pt>
                <c:pt idx="916">
                  <c:v>8.9275080949779827E-3</c:v>
                </c:pt>
                <c:pt idx="917">
                  <c:v>7.6063687449825336E-3</c:v>
                </c:pt>
                <c:pt idx="918">
                  <c:v>1.3473037223441264E-3</c:v>
                </c:pt>
                <c:pt idx="919">
                  <c:v>7.3435326842841327E-4</c:v>
                </c:pt>
                <c:pt idx="920">
                  <c:v>-4.3919447486644543E-3</c:v>
                </c:pt>
                <c:pt idx="921">
                  <c:v>8.7864662720215196E-3</c:v>
                </c:pt>
                <c:pt idx="922">
                  <c:v>3.5299961366520851E-3</c:v>
                </c:pt>
                <c:pt idx="923">
                  <c:v>-2.0976859212149313E-4</c:v>
                </c:pt>
                <c:pt idx="924">
                  <c:v>1.2526243361971785E-3</c:v>
                </c:pt>
                <c:pt idx="925">
                  <c:v>-4.545033337597775E-4</c:v>
                </c:pt>
                <c:pt idx="926">
                  <c:v>6.5264652575970183E-4</c:v>
                </c:pt>
                <c:pt idx="927">
                  <c:v>-3.8268383321270632E-3</c:v>
                </c:pt>
                <c:pt idx="928">
                  <c:v>-1.1234162489862018E-3</c:v>
                </c:pt>
                <c:pt idx="929">
                  <c:v>-1.353474212988108E-3</c:v>
                </c:pt>
                <c:pt idx="930">
                  <c:v>-7.1757236620101569E-3</c:v>
                </c:pt>
                <c:pt idx="931">
                  <c:v>1.0090794828689841E-3</c:v>
                </c:pt>
                <c:pt idx="932">
                  <c:v>-7.1590942306784611E-3</c:v>
                </c:pt>
                <c:pt idx="933">
                  <c:v>6.6114373398793325E-3</c:v>
                </c:pt>
                <c:pt idx="934">
                  <c:v>-1.6443909489143359E-3</c:v>
                </c:pt>
                <c:pt idx="935">
                  <c:v>-1.5169375078072648E-2</c:v>
                </c:pt>
                <c:pt idx="936">
                  <c:v>-6.5151047560264722E-3</c:v>
                </c:pt>
                <c:pt idx="937">
                  <c:v>-1.6073526078264624E-3</c:v>
                </c:pt>
                <c:pt idx="938">
                  <c:v>8.9226754410846338E-3</c:v>
                </c:pt>
                <c:pt idx="939">
                  <c:v>7.0504096402916518E-3</c:v>
                </c:pt>
                <c:pt idx="940">
                  <c:v>9.1848036523099947E-4</c:v>
                </c:pt>
                <c:pt idx="941">
                  <c:v>-5.1091290043760043E-3</c:v>
                </c:pt>
                <c:pt idx="942">
                  <c:v>-1.3095972180514925E-2</c:v>
                </c:pt>
                <c:pt idx="943">
                  <c:v>1.8898704317645162E-3</c:v>
                </c:pt>
                <c:pt idx="944">
                  <c:v>-1.2394722456429742E-2</c:v>
                </c:pt>
                <c:pt idx="945">
                  <c:v>7.2847012076784363E-3</c:v>
                </c:pt>
                <c:pt idx="946">
                  <c:v>-9.042036070693607E-3</c:v>
                </c:pt>
                <c:pt idx="947">
                  <c:v>2.2455938901325407E-3</c:v>
                </c:pt>
                <c:pt idx="948">
                  <c:v>1.4635937888510437E-2</c:v>
                </c:pt>
                <c:pt idx="949">
                  <c:v>5.1696240335323542E-3</c:v>
                </c:pt>
                <c:pt idx="950">
                  <c:v>-4.8045350067497496E-3</c:v>
                </c:pt>
                <c:pt idx="951">
                  <c:v>-3.9214249904423442E-3</c:v>
                </c:pt>
                <c:pt idx="952">
                  <c:v>-2.3634640581366682E-3</c:v>
                </c:pt>
                <c:pt idx="953">
                  <c:v>6.5515472730380761E-3</c:v>
                </c:pt>
                <c:pt idx="954">
                  <c:v>1.3701494483653223E-2</c:v>
                </c:pt>
                <c:pt idx="955">
                  <c:v>3.5911750737054864E-3</c:v>
                </c:pt>
                <c:pt idx="956">
                  <c:v>7.4755299799436755E-3</c:v>
                </c:pt>
                <c:pt idx="957">
                  <c:v>5.985297563002534E-3</c:v>
                </c:pt>
                <c:pt idx="958">
                  <c:v>1.7254161297724105E-3</c:v>
                </c:pt>
                <c:pt idx="959">
                  <c:v>3.0531530183981305E-3</c:v>
                </c:pt>
                <c:pt idx="960">
                  <c:v>1.6623880852670494E-3</c:v>
                </c:pt>
                <c:pt idx="961">
                  <c:v>5.4600770089261339E-3</c:v>
                </c:pt>
                <c:pt idx="962">
                  <c:v>3.3404508953732676E-4</c:v>
                </c:pt>
                <c:pt idx="963">
                  <c:v>-3.8090312173997133E-3</c:v>
                </c:pt>
                <c:pt idx="964">
                  <c:v>2.193370902737175E-3</c:v>
                </c:pt>
                <c:pt idx="965">
                  <c:v>8.1876190187003053E-3</c:v>
                </c:pt>
                <c:pt idx="966">
                  <c:v>5.8959452370739086E-4</c:v>
                </c:pt>
                <c:pt idx="967">
                  <c:v>3.7381361148001884E-3</c:v>
                </c:pt>
                <c:pt idx="968">
                  <c:v>6.9226859506792198E-3</c:v>
                </c:pt>
                <c:pt idx="969">
                  <c:v>7.7310044560207191E-3</c:v>
                </c:pt>
                <c:pt idx="970">
                  <c:v>4.7219173536829795E-4</c:v>
                </c:pt>
                <c:pt idx="971">
                  <c:v>1.2257687609539406E-3</c:v>
                </c:pt>
                <c:pt idx="972">
                  <c:v>-7.920329917392133E-3</c:v>
                </c:pt>
                <c:pt idx="973">
                  <c:v>-2.3329234084289766E-3</c:v>
                </c:pt>
                <c:pt idx="974">
                  <c:v>-8.9146853867911127E-4</c:v>
                </c:pt>
                <c:pt idx="975">
                  <c:v>7.2633442091571019E-3</c:v>
                </c:pt>
                <c:pt idx="976">
                  <c:v>-2.111372776968109E-3</c:v>
                </c:pt>
                <c:pt idx="977">
                  <c:v>4.696373497819829E-3</c:v>
                </c:pt>
                <c:pt idx="978">
                  <c:v>-1.6593202743404102E-4</c:v>
                </c:pt>
                <c:pt idx="979">
                  <c:v>1.6396088725776151E-3</c:v>
                </c:pt>
                <c:pt idx="980">
                  <c:v>7.5551782682521228E-4</c:v>
                </c:pt>
                <c:pt idx="981">
                  <c:v>-7.1647201655239395E-3</c:v>
                </c:pt>
                <c:pt idx="982">
                  <c:v>-5.7744376339344847E-4</c:v>
                </c:pt>
                <c:pt idx="983">
                  <c:v>-2.3903289221223626E-3</c:v>
                </c:pt>
                <c:pt idx="984">
                  <c:v>-7.7515527950310793E-3</c:v>
                </c:pt>
                <c:pt idx="985">
                  <c:v>2.4783147459727386E-3</c:v>
                </c:pt>
                <c:pt idx="986">
                  <c:v>-8.1319712697868474E-3</c:v>
                </c:pt>
                <c:pt idx="987">
                  <c:v>-2.1774889949009186E-2</c:v>
                </c:pt>
                <c:pt idx="988">
                  <c:v>1.8468282968260138E-2</c:v>
                </c:pt>
                <c:pt idx="989">
                  <c:v>-9.040601358288769E-3</c:v>
                </c:pt>
                <c:pt idx="990">
                  <c:v>1.8048476134344644E-2</c:v>
                </c:pt>
                <c:pt idx="991">
                  <c:v>1.2554201148616549E-2</c:v>
                </c:pt>
                <c:pt idx="992">
                  <c:v>2.9844382860867068E-5</c:v>
                </c:pt>
                <c:pt idx="993">
                  <c:v>-7.167785922126427E-4</c:v>
                </c:pt>
                <c:pt idx="994">
                  <c:v>4.8107339235292559E-3</c:v>
                </c:pt>
                <c:pt idx="995">
                  <c:v>-1.4497123620770323E-2</c:v>
                </c:pt>
                <c:pt idx="996">
                  <c:v>-1.4084020998778692E-3</c:v>
                </c:pt>
                <c:pt idx="997">
                  <c:v>1.7518059472826576E-2</c:v>
                </c:pt>
                <c:pt idx="998">
                  <c:v>-1.4321332616872672E-2</c:v>
                </c:pt>
                <c:pt idx="999">
                  <c:v>-1.4080516140282127E-2</c:v>
                </c:pt>
                <c:pt idx="1000">
                  <c:v>1.5364660410537633E-3</c:v>
                </c:pt>
                <c:pt idx="1001">
                  <c:v>1.191305619349892E-2</c:v>
                </c:pt>
                <c:pt idx="1002">
                  <c:v>1.1394654716451747E-2</c:v>
                </c:pt>
                <c:pt idx="1003">
                  <c:v>6.3434861501608045E-3</c:v>
                </c:pt>
                <c:pt idx="1004">
                  <c:v>1.2824549733186807E-2</c:v>
                </c:pt>
                <c:pt idx="1005">
                  <c:v>-1.4304687761033308E-3</c:v>
                </c:pt>
                <c:pt idx="1006">
                  <c:v>1.1659849444017572E-3</c:v>
                </c:pt>
                <c:pt idx="1007">
                  <c:v>-3.9830709015937571E-3</c:v>
                </c:pt>
                <c:pt idx="1008">
                  <c:v>6.1320932413037096E-4</c:v>
                </c:pt>
                <c:pt idx="1009">
                  <c:v>5.4885930094848157E-3</c:v>
                </c:pt>
                <c:pt idx="1010">
                  <c:v>-3.4502996038004333E-3</c:v>
                </c:pt>
                <c:pt idx="1011">
                  <c:v>-2.0156006639124268E-2</c:v>
                </c:pt>
                <c:pt idx="1012">
                  <c:v>9.0896318592650959E-4</c:v>
                </c:pt>
                <c:pt idx="1013">
                  <c:v>-9.0906357000776969E-3</c:v>
                </c:pt>
                <c:pt idx="1014">
                  <c:v>2.9555764016500215E-3</c:v>
                </c:pt>
                <c:pt idx="1015">
                  <c:v>1.257245817463553E-2</c:v>
                </c:pt>
                <c:pt idx="1016">
                  <c:v>1.0499497207176532E-3</c:v>
                </c:pt>
                <c:pt idx="1017">
                  <c:v>-2.0605909025245985E-2</c:v>
                </c:pt>
                <c:pt idx="1018">
                  <c:v>-1.2413001053486004E-3</c:v>
                </c:pt>
                <c:pt idx="1019">
                  <c:v>-9.6359439672364915E-3</c:v>
                </c:pt>
                <c:pt idx="1020">
                  <c:v>-8.9458695723881772E-3</c:v>
                </c:pt>
                <c:pt idx="1021">
                  <c:v>-1.6990280405601906E-2</c:v>
                </c:pt>
                <c:pt idx="1022">
                  <c:v>-2.6412201123884472E-2</c:v>
                </c:pt>
                <c:pt idx="1023">
                  <c:v>2.3633732114396004E-3</c:v>
                </c:pt>
                <c:pt idx="1024">
                  <c:v>9.479565287415238E-3</c:v>
                </c:pt>
                <c:pt idx="1025">
                  <c:v>-6.3576056138685659E-3</c:v>
                </c:pt>
                <c:pt idx="1026">
                  <c:v>-1.0237097544157504E-2</c:v>
                </c:pt>
                <c:pt idx="1027">
                  <c:v>2.1571419223383861E-2</c:v>
                </c:pt>
                <c:pt idx="1028">
                  <c:v>1.9422201669627808E-2</c:v>
                </c:pt>
                <c:pt idx="1029">
                  <c:v>1.0253175922337035E-2</c:v>
                </c:pt>
                <c:pt idx="1030">
                  <c:v>-6.8306944686368984E-3</c:v>
                </c:pt>
                <c:pt idx="1031">
                  <c:v>-1.1738225524728994E-2</c:v>
                </c:pt>
                <c:pt idx="1032">
                  <c:v>5.095711035898582E-3</c:v>
                </c:pt>
                <c:pt idx="1033">
                  <c:v>-5.7432779317948494E-3</c:v>
                </c:pt>
                <c:pt idx="1034">
                  <c:v>1.4730591598856292E-2</c:v>
                </c:pt>
                <c:pt idx="1035">
                  <c:v>1.3704526886348582E-3</c:v>
                </c:pt>
                <c:pt idx="1036">
                  <c:v>-1.0423254709548992E-2</c:v>
                </c:pt>
                <c:pt idx="1037">
                  <c:v>-2.1225533187841383E-2</c:v>
                </c:pt>
                <c:pt idx="1038">
                  <c:v>3.7635913737673107E-3</c:v>
                </c:pt>
                <c:pt idx="1039">
                  <c:v>5.9406385008136126E-3</c:v>
                </c:pt>
                <c:pt idx="1040">
                  <c:v>6.9568183552375903E-5</c:v>
                </c:pt>
                <c:pt idx="1041">
                  <c:v>-1.6304905612181057E-2</c:v>
                </c:pt>
                <c:pt idx="1042">
                  <c:v>-1.1962407160365018E-2</c:v>
                </c:pt>
                <c:pt idx="1043">
                  <c:v>-1.8058095737964522E-3</c:v>
                </c:pt>
                <c:pt idx="1044">
                  <c:v>-4.070485132719083E-2</c:v>
                </c:pt>
                <c:pt idx="1045">
                  <c:v>3.3177615752911484E-2</c:v>
                </c:pt>
                <c:pt idx="1046">
                  <c:v>1.2813004545068282E-2</c:v>
                </c:pt>
                <c:pt idx="1047">
                  <c:v>2.0558588539446943E-3</c:v>
                </c:pt>
                <c:pt idx="1048">
                  <c:v>-9.3879552857565711E-3</c:v>
                </c:pt>
                <c:pt idx="1049">
                  <c:v>1.7892400217208056E-2</c:v>
                </c:pt>
                <c:pt idx="1050">
                  <c:v>-1.3631590098845842E-2</c:v>
                </c:pt>
                <c:pt idx="1051">
                  <c:v>-3.4920187381123854E-3</c:v>
                </c:pt>
                <c:pt idx="1052">
                  <c:v>-2.9588403534904172E-2</c:v>
                </c:pt>
                <c:pt idx="1053">
                  <c:v>4.8400464114040651E-3</c:v>
                </c:pt>
                <c:pt idx="1054">
                  <c:v>6.925256610739396E-3</c:v>
                </c:pt>
                <c:pt idx="1055">
                  <c:v>6.2974646570860653E-3</c:v>
                </c:pt>
                <c:pt idx="1056">
                  <c:v>-1.8261852358574741E-2</c:v>
                </c:pt>
                <c:pt idx="1057">
                  <c:v>-3.3255188812124398E-3</c:v>
                </c:pt>
                <c:pt idx="1058">
                  <c:v>2.3161557225277303E-2</c:v>
                </c:pt>
                <c:pt idx="1059">
                  <c:v>1.3111290623252196E-2</c:v>
                </c:pt>
                <c:pt idx="1060">
                  <c:v>1.4119627711953348E-2</c:v>
                </c:pt>
                <c:pt idx="1061">
                  <c:v>1.2338651846539865E-2</c:v>
                </c:pt>
                <c:pt idx="1062">
                  <c:v>1.4991832807502018E-3</c:v>
                </c:pt>
                <c:pt idx="1063">
                  <c:v>5.3415236696267602E-3</c:v>
                </c:pt>
                <c:pt idx="1064">
                  <c:v>-5.1722826500344076E-3</c:v>
                </c:pt>
                <c:pt idx="1065">
                  <c:v>1.1702642767598801E-2</c:v>
                </c:pt>
                <c:pt idx="1066">
                  <c:v>4.0034441070316354E-3</c:v>
                </c:pt>
                <c:pt idx="1067">
                  <c:v>1.3419917181925919E-2</c:v>
                </c:pt>
                <c:pt idx="1068">
                  <c:v>4.614852298776036E-3</c:v>
                </c:pt>
                <c:pt idx="1069">
                  <c:v>-5.4750794734529052E-3</c:v>
                </c:pt>
                <c:pt idx="1070">
                  <c:v>-1.2928604151249412E-2</c:v>
                </c:pt>
                <c:pt idx="1071">
                  <c:v>1.682069142936419E-3</c:v>
                </c:pt>
                <c:pt idx="1072">
                  <c:v>5.353803759472398E-3</c:v>
                </c:pt>
                <c:pt idx="1073">
                  <c:v>-1.7418121699891136E-2</c:v>
                </c:pt>
                <c:pt idx="1074">
                  <c:v>-4.3623523627547272E-3</c:v>
                </c:pt>
                <c:pt idx="1075">
                  <c:v>4.338973999532726E-3</c:v>
                </c:pt>
                <c:pt idx="1076">
                  <c:v>-7.0608429091298663E-3</c:v>
                </c:pt>
                <c:pt idx="1077">
                  <c:v>-5.6449559332881543E-3</c:v>
                </c:pt>
                <c:pt idx="1078">
                  <c:v>-9.8513984024759266E-3</c:v>
                </c:pt>
                <c:pt idx="1079">
                  <c:v>1.232153774229504E-2</c:v>
                </c:pt>
                <c:pt idx="1080">
                  <c:v>-1.4476825450391341E-2</c:v>
                </c:pt>
                <c:pt idx="1081">
                  <c:v>1.1387887387459203E-3</c:v>
                </c:pt>
                <c:pt idx="1082">
                  <c:v>1.8252516624704312E-2</c:v>
                </c:pt>
                <c:pt idx="1083">
                  <c:v>3.7668433140201538E-3</c:v>
                </c:pt>
                <c:pt idx="1084">
                  <c:v>-2.3562244774649303E-2</c:v>
                </c:pt>
                <c:pt idx="1085">
                  <c:v>-3.0664999741501213E-2</c:v>
                </c:pt>
                <c:pt idx="1086">
                  <c:v>5.3294188595979048E-3</c:v>
                </c:pt>
                <c:pt idx="1087">
                  <c:v>-2.1884524617104391E-2</c:v>
                </c:pt>
                <c:pt idx="1088">
                  <c:v>8.5398026798780575E-3</c:v>
                </c:pt>
                <c:pt idx="1089">
                  <c:v>7.3276520717014569E-3</c:v>
                </c:pt>
                <c:pt idx="1090">
                  <c:v>-2.9811577466766492E-2</c:v>
                </c:pt>
                <c:pt idx="1091">
                  <c:v>7.0123900783214677E-3</c:v>
                </c:pt>
                <c:pt idx="1092">
                  <c:v>5.1181723819592904E-3</c:v>
                </c:pt>
                <c:pt idx="1093">
                  <c:v>2.089953470727772E-2</c:v>
                </c:pt>
                <c:pt idx="1094">
                  <c:v>-3.4460790132189376E-2</c:v>
                </c:pt>
                <c:pt idx="1095">
                  <c:v>-1.1491521021642795E-2</c:v>
                </c:pt>
                <c:pt idx="1096">
                  <c:v>-1.142204313066583E-2</c:v>
                </c:pt>
                <c:pt idx="1097">
                  <c:v>-1.1303031518165026E-2</c:v>
                </c:pt>
                <c:pt idx="1098">
                  <c:v>-2.2062270264731901E-2</c:v>
                </c:pt>
                <c:pt idx="1099">
                  <c:v>1.5123994046267634E-2</c:v>
                </c:pt>
                <c:pt idx="1100">
                  <c:v>1.2240158284783004E-2</c:v>
                </c:pt>
                <c:pt idx="1101">
                  <c:v>9.6199407699901329E-3</c:v>
                </c:pt>
                <c:pt idx="1102">
                  <c:v>-4.9358585185469352E-6</c:v>
                </c:pt>
                <c:pt idx="1103">
                  <c:v>-3.9235701461913318E-2</c:v>
                </c:pt>
                <c:pt idx="1104">
                  <c:v>7.3222396480437241E-3</c:v>
                </c:pt>
                <c:pt idx="1105">
                  <c:v>-2.127865857703473E-3</c:v>
                </c:pt>
                <c:pt idx="1106">
                  <c:v>5.9650920379209372E-3</c:v>
                </c:pt>
                <c:pt idx="1107">
                  <c:v>-3.3973009906885726E-3</c:v>
                </c:pt>
                <c:pt idx="1108">
                  <c:v>1.3805651759273143E-2</c:v>
                </c:pt>
                <c:pt idx="1109">
                  <c:v>2.2766791827204865E-2</c:v>
                </c:pt>
                <c:pt idx="1110">
                  <c:v>1.7744736924518695E-2</c:v>
                </c:pt>
                <c:pt idx="1111">
                  <c:v>-3.1567938541329906E-4</c:v>
                </c:pt>
                <c:pt idx="1112">
                  <c:v>-1.3275838072378563E-2</c:v>
                </c:pt>
                <c:pt idx="1113">
                  <c:v>1.0189555705401929E-2</c:v>
                </c:pt>
                <c:pt idx="1114">
                  <c:v>-6.8928488507068294E-4</c:v>
                </c:pt>
                <c:pt idx="1115">
                  <c:v>-9.3373074866897592E-3</c:v>
                </c:pt>
                <c:pt idx="1116">
                  <c:v>1.2213295009548708E-2</c:v>
                </c:pt>
                <c:pt idx="1117">
                  <c:v>-1.108578255092469E-2</c:v>
                </c:pt>
                <c:pt idx="1118">
                  <c:v>-3.202000810187218E-2</c:v>
                </c:pt>
                <c:pt idx="1119">
                  <c:v>-3.5496267733152634E-2</c:v>
                </c:pt>
                <c:pt idx="1120">
                  <c:v>-1.9829840149647168E-2</c:v>
                </c:pt>
                <c:pt idx="1121">
                  <c:v>1.4080578100721298E-4</c:v>
                </c:pt>
                <c:pt idx="1122">
                  <c:v>-9.6213165673332147E-3</c:v>
                </c:pt>
                <c:pt idx="1123">
                  <c:v>-1.6989006792329234E-2</c:v>
                </c:pt>
                <c:pt idx="1124">
                  <c:v>1.329902484584055E-2</c:v>
                </c:pt>
                <c:pt idx="1125">
                  <c:v>4.9760437506193083E-3</c:v>
                </c:pt>
                <c:pt idx="1126">
                  <c:v>1.0814075783305252E-2</c:v>
                </c:pt>
                <c:pt idx="1127">
                  <c:v>1.2308497416105178E-2</c:v>
                </c:pt>
                <c:pt idx="1128">
                  <c:v>2.5252757118517894E-2</c:v>
                </c:pt>
                <c:pt idx="1129">
                  <c:v>-1.9831331459238995E-3</c:v>
                </c:pt>
                <c:pt idx="1130">
                  <c:v>-2.2982465772047156E-2</c:v>
                </c:pt>
                <c:pt idx="1131">
                  <c:v>-1.0327549729397163E-2</c:v>
                </c:pt>
                <c:pt idx="1132">
                  <c:v>-1.3197566781274217E-3</c:v>
                </c:pt>
                <c:pt idx="1133">
                  <c:v>3.0612164182449888E-3</c:v>
                </c:pt>
                <c:pt idx="1134">
                  <c:v>1.0274061973183547E-2</c:v>
                </c:pt>
                <c:pt idx="1135">
                  <c:v>6.963214429169284E-3</c:v>
                </c:pt>
                <c:pt idx="1136">
                  <c:v>7.5637946022128937E-3</c:v>
                </c:pt>
                <c:pt idx="1137">
                  <c:v>-1.8861409864620849E-3</c:v>
                </c:pt>
                <c:pt idx="1138">
                  <c:v>-7.5260582302470796E-3</c:v>
                </c:pt>
                <c:pt idx="1139">
                  <c:v>-1.9123362621604464E-2</c:v>
                </c:pt>
                <c:pt idx="1140">
                  <c:v>-4.1657921514138699E-3</c:v>
                </c:pt>
                <c:pt idx="1141">
                  <c:v>1.4146149816657993E-2</c:v>
                </c:pt>
                <c:pt idx="1142">
                  <c:v>1.6939638857919704E-2</c:v>
                </c:pt>
                <c:pt idx="1143">
                  <c:v>-5.9729636623125533E-3</c:v>
                </c:pt>
                <c:pt idx="1144">
                  <c:v>1.8953985952857744E-2</c:v>
                </c:pt>
                <c:pt idx="1145">
                  <c:v>5.094211307379309E-3</c:v>
                </c:pt>
                <c:pt idx="1146">
                  <c:v>1.0744217105213807E-2</c:v>
                </c:pt>
                <c:pt idx="1147">
                  <c:v>-8.2481869622666338E-3</c:v>
                </c:pt>
                <c:pt idx="1148">
                  <c:v>-3.1619793484804794E-3</c:v>
                </c:pt>
                <c:pt idx="1149">
                  <c:v>-4.5300055929118412E-4</c:v>
                </c:pt>
                <c:pt idx="1150">
                  <c:v>1.8553797319013611E-2</c:v>
                </c:pt>
                <c:pt idx="1151">
                  <c:v>1.4973099798646016E-2</c:v>
                </c:pt>
                <c:pt idx="1152">
                  <c:v>6.0913631522379209E-3</c:v>
                </c:pt>
                <c:pt idx="1153">
                  <c:v>-1.9906388805641215E-3</c:v>
                </c:pt>
                <c:pt idx="1154">
                  <c:v>9.1286185844068589E-4</c:v>
                </c:pt>
                <c:pt idx="1155">
                  <c:v>1.128560597855526E-2</c:v>
                </c:pt>
                <c:pt idx="1156">
                  <c:v>-9.4706586942737443E-3</c:v>
                </c:pt>
                <c:pt idx="1157">
                  <c:v>9.6392383894821129E-3</c:v>
                </c:pt>
                <c:pt idx="1158">
                  <c:v>-5.5212660684086853E-3</c:v>
                </c:pt>
                <c:pt idx="1159">
                  <c:v>1.1458926290713932E-2</c:v>
                </c:pt>
                <c:pt idx="1160">
                  <c:v>1.0971282585040262E-2</c:v>
                </c:pt>
                <c:pt idx="1161">
                  <c:v>-5.6331094290658964E-4</c:v>
                </c:pt>
                <c:pt idx="1162">
                  <c:v>1.0387949510114947E-2</c:v>
                </c:pt>
                <c:pt idx="1163">
                  <c:v>4.9155568400591418E-3</c:v>
                </c:pt>
                <c:pt idx="1164">
                  <c:v>-2.3502476404075323E-3</c:v>
                </c:pt>
                <c:pt idx="1165">
                  <c:v>-1.701329002393919E-3</c:v>
                </c:pt>
                <c:pt idx="1166">
                  <c:v>-1.5985711305553764E-3</c:v>
                </c:pt>
                <c:pt idx="1167">
                  <c:v>-1.6979413980186427E-2</c:v>
                </c:pt>
                <c:pt idx="1168">
                  <c:v>-1.4998463619229144E-2</c:v>
                </c:pt>
                <c:pt idx="1169">
                  <c:v>-1.5848590226702605E-3</c:v>
                </c:pt>
                <c:pt idx="1170">
                  <c:v>6.4310926838194657E-3</c:v>
                </c:pt>
                <c:pt idx="1171">
                  <c:v>1.0831820974863784E-2</c:v>
                </c:pt>
                <c:pt idx="1172">
                  <c:v>-4.0688250078075007E-2</c:v>
                </c:pt>
                <c:pt idx="1173">
                  <c:v>1.6504794308691798E-3</c:v>
                </c:pt>
                <c:pt idx="1174">
                  <c:v>-1.0143300997082971E-2</c:v>
                </c:pt>
                <c:pt idx="1175">
                  <c:v>-1.624190635375046E-2</c:v>
                </c:pt>
                <c:pt idx="1176">
                  <c:v>1.4501859983077368E-2</c:v>
                </c:pt>
                <c:pt idx="1177">
                  <c:v>-1.6222789241113332E-2</c:v>
                </c:pt>
                <c:pt idx="1178">
                  <c:v>-5.4892912777566132E-3</c:v>
                </c:pt>
                <c:pt idx="1179">
                  <c:v>1.2755243766319747E-2</c:v>
                </c:pt>
                <c:pt idx="1180">
                  <c:v>1.5660188817133738E-2</c:v>
                </c:pt>
                <c:pt idx="1181">
                  <c:v>1.4871426927249267E-2</c:v>
                </c:pt>
                <c:pt idx="1182">
                  <c:v>-1.1530496987951853E-2</c:v>
                </c:pt>
                <c:pt idx="1183">
                  <c:v>-2.4459935088168912E-2</c:v>
                </c:pt>
                <c:pt idx="1184">
                  <c:v>-2.1157509008471048E-3</c:v>
                </c:pt>
                <c:pt idx="1185">
                  <c:v>-1.325964003658899E-2</c:v>
                </c:pt>
                <c:pt idx="1186">
                  <c:v>-8.0625261369746213E-3</c:v>
                </c:pt>
                <c:pt idx="1187">
                  <c:v>6.5338057354015541E-3</c:v>
                </c:pt>
                <c:pt idx="1188">
                  <c:v>-9.893061941416354E-4</c:v>
                </c:pt>
                <c:pt idx="1189">
                  <c:v>-2.3540858088600757E-2</c:v>
                </c:pt>
                <c:pt idx="1190">
                  <c:v>-1.4815649532885874E-2</c:v>
                </c:pt>
                <c:pt idx="1191">
                  <c:v>-1.2061736977017007E-2</c:v>
                </c:pt>
                <c:pt idx="1192">
                  <c:v>1.0091036338582087E-3</c:v>
                </c:pt>
                <c:pt idx="1193">
                  <c:v>-9.4470336314397274E-3</c:v>
                </c:pt>
                <c:pt idx="1194">
                  <c:v>9.5117724117917118E-3</c:v>
                </c:pt>
                <c:pt idx="1195">
                  <c:v>-1.4732432819225701E-2</c:v>
                </c:pt>
                <c:pt idx="1196">
                  <c:v>-6.5654970663031591E-3</c:v>
                </c:pt>
                <c:pt idx="1197">
                  <c:v>3.131121761671931E-2</c:v>
                </c:pt>
                <c:pt idx="1198">
                  <c:v>7.1378138946246493E-3</c:v>
                </c:pt>
                <c:pt idx="1199">
                  <c:v>4.9629238832757955E-3</c:v>
                </c:pt>
                <c:pt idx="1200">
                  <c:v>-1.7597673427324285E-2</c:v>
                </c:pt>
                <c:pt idx="1201">
                  <c:v>-1.6238475014461799E-2</c:v>
                </c:pt>
                <c:pt idx="1202">
                  <c:v>-1.4363740523824645E-2</c:v>
                </c:pt>
                <c:pt idx="1203">
                  <c:v>-1.400790346521612E-3</c:v>
                </c:pt>
                <c:pt idx="1204">
                  <c:v>-2.00149416112511E-2</c:v>
                </c:pt>
                <c:pt idx="1205">
                  <c:v>4.6076181237315085E-2</c:v>
                </c:pt>
                <c:pt idx="1206">
                  <c:v>-1.4225055996042422E-2</c:v>
                </c:pt>
                <c:pt idx="1207">
                  <c:v>2.8724648048987556E-2</c:v>
                </c:pt>
                <c:pt idx="1208">
                  <c:v>-1.1652367874570317E-2</c:v>
                </c:pt>
                <c:pt idx="1209">
                  <c:v>-3.8112793266558993E-3</c:v>
                </c:pt>
                <c:pt idx="1210">
                  <c:v>-8.736430505045056E-3</c:v>
                </c:pt>
                <c:pt idx="1211">
                  <c:v>2.7886688233152039E-2</c:v>
                </c:pt>
                <c:pt idx="1212">
                  <c:v>9.8514517928957514E-3</c:v>
                </c:pt>
                <c:pt idx="1213">
                  <c:v>6.9341892382846042E-3</c:v>
                </c:pt>
                <c:pt idx="1214">
                  <c:v>2.2739778182852472E-3</c:v>
                </c:pt>
                <c:pt idx="1215">
                  <c:v>-6.9401774038536854E-3</c:v>
                </c:pt>
                <c:pt idx="1216">
                  <c:v>1.8957455852235326E-2</c:v>
                </c:pt>
                <c:pt idx="1217">
                  <c:v>5.1104749358627851E-3</c:v>
                </c:pt>
                <c:pt idx="1218">
                  <c:v>-1.2689143242752179E-2</c:v>
                </c:pt>
                <c:pt idx="1219">
                  <c:v>-3.2049822540681734E-2</c:v>
                </c:pt>
                <c:pt idx="1220">
                  <c:v>8.9541224004374906E-3</c:v>
                </c:pt>
                <c:pt idx="1221">
                  <c:v>3.6315930076625865E-3</c:v>
                </c:pt>
                <c:pt idx="1222">
                  <c:v>9.512656470230689E-3</c:v>
                </c:pt>
                <c:pt idx="1223">
                  <c:v>-1.5954069074821243E-3</c:v>
                </c:pt>
                <c:pt idx="1224">
                  <c:v>1.2681708546098418E-2</c:v>
                </c:pt>
                <c:pt idx="1225">
                  <c:v>2.6195089461415019E-2</c:v>
                </c:pt>
                <c:pt idx="1226">
                  <c:v>3.5822291269164926E-3</c:v>
                </c:pt>
                <c:pt idx="1227">
                  <c:v>7.0986244543119791E-3</c:v>
                </c:pt>
                <c:pt idx="1228">
                  <c:v>-7.4406183835324935E-3</c:v>
                </c:pt>
                <c:pt idx="1229">
                  <c:v>-1.4686445910707618E-2</c:v>
                </c:pt>
                <c:pt idx="1230">
                  <c:v>1.1882341373389822E-2</c:v>
                </c:pt>
                <c:pt idx="1231">
                  <c:v>-2.5681014501178785E-3</c:v>
                </c:pt>
                <c:pt idx="1232">
                  <c:v>2.3401781864123908E-3</c:v>
                </c:pt>
                <c:pt idx="1233">
                  <c:v>8.6968477364197591E-3</c:v>
                </c:pt>
                <c:pt idx="1234">
                  <c:v>5.7265853743407123E-3</c:v>
                </c:pt>
                <c:pt idx="1235">
                  <c:v>-4.4889847604210401E-3</c:v>
                </c:pt>
                <c:pt idx="1236">
                  <c:v>-1.0385475973654157E-2</c:v>
                </c:pt>
                <c:pt idx="1237">
                  <c:v>-1.7714635169489936E-3</c:v>
                </c:pt>
                <c:pt idx="1238">
                  <c:v>3.1797295908630493E-2</c:v>
                </c:pt>
                <c:pt idx="1239">
                  <c:v>-1.1625748421477265E-2</c:v>
                </c:pt>
                <c:pt idx="1240">
                  <c:v>2.9244673027279998E-3</c:v>
                </c:pt>
                <c:pt idx="1241">
                  <c:v>-1.3859176356079965E-2</c:v>
                </c:pt>
                <c:pt idx="1242">
                  <c:v>-1.6106150591872408E-2</c:v>
                </c:pt>
                <c:pt idx="1243">
                  <c:v>3.6754741260299467E-3</c:v>
                </c:pt>
                <c:pt idx="1244">
                  <c:v>1.6134865218238236E-3</c:v>
                </c:pt>
                <c:pt idx="1245">
                  <c:v>-3.7773304326414428E-3</c:v>
                </c:pt>
                <c:pt idx="1246">
                  <c:v>3.1968014783578858E-2</c:v>
                </c:pt>
                <c:pt idx="1247">
                  <c:v>-1.34079102686065E-2</c:v>
                </c:pt>
                <c:pt idx="1248">
                  <c:v>-1.4442813582358414E-2</c:v>
                </c:pt>
                <c:pt idx="1249">
                  <c:v>-1.7337846416391033E-2</c:v>
                </c:pt>
                <c:pt idx="1250">
                  <c:v>-9.6320764753657813E-3</c:v>
                </c:pt>
                <c:pt idx="1251">
                  <c:v>-1.1368676305022784E-2</c:v>
                </c:pt>
                <c:pt idx="1252">
                  <c:v>7.5582955027881267E-3</c:v>
                </c:pt>
                <c:pt idx="1253">
                  <c:v>3.5735974214043268E-3</c:v>
                </c:pt>
                <c:pt idx="1254">
                  <c:v>-9.9997116727958274E-3</c:v>
                </c:pt>
                <c:pt idx="1255">
                  <c:v>7.3451737291002142E-3</c:v>
                </c:pt>
                <c:pt idx="1256">
                  <c:v>-3.5983246117047914E-3</c:v>
                </c:pt>
                <c:pt idx="1257">
                  <c:v>-6.335650185917599E-3</c:v>
                </c:pt>
                <c:pt idx="1258">
                  <c:v>6.1660041890177035E-3</c:v>
                </c:pt>
                <c:pt idx="1259">
                  <c:v>6.2881329980354495E-3</c:v>
                </c:pt>
                <c:pt idx="1260">
                  <c:v>-3.3668718557634796E-3</c:v>
                </c:pt>
                <c:pt idx="1261">
                  <c:v>-1.6146926614831879E-4</c:v>
                </c:pt>
                <c:pt idx="1262">
                  <c:v>-4.2815631236317415E-3</c:v>
                </c:pt>
                <c:pt idx="1263">
                  <c:v>2.2361039372817023E-2</c:v>
                </c:pt>
                <c:pt idx="1264">
                  <c:v>-5.7218977670454689E-3</c:v>
                </c:pt>
                <c:pt idx="1265">
                  <c:v>1.1133291797525587E-2</c:v>
                </c:pt>
                <c:pt idx="1266">
                  <c:v>1.1368750267122954E-2</c:v>
                </c:pt>
                <c:pt idx="1267">
                  <c:v>-4.2847043377266716E-3</c:v>
                </c:pt>
                <c:pt idx="1268">
                  <c:v>9.6717409133644777E-3</c:v>
                </c:pt>
                <c:pt idx="1269">
                  <c:v>7.4208257854951583E-4</c:v>
                </c:pt>
                <c:pt idx="1270">
                  <c:v>-2.3111885966706165E-2</c:v>
                </c:pt>
                <c:pt idx="1271">
                  <c:v>-7.162883981745344E-4</c:v>
                </c:pt>
                <c:pt idx="1272">
                  <c:v>1.7369926649137515E-2</c:v>
                </c:pt>
                <c:pt idx="1273">
                  <c:v>5.897434615942043E-3</c:v>
                </c:pt>
                <c:pt idx="1274">
                  <c:v>-4.7781535688010785E-3</c:v>
                </c:pt>
                <c:pt idx="1275">
                  <c:v>1.3223226496997059E-2</c:v>
                </c:pt>
                <c:pt idx="1276">
                  <c:v>4.3515585684260069E-3</c:v>
                </c:pt>
                <c:pt idx="1277">
                  <c:v>-1.0989635168807755E-3</c:v>
                </c:pt>
              </c:numCache>
            </c:numRef>
          </c:val>
          <c:smooth val="0"/>
          <c:extLst>
            <c:ext xmlns:c16="http://schemas.microsoft.com/office/drawing/2014/chart" uri="{C3380CC4-5D6E-409C-BE32-E72D297353CC}">
              <c16:uniqueId val="{00000001-ED33-407C-8652-1C6B31E31154}"/>
            </c:ext>
          </c:extLst>
        </c:ser>
        <c:dLbls>
          <c:showLegendKey val="0"/>
          <c:showVal val="0"/>
          <c:showCatName val="0"/>
          <c:showSerName val="0"/>
          <c:showPercent val="0"/>
          <c:showBubbleSize val="0"/>
        </c:dLbls>
        <c:smooth val="0"/>
        <c:axId val="1259291615"/>
        <c:axId val="1654979391"/>
      </c:lineChart>
      <c:catAx>
        <c:axId val="1259291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4979391"/>
        <c:crosses val="autoZero"/>
        <c:auto val="1"/>
        <c:lblAlgn val="ctr"/>
        <c:lblOffset val="100"/>
        <c:noMultiLvlLbl val="0"/>
      </c:catAx>
      <c:valAx>
        <c:axId val="1654979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9291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 change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combined!$F$1</c:f>
              <c:strCache>
                <c:ptCount val="1"/>
                <c:pt idx="0">
                  <c:v>App%chng</c:v>
                </c:pt>
              </c:strCache>
            </c:strRef>
          </c:tx>
          <c:spPr>
            <a:ln w="28575" cap="rnd">
              <a:solidFill>
                <a:schemeClr val="accent1"/>
              </a:solidFill>
              <a:round/>
            </a:ln>
            <a:effectLst/>
          </c:spPr>
          <c:marker>
            <c:symbol val="none"/>
          </c:marker>
          <c:val>
            <c:numRef>
              <c:f>combined!$F$2:$F$1342</c:f>
              <c:numCache>
                <c:formatCode>General</c:formatCode>
                <c:ptCount val="1341"/>
                <c:pt idx="0">
                  <c:v>0</c:v>
                </c:pt>
                <c:pt idx="1">
                  <c:v>1.3928043866289605E-2</c:v>
                </c:pt>
                <c:pt idx="2">
                  <c:v>5.7914565582861552E-5</c:v>
                </c:pt>
                <c:pt idx="3">
                  <c:v>5.2162515459023284E-3</c:v>
                </c:pt>
                <c:pt idx="4">
                  <c:v>5.2467941594374901E-3</c:v>
                </c:pt>
                <c:pt idx="5">
                  <c:v>1.1470948713693133E-3</c:v>
                </c:pt>
                <c:pt idx="6">
                  <c:v>-7.9633341056813429E-3</c:v>
                </c:pt>
                <c:pt idx="7">
                  <c:v>8.2582118674473307E-3</c:v>
                </c:pt>
                <c:pt idx="8">
                  <c:v>9.1070281025722975E-3</c:v>
                </c:pt>
                <c:pt idx="9">
                  <c:v>9.7627430928706078E-3</c:v>
                </c:pt>
                <c:pt idx="10">
                  <c:v>-9.8369875137487364E-3</c:v>
                </c:pt>
                <c:pt idx="11">
                  <c:v>1.8279898644559624E-2</c:v>
                </c:pt>
                <c:pt idx="12">
                  <c:v>-4.2370296980994114E-3</c:v>
                </c:pt>
                <c:pt idx="13">
                  <c:v>-7.3343933710319255E-3</c:v>
                </c:pt>
                <c:pt idx="14">
                  <c:v>0</c:v>
                </c:pt>
                <c:pt idx="15">
                  <c:v>-2.820304504900139E-4</c:v>
                </c:pt>
                <c:pt idx="16">
                  <c:v>-1.5458414668547244E-2</c:v>
                </c:pt>
                <c:pt idx="17">
                  <c:v>-1.4383107314952898E-2</c:v>
                </c:pt>
                <c:pt idx="18">
                  <c:v>-1.0697651162790776E-2</c:v>
                </c:pt>
                <c:pt idx="19">
                  <c:v>-2.7209707870011486E-2</c:v>
                </c:pt>
                <c:pt idx="20">
                  <c:v>8.0951851628102769E-3</c:v>
                </c:pt>
                <c:pt idx="21">
                  <c:v>1.7978306897065025E-3</c:v>
                </c:pt>
                <c:pt idx="22">
                  <c:v>-6.998863432433975E-3</c:v>
                </c:pt>
                <c:pt idx="23">
                  <c:v>-4.1566216867469863E-2</c:v>
                </c:pt>
                <c:pt idx="24">
                  <c:v>-2.6838515306674214E-2</c:v>
                </c:pt>
                <c:pt idx="25">
                  <c:v>5.3348808370470839E-2</c:v>
                </c:pt>
                <c:pt idx="26">
                  <c:v>-1.7168459554073451E-2</c:v>
                </c:pt>
                <c:pt idx="27">
                  <c:v>-2.0088490615184574E-2</c:v>
                </c:pt>
                <c:pt idx="28">
                  <c:v>9.1041696515352481E-3</c:v>
                </c:pt>
                <c:pt idx="29">
                  <c:v>2.1766536277602517E-2</c:v>
                </c:pt>
                <c:pt idx="30">
                  <c:v>6.7304478352689405E-3</c:v>
                </c:pt>
                <c:pt idx="31">
                  <c:v>4.1400885250288774E-2</c:v>
                </c:pt>
                <c:pt idx="32">
                  <c:v>1.5136392726845768E-2</c:v>
                </c:pt>
                <c:pt idx="33">
                  <c:v>-1.7985379438385492E-3</c:v>
                </c:pt>
                <c:pt idx="34">
                  <c:v>4.5335424694323825E-3</c:v>
                </c:pt>
                <c:pt idx="35">
                  <c:v>-5.9595903488978254E-3</c:v>
                </c:pt>
                <c:pt idx="36">
                  <c:v>1.0884726172648903E-2</c:v>
                </c:pt>
                <c:pt idx="37">
                  <c:v>1.5431611677319141E-2</c:v>
                </c:pt>
                <c:pt idx="38">
                  <c:v>1.5593988518560203E-2</c:v>
                </c:pt>
                <c:pt idx="39">
                  <c:v>8.9328862564874072E-4</c:v>
                </c:pt>
                <c:pt idx="40">
                  <c:v>-4.0165347320435555E-3</c:v>
                </c:pt>
                <c:pt idx="41">
                  <c:v>-3.2149592568593878E-2</c:v>
                </c:pt>
                <c:pt idx="42">
                  <c:v>1.3946782084565151E-2</c:v>
                </c:pt>
                <c:pt idx="43">
                  <c:v>1.541005580000886E-2</c:v>
                </c:pt>
                <c:pt idx="44">
                  <c:v>-1.6693833585659405E-2</c:v>
                </c:pt>
                <c:pt idx="45">
                  <c:v>3.0867268072087861E-3</c:v>
                </c:pt>
                <c:pt idx="46">
                  <c:v>1.4132733397144527E-2</c:v>
                </c:pt>
                <c:pt idx="47">
                  <c:v>1.3092739352990053E-2</c:v>
                </c:pt>
                <c:pt idx="48">
                  <c:v>1.275724722423861E-2</c:v>
                </c:pt>
                <c:pt idx="49">
                  <c:v>-1.2432159755346136E-2</c:v>
                </c:pt>
                <c:pt idx="50">
                  <c:v>-1.0093211619644568E-2</c:v>
                </c:pt>
                <c:pt idx="51">
                  <c:v>8.4029131652659645E-4</c:v>
                </c:pt>
                <c:pt idx="52">
                  <c:v>-7.4446350940782354E-3</c:v>
                </c:pt>
                <c:pt idx="53">
                  <c:v>-1.1730227307456485E-2</c:v>
                </c:pt>
                <c:pt idx="54">
                  <c:v>-1.1413603939428509E-3</c:v>
                </c:pt>
                <c:pt idx="55">
                  <c:v>-2.8793374259295051E-2</c:v>
                </c:pt>
                <c:pt idx="56">
                  <c:v>-9.4705882352941976E-3</c:v>
                </c:pt>
                <c:pt idx="57">
                  <c:v>-1.9003028683412613E-3</c:v>
                </c:pt>
                <c:pt idx="58">
                  <c:v>3.3378852460101013E-2</c:v>
                </c:pt>
                <c:pt idx="59">
                  <c:v>-3.7022065270477432E-2</c:v>
                </c:pt>
                <c:pt idx="60">
                  <c:v>3.3482571001495509E-3</c:v>
                </c:pt>
                <c:pt idx="61">
                  <c:v>-6.9721472372839214E-3</c:v>
                </c:pt>
                <c:pt idx="62">
                  <c:v>6.0009601536245806E-3</c:v>
                </c:pt>
                <c:pt idx="63">
                  <c:v>-1.6463827248866456E-2</c:v>
                </c:pt>
                <c:pt idx="64">
                  <c:v>4.6700605368738338E-2</c:v>
                </c:pt>
                <c:pt idx="65">
                  <c:v>-9.3290068374088167E-3</c:v>
                </c:pt>
                <c:pt idx="66">
                  <c:v>-6.3753640989646435E-3</c:v>
                </c:pt>
                <c:pt idx="67">
                  <c:v>1.8365881366473161E-2</c:v>
                </c:pt>
                <c:pt idx="68">
                  <c:v>-4.4508901734104057E-3</c:v>
                </c:pt>
                <c:pt idx="69">
                  <c:v>6.8513500981558792E-3</c:v>
                </c:pt>
                <c:pt idx="70">
                  <c:v>7.9003285185323836E-3</c:v>
                </c:pt>
                <c:pt idx="71">
                  <c:v>1.4303696075065797E-3</c:v>
                </c:pt>
                <c:pt idx="72">
                  <c:v>8.3414500371364782E-3</c:v>
                </c:pt>
                <c:pt idx="73">
                  <c:v>7.4791317926425644E-3</c:v>
                </c:pt>
                <c:pt idx="74">
                  <c:v>-2.2777122159093974E-2</c:v>
                </c:pt>
                <c:pt idx="75">
                  <c:v>-1.8185935041112676E-2</c:v>
                </c:pt>
                <c:pt idx="76">
                  <c:v>-2.2098521824219317E-2</c:v>
                </c:pt>
                <c:pt idx="77">
                  <c:v>-6.9531858778398665E-3</c:v>
                </c:pt>
                <c:pt idx="78">
                  <c:v>-1.8410116496649975E-2</c:v>
                </c:pt>
                <c:pt idx="79">
                  <c:v>9.2239579196644432E-3</c:v>
                </c:pt>
                <c:pt idx="80">
                  <c:v>-7.3114795835107279E-4</c:v>
                </c:pt>
                <c:pt idx="81">
                  <c:v>-1.1402414634146258E-2</c:v>
                </c:pt>
                <c:pt idx="82">
                  <c:v>2.6398568398234127E-2</c:v>
                </c:pt>
                <c:pt idx="83">
                  <c:v>5.3001573150614274E-2</c:v>
                </c:pt>
                <c:pt idx="84">
                  <c:v>3.7094562280308098E-3</c:v>
                </c:pt>
                <c:pt idx="85">
                  <c:v>1.3475073607571593E-2</c:v>
                </c:pt>
                <c:pt idx="86">
                  <c:v>3.887793548387096E-2</c:v>
                </c:pt>
                <c:pt idx="87">
                  <c:v>-1.0259639713128383E-3</c:v>
                </c:pt>
                <c:pt idx="88">
                  <c:v>8.4328880818879404E-3</c:v>
                </c:pt>
                <c:pt idx="89">
                  <c:v>6.3789867300136733E-3</c:v>
                </c:pt>
                <c:pt idx="90">
                  <c:v>9.3214017402492438E-3</c:v>
                </c:pt>
                <c:pt idx="91">
                  <c:v>-2.5331573690821072E-3</c:v>
                </c:pt>
                <c:pt idx="92">
                  <c:v>-1.1798296636120769E-2</c:v>
                </c:pt>
                <c:pt idx="93">
                  <c:v>-3.8012206874397671E-3</c:v>
                </c:pt>
                <c:pt idx="94">
                  <c:v>1.0372397038860764E-2</c:v>
                </c:pt>
                <c:pt idx="95">
                  <c:v>-4.3084893617021938E-3</c:v>
                </c:pt>
                <c:pt idx="96">
                  <c:v>4.3271327671963317E-3</c:v>
                </c:pt>
                <c:pt idx="97">
                  <c:v>2.0212978723404989E-3</c:v>
                </c:pt>
                <c:pt idx="98">
                  <c:v>-1.0776069417643769E-2</c:v>
                </c:pt>
                <c:pt idx="99">
                  <c:v>1.2986294049421225E-2</c:v>
                </c:pt>
                <c:pt idx="100">
                  <c:v>-2.8606663588352749E-3</c:v>
                </c:pt>
                <c:pt idx="101">
                  <c:v>-3.3469054528375876E-3</c:v>
                </c:pt>
                <c:pt idx="102">
                  <c:v>6.3961617741506882E-4</c:v>
                </c:pt>
                <c:pt idx="103">
                  <c:v>-2.6635414447048794E-3</c:v>
                </c:pt>
                <c:pt idx="104">
                  <c:v>4.1128298258733048E-3</c:v>
                </c:pt>
                <c:pt idx="105">
                  <c:v>1.9415904688208779E-2</c:v>
                </c:pt>
                <c:pt idx="106">
                  <c:v>7.4619494886245833E-3</c:v>
                </c:pt>
                <c:pt idx="107">
                  <c:v>2.9004815703949855E-3</c:v>
                </c:pt>
                <c:pt idx="108">
                  <c:v>2.633868664279801E-3</c:v>
                </c:pt>
                <c:pt idx="109">
                  <c:v>-1.5298238384670851E-2</c:v>
                </c:pt>
                <c:pt idx="110">
                  <c:v>9.4161217764301432E-4</c:v>
                </c:pt>
                <c:pt idx="111">
                  <c:v>2.0899920735819262E-4</c:v>
                </c:pt>
                <c:pt idx="112">
                  <c:v>5.381681383562366E-3</c:v>
                </c:pt>
                <c:pt idx="113">
                  <c:v>-4.5213387381768336E-3</c:v>
                </c:pt>
                <c:pt idx="114">
                  <c:v>-7.9352856604482241E-3</c:v>
                </c:pt>
                <c:pt idx="115">
                  <c:v>-1.131398200284159E-2</c:v>
                </c:pt>
                <c:pt idx="116">
                  <c:v>-1.4583797858552457E-2</c:v>
                </c:pt>
                <c:pt idx="117">
                  <c:v>6.5356378956466258E-3</c:v>
                </c:pt>
                <c:pt idx="118">
                  <c:v>4.8295785423309312E-3</c:v>
                </c:pt>
                <c:pt idx="119">
                  <c:v>-6.034734312416629E-3</c:v>
                </c:pt>
                <c:pt idx="120">
                  <c:v>-1.4614249185777917E-2</c:v>
                </c:pt>
                <c:pt idx="121">
                  <c:v>-2.2354853755936831E-3</c:v>
                </c:pt>
                <c:pt idx="122">
                  <c:v>1.2241062085555235E-2</c:v>
                </c:pt>
                <c:pt idx="123">
                  <c:v>-6.100459020686894E-3</c:v>
                </c:pt>
                <c:pt idx="124">
                  <c:v>1.1895621427675385E-2</c:v>
                </c:pt>
                <c:pt idx="125">
                  <c:v>-1.3258812099793373E-2</c:v>
                </c:pt>
                <c:pt idx="126">
                  <c:v>2.1597126684925454E-2</c:v>
                </c:pt>
                <c:pt idx="127">
                  <c:v>-1.3472475146598925E-2</c:v>
                </c:pt>
                <c:pt idx="128">
                  <c:v>8.6367269488652311E-4</c:v>
                </c:pt>
                <c:pt idx="129">
                  <c:v>2.2004098802718221E-2</c:v>
                </c:pt>
                <c:pt idx="130">
                  <c:v>6.3852664907651071E-3</c:v>
                </c:pt>
                <c:pt idx="131">
                  <c:v>-1.1588316854351912E-2</c:v>
                </c:pt>
                <c:pt idx="132">
                  <c:v>5.4641909814323666E-3</c:v>
                </c:pt>
                <c:pt idx="133">
                  <c:v>8.178124835118511E-3</c:v>
                </c:pt>
                <c:pt idx="134">
                  <c:v>2.3027213732467427E-3</c:v>
                </c:pt>
                <c:pt idx="135">
                  <c:v>-9.2418753291170566E-3</c:v>
                </c:pt>
                <c:pt idx="136">
                  <c:v>1.0698287220026357E-2</c:v>
                </c:pt>
                <c:pt idx="137">
                  <c:v>-1.0897882990927175E-2</c:v>
                </c:pt>
                <c:pt idx="138">
                  <c:v>1.1017955379451695E-2</c:v>
                </c:pt>
                <c:pt idx="139">
                  <c:v>-5.7357805819167927E-3</c:v>
                </c:pt>
                <c:pt idx="140">
                  <c:v>9.2825890196177492E-3</c:v>
                </c:pt>
                <c:pt idx="141">
                  <c:v>3.1696545215829136E-3</c:v>
                </c:pt>
                <c:pt idx="142">
                  <c:v>8.0286130328108014E-3</c:v>
                </c:pt>
                <c:pt idx="143">
                  <c:v>1.9526437490364592E-3</c:v>
                </c:pt>
                <c:pt idx="144">
                  <c:v>-1.5847027727636753E-2</c:v>
                </c:pt>
                <c:pt idx="145">
                  <c:v>-8.337613687862979E-3</c:v>
                </c:pt>
                <c:pt idx="146">
                  <c:v>4.6400419413548791E-2</c:v>
                </c:pt>
                <c:pt idx="147">
                  <c:v>7.2816550538511446E-3</c:v>
                </c:pt>
                <c:pt idx="148">
                  <c:v>3.2156745438229078E-2</c:v>
                </c:pt>
                <c:pt idx="149">
                  <c:v>4.6853113075399641E-3</c:v>
                </c:pt>
                <c:pt idx="150">
                  <c:v>6.3461923076923148E-3</c:v>
                </c:pt>
                <c:pt idx="151">
                  <c:v>-1.5622032653467127E-2</c:v>
                </c:pt>
                <c:pt idx="152">
                  <c:v>1.688908484563776E-2</c:v>
                </c:pt>
                <c:pt idx="153">
                  <c:v>-1.0356512193957846E-2</c:v>
                </c:pt>
                <c:pt idx="154">
                  <c:v>9.4039158950617215E-3</c:v>
                </c:pt>
                <c:pt idx="155">
                  <c:v>4.0610005075914961E-3</c:v>
                </c:pt>
                <c:pt idx="156">
                  <c:v>-4.4728015897829336E-3</c:v>
                </c:pt>
                <c:pt idx="157">
                  <c:v>1.2092534174553108E-2</c:v>
                </c:pt>
                <c:pt idx="158">
                  <c:v>7.9811286894922676E-3</c:v>
                </c:pt>
                <c:pt idx="159">
                  <c:v>2.1832851914676758E-2</c:v>
                </c:pt>
                <c:pt idx="160">
                  <c:v>-5.9605866681123705E-3</c:v>
                </c:pt>
                <c:pt idx="161">
                  <c:v>-1.2453855858784941E-2</c:v>
                </c:pt>
                <c:pt idx="162">
                  <c:v>2.5688182132155499E-3</c:v>
                </c:pt>
                <c:pt idx="163">
                  <c:v>9.084631132900322E-3</c:v>
                </c:pt>
                <c:pt idx="164">
                  <c:v>2.5391688812864445E-3</c:v>
                </c:pt>
                <c:pt idx="165">
                  <c:v>8.5655264495704125E-3</c:v>
                </c:pt>
                <c:pt idx="166">
                  <c:v>5.2052236008442122E-3</c:v>
                </c:pt>
                <c:pt idx="167">
                  <c:v>1.4081345049515163E-2</c:v>
                </c:pt>
                <c:pt idx="168">
                  <c:v>1.4602445688689814E-2</c:v>
                </c:pt>
                <c:pt idx="169">
                  <c:v>8.3881861001842296E-3</c:v>
                </c:pt>
                <c:pt idx="170">
                  <c:v>2.5392933314777777E-3</c:v>
                </c:pt>
                <c:pt idx="171">
                  <c:v>-1.2052962800943919E-2</c:v>
                </c:pt>
                <c:pt idx="172">
                  <c:v>-1.9360774775419247E-2</c:v>
                </c:pt>
                <c:pt idx="173">
                  <c:v>-4.0568490761560116E-3</c:v>
                </c:pt>
                <c:pt idx="174">
                  <c:v>-1.3306178109186287E-2</c:v>
                </c:pt>
                <c:pt idx="175">
                  <c:v>3.1787569960782837E-2</c:v>
                </c:pt>
                <c:pt idx="176">
                  <c:v>-6.3127944107264598E-3</c:v>
                </c:pt>
                <c:pt idx="177">
                  <c:v>9.9767177885340397E-3</c:v>
                </c:pt>
                <c:pt idx="178">
                  <c:v>-1.5946879291251395E-2</c:v>
                </c:pt>
                <c:pt idx="179">
                  <c:v>-1.9626379279815528E-2</c:v>
                </c:pt>
                <c:pt idx="180">
                  <c:v>3.2600579736464094E-3</c:v>
                </c:pt>
                <c:pt idx="181">
                  <c:v>7.9634050343249385E-3</c:v>
                </c:pt>
                <c:pt idx="182">
                  <c:v>2.4518524799881595E-3</c:v>
                </c:pt>
                <c:pt idx="183">
                  <c:v>-1.7936371048102182E-2</c:v>
                </c:pt>
                <c:pt idx="184">
                  <c:v>1.3513476117942024E-2</c:v>
                </c:pt>
                <c:pt idx="185">
                  <c:v>5.6882821387940841E-3</c:v>
                </c:pt>
                <c:pt idx="186">
                  <c:v>1.2760217194570142E-2</c:v>
                </c:pt>
                <c:pt idx="187">
                  <c:v>4.3337680516927282E-3</c:v>
                </c:pt>
                <c:pt idx="188">
                  <c:v>1.4057583132971447E-2</c:v>
                </c:pt>
                <c:pt idx="189">
                  <c:v>-3.0708313765445239E-3</c:v>
                </c:pt>
                <c:pt idx="190">
                  <c:v>1.2321249724972503E-2</c:v>
                </c:pt>
                <c:pt idx="191">
                  <c:v>3.1732057696464977E-3</c:v>
                </c:pt>
                <c:pt idx="192">
                  <c:v>-1.2219395094895629E-2</c:v>
                </c:pt>
                <c:pt idx="193">
                  <c:v>-2.5223722575057991E-2</c:v>
                </c:pt>
                <c:pt idx="194">
                  <c:v>6.4353177108026505E-3</c:v>
                </c:pt>
                <c:pt idx="195">
                  <c:v>8.1381148274011876E-3</c:v>
                </c:pt>
                <c:pt idx="196">
                  <c:v>-4.8523035624127131E-2</c:v>
                </c:pt>
                <c:pt idx="197">
                  <c:v>2.7503243939898434E-2</c:v>
                </c:pt>
                <c:pt idx="198">
                  <c:v>3.3572452590508984E-3</c:v>
                </c:pt>
                <c:pt idx="199">
                  <c:v>-1.0083251761923408E-2</c:v>
                </c:pt>
                <c:pt idx="200">
                  <c:v>1.5393103380737358E-2</c:v>
                </c:pt>
                <c:pt idx="201">
                  <c:v>-1.9973027081007105E-2</c:v>
                </c:pt>
                <c:pt idx="202">
                  <c:v>9.1800238685393702E-4</c:v>
                </c:pt>
                <c:pt idx="203">
                  <c:v>7.933578059865689E-3</c:v>
                </c:pt>
                <c:pt idx="204">
                  <c:v>-1.8017162492093813E-2</c:v>
                </c:pt>
                <c:pt idx="205">
                  <c:v>3.1367316869758556E-2</c:v>
                </c:pt>
                <c:pt idx="206">
                  <c:v>-2.1967654197029566E-2</c:v>
                </c:pt>
                <c:pt idx="207">
                  <c:v>-8.3138851384360352E-3</c:v>
                </c:pt>
                <c:pt idx="208">
                  <c:v>1.5238592505366976E-2</c:v>
                </c:pt>
                <c:pt idx="209">
                  <c:v>-3.6680559575152843E-2</c:v>
                </c:pt>
                <c:pt idx="210">
                  <c:v>2.7137164182322187E-2</c:v>
                </c:pt>
                <c:pt idx="211">
                  <c:v>1.000553282911221E-2</c:v>
                </c:pt>
                <c:pt idx="212">
                  <c:v>-4.3369093022248929E-2</c:v>
                </c:pt>
                <c:pt idx="213">
                  <c:v>-2.5053685992771444E-2</c:v>
                </c:pt>
                <c:pt idx="214">
                  <c:v>-1.1649554348515891E-2</c:v>
                </c:pt>
                <c:pt idx="215">
                  <c:v>2.0057448494453307E-2</c:v>
                </c:pt>
                <c:pt idx="216">
                  <c:v>1.9468835267271938E-2</c:v>
                </c:pt>
                <c:pt idx="217">
                  <c:v>-2.1097209659914455E-2</c:v>
                </c:pt>
                <c:pt idx="218">
                  <c:v>-3.1865744940583904E-2</c:v>
                </c:pt>
                <c:pt idx="219">
                  <c:v>-3.7035155778894401E-2</c:v>
                </c:pt>
                <c:pt idx="220">
                  <c:v>1.1845681535340278E-2</c:v>
                </c:pt>
                <c:pt idx="221">
                  <c:v>-2.8416669558191686E-2</c:v>
                </c:pt>
                <c:pt idx="222">
                  <c:v>1.1200169860396061E-2</c:v>
                </c:pt>
                <c:pt idx="223">
                  <c:v>-2.6246719160104987E-3</c:v>
                </c:pt>
                <c:pt idx="224">
                  <c:v>-6.1210547368421124E-2</c:v>
                </c:pt>
                <c:pt idx="225">
                  <c:v>7.6246007204037484E-3</c:v>
                </c:pt>
                <c:pt idx="226">
                  <c:v>-2.6651043824649126E-2</c:v>
                </c:pt>
                <c:pt idx="227">
                  <c:v>-4.0013718074454179E-3</c:v>
                </c:pt>
                <c:pt idx="228">
                  <c:v>-1.5668089631127407E-2</c:v>
                </c:pt>
                <c:pt idx="229">
                  <c:v>3.0435543826844932E-2</c:v>
                </c:pt>
                <c:pt idx="230">
                  <c:v>3.3554054966424524E-2</c:v>
                </c:pt>
                <c:pt idx="231">
                  <c:v>-1.2974991503887048E-2</c:v>
                </c:pt>
                <c:pt idx="232">
                  <c:v>2.3129492401330713E-2</c:v>
                </c:pt>
                <c:pt idx="233">
                  <c:v>-1.902857989684132E-2</c:v>
                </c:pt>
                <c:pt idx="234">
                  <c:v>-5.078751148466451E-2</c:v>
                </c:pt>
                <c:pt idx="235">
                  <c:v>1.0072240569917096E-2</c:v>
                </c:pt>
                <c:pt idx="236">
                  <c:v>-4.8936560056797272E-2</c:v>
                </c:pt>
                <c:pt idx="237">
                  <c:v>4.0363660606060524E-2</c:v>
                </c:pt>
                <c:pt idx="238">
                  <c:v>-7.3401606119034525E-3</c:v>
                </c:pt>
                <c:pt idx="239">
                  <c:v>5.2823946141970204E-4</c:v>
                </c:pt>
                <c:pt idx="240">
                  <c:v>-8.7395387708478142E-3</c:v>
                </c:pt>
                <c:pt idx="241">
                  <c:v>-2.1005940828402375E-2</c:v>
                </c:pt>
                <c:pt idx="242">
                  <c:v>-4.2304020363944256E-4</c:v>
                </c:pt>
                <c:pt idx="243">
                  <c:v>3.7489175535392184E-3</c:v>
                </c:pt>
                <c:pt idx="244">
                  <c:v>-3.3734987951807245E-2</c:v>
                </c:pt>
                <c:pt idx="245">
                  <c:v>-2.2069776661834146E-2</c:v>
                </c:pt>
                <c:pt idx="246">
                  <c:v>-5.5527272727272828E-2</c:v>
                </c:pt>
                <c:pt idx="247">
                  <c:v>1.0125683975737495E-3</c:v>
                </c:pt>
                <c:pt idx="248">
                  <c:v>5.0842830725749757E-2</c:v>
                </c:pt>
                <c:pt idx="249">
                  <c:v>1.0651976659444898E-2</c:v>
                </c:pt>
                <c:pt idx="250">
                  <c:v>6.5396825396825467E-3</c:v>
                </c:pt>
                <c:pt idx="251">
                  <c:v>-2.2960953762694851E-2</c:v>
                </c:pt>
                <c:pt idx="252">
                  <c:v>-7.0437110207243775E-2</c:v>
                </c:pt>
                <c:pt idx="253">
                  <c:v>3.8200028842895737E-3</c:v>
                </c:pt>
                <c:pt idx="254">
                  <c:v>2.8852113748010777E-2</c:v>
                </c:pt>
                <c:pt idx="255">
                  <c:v>5.7834567796492316E-3</c:v>
                </c:pt>
                <c:pt idx="256">
                  <c:v>1.1567237538572812E-2</c:v>
                </c:pt>
                <c:pt idx="257">
                  <c:v>7.9979381583944274E-3</c:v>
                </c:pt>
                <c:pt idx="258">
                  <c:v>2.4918295081968115E-3</c:v>
                </c:pt>
                <c:pt idx="259">
                  <c:v>-1.3278361766657273E-2</c:v>
                </c:pt>
                <c:pt idx="260">
                  <c:v>-3.8449053313938334E-3</c:v>
                </c:pt>
                <c:pt idx="261">
                  <c:v>1.8699646803762727E-2</c:v>
                </c:pt>
                <c:pt idx="262">
                  <c:v>7.3164097204075395E-3</c:v>
                </c:pt>
                <c:pt idx="263">
                  <c:v>2.1400804705598055E-2</c:v>
                </c:pt>
                <c:pt idx="264">
                  <c:v>-6.9206095238096097E-3</c:v>
                </c:pt>
                <c:pt idx="265">
                  <c:v>-1.4449280367002543E-2</c:v>
                </c:pt>
                <c:pt idx="266">
                  <c:v>-2.5943562812500061E-4</c:v>
                </c:pt>
                <c:pt idx="267">
                  <c:v>8.8897281162804882E-3</c:v>
                </c:pt>
                <c:pt idx="268">
                  <c:v>1.9937998969334447E-3</c:v>
                </c:pt>
                <c:pt idx="269">
                  <c:v>2.9527442301941174E-3</c:v>
                </c:pt>
                <c:pt idx="270">
                  <c:v>4.48E-2</c:v>
                </c:pt>
                <c:pt idx="271">
                  <c:v>1.7519142419601921E-2</c:v>
                </c:pt>
                <c:pt idx="272">
                  <c:v>5.1171392450784061E-3</c:v>
                </c:pt>
                <c:pt idx="273">
                  <c:v>2.6952322618479917E-3</c:v>
                </c:pt>
                <c:pt idx="274">
                  <c:v>3.2554780895889757E-2</c:v>
                </c:pt>
                <c:pt idx="275">
                  <c:v>1.0355154460256762E-2</c:v>
                </c:pt>
                <c:pt idx="276">
                  <c:v>-1.2882909264605063E-2</c:v>
                </c:pt>
                <c:pt idx="277">
                  <c:v>-1.9779513678863735E-2</c:v>
                </c:pt>
                <c:pt idx="278">
                  <c:v>1.219007012982852E-2</c:v>
                </c:pt>
                <c:pt idx="279">
                  <c:v>-5.5539080840945124E-3</c:v>
                </c:pt>
                <c:pt idx="280">
                  <c:v>7.5837268626112219E-3</c:v>
                </c:pt>
                <c:pt idx="281">
                  <c:v>-9.8021588190676159E-3</c:v>
                </c:pt>
                <c:pt idx="282">
                  <c:v>9.0742556561544223E-3</c:v>
                </c:pt>
                <c:pt idx="283">
                  <c:v>-8.9926540145986115E-3</c:v>
                </c:pt>
                <c:pt idx="284">
                  <c:v>8.7207349610165588E-3</c:v>
                </c:pt>
                <c:pt idx="285">
                  <c:v>3.5632921651197209E-3</c:v>
                </c:pt>
                <c:pt idx="286">
                  <c:v>-1.2805820423612375E-3</c:v>
                </c:pt>
                <c:pt idx="287">
                  <c:v>1.503674087889016E-2</c:v>
                </c:pt>
                <c:pt idx="288">
                  <c:v>-2.5838079333071143E-3</c:v>
                </c:pt>
                <c:pt idx="289">
                  <c:v>-2.8783603533079111E-3</c:v>
                </c:pt>
                <c:pt idx="290">
                  <c:v>6.4084056851958218E-3</c:v>
                </c:pt>
                <c:pt idx="291">
                  <c:v>-2.2950893852643849E-4</c:v>
                </c:pt>
                <c:pt idx="292">
                  <c:v>8.0904521459719218E-3</c:v>
                </c:pt>
                <c:pt idx="293">
                  <c:v>1.4229608646374669E-3</c:v>
                </c:pt>
                <c:pt idx="294">
                  <c:v>-7.2183924697421303E-3</c:v>
                </c:pt>
                <c:pt idx="295">
                  <c:v>-4.5800881662563771E-3</c:v>
                </c:pt>
                <c:pt idx="296">
                  <c:v>-2.0417484797089346E-2</c:v>
                </c:pt>
                <c:pt idx="297">
                  <c:v>3.0354601674278912E-2</c:v>
                </c:pt>
                <c:pt idx="298">
                  <c:v>2.5699446676176501E-2</c:v>
                </c:pt>
                <c:pt idx="299">
                  <c:v>1.2500000000000001E-2</c:v>
                </c:pt>
                <c:pt idx="300">
                  <c:v>9.0534540466392175E-3</c:v>
                </c:pt>
                <c:pt idx="301">
                  <c:v>5.1659382345161011E-3</c:v>
                </c:pt>
                <c:pt idx="302">
                  <c:v>5.1392802752813441E-3</c:v>
                </c:pt>
                <c:pt idx="303">
                  <c:v>1.3724456109268982E-2</c:v>
                </c:pt>
                <c:pt idx="304">
                  <c:v>-1.1255704326808431E-2</c:v>
                </c:pt>
                <c:pt idx="305">
                  <c:v>2.0351222044809582E-2</c:v>
                </c:pt>
                <c:pt idx="306">
                  <c:v>2.7997010251615474E-2</c:v>
                </c:pt>
                <c:pt idx="307">
                  <c:v>-1.9606839758510141E-2</c:v>
                </c:pt>
                <c:pt idx="308">
                  <c:v>7.8329070614144595E-4</c:v>
                </c:pt>
                <c:pt idx="309">
                  <c:v>-1.5183157358172583E-2</c:v>
                </c:pt>
                <c:pt idx="310">
                  <c:v>1.0595814569536357E-3</c:v>
                </c:pt>
                <c:pt idx="311">
                  <c:v>4.657338018678835E-3</c:v>
                </c:pt>
                <c:pt idx="312">
                  <c:v>9.5348469683399547E-3</c:v>
                </c:pt>
                <c:pt idx="313">
                  <c:v>-2.8699853892714092E-3</c:v>
                </c:pt>
                <c:pt idx="314">
                  <c:v>1.130359540119508E-2</c:v>
                </c:pt>
                <c:pt idx="315">
                  <c:v>7.9689107373868678E-3</c:v>
                </c:pt>
                <c:pt idx="316">
                  <c:v>8.5220189341143684E-3</c:v>
                </c:pt>
                <c:pt idx="317">
                  <c:v>-1.5269025508155896E-4</c:v>
                </c:pt>
                <c:pt idx="318">
                  <c:v>1.9855452601568142E-2</c:v>
                </c:pt>
                <c:pt idx="319">
                  <c:v>-8.1869805037148493E-3</c:v>
                </c:pt>
                <c:pt idx="320">
                  <c:v>1.0922166737353221E-2</c:v>
                </c:pt>
                <c:pt idx="321">
                  <c:v>-8.2151453038528319E-3</c:v>
                </c:pt>
                <c:pt idx="322">
                  <c:v>-3.1124297813740227E-3</c:v>
                </c:pt>
                <c:pt idx="323">
                  <c:v>4.431503676100187E-3</c:v>
                </c:pt>
                <c:pt idx="324">
                  <c:v>4.0100269122632587E-4</c:v>
                </c:pt>
                <c:pt idx="325">
                  <c:v>1.7941285674703114E-2</c:v>
                </c:pt>
                <c:pt idx="326">
                  <c:v>-1.4277077870756443E-3</c:v>
                </c:pt>
                <c:pt idx="327">
                  <c:v>7.8883399891534096E-3</c:v>
                </c:pt>
                <c:pt idx="328">
                  <c:v>1.4332574057920107E-2</c:v>
                </c:pt>
                <c:pt idx="329">
                  <c:v>-2.5559413580246966E-3</c:v>
                </c:pt>
                <c:pt idx="330">
                  <c:v>-9.3313735918387798E-3</c:v>
                </c:pt>
                <c:pt idx="331">
                  <c:v>-2.4402148341713943E-3</c:v>
                </c:pt>
                <c:pt idx="332">
                  <c:v>-6.5557536812427325E-3</c:v>
                </c:pt>
                <c:pt idx="333">
                  <c:v>3.3586172236504924E-2</c:v>
                </c:pt>
                <c:pt idx="334">
                  <c:v>-1.9062320963172968E-4</c:v>
                </c:pt>
                <c:pt idx="335">
                  <c:v>5.0038315860431717E-3</c:v>
                </c:pt>
                <c:pt idx="336">
                  <c:v>-3.1295974204561497E-2</c:v>
                </c:pt>
                <c:pt idx="337">
                  <c:v>7.7831125471873406E-3</c:v>
                </c:pt>
                <c:pt idx="338">
                  <c:v>-1.9331707415354508E-2</c:v>
                </c:pt>
                <c:pt idx="339">
                  <c:v>-7.4294207995808147E-3</c:v>
                </c:pt>
                <c:pt idx="340">
                  <c:v>-1.4870220154499857E-2</c:v>
                </c:pt>
                <c:pt idx="341">
                  <c:v>-4.9184439266538343E-2</c:v>
                </c:pt>
                <c:pt idx="342">
                  <c:v>-6.9255977017485468E-3</c:v>
                </c:pt>
                <c:pt idx="343">
                  <c:v>-7.5103265380535242E-4</c:v>
                </c:pt>
                <c:pt idx="344">
                  <c:v>1.9541525322563404E-2</c:v>
                </c:pt>
                <c:pt idx="345">
                  <c:v>-1.5691706267353816E-2</c:v>
                </c:pt>
                <c:pt idx="346">
                  <c:v>-1.8242059305282582E-2</c:v>
                </c:pt>
                <c:pt idx="347">
                  <c:v>9.2632735557263753E-3</c:v>
                </c:pt>
                <c:pt idx="348">
                  <c:v>-3.0234099989202698E-3</c:v>
                </c:pt>
                <c:pt idx="349">
                  <c:v>-2.631863909198218E-2</c:v>
                </c:pt>
                <c:pt idx="350">
                  <c:v>2.22464956118687E-3</c:v>
                </c:pt>
                <c:pt idx="351">
                  <c:v>-7.1031966060643601E-3</c:v>
                </c:pt>
                <c:pt idx="352">
                  <c:v>-1.3972725240330875E-2</c:v>
                </c:pt>
                <c:pt idx="353">
                  <c:v>8.6724634395193931E-3</c:v>
                </c:pt>
                <c:pt idx="354">
                  <c:v>-9.6656366319895787E-3</c:v>
                </c:pt>
                <c:pt idx="355">
                  <c:v>-3.5748057328446933E-3</c:v>
                </c:pt>
                <c:pt idx="356">
                  <c:v>-9.1118446873883344E-4</c:v>
                </c:pt>
                <c:pt idx="357">
                  <c:v>5.0387572950579815E-2</c:v>
                </c:pt>
                <c:pt idx="358">
                  <c:v>-6.5118298241805331E-3</c:v>
                </c:pt>
                <c:pt idx="359">
                  <c:v>1.8734957395673959E-2</c:v>
                </c:pt>
                <c:pt idx="360">
                  <c:v>2.8416707488428724E-2</c:v>
                </c:pt>
                <c:pt idx="361">
                  <c:v>1.5901173367419294E-2</c:v>
                </c:pt>
                <c:pt idx="362">
                  <c:v>-4.6700400287386576E-3</c:v>
                </c:pt>
                <c:pt idx="363">
                  <c:v>3.8669761045006675E-3</c:v>
                </c:pt>
                <c:pt idx="364">
                  <c:v>-1.6178695761246947E-2</c:v>
                </c:pt>
                <c:pt idx="365">
                  <c:v>7.0477054127338788E-3</c:v>
                </c:pt>
                <c:pt idx="366">
                  <c:v>1.6329767395739467E-2</c:v>
                </c:pt>
                <c:pt idx="367">
                  <c:v>1.8515623187643483E-2</c:v>
                </c:pt>
                <c:pt idx="368">
                  <c:v>3.4555490166485363E-3</c:v>
                </c:pt>
                <c:pt idx="369">
                  <c:v>-7.8354645472967169E-3</c:v>
                </c:pt>
                <c:pt idx="370">
                  <c:v>-1.3079074183519083E-3</c:v>
                </c:pt>
                <c:pt idx="371">
                  <c:v>-5.5404454735756027E-4</c:v>
                </c:pt>
                <c:pt idx="372">
                  <c:v>-3.326049622579224E-3</c:v>
                </c:pt>
                <c:pt idx="373">
                  <c:v>1.2742013192253423E-2</c:v>
                </c:pt>
                <c:pt idx="374">
                  <c:v>-8.0383447216874106E-3</c:v>
                </c:pt>
                <c:pt idx="375">
                  <c:v>2.2599195594894071E-2</c:v>
                </c:pt>
                <c:pt idx="376">
                  <c:v>-8.6626765762661869E-3</c:v>
                </c:pt>
                <c:pt idx="377">
                  <c:v>9.2845239206688791E-3</c:v>
                </c:pt>
                <c:pt idx="378">
                  <c:v>3.4439197166470582E-4</c:v>
                </c:pt>
                <c:pt idx="379">
                  <c:v>-1.2490837964461699E-2</c:v>
                </c:pt>
                <c:pt idx="380">
                  <c:v>-8.0175291672233955E-3</c:v>
                </c:pt>
                <c:pt idx="381">
                  <c:v>1.3303273359503501E-2</c:v>
                </c:pt>
                <c:pt idx="382">
                  <c:v>7.2330341448389231E-3</c:v>
                </c:pt>
                <c:pt idx="383">
                  <c:v>-4.2299936890462268E-3</c:v>
                </c:pt>
                <c:pt idx="384">
                  <c:v>8.1007657811957411E-3</c:v>
                </c:pt>
                <c:pt idx="385">
                  <c:v>2.4498996021343447E-3</c:v>
                </c:pt>
                <c:pt idx="386">
                  <c:v>-2.6393861408551579E-3</c:v>
                </c:pt>
                <c:pt idx="387">
                  <c:v>-2.4505757912164151E-4</c:v>
                </c:pt>
                <c:pt idx="388">
                  <c:v>8.774470588235354E-3</c:v>
                </c:pt>
                <c:pt idx="389">
                  <c:v>-1.0398950790571073E-2</c:v>
                </c:pt>
                <c:pt idx="390">
                  <c:v>2.3619033581891772E-2</c:v>
                </c:pt>
                <c:pt idx="391">
                  <c:v>-3.7897340961437569E-3</c:v>
                </c:pt>
                <c:pt idx="392">
                  <c:v>5.8747050609139449E-3</c:v>
                </c:pt>
                <c:pt idx="393">
                  <c:v>-6.7499832447699103E-3</c:v>
                </c:pt>
                <c:pt idx="394">
                  <c:v>4.7234047565722333E-3</c:v>
                </c:pt>
                <c:pt idx="395">
                  <c:v>1.4390673917656822E-3</c:v>
                </c:pt>
                <c:pt idx="396">
                  <c:v>3.6692872900802254E-2</c:v>
                </c:pt>
                <c:pt idx="397">
                  <c:v>-1.1644062471120924E-2</c:v>
                </c:pt>
                <c:pt idx="398">
                  <c:v>-3.9130398845456695E-2</c:v>
                </c:pt>
                <c:pt idx="399">
                  <c:v>-3.6685622536855943E-2</c:v>
                </c:pt>
                <c:pt idx="400">
                  <c:v>-8.485317268845485E-3</c:v>
                </c:pt>
                <c:pt idx="401">
                  <c:v>-4.5845449459436891E-3</c:v>
                </c:pt>
                <c:pt idx="402">
                  <c:v>2.4512521887057596E-2</c:v>
                </c:pt>
                <c:pt idx="403">
                  <c:v>5.4945455643265976E-3</c:v>
                </c:pt>
                <c:pt idx="404">
                  <c:v>-8.3457921838889539E-3</c:v>
                </c:pt>
                <c:pt idx="405">
                  <c:v>7.0133655347834689E-3</c:v>
                </c:pt>
                <c:pt idx="406">
                  <c:v>1.0645706683002486E-2</c:v>
                </c:pt>
                <c:pt idx="407">
                  <c:v>1.4766882953989374E-3</c:v>
                </c:pt>
                <c:pt idx="408">
                  <c:v>4.030236743134373E-3</c:v>
                </c:pt>
                <c:pt idx="409">
                  <c:v>3.1035813589191233E-2</c:v>
                </c:pt>
                <c:pt idx="410">
                  <c:v>1.2344886759945981E-3</c:v>
                </c:pt>
                <c:pt idx="411">
                  <c:v>1.0005690250271359E-2</c:v>
                </c:pt>
                <c:pt idx="412">
                  <c:v>9.3901120354919867E-4</c:v>
                </c:pt>
                <c:pt idx="413">
                  <c:v>-1.7636905715335459E-2</c:v>
                </c:pt>
                <c:pt idx="414">
                  <c:v>-1.704623089514316E-2</c:v>
                </c:pt>
                <c:pt idx="415">
                  <c:v>9.7153405226853198E-3</c:v>
                </c:pt>
                <c:pt idx="416">
                  <c:v>-1.8089059944193259E-2</c:v>
                </c:pt>
                <c:pt idx="417">
                  <c:v>2.1558019733149629E-2</c:v>
                </c:pt>
                <c:pt idx="418">
                  <c:v>7.9616498800958585E-3</c:v>
                </c:pt>
                <c:pt idx="419">
                  <c:v>-1.7748438946546596E-2</c:v>
                </c:pt>
                <c:pt idx="420">
                  <c:v>9.4947831030288837E-3</c:v>
                </c:pt>
                <c:pt idx="421">
                  <c:v>1.732328806564621E-2</c:v>
                </c:pt>
                <c:pt idx="422">
                  <c:v>9.6698301886792518E-3</c:v>
                </c:pt>
                <c:pt idx="423">
                  <c:v>3.6906890223651302E-3</c:v>
                </c:pt>
                <c:pt idx="424">
                  <c:v>-4.5615156313817832E-3</c:v>
                </c:pt>
                <c:pt idx="425">
                  <c:v>1.968581314878887E-2</c:v>
                </c:pt>
                <c:pt idx="426">
                  <c:v>3.0861630454014567E-2</c:v>
                </c:pt>
                <c:pt idx="427">
                  <c:v>-2.1352330580919392E-2</c:v>
                </c:pt>
                <c:pt idx="428">
                  <c:v>-1.0318200000000001E-2</c:v>
                </c:pt>
                <c:pt idx="429">
                  <c:v>1.0242098199459792E-2</c:v>
                </c:pt>
                <c:pt idx="430">
                  <c:v>5.0008545189724881E-3</c:v>
                </c:pt>
                <c:pt idx="431">
                  <c:v>4.2974758761869722E-3</c:v>
                </c:pt>
                <c:pt idx="432">
                  <c:v>-2.8376740297765117E-3</c:v>
                </c:pt>
                <c:pt idx="433">
                  <c:v>-1.0976637257627002E-2</c:v>
                </c:pt>
                <c:pt idx="434">
                  <c:v>9.4999042612451227E-3</c:v>
                </c:pt>
                <c:pt idx="435">
                  <c:v>-1.1220178256345291E-2</c:v>
                </c:pt>
                <c:pt idx="436">
                  <c:v>6.6346189588722161E-3</c:v>
                </c:pt>
                <c:pt idx="437">
                  <c:v>2.4545090909091466E-3</c:v>
                </c:pt>
                <c:pt idx="438">
                  <c:v>1.6323570012643565E-3</c:v>
                </c:pt>
                <c:pt idx="439">
                  <c:v>1.8877393168941374E-2</c:v>
                </c:pt>
                <c:pt idx="440">
                  <c:v>-8.930607937775472E-3</c:v>
                </c:pt>
                <c:pt idx="441">
                  <c:v>-2.0756765368183785E-2</c:v>
                </c:pt>
                <c:pt idx="442">
                  <c:v>3.300832424148048E-2</c:v>
                </c:pt>
                <c:pt idx="443">
                  <c:v>2.7920758730722115E-3</c:v>
                </c:pt>
                <c:pt idx="444">
                  <c:v>-1.9887567598222112E-3</c:v>
                </c:pt>
                <c:pt idx="445">
                  <c:v>5.3582143173070817E-3</c:v>
                </c:pt>
                <c:pt idx="446">
                  <c:v>3.964198564066412E-3</c:v>
                </c:pt>
                <c:pt idx="447">
                  <c:v>2.2024324030160983E-2</c:v>
                </c:pt>
                <c:pt idx="448">
                  <c:v>8.3708780145246228E-3</c:v>
                </c:pt>
                <c:pt idx="449">
                  <c:v>6.343159007004091E-3</c:v>
                </c:pt>
                <c:pt idx="450">
                  <c:v>-1.2775515038707223E-2</c:v>
                </c:pt>
                <c:pt idx="451">
                  <c:v>7.3702705124099478E-3</c:v>
                </c:pt>
                <c:pt idx="452">
                  <c:v>-2.1268450742582853E-3</c:v>
                </c:pt>
                <c:pt idx="453">
                  <c:v>1.2489910268807825E-2</c:v>
                </c:pt>
                <c:pt idx="454">
                  <c:v>1.5325025002946642E-2</c:v>
                </c:pt>
                <c:pt idx="455">
                  <c:v>3.8978436905317687E-3</c:v>
                </c:pt>
                <c:pt idx="456">
                  <c:v>9.9545143344233113E-3</c:v>
                </c:pt>
                <c:pt idx="457">
                  <c:v>-5.5212139466069704E-3</c:v>
                </c:pt>
                <c:pt idx="458">
                  <c:v>1.7519312098711767E-2</c:v>
                </c:pt>
                <c:pt idx="459">
                  <c:v>6.2646512003880503E-3</c:v>
                </c:pt>
                <c:pt idx="460">
                  <c:v>-1.6909683897658345E-2</c:v>
                </c:pt>
                <c:pt idx="461">
                  <c:v>1.0132407421676858E-2</c:v>
                </c:pt>
                <c:pt idx="462">
                  <c:v>9.3026531418435553E-3</c:v>
                </c:pt>
                <c:pt idx="463">
                  <c:v>3.1217425061069979E-2</c:v>
                </c:pt>
                <c:pt idx="464">
                  <c:v>-1.0880970468161275E-3</c:v>
                </c:pt>
                <c:pt idx="465">
                  <c:v>-1.0892822916606117E-3</c:v>
                </c:pt>
                <c:pt idx="466">
                  <c:v>7.6722517898001391E-3</c:v>
                </c:pt>
                <c:pt idx="467">
                  <c:v>-1.93197810719515E-4</c:v>
                </c:pt>
                <c:pt idx="468">
                  <c:v>-1.5076577910602329E-3</c:v>
                </c:pt>
                <c:pt idx="469">
                  <c:v>1.2582269264371782E-2</c:v>
                </c:pt>
                <c:pt idx="470">
                  <c:v>-1.605750408216419E-3</c:v>
                </c:pt>
                <c:pt idx="471">
                  <c:v>1.0033301267057825E-2</c:v>
                </c:pt>
                <c:pt idx="472">
                  <c:v>-2.6543317535534779E-4</c:v>
                </c:pt>
                <c:pt idx="473">
                  <c:v>8.0400336177193065E-3</c:v>
                </c:pt>
                <c:pt idx="474">
                  <c:v>7.9006926065023474E-3</c:v>
                </c:pt>
                <c:pt idx="475">
                  <c:v>-8.8091977247987275E-3</c:v>
                </c:pt>
                <c:pt idx="476">
                  <c:v>-6.9669501553980993E-3</c:v>
                </c:pt>
                <c:pt idx="477">
                  <c:v>-4.1715953707520993E-3</c:v>
                </c:pt>
                <c:pt idx="478">
                  <c:v>4.5697095025666801E-4</c:v>
                </c:pt>
                <c:pt idx="479">
                  <c:v>1.6101450758675324E-2</c:v>
                </c:pt>
                <c:pt idx="480">
                  <c:v>-5.0948377149195416E-3</c:v>
                </c:pt>
                <c:pt idx="481">
                  <c:v>3.8407261318197969E-3</c:v>
                </c:pt>
                <c:pt idx="482">
                  <c:v>2.5130531879054164E-3</c:v>
                </c:pt>
                <c:pt idx="483">
                  <c:v>-3.3524123179891036E-2</c:v>
                </c:pt>
                <c:pt idx="484">
                  <c:v>1.0684882670974763E-2</c:v>
                </c:pt>
                <c:pt idx="485">
                  <c:v>1.0418661342363109E-2</c:v>
                </c:pt>
                <c:pt idx="486">
                  <c:v>1.398841460287604E-2</c:v>
                </c:pt>
                <c:pt idx="487">
                  <c:v>9.4212198554859197E-3</c:v>
                </c:pt>
                <c:pt idx="488">
                  <c:v>-5.1851555555555463E-3</c:v>
                </c:pt>
                <c:pt idx="489">
                  <c:v>7.817870206467374E-4</c:v>
                </c:pt>
                <c:pt idx="490">
                  <c:v>-3.8316878662504783E-3</c:v>
                </c:pt>
                <c:pt idx="491">
                  <c:v>1.3742594667264274E-2</c:v>
                </c:pt>
                <c:pt idx="492">
                  <c:v>2.0408193337012992E-2</c:v>
                </c:pt>
                <c:pt idx="493">
                  <c:v>9.2780072202165095E-3</c:v>
                </c:pt>
                <c:pt idx="494">
                  <c:v>8.2262042929873885E-4</c:v>
                </c:pt>
                <c:pt idx="495">
                  <c:v>-1.0721515827941523E-3</c:v>
                </c:pt>
                <c:pt idx="496">
                  <c:v>9.7674847942754491E-3</c:v>
                </c:pt>
                <c:pt idx="497">
                  <c:v>-6.0234983088900381E-3</c:v>
                </c:pt>
                <c:pt idx="498">
                  <c:v>1.4829087798096515E-2</c:v>
                </c:pt>
                <c:pt idx="499">
                  <c:v>4.5665108775644038E-4</c:v>
                </c:pt>
                <c:pt idx="500">
                  <c:v>2.2119190446761177E-2</c:v>
                </c:pt>
                <c:pt idx="501">
                  <c:v>-5.7021297843107104E-3</c:v>
                </c:pt>
                <c:pt idx="502">
                  <c:v>1.6237131658596443E-3</c:v>
                </c:pt>
                <c:pt idx="503">
                  <c:v>2.1763874639088545E-2</c:v>
                </c:pt>
                <c:pt idx="504">
                  <c:v>3.0718337313485515E-3</c:v>
                </c:pt>
                <c:pt idx="505">
                  <c:v>-1.1307366954261931E-2</c:v>
                </c:pt>
                <c:pt idx="506">
                  <c:v>2.0592899129503357E-2</c:v>
                </c:pt>
                <c:pt idx="507">
                  <c:v>-8.9380737585120912E-3</c:v>
                </c:pt>
                <c:pt idx="508">
                  <c:v>3.3921079096498989E-2</c:v>
                </c:pt>
                <c:pt idx="509">
                  <c:v>1.093612839307726E-2</c:v>
                </c:pt>
                <c:pt idx="510">
                  <c:v>3.3483836870989402E-3</c:v>
                </c:pt>
                <c:pt idx="511">
                  <c:v>1.623666968365196E-2</c:v>
                </c:pt>
                <c:pt idx="512">
                  <c:v>-1.5314189504988123E-2</c:v>
                </c:pt>
                <c:pt idx="513">
                  <c:v>5.5795669564324092E-3</c:v>
                </c:pt>
                <c:pt idx="514">
                  <c:v>8.5461654841821784E-3</c:v>
                </c:pt>
                <c:pt idx="515">
                  <c:v>2.9089576466546536E-3</c:v>
                </c:pt>
                <c:pt idx="516">
                  <c:v>4.3821809718821618E-3</c:v>
                </c:pt>
                <c:pt idx="517">
                  <c:v>-2.0716178820373008E-3</c:v>
                </c:pt>
                <c:pt idx="518">
                  <c:v>7.3288497485336484E-3</c:v>
                </c:pt>
                <c:pt idx="519">
                  <c:v>-3.18189039812646E-2</c:v>
                </c:pt>
                <c:pt idx="520">
                  <c:v>8.192001653770228E-3</c:v>
                </c:pt>
                <c:pt idx="521">
                  <c:v>3.7907881307539866E-2</c:v>
                </c:pt>
                <c:pt idx="522">
                  <c:v>-1.2051175390309478E-2</c:v>
                </c:pt>
                <c:pt idx="523">
                  <c:v>1.216646877977325E-3</c:v>
                </c:pt>
                <c:pt idx="524">
                  <c:v>-5.1818167246893025E-2</c:v>
                </c:pt>
                <c:pt idx="525">
                  <c:v>3.6181427650927245E-2</c:v>
                </c:pt>
                <c:pt idx="526">
                  <c:v>2.6037842453938566E-2</c:v>
                </c:pt>
                <c:pt idx="527">
                  <c:v>-2.9363873492726485E-3</c:v>
                </c:pt>
                <c:pt idx="528">
                  <c:v>-6.2005764652477656E-4</c:v>
                </c:pt>
                <c:pt idx="529">
                  <c:v>-2.5405602573509933E-2</c:v>
                </c:pt>
                <c:pt idx="530">
                  <c:v>2.9982864090212259E-2</c:v>
                </c:pt>
                <c:pt idx="531">
                  <c:v>-6.5822248063726104E-3</c:v>
                </c:pt>
                <c:pt idx="532">
                  <c:v>8.461144119202289E-3</c:v>
                </c:pt>
                <c:pt idx="533">
                  <c:v>1.6964989457231533E-3</c:v>
                </c:pt>
                <c:pt idx="534">
                  <c:v>-2.8884671525150424E-2</c:v>
                </c:pt>
                <c:pt idx="535">
                  <c:v>1.4713394962627861E-2</c:v>
                </c:pt>
                <c:pt idx="536">
                  <c:v>8.2187624999999539E-3</c:v>
                </c:pt>
                <c:pt idx="537">
                  <c:v>-1.2429122990061305E-2</c:v>
                </c:pt>
                <c:pt idx="538">
                  <c:v>-6.7039069324450015E-2</c:v>
                </c:pt>
                <c:pt idx="539">
                  <c:v>1.2413388618357257E-2</c:v>
                </c:pt>
                <c:pt idx="540">
                  <c:v>-4.7914973999070791E-2</c:v>
                </c:pt>
                <c:pt idx="541">
                  <c:v>-1.8950867273932821E-2</c:v>
                </c:pt>
                <c:pt idx="542">
                  <c:v>-8.4809673858137966E-2</c:v>
                </c:pt>
                <c:pt idx="543">
                  <c:v>9.725566050670395E-2</c:v>
                </c:pt>
                <c:pt idx="544">
                  <c:v>7.5775867932549298E-2</c:v>
                </c:pt>
                <c:pt idx="545">
                  <c:v>-2.3808765153932942E-2</c:v>
                </c:pt>
                <c:pt idx="546">
                  <c:v>-3.1035487369645816E-3</c:v>
                </c:pt>
                <c:pt idx="547">
                  <c:v>-4.5749825896717389E-2</c:v>
                </c:pt>
                <c:pt idx="548">
                  <c:v>-6.4716312056737585E-2</c:v>
                </c:pt>
                <c:pt idx="549">
                  <c:v>5.0767833175355458E-2</c:v>
                </c:pt>
                <c:pt idx="550">
                  <c:v>9.0207110329386712E-4</c:v>
                </c:pt>
                <c:pt idx="551">
                  <c:v>-7.7327988618018664E-2</c:v>
                </c:pt>
                <c:pt idx="552">
                  <c:v>3.4969179730105875E-2</c:v>
                </c:pt>
                <c:pt idx="553">
                  <c:v>-8.6602056001989919E-2</c:v>
                </c:pt>
                <c:pt idx="554">
                  <c:v>2.2979954915973638E-2</c:v>
                </c:pt>
                <c:pt idx="555">
                  <c:v>-3.1271431962691318E-2</c:v>
                </c:pt>
                <c:pt idx="556">
                  <c:v>3.1780439057756307E-2</c:v>
                </c:pt>
                <c:pt idx="557">
                  <c:v>-8.4889445814296366E-4</c:v>
                </c:pt>
                <c:pt idx="558">
                  <c:v>-7.7271594053615736E-2</c:v>
                </c:pt>
                <c:pt idx="559">
                  <c:v>3.6303051560855844E-2</c:v>
                </c:pt>
                <c:pt idx="560">
                  <c:v>6.0881705872397975E-2</c:v>
                </c:pt>
                <c:pt idx="561">
                  <c:v>-1.6869375872382852E-2</c:v>
                </c:pt>
                <c:pt idx="562">
                  <c:v>2.5271766586536321E-2</c:v>
                </c:pt>
                <c:pt idx="563">
                  <c:v>-7.9525064292779463E-3</c:v>
                </c:pt>
                <c:pt idx="564">
                  <c:v>1.9382643066401178E-2</c:v>
                </c:pt>
                <c:pt idx="565">
                  <c:v>-3.5602534096947303E-2</c:v>
                </c:pt>
                <c:pt idx="566">
                  <c:v>-2.4989874239350857E-2</c:v>
                </c:pt>
                <c:pt idx="567">
                  <c:v>1.0235533165274695E-2</c:v>
                </c:pt>
                <c:pt idx="568">
                  <c:v>3.3360740801305737E-2</c:v>
                </c:pt>
                <c:pt idx="569">
                  <c:v>7.9314454501855813E-2</c:v>
                </c:pt>
                <c:pt idx="570">
                  <c:v>-2.9763649767960892E-2</c:v>
                </c:pt>
                <c:pt idx="571">
                  <c:v>2.2684099038870503E-2</c:v>
                </c:pt>
                <c:pt idx="572">
                  <c:v>-1.4514923058507447E-3</c:v>
                </c:pt>
                <c:pt idx="573">
                  <c:v>4.3569021558182972E-2</c:v>
                </c:pt>
                <c:pt idx="574">
                  <c:v>8.5713999999999912E-3</c:v>
                </c:pt>
                <c:pt idx="575">
                  <c:v>1.7634603898997236E-2</c:v>
                </c:pt>
                <c:pt idx="576">
                  <c:v>-9.3604285703886275E-3</c:v>
                </c:pt>
                <c:pt idx="577">
                  <c:v>-2.3674845991431343E-2</c:v>
                </c:pt>
                <c:pt idx="578">
                  <c:v>-6.0083177834151071E-3</c:v>
                </c:pt>
                <c:pt idx="579">
                  <c:v>-9.6641667873171265E-3</c:v>
                </c:pt>
                <c:pt idx="580">
                  <c:v>8.2599763610965941E-3</c:v>
                </c:pt>
                <c:pt idx="581">
                  <c:v>4.821169461284947E-3</c:v>
                </c:pt>
                <c:pt idx="582">
                  <c:v>1.659442929605634E-2</c:v>
                </c:pt>
                <c:pt idx="583">
                  <c:v>1.1639461106009805E-2</c:v>
                </c:pt>
                <c:pt idx="584">
                  <c:v>-1.2276414155034498E-3</c:v>
                </c:pt>
                <c:pt idx="585">
                  <c:v>1.8368207704075861E-2</c:v>
                </c:pt>
                <c:pt idx="586">
                  <c:v>-1.2794841020688123E-2</c:v>
                </c:pt>
                <c:pt idx="587">
                  <c:v>1.0200915283842744E-2</c:v>
                </c:pt>
                <c:pt idx="588">
                  <c:v>2.0368585107642584E-2</c:v>
                </c:pt>
                <c:pt idx="589">
                  <c:v>1.8301349126297647E-2</c:v>
                </c:pt>
                <c:pt idx="590">
                  <c:v>9.1859418008638817E-3</c:v>
                </c:pt>
                <c:pt idx="591">
                  <c:v>7.9810566585316774E-3</c:v>
                </c:pt>
                <c:pt idx="592">
                  <c:v>8.0486581312049135E-3</c:v>
                </c:pt>
                <c:pt idx="593">
                  <c:v>3.1580589897290789E-2</c:v>
                </c:pt>
                <c:pt idx="594">
                  <c:v>-1.7871177089809464E-2</c:v>
                </c:pt>
                <c:pt idx="595">
                  <c:v>-2.4475361831820808E-2</c:v>
                </c:pt>
                <c:pt idx="596">
                  <c:v>-1.3661291552690198E-2</c:v>
                </c:pt>
                <c:pt idx="597">
                  <c:v>4.2683548055707003E-2</c:v>
                </c:pt>
                <c:pt idx="598">
                  <c:v>5.9392276678138234E-3</c:v>
                </c:pt>
                <c:pt idx="599">
                  <c:v>5.2375710249819209E-3</c:v>
                </c:pt>
                <c:pt idx="600">
                  <c:v>6.2524063724240199E-3</c:v>
                </c:pt>
                <c:pt idx="601">
                  <c:v>-9.0692774861071135E-3</c:v>
                </c:pt>
                <c:pt idx="602">
                  <c:v>2.4479881856283275E-2</c:v>
                </c:pt>
                <c:pt idx="603">
                  <c:v>-2.2751109737248833E-2</c:v>
                </c:pt>
                <c:pt idx="604">
                  <c:v>1.9926993361068512E-3</c:v>
                </c:pt>
                <c:pt idx="605">
                  <c:v>7.8290623921101633E-3</c:v>
                </c:pt>
                <c:pt idx="606">
                  <c:v>-4.6985121378230231E-3</c:v>
                </c:pt>
                <c:pt idx="607">
                  <c:v>9.4413847364280094E-3</c:v>
                </c:pt>
                <c:pt idx="608">
                  <c:v>1.2190191738113842E-2</c:v>
                </c:pt>
                <c:pt idx="609">
                  <c:v>-8.3160228138237841E-4</c:v>
                </c:pt>
                <c:pt idx="610">
                  <c:v>-3.2060419516733839E-3</c:v>
                </c:pt>
                <c:pt idx="611">
                  <c:v>2.1339080962694757E-2</c:v>
                </c:pt>
                <c:pt idx="612">
                  <c:v>5.7229856169568596E-3</c:v>
                </c:pt>
                <c:pt idx="613">
                  <c:v>4.7449795992061353E-2</c:v>
                </c:pt>
                <c:pt idx="614">
                  <c:v>4.0529003518919738E-3</c:v>
                </c:pt>
                <c:pt idx="615">
                  <c:v>-1.3140179360913521E-2</c:v>
                </c:pt>
                <c:pt idx="616">
                  <c:v>-3.3273381294964106E-2</c:v>
                </c:pt>
                <c:pt idx="617">
                  <c:v>5.4643636909227307E-2</c:v>
                </c:pt>
                <c:pt idx="618">
                  <c:v>1.0499061298561679E-2</c:v>
                </c:pt>
                <c:pt idx="619">
                  <c:v>-1.0530728098678889E-2</c:v>
                </c:pt>
                <c:pt idx="620">
                  <c:v>9.1915766860182716E-3</c:v>
                </c:pt>
                <c:pt idx="621">
                  <c:v>-9.3052668935138371E-3</c:v>
                </c:pt>
                <c:pt idx="622">
                  <c:v>3.6033483645852876E-2</c:v>
                </c:pt>
                <c:pt idx="623">
                  <c:v>2.7472527472527475E-3</c:v>
                </c:pt>
                <c:pt idx="624">
                  <c:v>-1.1780789041095849E-2</c:v>
                </c:pt>
                <c:pt idx="625">
                  <c:v>1.0285533342316605E-2</c:v>
                </c:pt>
                <c:pt idx="626">
                  <c:v>-3.0624856281387967E-2</c:v>
                </c:pt>
                <c:pt idx="627">
                  <c:v>1.9334714791224387E-2</c:v>
                </c:pt>
                <c:pt idx="628">
                  <c:v>1.3996912263838444E-2</c:v>
                </c:pt>
                <c:pt idx="629">
                  <c:v>7.4770268128508304E-3</c:v>
                </c:pt>
                <c:pt idx="630">
                  <c:v>5.8447518098191731E-3</c:v>
                </c:pt>
                <c:pt idx="631">
                  <c:v>1.4621632432432473E-2</c:v>
                </c:pt>
                <c:pt idx="632">
                  <c:v>3.4895074346500696E-3</c:v>
                </c:pt>
                <c:pt idx="633">
                  <c:v>2.2111881503503815E-2</c:v>
                </c:pt>
                <c:pt idx="634">
                  <c:v>-9.6350918468279499E-3</c:v>
                </c:pt>
                <c:pt idx="635">
                  <c:v>2.0244401534005439E-2</c:v>
                </c:pt>
                <c:pt idx="636">
                  <c:v>-2.4931918212429158E-2</c:v>
                </c:pt>
                <c:pt idx="637">
                  <c:v>4.3757930989368671E-2</c:v>
                </c:pt>
                <c:pt idx="638">
                  <c:v>-2.4522659349887045E-2</c:v>
                </c:pt>
                <c:pt idx="639">
                  <c:v>4.4013255663430811E-3</c:v>
                </c:pt>
                <c:pt idx="640">
                  <c:v>-5.877045829296248E-3</c:v>
                </c:pt>
                <c:pt idx="641">
                  <c:v>2.8573629416642335E-2</c:v>
                </c:pt>
                <c:pt idx="642">
                  <c:v>-2.5006972446928549E-2</c:v>
                </c:pt>
                <c:pt idx="643">
                  <c:v>3.1543398863718461E-3</c:v>
                </c:pt>
                <c:pt idx="644">
                  <c:v>-6.1960309532932384E-2</c:v>
                </c:pt>
                <c:pt idx="645">
                  <c:v>2.9921647591537846E-2</c:v>
                </c:pt>
                <c:pt idx="646">
                  <c:v>7.0163377122649485E-3</c:v>
                </c:pt>
                <c:pt idx="647">
                  <c:v>-6.5435663761359234E-3</c:v>
                </c:pt>
                <c:pt idx="648">
                  <c:v>4.6666666666666671E-3</c:v>
                </c:pt>
                <c:pt idx="649">
                  <c:v>9.2342423357664238E-2</c:v>
                </c:pt>
                <c:pt idx="650">
                  <c:v>5.1659570361868641E-2</c:v>
                </c:pt>
                <c:pt idx="651">
                  <c:v>8.6183274108593277E-3</c:v>
                </c:pt>
                <c:pt idx="652">
                  <c:v>2.2449957620325174E-3</c:v>
                </c:pt>
                <c:pt idx="653">
                  <c:v>9.3940433929456234E-3</c:v>
                </c:pt>
                <c:pt idx="654">
                  <c:v>2.5361197639248104E-2</c:v>
                </c:pt>
                <c:pt idx="655">
                  <c:v>-5.3443221528320269E-3</c:v>
                </c:pt>
                <c:pt idx="656">
                  <c:v>-5.595000099378359E-3</c:v>
                </c:pt>
                <c:pt idx="657">
                  <c:v>-1.3150870651506052E-2</c:v>
                </c:pt>
                <c:pt idx="658">
                  <c:v>3.5589059220146449E-2</c:v>
                </c:pt>
                <c:pt idx="659">
                  <c:v>3.495604299571672E-3</c:v>
                </c:pt>
                <c:pt idx="660">
                  <c:v>1.0733240255451765E-2</c:v>
                </c:pt>
                <c:pt idx="661">
                  <c:v>-1.4733432417878266E-2</c:v>
                </c:pt>
                <c:pt idx="662">
                  <c:v>1.4254143859958105E-2</c:v>
                </c:pt>
                <c:pt idx="663">
                  <c:v>-2.0045955554432596E-3</c:v>
                </c:pt>
                <c:pt idx="664">
                  <c:v>3.0345546436285065E-2</c:v>
                </c:pt>
                <c:pt idx="665">
                  <c:v>7.9111189496560749E-2</c:v>
                </c:pt>
                <c:pt idx="666">
                  <c:v>-3.1080581638360586E-2</c:v>
                </c:pt>
                <c:pt idx="667">
                  <c:v>1.1888754595902063E-2</c:v>
                </c:pt>
                <c:pt idx="668">
                  <c:v>7.6280076081786845E-3</c:v>
                </c:pt>
                <c:pt idx="669">
                  <c:v>-8.8877046009366491E-3</c:v>
                </c:pt>
                <c:pt idx="670">
                  <c:v>1.2439282113424013E-2</c:v>
                </c:pt>
                <c:pt idx="671">
                  <c:v>4.060191972719996E-2</c:v>
                </c:pt>
                <c:pt idx="672">
                  <c:v>3.63814490954147E-2</c:v>
                </c:pt>
                <c:pt idx="673">
                  <c:v>-7.7621864310541966E-2</c:v>
                </c:pt>
                <c:pt idx="674">
                  <c:v>-5.3896491879395159E-2</c:v>
                </c:pt>
                <c:pt idx="675">
                  <c:v>-5.0970292329474448E-2</c:v>
                </c:pt>
                <c:pt idx="676">
                  <c:v>2.904787263838194E-2</c:v>
                </c:pt>
                <c:pt idx="677">
                  <c:v>2.6436968677520548E-2</c:v>
                </c:pt>
                <c:pt idx="678">
                  <c:v>-4.8105690859872992E-2</c:v>
                </c:pt>
                <c:pt idx="679">
                  <c:v>1.3092519856856347E-3</c:v>
                </c:pt>
                <c:pt idx="680">
                  <c:v>3.1467930339365992E-2</c:v>
                </c:pt>
                <c:pt idx="681">
                  <c:v>-2.6197912174462712E-2</c:v>
                </c:pt>
                <c:pt idx="682">
                  <c:v>-4.7817424772608919E-2</c:v>
                </c:pt>
                <c:pt idx="683">
                  <c:v>6.1976029329420465E-3</c:v>
                </c:pt>
                <c:pt idx="684">
                  <c:v>-5.3079718241309422E-2</c:v>
                </c:pt>
                <c:pt idx="685">
                  <c:v>7.7864921772862833E-2</c:v>
                </c:pt>
                <c:pt idx="686">
                  <c:v>-9.4071441249557134E-3</c:v>
                </c:pt>
                <c:pt idx="687">
                  <c:v>-5.7785386370218877E-2</c:v>
                </c:pt>
                <c:pt idx="688">
                  <c:v>3.0997452334267421E-2</c:v>
                </c:pt>
                <c:pt idx="689">
                  <c:v>6.0684330904731097E-2</c:v>
                </c:pt>
                <c:pt idx="690">
                  <c:v>-3.9996434397070639E-3</c:v>
                </c:pt>
                <c:pt idx="691">
                  <c:v>-6.634674640733096E-3</c:v>
                </c:pt>
                <c:pt idx="692">
                  <c:v>3.3834238212195805E-2</c:v>
                </c:pt>
                <c:pt idx="693">
                  <c:v>-4.0377422988587409E-2</c:v>
                </c:pt>
                <c:pt idx="694">
                  <c:v>9.0353885112533089E-3</c:v>
                </c:pt>
                <c:pt idx="695">
                  <c:v>1.5714098298161727E-2</c:v>
                </c:pt>
                <c:pt idx="696">
                  <c:v>-9.3344341227597372E-3</c:v>
                </c:pt>
                <c:pt idx="697">
                  <c:v>1.4220877310568585E-2</c:v>
                </c:pt>
                <c:pt idx="698">
                  <c:v>-8.344094623655882E-3</c:v>
                </c:pt>
                <c:pt idx="699">
                  <c:v>4.1464252615061085E-2</c:v>
                </c:pt>
                <c:pt idx="700">
                  <c:v>4.3394961575794887E-2</c:v>
                </c:pt>
                <c:pt idx="701">
                  <c:v>-3.4086350301421361E-2</c:v>
                </c:pt>
                <c:pt idx="702">
                  <c:v>-1.8842966942148792E-2</c:v>
                </c:pt>
                <c:pt idx="703">
                  <c:v>2.1563325290066392E-2</c:v>
                </c:pt>
                <c:pt idx="704">
                  <c:v>-1.0883905102934634E-2</c:v>
                </c:pt>
                <c:pt idx="705">
                  <c:v>-3.1343798193929628E-2</c:v>
                </c:pt>
                <c:pt idx="706">
                  <c:v>4.0447591405704643E-3</c:v>
                </c:pt>
                <c:pt idx="707">
                  <c:v>6.6855148141854726E-3</c:v>
                </c:pt>
                <c:pt idx="708">
                  <c:v>-9.0251002730974365E-3</c:v>
                </c:pt>
                <c:pt idx="709">
                  <c:v>-2.0448466538778843E-2</c:v>
                </c:pt>
                <c:pt idx="710">
                  <c:v>1.2981282115932248E-2</c:v>
                </c:pt>
                <c:pt idx="711">
                  <c:v>-3.8098104391689064E-3</c:v>
                </c:pt>
                <c:pt idx="712">
                  <c:v>-2.3294219296978259E-2</c:v>
                </c:pt>
                <c:pt idx="713">
                  <c:v>-1.1657959998452646E-2</c:v>
                </c:pt>
                <c:pt idx="714">
                  <c:v>-1.7558050019053632E-2</c:v>
                </c:pt>
                <c:pt idx="715">
                  <c:v>5.0408119783630452E-3</c:v>
                </c:pt>
                <c:pt idx="716">
                  <c:v>4.0853500242440284E-2</c:v>
                </c:pt>
                <c:pt idx="717">
                  <c:v>3.3380042346066542E-2</c:v>
                </c:pt>
                <c:pt idx="718">
                  <c:v>3.1369479390490956E-3</c:v>
                </c:pt>
                <c:pt idx="719">
                  <c:v>1.8424611223799923E-2</c:v>
                </c:pt>
                <c:pt idx="720">
                  <c:v>-4.1078813278008268E-2</c:v>
                </c:pt>
                <c:pt idx="721">
                  <c:v>1.4192981024846906E-2</c:v>
                </c:pt>
                <c:pt idx="722">
                  <c:v>2.0735565820708748E-2</c:v>
                </c:pt>
                <c:pt idx="723">
                  <c:v>-1.5047734115170529E-3</c:v>
                </c:pt>
                <c:pt idx="724">
                  <c:v>-4.3536837851024159E-3</c:v>
                </c:pt>
                <c:pt idx="725">
                  <c:v>5.297721246177594E-3</c:v>
                </c:pt>
                <c:pt idx="726">
                  <c:v>-7.8628354363153539E-3</c:v>
                </c:pt>
                <c:pt idx="727">
                  <c:v>-8.5996542568109215E-3</c:v>
                </c:pt>
                <c:pt idx="728">
                  <c:v>8.9293565415207929E-3</c:v>
                </c:pt>
                <c:pt idx="729">
                  <c:v>-1.2306127885250541E-2</c:v>
                </c:pt>
                <c:pt idx="730">
                  <c:v>-2.7905751834784144E-2</c:v>
                </c:pt>
                <c:pt idx="731">
                  <c:v>1.4397321941978012E-2</c:v>
                </c:pt>
                <c:pt idx="732">
                  <c:v>8.8273212766596752E-3</c:v>
                </c:pt>
                <c:pt idx="733">
                  <c:v>3.4314231792056549E-3</c:v>
                </c:pt>
                <c:pt idx="734">
                  <c:v>3.4538778878868297E-2</c:v>
                </c:pt>
                <c:pt idx="735">
                  <c:v>8.3463761945893004E-3</c:v>
                </c:pt>
                <c:pt idx="736">
                  <c:v>1.2293067012614334E-2</c:v>
                </c:pt>
                <c:pt idx="737">
                  <c:v>-7.4481786135406416E-3</c:v>
                </c:pt>
                <c:pt idx="738">
                  <c:v>-2.3654160255370173E-3</c:v>
                </c:pt>
                <c:pt idx="739">
                  <c:v>1.6842490668669653E-2</c:v>
                </c:pt>
                <c:pt idx="740">
                  <c:v>1.2864516856207417E-3</c:v>
                </c:pt>
                <c:pt idx="741">
                  <c:v>-3.2361672146162979E-2</c:v>
                </c:pt>
                <c:pt idx="742">
                  <c:v>1.6016597510373501E-2</c:v>
                </c:pt>
                <c:pt idx="743">
                  <c:v>1.3885322224944257E-3</c:v>
                </c:pt>
                <c:pt idx="744">
                  <c:v>1.4192479840007828E-2</c:v>
                </c:pt>
                <c:pt idx="745">
                  <c:v>2.4690430261876489E-2</c:v>
                </c:pt>
                <c:pt idx="746">
                  <c:v>1.1694450617865075E-2</c:v>
                </c:pt>
                <c:pt idx="747">
                  <c:v>4.6557798908817541E-4</c:v>
                </c:pt>
                <c:pt idx="748">
                  <c:v>-3.0552185066180921E-2</c:v>
                </c:pt>
                <c:pt idx="749">
                  <c:v>5.2711599409172978E-2</c:v>
                </c:pt>
                <c:pt idx="750">
                  <c:v>4.179036515621448E-3</c:v>
                </c:pt>
                <c:pt idx="751">
                  <c:v>-6.3559093112616934E-3</c:v>
                </c:pt>
                <c:pt idx="752">
                  <c:v>2.0331997088608077E-2</c:v>
                </c:pt>
                <c:pt idx="753">
                  <c:v>3.0300752656886663E-2</c:v>
                </c:pt>
                <c:pt idx="754">
                  <c:v>-1.7892074946206239E-2</c:v>
                </c:pt>
                <c:pt idx="755">
                  <c:v>-1.1063578535719449E-2</c:v>
                </c:pt>
                <c:pt idx="756">
                  <c:v>-4.1765959997525004E-3</c:v>
                </c:pt>
                <c:pt idx="757">
                  <c:v>-3.4676489374580989E-2</c:v>
                </c:pt>
                <c:pt idx="758">
                  <c:v>-9.0774925058381972E-3</c:v>
                </c:pt>
                <c:pt idx="759">
                  <c:v>5.0109614389997918E-3</c:v>
                </c:pt>
                <c:pt idx="760">
                  <c:v>3.1707634530167887E-2</c:v>
                </c:pt>
                <c:pt idx="761">
                  <c:v>-2.4465688826246508E-2</c:v>
                </c:pt>
                <c:pt idx="762">
                  <c:v>-5.340986061754165E-3</c:v>
                </c:pt>
                <c:pt idx="763">
                  <c:v>2.0233073929961363E-3</c:v>
                </c:pt>
                <c:pt idx="764">
                  <c:v>1.5843492382863172E-2</c:v>
                </c:pt>
                <c:pt idx="765">
                  <c:v>-1.5443455303284665E-2</c:v>
                </c:pt>
                <c:pt idx="766">
                  <c:v>-7.7651809890136739E-3</c:v>
                </c:pt>
                <c:pt idx="767">
                  <c:v>6.8868759343156888E-3</c:v>
                </c:pt>
                <c:pt idx="768">
                  <c:v>3.9950247475509314E-2</c:v>
                </c:pt>
                <c:pt idx="769">
                  <c:v>1.8535096744355078E-2</c:v>
                </c:pt>
                <c:pt idx="770">
                  <c:v>4.982395105535626E-2</c:v>
                </c:pt>
                <c:pt idx="771">
                  <c:v>3.7044731534821526E-3</c:v>
                </c:pt>
                <c:pt idx="772">
                  <c:v>-1.1839344909220374E-3</c:v>
                </c:pt>
                <c:pt idx="773">
                  <c:v>-2.7260609292506875E-2</c:v>
                </c:pt>
                <c:pt idx="774">
                  <c:v>-2.6447834677527624E-2</c:v>
                </c:pt>
                <c:pt idx="775">
                  <c:v>-1.5313273719895899E-2</c:v>
                </c:pt>
                <c:pt idx="776">
                  <c:v>1.4803708411214951E-2</c:v>
                </c:pt>
                <c:pt idx="777">
                  <c:v>2.210196779200057E-4</c:v>
                </c:pt>
                <c:pt idx="778">
                  <c:v>3.9776666167378703E-3</c:v>
                </c:pt>
                <c:pt idx="779">
                  <c:v>7.7036168517179253E-3</c:v>
                </c:pt>
                <c:pt idx="780">
                  <c:v>-9.6105347094051375E-3</c:v>
                </c:pt>
                <c:pt idx="781">
                  <c:v>4.337249168104346E-3</c:v>
                </c:pt>
                <c:pt idx="782">
                  <c:v>-1.0247328731053525E-3</c:v>
                </c:pt>
                <c:pt idx="783">
                  <c:v>-4.2497216954784159E-3</c:v>
                </c:pt>
                <c:pt idx="784">
                  <c:v>-1.1405357383606544E-2</c:v>
                </c:pt>
                <c:pt idx="785">
                  <c:v>8.4852917684275272E-3</c:v>
                </c:pt>
                <c:pt idx="786">
                  <c:v>-3.1293858170571301E-2</c:v>
                </c:pt>
                <c:pt idx="787">
                  <c:v>-1.5619070476190506E-2</c:v>
                </c:pt>
                <c:pt idx="788">
                  <c:v>8.0495977101299795E-3</c:v>
                </c:pt>
                <c:pt idx="789">
                  <c:v>-1.7122311996225683E-2</c:v>
                </c:pt>
                <c:pt idx="790">
                  <c:v>-3.320047782206384E-2</c:v>
                </c:pt>
                <c:pt idx="791">
                  <c:v>9.5345829099130648E-3</c:v>
                </c:pt>
                <c:pt idx="792">
                  <c:v>-2.0810148538336027E-3</c:v>
                </c:pt>
                <c:pt idx="793">
                  <c:v>-1.6762945139557325E-2</c:v>
                </c:pt>
                <c:pt idx="794">
                  <c:v>9.4624686993219301E-3</c:v>
                </c:pt>
                <c:pt idx="795">
                  <c:v>3.7656597979797868E-2</c:v>
                </c:pt>
                <c:pt idx="796">
                  <c:v>-2.8035245602826973E-2</c:v>
                </c:pt>
                <c:pt idx="797">
                  <c:v>-2.4517250613208034E-2</c:v>
                </c:pt>
                <c:pt idx="798">
                  <c:v>-6.3244106776180996E-3</c:v>
                </c:pt>
                <c:pt idx="799">
                  <c:v>-4.1331624037064694E-4</c:v>
                </c:pt>
                <c:pt idx="800">
                  <c:v>-1.5711576945340304E-2</c:v>
                </c:pt>
                <c:pt idx="801">
                  <c:v>2.2347332792970982E-2</c:v>
                </c:pt>
                <c:pt idx="802">
                  <c:v>6.9849534557489511E-3</c:v>
                </c:pt>
                <c:pt idx="803">
                  <c:v>-1.7463677024125396E-2</c:v>
                </c:pt>
                <c:pt idx="804">
                  <c:v>8.3887207908850368E-3</c:v>
                </c:pt>
                <c:pt idx="805">
                  <c:v>3.5334757092998659E-2</c:v>
                </c:pt>
                <c:pt idx="806">
                  <c:v>-1.3126444227361377E-2</c:v>
                </c:pt>
                <c:pt idx="807">
                  <c:v>-9.4317289133802017E-3</c:v>
                </c:pt>
                <c:pt idx="808">
                  <c:v>-2.4251261985301011E-2</c:v>
                </c:pt>
                <c:pt idx="809">
                  <c:v>3.5863218751238436E-3</c:v>
                </c:pt>
                <c:pt idx="810">
                  <c:v>2.4931438129619579E-2</c:v>
                </c:pt>
                <c:pt idx="811">
                  <c:v>-4.135263048159199E-3</c:v>
                </c:pt>
                <c:pt idx="812">
                  <c:v>-2.6705740107474268E-2</c:v>
                </c:pt>
                <c:pt idx="813">
                  <c:v>6.7759494162961866E-3</c:v>
                </c:pt>
                <c:pt idx="814">
                  <c:v>1.0801861417563141E-2</c:v>
                </c:pt>
                <c:pt idx="815">
                  <c:v>-1.2659276405108515E-2</c:v>
                </c:pt>
                <c:pt idx="816">
                  <c:v>1.2821588437086133E-2</c:v>
                </c:pt>
                <c:pt idx="817">
                  <c:v>1.6522827512982695E-2</c:v>
                </c:pt>
                <c:pt idx="818">
                  <c:v>1.6981966133528207E-3</c:v>
                </c:pt>
                <c:pt idx="819">
                  <c:v>2.1231911974685293E-2</c:v>
                </c:pt>
                <c:pt idx="820">
                  <c:v>-5.2964268774704087E-3</c:v>
                </c:pt>
                <c:pt idx="821">
                  <c:v>2.479531868719197E-2</c:v>
                </c:pt>
                <c:pt idx="822">
                  <c:v>6.5917488931776218E-3</c:v>
                </c:pt>
                <c:pt idx="823">
                  <c:v>2.0955323090400824E-2</c:v>
                </c:pt>
                <c:pt idx="824">
                  <c:v>-6.0369753686400024E-4</c:v>
                </c:pt>
                <c:pt idx="825">
                  <c:v>1.8876472079787494E-2</c:v>
                </c:pt>
                <c:pt idx="826">
                  <c:v>-8.2999480020756848E-3</c:v>
                </c:pt>
                <c:pt idx="827">
                  <c:v>3.5868777080545204E-3</c:v>
                </c:pt>
                <c:pt idx="828">
                  <c:v>-5.8824123779059054E-3</c:v>
                </c:pt>
                <c:pt idx="829">
                  <c:v>1.1310082065391408E-2</c:v>
                </c:pt>
                <c:pt idx="830">
                  <c:v>-1.9700806704167993E-2</c:v>
                </c:pt>
                <c:pt idx="831">
                  <c:v>5.137443297541215E-3</c:v>
                </c:pt>
                <c:pt idx="832">
                  <c:v>-6.6144696805570573E-3</c:v>
                </c:pt>
                <c:pt idx="833">
                  <c:v>2.0202768758996265E-2</c:v>
                </c:pt>
                <c:pt idx="834">
                  <c:v>1.3349625256253877E-3</c:v>
                </c:pt>
                <c:pt idx="835">
                  <c:v>-5.1847790972808809E-3</c:v>
                </c:pt>
                <c:pt idx="836">
                  <c:v>1.6082220476244732E-2</c:v>
                </c:pt>
                <c:pt idx="837">
                  <c:v>-3.4366541845339278E-2</c:v>
                </c:pt>
                <c:pt idx="838">
                  <c:v>1.9729397630364686E-3</c:v>
                </c:pt>
                <c:pt idx="839">
                  <c:v>-6.4373753791399924E-3</c:v>
                </c:pt>
                <c:pt idx="840">
                  <c:v>-1.5168876969755642E-2</c:v>
                </c:pt>
                <c:pt idx="841">
                  <c:v>-1.0139303641005449E-2</c:v>
                </c:pt>
                <c:pt idx="842">
                  <c:v>2.3144945055476967E-2</c:v>
                </c:pt>
                <c:pt idx="843">
                  <c:v>-1.1004982300115608E-2</c:v>
                </c:pt>
                <c:pt idx="844">
                  <c:v>-4.5668834072518746E-2</c:v>
                </c:pt>
                <c:pt idx="845">
                  <c:v>-8.0970040485829446E-4</c:v>
                </c:pt>
                <c:pt idx="846">
                  <c:v>9.5623985484213567E-3</c:v>
                </c:pt>
                <c:pt idx="847">
                  <c:v>1.3405024668405503E-2</c:v>
                </c:pt>
                <c:pt idx="848">
                  <c:v>4.5148514851484607E-3</c:v>
                </c:pt>
                <c:pt idx="849">
                  <c:v>-2.0501655890238137E-3</c:v>
                </c:pt>
                <c:pt idx="850">
                  <c:v>-2.6864681208354575E-2</c:v>
                </c:pt>
                <c:pt idx="851">
                  <c:v>1.6807396336232627E-2</c:v>
                </c:pt>
                <c:pt idx="852">
                  <c:v>2.0681920769418147E-2</c:v>
                </c:pt>
                <c:pt idx="853">
                  <c:v>-1.4160522609920147E-2</c:v>
                </c:pt>
                <c:pt idx="854">
                  <c:v>1.4363923270154325E-2</c:v>
                </c:pt>
                <c:pt idx="855">
                  <c:v>-6.7282193709904316E-3</c:v>
                </c:pt>
                <c:pt idx="856">
                  <c:v>-4.0957546006281037E-3</c:v>
                </c:pt>
                <c:pt idx="857">
                  <c:v>-6.880749653895242E-3</c:v>
                </c:pt>
                <c:pt idx="858">
                  <c:v>-3.9021900135382654E-3</c:v>
                </c:pt>
                <c:pt idx="859">
                  <c:v>-6.3959305021436567E-3</c:v>
                </c:pt>
                <c:pt idx="860">
                  <c:v>3.2185468556368683E-3</c:v>
                </c:pt>
                <c:pt idx="861">
                  <c:v>-4.8925248636510557E-3</c:v>
                </c:pt>
                <c:pt idx="862">
                  <c:v>1.6925912791166387E-2</c:v>
                </c:pt>
                <c:pt idx="863">
                  <c:v>3.4081002363176116E-3</c:v>
                </c:pt>
                <c:pt idx="864">
                  <c:v>4.8183334094523203E-3</c:v>
                </c:pt>
                <c:pt idx="865">
                  <c:v>-1.4936090047449233E-3</c:v>
                </c:pt>
                <c:pt idx="866">
                  <c:v>-3.8576445565496266E-3</c:v>
                </c:pt>
                <c:pt idx="867">
                  <c:v>1.019521860582635E-2</c:v>
                </c:pt>
                <c:pt idx="868">
                  <c:v>1.6585839461743072E-2</c:v>
                </c:pt>
                <c:pt idx="869">
                  <c:v>3.3091657178825969E-3</c:v>
                </c:pt>
                <c:pt idx="870">
                  <c:v>-4.3721103157209219E-3</c:v>
                </c:pt>
                <c:pt idx="871">
                  <c:v>7.0108164789486676E-3</c:v>
                </c:pt>
                <c:pt idx="872">
                  <c:v>-3.1367452990801732E-3</c:v>
                </c:pt>
                <c:pt idx="873">
                  <c:v>1.4044527688921138E-2</c:v>
                </c:pt>
                <c:pt idx="874">
                  <c:v>1.2412010428668255E-2</c:v>
                </c:pt>
                <c:pt idx="875">
                  <c:v>5.0832995415025636E-3</c:v>
                </c:pt>
                <c:pt idx="876">
                  <c:v>-7.3632578809206366E-3</c:v>
                </c:pt>
                <c:pt idx="877">
                  <c:v>-3.7466654711027999E-4</c:v>
                </c:pt>
                <c:pt idx="878">
                  <c:v>1.0419001261704613E-2</c:v>
                </c:pt>
                <c:pt idx="879">
                  <c:v>1.0163167429603015E-2</c:v>
                </c:pt>
                <c:pt idx="880">
                  <c:v>3.1578762305630279E-3</c:v>
                </c:pt>
                <c:pt idx="881">
                  <c:v>9.5167492159552673E-3</c:v>
                </c:pt>
                <c:pt idx="882">
                  <c:v>1.5736135565024113E-2</c:v>
                </c:pt>
                <c:pt idx="883">
                  <c:v>2.4773226433836087E-2</c:v>
                </c:pt>
                <c:pt idx="884">
                  <c:v>-1.3654668354344994E-2</c:v>
                </c:pt>
                <c:pt idx="885">
                  <c:v>8.2638648359391349E-3</c:v>
                </c:pt>
                <c:pt idx="886">
                  <c:v>2.4238227670752996E-2</c:v>
                </c:pt>
                <c:pt idx="887">
                  <c:v>-1.4910114873327288E-2</c:v>
                </c:pt>
                <c:pt idx="888">
                  <c:v>2.8258050602360998E-2</c:v>
                </c:pt>
                <c:pt idx="889">
                  <c:v>7.6974946240041938E-3</c:v>
                </c:pt>
                <c:pt idx="890">
                  <c:v>-5.2264672599012995E-3</c:v>
                </c:pt>
                <c:pt idx="891">
                  <c:v>-3.172576301980095E-2</c:v>
                </c:pt>
                <c:pt idx="892">
                  <c:v>-2.0173426086957198E-3</c:v>
                </c:pt>
                <c:pt idx="893">
                  <c:v>1.4429052690622087E-2</c:v>
                </c:pt>
                <c:pt idx="894">
                  <c:v>2.8173091652394571E-3</c:v>
                </c:pt>
                <c:pt idx="895">
                  <c:v>1.1031937631465916E-2</c:v>
                </c:pt>
                <c:pt idx="896">
                  <c:v>4.8797084741502598E-3</c:v>
                </c:pt>
                <c:pt idx="897">
                  <c:v>5.7327239297841294E-3</c:v>
                </c:pt>
                <c:pt idx="898">
                  <c:v>-2.8902877846797015E-2</c:v>
                </c:pt>
                <c:pt idx="899">
                  <c:v>-8.2864444207791954E-4</c:v>
                </c:pt>
                <c:pt idx="900">
                  <c:v>-2.1424908128758022E-3</c:v>
                </c:pt>
                <c:pt idx="901">
                  <c:v>1.3713782597527958E-2</c:v>
                </c:pt>
                <c:pt idx="902">
                  <c:v>-3.7578778097986194E-3</c:v>
                </c:pt>
                <c:pt idx="903">
                  <c:v>1.0013071943118693E-2</c:v>
                </c:pt>
                <c:pt idx="904">
                  <c:v>-1.9692265371297219E-3</c:v>
                </c:pt>
                <c:pt idx="905">
                  <c:v>-4.2862295356164816E-3</c:v>
                </c:pt>
                <c:pt idx="906">
                  <c:v>-1.025001666211147E-3</c:v>
                </c:pt>
                <c:pt idx="907">
                  <c:v>1.6416211007172351E-3</c:v>
                </c:pt>
                <c:pt idx="908">
                  <c:v>-2.6631999089974669E-3</c:v>
                </c:pt>
                <c:pt idx="909">
                  <c:v>9.5856896353496744E-4</c:v>
                </c:pt>
                <c:pt idx="910">
                  <c:v>1.9016341486882284E-2</c:v>
                </c:pt>
                <c:pt idx="911">
                  <c:v>-2.8865408949012936E-3</c:v>
                </c:pt>
                <c:pt idx="912">
                  <c:v>1.1377427491867393E-2</c:v>
                </c:pt>
                <c:pt idx="913">
                  <c:v>-2.8622313216329718E-3</c:v>
                </c:pt>
                <c:pt idx="914">
                  <c:v>-3.1842482673381522E-2</c:v>
                </c:pt>
                <c:pt idx="915">
                  <c:v>1.6617272403070132E-2</c:v>
                </c:pt>
                <c:pt idx="916">
                  <c:v>5.9006781619550894E-3</c:v>
                </c:pt>
                <c:pt idx="917">
                  <c:v>7.6865957479143711E-3</c:v>
                </c:pt>
                <c:pt idx="918">
                  <c:v>2.4088391249684074E-3</c:v>
                </c:pt>
                <c:pt idx="919">
                  <c:v>-9.745624587752813E-3</c:v>
                </c:pt>
                <c:pt idx="920">
                  <c:v>-5.8645767766265389E-3</c:v>
                </c:pt>
                <c:pt idx="921">
                  <c:v>1.0306509636737448E-2</c:v>
                </c:pt>
                <c:pt idx="922">
                  <c:v>2.4563785234899237E-2</c:v>
                </c:pt>
                <c:pt idx="923">
                  <c:v>1.1135726159159603E-3</c:v>
                </c:pt>
                <c:pt idx="924">
                  <c:v>6.8049007811959673E-3</c:v>
                </c:pt>
                <c:pt idx="925">
                  <c:v>-7.1488921540541564E-4</c:v>
                </c:pt>
                <c:pt idx="926">
                  <c:v>7.8694461455984886E-3</c:v>
                </c:pt>
                <c:pt idx="927">
                  <c:v>1.2970219958893874E-2</c:v>
                </c:pt>
                <c:pt idx="928">
                  <c:v>-9.4915978976073071E-3</c:v>
                </c:pt>
                <c:pt idx="929">
                  <c:v>-3.1513601147546205E-3</c:v>
                </c:pt>
                <c:pt idx="930">
                  <c:v>-2.8193516129032186E-2</c:v>
                </c:pt>
                <c:pt idx="931">
                  <c:v>-1.858852756461129E-3</c:v>
                </c:pt>
                <c:pt idx="932">
                  <c:v>-1.1905606442077563E-2</c:v>
                </c:pt>
                <c:pt idx="933">
                  <c:v>-8.0772752837553641E-4</c:v>
                </c:pt>
                <c:pt idx="934">
                  <c:v>2.5599905340880505E-3</c:v>
                </c:pt>
                <c:pt idx="935">
                  <c:v>-3.3732050556885135E-2</c:v>
                </c:pt>
                <c:pt idx="936">
                  <c:v>9.0396381980598615E-4</c:v>
                </c:pt>
                <c:pt idx="937">
                  <c:v>3.6128953330804383E-3</c:v>
                </c:pt>
                <c:pt idx="938">
                  <c:v>1.5230163002357116E-2</c:v>
                </c:pt>
                <c:pt idx="939">
                  <c:v>-6.7506992192581062E-3</c:v>
                </c:pt>
                <c:pt idx="940">
                  <c:v>-1.3044280844588621E-3</c:v>
                </c:pt>
                <c:pt idx="941">
                  <c:v>-1.5260885301018155E-2</c:v>
                </c:pt>
                <c:pt idx="942">
                  <c:v>-5.4450191972077048E-3</c:v>
                </c:pt>
                <c:pt idx="943">
                  <c:v>8.3526566410285219E-3</c:v>
                </c:pt>
                <c:pt idx="944">
                  <c:v>-1.2251217812857601E-2</c:v>
                </c:pt>
                <c:pt idx="945">
                  <c:v>-9.866032834362833E-4</c:v>
                </c:pt>
                <c:pt idx="946">
                  <c:v>-1.6012909707001661E-2</c:v>
                </c:pt>
                <c:pt idx="947">
                  <c:v>-1.4340812447458248E-4</c:v>
                </c:pt>
                <c:pt idx="948">
                  <c:v>2.5740280879470355E-2</c:v>
                </c:pt>
                <c:pt idx="949">
                  <c:v>6.7803789568066141E-3</c:v>
                </c:pt>
                <c:pt idx="950">
                  <c:v>-1.2219641826144868E-2</c:v>
                </c:pt>
                <c:pt idx="951">
                  <c:v>6.747676762559167E-3</c:v>
                </c:pt>
                <c:pt idx="952">
                  <c:v>-1.3893674897540341E-2</c:v>
                </c:pt>
                <c:pt idx="953">
                  <c:v>6.1596995836980797E-3</c:v>
                </c:pt>
                <c:pt idx="954">
                  <c:v>1.168111313995409E-2</c:v>
                </c:pt>
                <c:pt idx="955">
                  <c:v>-2.2258259101112909E-3</c:v>
                </c:pt>
                <c:pt idx="956">
                  <c:v>2.4816995987807566E-2</c:v>
                </c:pt>
                <c:pt idx="957">
                  <c:v>1.1495830606619588E-2</c:v>
                </c:pt>
                <c:pt idx="958">
                  <c:v>7.3975119179061667E-4</c:v>
                </c:pt>
                <c:pt idx="959">
                  <c:v>5.9136080359330784E-3</c:v>
                </c:pt>
                <c:pt idx="960">
                  <c:v>-6.7473377413676339E-3</c:v>
                </c:pt>
                <c:pt idx="961">
                  <c:v>4.3718659577823048E-3</c:v>
                </c:pt>
                <c:pt idx="962">
                  <c:v>2.0089064218993085E-4</c:v>
                </c:pt>
                <c:pt idx="963">
                  <c:v>3.0798473280673907E-3</c:v>
                </c:pt>
                <c:pt idx="964">
                  <c:v>-1.7354197560543481E-2</c:v>
                </c:pt>
                <c:pt idx="965">
                  <c:v>1.2022850074562899E-2</c:v>
                </c:pt>
                <c:pt idx="966">
                  <c:v>-2.2149203901295927E-3</c:v>
                </c:pt>
                <c:pt idx="967">
                  <c:v>1.1637259205239914E-2</c:v>
                </c:pt>
                <c:pt idx="968">
                  <c:v>7.9127801576753688E-3</c:v>
                </c:pt>
                <c:pt idx="969">
                  <c:v>2.0451048681209374E-3</c:v>
                </c:pt>
                <c:pt idx="970">
                  <c:v>-3.1601488126943925E-3</c:v>
                </c:pt>
                <c:pt idx="971">
                  <c:v>-7.9915921539767641E-3</c:v>
                </c:pt>
                <c:pt idx="972">
                  <c:v>-1.1983555499005508E-3</c:v>
                </c:pt>
                <c:pt idx="973">
                  <c:v>-7.0657043843300382E-3</c:v>
                </c:pt>
                <c:pt idx="974">
                  <c:v>-3.5580959659863216E-3</c:v>
                </c:pt>
                <c:pt idx="975">
                  <c:v>1.3070148160688742E-2</c:v>
                </c:pt>
                <c:pt idx="976">
                  <c:v>-2.8595664979572293E-3</c:v>
                </c:pt>
                <c:pt idx="977">
                  <c:v>7.0694810314862301E-3</c:v>
                </c:pt>
                <c:pt idx="978">
                  <c:v>1.7947066225165498E-2</c:v>
                </c:pt>
                <c:pt idx="979">
                  <c:v>2.5632599183994589E-2</c:v>
                </c:pt>
                <c:pt idx="980">
                  <c:v>2.5562950544736486E-2</c:v>
                </c:pt>
                <c:pt idx="981">
                  <c:v>-3.4636196452581943E-3</c:v>
                </c:pt>
                <c:pt idx="982">
                  <c:v>-2.2963940633190113E-3</c:v>
                </c:pt>
                <c:pt idx="983">
                  <c:v>-7.3405474339035522E-3</c:v>
                </c:pt>
                <c:pt idx="984">
                  <c:v>-1.2534435747691304E-3</c:v>
                </c:pt>
                <c:pt idx="985">
                  <c:v>3.8903809967491543E-3</c:v>
                </c:pt>
                <c:pt idx="986">
                  <c:v>4.6815368247535238E-2</c:v>
                </c:pt>
                <c:pt idx="987">
                  <c:v>-5.2185283071060039E-2</c:v>
                </c:pt>
                <c:pt idx="988">
                  <c:v>3.3261930412563638E-2</c:v>
                </c:pt>
                <c:pt idx="989">
                  <c:v>1.6460736094117494E-3</c:v>
                </c:pt>
                <c:pt idx="990">
                  <c:v>2.915581717749539E-2</c:v>
                </c:pt>
                <c:pt idx="991">
                  <c:v>1.8038815731738659E-2</c:v>
                </c:pt>
                <c:pt idx="992">
                  <c:v>1.6150577582333625E-2</c:v>
                </c:pt>
                <c:pt idx="993">
                  <c:v>1.7151849130367855E-3</c:v>
                </c:pt>
                <c:pt idx="994">
                  <c:v>3.3730881592853305E-2</c:v>
                </c:pt>
                <c:pt idx="995">
                  <c:v>-3.2409425585507495E-2</c:v>
                </c:pt>
                <c:pt idx="996">
                  <c:v>-7.9885306704701212E-4</c:v>
                </c:pt>
                <c:pt idx="997">
                  <c:v>2.3813591320806356E-2</c:v>
                </c:pt>
                <c:pt idx="998">
                  <c:v>-5.2153090429234147E-2</c:v>
                </c:pt>
                <c:pt idx="999">
                  <c:v>-9.709845630370811E-3</c:v>
                </c:pt>
                <c:pt idx="1000">
                  <c:v>1.9491318157186365E-2</c:v>
                </c:pt>
                <c:pt idx="1001">
                  <c:v>8.6266904712834179E-3</c:v>
                </c:pt>
                <c:pt idx="1002">
                  <c:v>1.6239095663856146E-2</c:v>
                </c:pt>
                <c:pt idx="1003">
                  <c:v>7.0514072089369493E-3</c:v>
                </c:pt>
                <c:pt idx="1004">
                  <c:v>1.7335863512018899E-2</c:v>
                </c:pt>
                <c:pt idx="1005">
                  <c:v>-4.6070269847461763E-3</c:v>
                </c:pt>
                <c:pt idx="1006">
                  <c:v>7.8067807081153592E-4</c:v>
                </c:pt>
                <c:pt idx="1007">
                  <c:v>-7.6893352221020098E-3</c:v>
                </c:pt>
                <c:pt idx="1008">
                  <c:v>-1.4599023293818594E-3</c:v>
                </c:pt>
                <c:pt idx="1009">
                  <c:v>2.6992087645593143E-2</c:v>
                </c:pt>
                <c:pt idx="1010">
                  <c:v>-1.6536187468209292E-2</c:v>
                </c:pt>
                <c:pt idx="1011">
                  <c:v>-3.8472267476909676E-2</c:v>
                </c:pt>
                <c:pt idx="1012">
                  <c:v>1.1001853115260487E-3</c:v>
                </c:pt>
                <c:pt idx="1013">
                  <c:v>-2.2037116212835318E-2</c:v>
                </c:pt>
                <c:pt idx="1014">
                  <c:v>1.9162555959752095E-2</c:v>
                </c:pt>
                <c:pt idx="1015">
                  <c:v>2.2051925752300978E-2</c:v>
                </c:pt>
                <c:pt idx="1016">
                  <c:v>-1.9304792735202218E-3</c:v>
                </c:pt>
                <c:pt idx="1017">
                  <c:v>-2.5258863495613001E-2</c:v>
                </c:pt>
                <c:pt idx="1018">
                  <c:v>9.9217347944837125E-4</c:v>
                </c:pt>
                <c:pt idx="1019">
                  <c:v>-8.8041224652825826E-3</c:v>
                </c:pt>
                <c:pt idx="1020">
                  <c:v>-1.7764729411764706E-2</c:v>
                </c:pt>
                <c:pt idx="1021">
                  <c:v>-1.53311657762886E-2</c:v>
                </c:pt>
                <c:pt idx="1022">
                  <c:v>-2.6760698537412662E-2</c:v>
                </c:pt>
                <c:pt idx="1023">
                  <c:v>-6.4992374328399606E-3</c:v>
                </c:pt>
                <c:pt idx="1024">
                  <c:v>2.8431275089477296E-2</c:v>
                </c:pt>
                <c:pt idx="1025">
                  <c:v>-6.4220366972477299E-3</c:v>
                </c:pt>
                <c:pt idx="1026">
                  <c:v>2.0067775070503658E-2</c:v>
                </c:pt>
                <c:pt idx="1027">
                  <c:v>2.6854123541253584E-2</c:v>
                </c:pt>
                <c:pt idx="1028">
                  <c:v>2.2625710563570611E-2</c:v>
                </c:pt>
                <c:pt idx="1029">
                  <c:v>4.2526580154203008E-3</c:v>
                </c:pt>
                <c:pt idx="1030">
                  <c:v>-1.5450872675250365E-3</c:v>
                </c:pt>
                <c:pt idx="1031">
                  <c:v>-1.604770211021786E-2</c:v>
                </c:pt>
                <c:pt idx="1032">
                  <c:v>6.8732994414789795E-3</c:v>
                </c:pt>
                <c:pt idx="1033">
                  <c:v>-6.5371109190263815E-3</c:v>
                </c:pt>
                <c:pt idx="1034">
                  <c:v>2.5155809122595005E-2</c:v>
                </c:pt>
                <c:pt idx="1035">
                  <c:v>-1.0849213106801339E-2</c:v>
                </c:pt>
                <c:pt idx="1036">
                  <c:v>-1.0393918745801655E-2</c:v>
                </c:pt>
                <c:pt idx="1037">
                  <c:v>-2.8782028331897882E-2</c:v>
                </c:pt>
                <c:pt idx="1038">
                  <c:v>2.1509267536274992E-2</c:v>
                </c:pt>
                <c:pt idx="1039">
                  <c:v>5.1471310455219058E-3</c:v>
                </c:pt>
                <c:pt idx="1040">
                  <c:v>-4.7716437088748424E-3</c:v>
                </c:pt>
                <c:pt idx="1041">
                  <c:v>-7.0747354678988199E-3</c:v>
                </c:pt>
                <c:pt idx="1042">
                  <c:v>-2.85008291160888E-2</c:v>
                </c:pt>
                <c:pt idx="1043">
                  <c:v>3.3943327286782687E-3</c:v>
                </c:pt>
                <c:pt idx="1044">
                  <c:v>-7.8289184173156279E-2</c:v>
                </c:pt>
                <c:pt idx="1045">
                  <c:v>7.3797311917717795E-2</c:v>
                </c:pt>
                <c:pt idx="1046">
                  <c:v>-4.7607300966975496E-3</c:v>
                </c:pt>
                <c:pt idx="1047">
                  <c:v>1.005764148237012E-2</c:v>
                </c:pt>
                <c:pt idx="1048">
                  <c:v>-1.882197969924719E-3</c:v>
                </c:pt>
                <c:pt idx="1049">
                  <c:v>2.4819040238573196E-2</c:v>
                </c:pt>
                <c:pt idx="1050">
                  <c:v>-2.362436028002398E-2</c:v>
                </c:pt>
                <c:pt idx="1051">
                  <c:v>-6.8697426326905725E-3</c:v>
                </c:pt>
                <c:pt idx="1052">
                  <c:v>-2.7791344100199945E-2</c:v>
                </c:pt>
                <c:pt idx="1053">
                  <c:v>1.6748450338501721E-2</c:v>
                </c:pt>
                <c:pt idx="1054">
                  <c:v>-7.926672230038968E-3</c:v>
                </c:pt>
                <c:pt idx="1055">
                  <c:v>-7.9276156291064118E-3</c:v>
                </c:pt>
                <c:pt idx="1056">
                  <c:v>-4.7064722390065164E-2</c:v>
                </c:pt>
                <c:pt idx="1057">
                  <c:v>-3.6315814519296678E-3</c:v>
                </c:pt>
                <c:pt idx="1058">
                  <c:v>4.0755528459464431E-2</c:v>
                </c:pt>
                <c:pt idx="1059">
                  <c:v>9.9331293868234263E-3</c:v>
                </c:pt>
                <c:pt idx="1060">
                  <c:v>1.1979030250431637E-2</c:v>
                </c:pt>
                <c:pt idx="1061">
                  <c:v>1.8690424854850941E-2</c:v>
                </c:pt>
                <c:pt idx="1062">
                  <c:v>1.2231668161937133E-2</c:v>
                </c:pt>
                <c:pt idx="1063">
                  <c:v>1.49840497548199E-2</c:v>
                </c:pt>
                <c:pt idx="1064">
                  <c:v>1.8274855102242606E-2</c:v>
                </c:pt>
                <c:pt idx="1065">
                  <c:v>1.6485484818022762E-2</c:v>
                </c:pt>
                <c:pt idx="1066">
                  <c:v>-9.834408504876789E-3</c:v>
                </c:pt>
                <c:pt idx="1067">
                  <c:v>2.6253145452205907E-2</c:v>
                </c:pt>
                <c:pt idx="1068">
                  <c:v>1.05269170804583E-2</c:v>
                </c:pt>
                <c:pt idx="1069">
                  <c:v>-3.9765163151522899E-3</c:v>
                </c:pt>
                <c:pt idx="1070">
                  <c:v>-2.1423735299679211E-2</c:v>
                </c:pt>
                <c:pt idx="1071">
                  <c:v>3.1029592777277455E-3</c:v>
                </c:pt>
                <c:pt idx="1072">
                  <c:v>1.6784057297998482E-2</c:v>
                </c:pt>
                <c:pt idx="1073">
                  <c:v>-2.895774084507036E-2</c:v>
                </c:pt>
                <c:pt idx="1074">
                  <c:v>-6.9621547519022383E-3</c:v>
                </c:pt>
                <c:pt idx="1075">
                  <c:v>3.6223123715282061E-3</c:v>
                </c:pt>
                <c:pt idx="1076">
                  <c:v>-1.7871649888646309E-2</c:v>
                </c:pt>
                <c:pt idx="1077">
                  <c:v>-4.0898759490893164E-3</c:v>
                </c:pt>
                <c:pt idx="1078">
                  <c:v>-3.7495832936655046E-3</c:v>
                </c:pt>
                <c:pt idx="1079">
                  <c:v>1.9296230475513654E-2</c:v>
                </c:pt>
                <c:pt idx="1080">
                  <c:v>-3.9268533561966149E-2</c:v>
                </c:pt>
                <c:pt idx="1081">
                  <c:v>6.7106272170648004E-3</c:v>
                </c:pt>
                <c:pt idx="1082">
                  <c:v>2.2663864436701889E-2</c:v>
                </c:pt>
                <c:pt idx="1083">
                  <c:v>8.8888957362189393E-4</c:v>
                </c:pt>
                <c:pt idx="1084">
                  <c:v>-1.4504747747208604E-2</c:v>
                </c:pt>
                <c:pt idx="1085">
                  <c:v>-3.2079849666232452E-2</c:v>
                </c:pt>
                <c:pt idx="1086">
                  <c:v>7.0134374073187586E-3</c:v>
                </c:pt>
                <c:pt idx="1087">
                  <c:v>-3.9075476117103318E-2</c:v>
                </c:pt>
                <c:pt idx="1088">
                  <c:v>2.1422589406129539E-2</c:v>
                </c:pt>
                <c:pt idx="1089">
                  <c:v>1.6263711145996944E-2</c:v>
                </c:pt>
                <c:pt idx="1090">
                  <c:v>-3.1697906122044289E-2</c:v>
                </c:pt>
                <c:pt idx="1091">
                  <c:v>9.1888643716288142E-3</c:v>
                </c:pt>
                <c:pt idx="1092">
                  <c:v>9.6111543323865074E-3</c:v>
                </c:pt>
                <c:pt idx="1093">
                  <c:v>2.6179044606739553E-2</c:v>
                </c:pt>
                <c:pt idx="1094">
                  <c:v>-4.7848707433065359E-2</c:v>
                </c:pt>
                <c:pt idx="1095">
                  <c:v>-6.9226462060972913E-3</c:v>
                </c:pt>
                <c:pt idx="1096">
                  <c:v>3.8082426041289763E-3</c:v>
                </c:pt>
                <c:pt idx="1097">
                  <c:v>-1.2988708513664906E-2</c:v>
                </c:pt>
                <c:pt idx="1098">
                  <c:v>-6.9902254071661243E-2</c:v>
                </c:pt>
                <c:pt idx="1099">
                  <c:v>1.2747719752112729E-2</c:v>
                </c:pt>
                <c:pt idx="1100">
                  <c:v>6.6395119064806543E-3</c:v>
                </c:pt>
                <c:pt idx="1101">
                  <c:v>2.2741311795094962E-2</c:v>
                </c:pt>
                <c:pt idx="1102">
                  <c:v>-1.3502586232012745E-2</c:v>
                </c:pt>
                <c:pt idx="1103">
                  <c:v>-4.7463402895604891E-2</c:v>
                </c:pt>
                <c:pt idx="1104">
                  <c:v>-5.6477621658649335E-3</c:v>
                </c:pt>
                <c:pt idx="1105">
                  <c:v>-9.346488154331414E-3</c:v>
                </c:pt>
                <c:pt idx="1106">
                  <c:v>2.1917447952842246E-2</c:v>
                </c:pt>
                <c:pt idx="1107">
                  <c:v>-1.6902244398867266E-2</c:v>
                </c:pt>
                <c:pt idx="1108">
                  <c:v>-7.5127794017876403E-3</c:v>
                </c:pt>
                <c:pt idx="1109">
                  <c:v>5.8228401326358557E-2</c:v>
                </c:pt>
                <c:pt idx="1110">
                  <c:v>2.5311287057647035E-2</c:v>
                </c:pt>
                <c:pt idx="1111">
                  <c:v>5.5677665595064239E-3</c:v>
                </c:pt>
                <c:pt idx="1112">
                  <c:v>-1.3809153321246865E-2</c:v>
                </c:pt>
                <c:pt idx="1113">
                  <c:v>-6.2910639749569576E-3</c:v>
                </c:pt>
                <c:pt idx="1114">
                  <c:v>8.8498982511878968E-4</c:v>
                </c:pt>
                <c:pt idx="1115">
                  <c:v>-1.8227525118870443E-2</c:v>
                </c:pt>
                <c:pt idx="1116">
                  <c:v>2.9303746617094006E-2</c:v>
                </c:pt>
                <c:pt idx="1117">
                  <c:v>-1.0095571273447687E-2</c:v>
                </c:pt>
                <c:pt idx="1118">
                  <c:v>-4.6233362167074236E-2</c:v>
                </c:pt>
                <c:pt idx="1119">
                  <c:v>-5.2822954468370181E-2</c:v>
                </c:pt>
                <c:pt idx="1120">
                  <c:v>1.9568752147542607E-3</c:v>
                </c:pt>
                <c:pt idx="1121">
                  <c:v>8.713197299136272E-3</c:v>
                </c:pt>
                <c:pt idx="1122">
                  <c:v>-1.6456855426301216E-2</c:v>
                </c:pt>
                <c:pt idx="1123">
                  <c:v>-1.5218011580587373E-2</c:v>
                </c:pt>
                <c:pt idx="1124">
                  <c:v>2.5755291917528601E-2</c:v>
                </c:pt>
                <c:pt idx="1125">
                  <c:v>1.026828826665113E-2</c:v>
                </c:pt>
                <c:pt idx="1126">
                  <c:v>1.5060569073551284E-2</c:v>
                </c:pt>
                <c:pt idx="1127">
                  <c:v>2.2511232586035376E-2</c:v>
                </c:pt>
                <c:pt idx="1128">
                  <c:v>2.0014318227919322E-2</c:v>
                </c:pt>
                <c:pt idx="1129">
                  <c:v>-3.9943378555220644E-3</c:v>
                </c:pt>
                <c:pt idx="1130">
                  <c:v>-3.2857228141236053E-2</c:v>
                </c:pt>
                <c:pt idx="1131">
                  <c:v>-1.52776800018634E-3</c:v>
                </c:pt>
                <c:pt idx="1132">
                  <c:v>-8.8160801457194196E-3</c:v>
                </c:pt>
                <c:pt idx="1133">
                  <c:v>1.2716929498812826E-2</c:v>
                </c:pt>
                <c:pt idx="1134">
                  <c:v>2.5985351644469776E-2</c:v>
                </c:pt>
                <c:pt idx="1135">
                  <c:v>1.3724704051303698E-2</c:v>
                </c:pt>
                <c:pt idx="1136">
                  <c:v>1.374835715150041E-2</c:v>
                </c:pt>
                <c:pt idx="1137">
                  <c:v>2.8225458771356077E-3</c:v>
                </c:pt>
                <c:pt idx="1138">
                  <c:v>6.1781424614292218E-4</c:v>
                </c:pt>
                <c:pt idx="1139">
                  <c:v>-1.9003773977901185E-2</c:v>
                </c:pt>
                <c:pt idx="1140">
                  <c:v>7.6228894460141534E-3</c:v>
                </c:pt>
                <c:pt idx="1141">
                  <c:v>3.9561333431963691E-2</c:v>
                </c:pt>
                <c:pt idx="1142">
                  <c:v>6.4094405555443542E-3</c:v>
                </c:pt>
                <c:pt idx="1143">
                  <c:v>-1.8707754454433009E-2</c:v>
                </c:pt>
                <c:pt idx="1144">
                  <c:v>2.1633295316837393E-2</c:v>
                </c:pt>
                <c:pt idx="1145">
                  <c:v>2.2366365218580184E-2</c:v>
                </c:pt>
                <c:pt idx="1146">
                  <c:v>5.7605113268607696E-3</c:v>
                </c:pt>
                <c:pt idx="1147">
                  <c:v>-8.8809061643663791E-3</c:v>
                </c:pt>
                <c:pt idx="1148">
                  <c:v>-1.13628988819849E-2</c:v>
                </c:pt>
                <c:pt idx="1149">
                  <c:v>2.1017142421422249E-3</c:v>
                </c:pt>
                <c:pt idx="1150">
                  <c:v>2.8837291534443629E-2</c:v>
                </c:pt>
                <c:pt idx="1151">
                  <c:v>2.7137272955466227E-2</c:v>
                </c:pt>
                <c:pt idx="1152">
                  <c:v>-1.4265070259703411E-3</c:v>
                </c:pt>
                <c:pt idx="1153">
                  <c:v>-5.6517547249162756E-3</c:v>
                </c:pt>
                <c:pt idx="1154">
                  <c:v>4.6220485463317586E-3</c:v>
                </c:pt>
                <c:pt idx="1155">
                  <c:v>3.2143739919018588E-2</c:v>
                </c:pt>
                <c:pt idx="1156">
                  <c:v>-1.6866382051273558E-2</c:v>
                </c:pt>
                <c:pt idx="1157">
                  <c:v>1.9361484372707603E-2</c:v>
                </c:pt>
                <c:pt idx="1158">
                  <c:v>-1.4125089082319133E-2</c:v>
                </c:pt>
                <c:pt idx="1159">
                  <c:v>2.2314284299127293E-2</c:v>
                </c:pt>
                <c:pt idx="1160">
                  <c:v>1.4193732701312859E-2</c:v>
                </c:pt>
                <c:pt idx="1161">
                  <c:v>-1.4112137058828107E-3</c:v>
                </c:pt>
                <c:pt idx="1162">
                  <c:v>1.001058137984882E-2</c:v>
                </c:pt>
                <c:pt idx="1163">
                  <c:v>7.3460527671163275E-3</c:v>
                </c:pt>
                <c:pt idx="1164">
                  <c:v>-5.7848130905496349E-5</c:v>
                </c:pt>
                <c:pt idx="1165">
                  <c:v>5.6722577838222415E-3</c:v>
                </c:pt>
                <c:pt idx="1166">
                  <c:v>-4.1438906474819933E-3</c:v>
                </c:pt>
                <c:pt idx="1167">
                  <c:v>-1.930299381207308E-2</c:v>
                </c:pt>
                <c:pt idx="1168">
                  <c:v>-1.5380988680759078E-2</c:v>
                </c:pt>
                <c:pt idx="1169">
                  <c:v>1.4364675432550955E-3</c:v>
                </c:pt>
                <c:pt idx="1170">
                  <c:v>8.7257467064294335E-3</c:v>
                </c:pt>
                <c:pt idx="1171">
                  <c:v>1.0605569443094974E-2</c:v>
                </c:pt>
                <c:pt idx="1172">
                  <c:v>-5.5226667136151382E-2</c:v>
                </c:pt>
                <c:pt idx="1173">
                  <c:v>6.0813592087382816E-3</c:v>
                </c:pt>
                <c:pt idx="1174">
                  <c:v>-1.1225602565052679E-2</c:v>
                </c:pt>
                <c:pt idx="1175">
                  <c:v>-2.2893138580165277E-2</c:v>
                </c:pt>
                <c:pt idx="1176">
                  <c:v>1.985444982031704E-2</c:v>
                </c:pt>
                <c:pt idx="1177">
                  <c:v>-2.0532075117370915E-2</c:v>
                </c:pt>
                <c:pt idx="1178">
                  <c:v>-1.054511401198235E-2</c:v>
                </c:pt>
                <c:pt idx="1179">
                  <c:v>-1.1626921060662078E-3</c:v>
                </c:pt>
                <c:pt idx="1180">
                  <c:v>5.3673176756810995E-3</c:v>
                </c:pt>
                <c:pt idx="1181">
                  <c:v>2.6500257113911109E-2</c:v>
                </c:pt>
                <c:pt idx="1182">
                  <c:v>1.942465115419759E-3</c:v>
                </c:pt>
                <c:pt idx="1183">
                  <c:v>-3.1957480873951644E-2</c:v>
                </c:pt>
                <c:pt idx="1184">
                  <c:v>-9.0444477247322635E-4</c:v>
                </c:pt>
                <c:pt idx="1185">
                  <c:v>-2.2243693071206987E-2</c:v>
                </c:pt>
                <c:pt idx="1186">
                  <c:v>-1.2565365465527577E-2</c:v>
                </c:pt>
                <c:pt idx="1187">
                  <c:v>2.7392646539316039E-2</c:v>
                </c:pt>
                <c:pt idx="1188">
                  <c:v>2.568449904893752E-2</c:v>
                </c:pt>
                <c:pt idx="1189">
                  <c:v>-3.1524031562832899E-2</c:v>
                </c:pt>
                <c:pt idx="1190">
                  <c:v>-7.8094432402730169E-3</c:v>
                </c:pt>
                <c:pt idx="1191">
                  <c:v>-1.0119703550238767E-2</c:v>
                </c:pt>
                <c:pt idx="1192">
                  <c:v>2.0579987422691837E-2</c:v>
                </c:pt>
                <c:pt idx="1193">
                  <c:v>-3.3390112826040617E-2</c:v>
                </c:pt>
                <c:pt idx="1194">
                  <c:v>-1.0430730225079326E-2</c:v>
                </c:pt>
                <c:pt idx="1195">
                  <c:v>-3.2991148542457993E-2</c:v>
                </c:pt>
                <c:pt idx="1196">
                  <c:v>-2.1729841603410637E-2</c:v>
                </c:pt>
                <c:pt idx="1197">
                  <c:v>4.9345138952203466E-2</c:v>
                </c:pt>
                <c:pt idx="1198">
                  <c:v>-6.6192650253000399E-3</c:v>
                </c:pt>
                <c:pt idx="1199">
                  <c:v>1.2077399288250214E-2</c:v>
                </c:pt>
                <c:pt idx="1200">
                  <c:v>-2.2426479972930232E-2</c:v>
                </c:pt>
                <c:pt idx="1201">
                  <c:v>-1.4872983752707333E-2</c:v>
                </c:pt>
                <c:pt idx="1202">
                  <c:v>-3.7032047244438798E-3</c:v>
                </c:pt>
                <c:pt idx="1203">
                  <c:v>-5.5038529880135746E-3</c:v>
                </c:pt>
                <c:pt idx="1204">
                  <c:v>-2.9756341919200062E-2</c:v>
                </c:pt>
                <c:pt idx="1205">
                  <c:v>6.9042096857467414E-2</c:v>
                </c:pt>
                <c:pt idx="1206">
                  <c:v>-2.2451604496592142E-2</c:v>
                </c:pt>
                <c:pt idx="1207">
                  <c:v>3.133194712324635E-2</c:v>
                </c:pt>
                <c:pt idx="1208">
                  <c:v>-2.6118653305428122E-2</c:v>
                </c:pt>
                <c:pt idx="1209">
                  <c:v>9.386703234008054E-3</c:v>
                </c:pt>
                <c:pt idx="1210">
                  <c:v>-1.0488672619531696E-3</c:v>
                </c:pt>
                <c:pt idx="1211">
                  <c:v>3.0237328698723649E-2</c:v>
                </c:pt>
                <c:pt idx="1212">
                  <c:v>1.9702384405158313E-2</c:v>
                </c:pt>
                <c:pt idx="1213">
                  <c:v>5.7965955305907041E-3</c:v>
                </c:pt>
                <c:pt idx="1214">
                  <c:v>-1.9144143256432058E-2</c:v>
                </c:pt>
                <c:pt idx="1215">
                  <c:v>8.778955484211754E-4</c:v>
                </c:pt>
                <c:pt idx="1216">
                  <c:v>3.3468334010829909E-2</c:v>
                </c:pt>
                <c:pt idx="1217">
                  <c:v>1.2535896773677422E-2</c:v>
                </c:pt>
                <c:pt idx="1218">
                  <c:v>-3.9528017287490176E-2</c:v>
                </c:pt>
                <c:pt idx="1219">
                  <c:v>-4.6257127484198531E-2</c:v>
                </c:pt>
                <c:pt idx="1220">
                  <c:v>2.1116429974894259E-4</c:v>
                </c:pt>
                <c:pt idx="1221">
                  <c:v>-3.504817467937716E-2</c:v>
                </c:pt>
                <c:pt idx="1222">
                  <c:v>2.406828806018297E-2</c:v>
                </c:pt>
                <c:pt idx="1223">
                  <c:v>-1.3603047828415323E-2</c:v>
                </c:pt>
                <c:pt idx="1224">
                  <c:v>1.9783429602888061E-2</c:v>
                </c:pt>
                <c:pt idx="1225">
                  <c:v>3.2427087495501064E-2</c:v>
                </c:pt>
                <c:pt idx="1226">
                  <c:v>2.1601932854110974E-2</c:v>
                </c:pt>
                <c:pt idx="1227">
                  <c:v>2.1816472968943592E-2</c:v>
                </c:pt>
                <c:pt idx="1228">
                  <c:v>-2.0299540005915419E-2</c:v>
                </c:pt>
                <c:pt idx="1229">
                  <c:v>-1.8105088912187827E-2</c:v>
                </c:pt>
                <c:pt idx="1230">
                  <c:v>4.0155741863622238E-2</c:v>
                </c:pt>
                <c:pt idx="1231">
                  <c:v>-1.41159085301808E-2</c:v>
                </c:pt>
                <c:pt idx="1232">
                  <c:v>-1.3518906139613419E-2</c:v>
                </c:pt>
                <c:pt idx="1233">
                  <c:v>8.911037301321801E-3</c:v>
                </c:pt>
                <c:pt idx="1234">
                  <c:v>-7.6279626823946263E-3</c:v>
                </c:pt>
                <c:pt idx="1235">
                  <c:v>-2.1374142288101295E-2</c:v>
                </c:pt>
                <c:pt idx="1236">
                  <c:v>-5.8564558760950472E-3</c:v>
                </c:pt>
                <c:pt idx="1237">
                  <c:v>-2.002910208748861E-2</c:v>
                </c:pt>
                <c:pt idx="1238">
                  <c:v>4.8161338677284511E-2</c:v>
                </c:pt>
                <c:pt idx="1239">
                  <c:v>-1.5181161147910884E-2</c:v>
                </c:pt>
                <c:pt idx="1240">
                  <c:v>1.2400636566152055E-2</c:v>
                </c:pt>
                <c:pt idx="1241">
                  <c:v>-4.7370709958158772E-3</c:v>
                </c:pt>
                <c:pt idx="1242">
                  <c:v>-3.3181510625752614E-2</c:v>
                </c:pt>
                <c:pt idx="1243">
                  <c:v>1.1955763246984021E-3</c:v>
                </c:pt>
                <c:pt idx="1244">
                  <c:v>-1.4052402261501533E-4</c:v>
                </c:pt>
                <c:pt idx="1245">
                  <c:v>2.5291626395716822E-3</c:v>
                </c:pt>
                <c:pt idx="1246">
                  <c:v>4.765243968435405E-2</c:v>
                </c:pt>
                <c:pt idx="1247">
                  <c:v>-2.7759157190635399E-2</c:v>
                </c:pt>
                <c:pt idx="1248">
                  <c:v>-2.917099982782248E-2</c:v>
                </c:pt>
                <c:pt idx="1249">
                  <c:v>-3.1323073975458464E-2</c:v>
                </c:pt>
                <c:pt idx="1250">
                  <c:v>-1.1559009268285632E-2</c:v>
                </c:pt>
                <c:pt idx="1251">
                  <c:v>-2.7533135759506226E-2</c:v>
                </c:pt>
                <c:pt idx="1252">
                  <c:v>1.2101354837517056E-2</c:v>
                </c:pt>
                <c:pt idx="1253">
                  <c:v>1.0302376607080119E-2</c:v>
                </c:pt>
                <c:pt idx="1254">
                  <c:v>-2.5530389630202287E-2</c:v>
                </c:pt>
                <c:pt idx="1255">
                  <c:v>3.5136496106577906E-3</c:v>
                </c:pt>
                <c:pt idx="1256">
                  <c:v>-1.3015732492931619E-2</c:v>
                </c:pt>
                <c:pt idx="1257">
                  <c:v>-1.2955965342114007E-2</c:v>
                </c:pt>
                <c:pt idx="1258">
                  <c:v>3.2815532976255423E-3</c:v>
                </c:pt>
                <c:pt idx="1259">
                  <c:v>1.4562689368034109E-2</c:v>
                </c:pt>
                <c:pt idx="1260">
                  <c:v>-2.6020878308419395E-2</c:v>
                </c:pt>
                <c:pt idx="1261">
                  <c:v>1.8913862549561524E-3</c:v>
                </c:pt>
                <c:pt idx="1262">
                  <c:v>-8.8098405288250178E-3</c:v>
                </c:pt>
                <c:pt idx="1263">
                  <c:v>3.5394007850265696E-2</c:v>
                </c:pt>
                <c:pt idx="1264">
                  <c:v>-1.6096113925835934E-3</c:v>
                </c:pt>
                <c:pt idx="1265">
                  <c:v>7.6002229233925311E-3</c:v>
                </c:pt>
                <c:pt idx="1266">
                  <c:v>2.003813333333342E-2</c:v>
                </c:pt>
                <c:pt idx="1267">
                  <c:v>-1.3818389086555588E-2</c:v>
                </c:pt>
                <c:pt idx="1268">
                  <c:v>2.1207324253634235E-2</c:v>
                </c:pt>
                <c:pt idx="1269">
                  <c:v>1.4759363424173177E-2</c:v>
                </c:pt>
                <c:pt idx="1270">
                  <c:v>-2.002634746247306E-2</c:v>
                </c:pt>
                <c:pt idx="1271">
                  <c:v>8.9498581600557861E-3</c:v>
                </c:pt>
                <c:pt idx="1272">
                  <c:v>2.0993465560270923E-2</c:v>
                </c:pt>
                <c:pt idx="1273">
                  <c:v>1.5855799878938735E-2</c:v>
                </c:pt>
                <c:pt idx="1274">
                  <c:v>4.1337111272710695E-3</c:v>
                </c:pt>
                <c:pt idx="1275">
                  <c:v>1.6182830691907405E-2</c:v>
                </c:pt>
                <c:pt idx="1276">
                  <c:v>-6.9805127747547038E-5</c:v>
                </c:pt>
                <c:pt idx="1277">
                  <c:v>1.2573365113904328E-2</c:v>
                </c:pt>
              </c:numCache>
            </c:numRef>
          </c:val>
          <c:smooth val="0"/>
          <c:extLst>
            <c:ext xmlns:c16="http://schemas.microsoft.com/office/drawing/2014/chart" uri="{C3380CC4-5D6E-409C-BE32-E72D297353CC}">
              <c16:uniqueId val="{00000000-F4E8-41D0-A1BA-514646108F7B}"/>
            </c:ext>
          </c:extLst>
        </c:ser>
        <c:ser>
          <c:idx val="1"/>
          <c:order val="1"/>
          <c:tx>
            <c:strRef>
              <c:f>combined!$H$1</c:f>
              <c:strCache>
                <c:ptCount val="1"/>
                <c:pt idx="0">
                  <c:v>SP%chng</c:v>
                </c:pt>
              </c:strCache>
            </c:strRef>
          </c:tx>
          <c:spPr>
            <a:ln w="28575" cap="rnd">
              <a:solidFill>
                <a:schemeClr val="accent2"/>
              </a:solidFill>
              <a:round/>
            </a:ln>
            <a:effectLst/>
          </c:spPr>
          <c:marker>
            <c:symbol val="none"/>
          </c:marker>
          <c:val>
            <c:numRef>
              <c:f>combined!$H$2:$H$1342</c:f>
              <c:numCache>
                <c:formatCode>General</c:formatCode>
                <c:ptCount val="1341"/>
                <c:pt idx="0">
                  <c:v>0</c:v>
                </c:pt>
                <c:pt idx="1">
                  <c:v>5.2337972830216253E-3</c:v>
                </c:pt>
                <c:pt idx="2">
                  <c:v>7.8917078229403925E-3</c:v>
                </c:pt>
                <c:pt idx="3">
                  <c:v>4.4007864300542165E-3</c:v>
                </c:pt>
                <c:pt idx="4">
                  <c:v>4.1346571042087258E-3</c:v>
                </c:pt>
                <c:pt idx="5">
                  <c:v>3.082347382003896E-3</c:v>
                </c:pt>
                <c:pt idx="6">
                  <c:v>-2.0396641838611239E-3</c:v>
                </c:pt>
                <c:pt idx="7">
                  <c:v>2.6952709255820507E-3</c:v>
                </c:pt>
                <c:pt idx="8">
                  <c:v>6.2125926835079441E-3</c:v>
                </c:pt>
                <c:pt idx="9">
                  <c:v>1.0282390602223754E-2</c:v>
                </c:pt>
                <c:pt idx="10">
                  <c:v>-5.0161760006320506E-3</c:v>
                </c:pt>
                <c:pt idx="11">
                  <c:v>6.2125321153298279E-3</c:v>
                </c:pt>
                <c:pt idx="12">
                  <c:v>7.1362306429678912E-5</c:v>
                </c:pt>
                <c:pt idx="13">
                  <c:v>2.3352176451323335E-3</c:v>
                </c:pt>
                <c:pt idx="14">
                  <c:v>9.1321140720623355E-3</c:v>
                </c:pt>
                <c:pt idx="15">
                  <c:v>3.6444531914444581E-3</c:v>
                </c:pt>
                <c:pt idx="16">
                  <c:v>2.8809938726168875E-4</c:v>
                </c:pt>
                <c:pt idx="17">
                  <c:v>4.3547276890451786E-4</c:v>
                </c:pt>
                <c:pt idx="18">
                  <c:v>6.8881812760050645E-3</c:v>
                </c:pt>
                <c:pt idx="19">
                  <c:v>-1.2175490867499396E-2</c:v>
                </c:pt>
                <c:pt idx="20">
                  <c:v>-1.1650855631773904E-4</c:v>
                </c:pt>
                <c:pt idx="21">
                  <c:v>-5.6667080899714308E-3</c:v>
                </c:pt>
                <c:pt idx="22">
                  <c:v>-2.6807456246528008E-3</c:v>
                </c:pt>
                <c:pt idx="23">
                  <c:v>-2.4756845891735362E-2</c:v>
                </c:pt>
                <c:pt idx="24">
                  <c:v>-4.8294694008673672E-2</c:v>
                </c:pt>
                <c:pt idx="25">
                  <c:v>2.8305988591389518E-2</c:v>
                </c:pt>
                <c:pt idx="26">
                  <c:v>-2.2122822633806201E-3</c:v>
                </c:pt>
                <c:pt idx="27">
                  <c:v>-3.1989637863308967E-2</c:v>
                </c:pt>
                <c:pt idx="28">
                  <c:v>1.3262539110647502E-2</c:v>
                </c:pt>
                <c:pt idx="29">
                  <c:v>3.5975165043627376E-3</c:v>
                </c:pt>
                <c:pt idx="30">
                  <c:v>1.8633001535148309E-3</c:v>
                </c:pt>
                <c:pt idx="31">
                  <c:v>2.2941189477641094E-2</c:v>
                </c:pt>
                <c:pt idx="32">
                  <c:v>5.0162441238806353E-3</c:v>
                </c:pt>
                <c:pt idx="33">
                  <c:v>-1.524059948806309E-3</c:v>
                </c:pt>
                <c:pt idx="34">
                  <c:v>-9.0423557174505753E-4</c:v>
                </c:pt>
                <c:pt idx="35">
                  <c:v>-3.7300492174644987E-3</c:v>
                </c:pt>
                <c:pt idx="36">
                  <c:v>1.9810000736431655E-3</c:v>
                </c:pt>
                <c:pt idx="37">
                  <c:v>1.5075960063393637E-2</c:v>
                </c:pt>
                <c:pt idx="38">
                  <c:v>8.3008146163390563E-3</c:v>
                </c:pt>
                <c:pt idx="39">
                  <c:v>-9.6848695247985003E-3</c:v>
                </c:pt>
                <c:pt idx="40">
                  <c:v>-1.4201427508636649E-2</c:v>
                </c:pt>
                <c:pt idx="41">
                  <c:v>-2.1185532308594913E-2</c:v>
                </c:pt>
                <c:pt idx="42">
                  <c:v>8.2691174386250489E-3</c:v>
                </c:pt>
                <c:pt idx="43">
                  <c:v>1.7991487740735005E-2</c:v>
                </c:pt>
                <c:pt idx="44">
                  <c:v>-7.3795836438908125E-3</c:v>
                </c:pt>
                <c:pt idx="45">
                  <c:v>8.2590796816394349E-3</c:v>
                </c:pt>
                <c:pt idx="46">
                  <c:v>7.3231598562974653E-3</c:v>
                </c:pt>
                <c:pt idx="47">
                  <c:v>1.3484845227088703E-2</c:v>
                </c:pt>
                <c:pt idx="48">
                  <c:v>6.3388377364976731E-4</c:v>
                </c:pt>
                <c:pt idx="49">
                  <c:v>-6.5788050727093143E-3</c:v>
                </c:pt>
                <c:pt idx="50">
                  <c:v>-7.1852069695418257E-3</c:v>
                </c:pt>
                <c:pt idx="51">
                  <c:v>-1.3451757272128387E-3</c:v>
                </c:pt>
                <c:pt idx="52">
                  <c:v>-3.3523262006726739E-3</c:v>
                </c:pt>
                <c:pt idx="53">
                  <c:v>-9.6977956207067728E-3</c:v>
                </c:pt>
                <c:pt idx="54">
                  <c:v>-2.2099528911856095E-5</c:v>
                </c:pt>
                <c:pt idx="55">
                  <c:v>-8.7799476844419369E-3</c:v>
                </c:pt>
                <c:pt idx="56">
                  <c:v>-1.6870000869003438E-2</c:v>
                </c:pt>
                <c:pt idx="57">
                  <c:v>-1.0445339492622264E-2</c:v>
                </c:pt>
                <c:pt idx="58">
                  <c:v>1.8076376627417557E-2</c:v>
                </c:pt>
                <c:pt idx="59">
                  <c:v>-2.1548653927162709E-2</c:v>
                </c:pt>
                <c:pt idx="60">
                  <c:v>1.1895609334418369E-3</c:v>
                </c:pt>
                <c:pt idx="61">
                  <c:v>7.2300594277468584E-3</c:v>
                </c:pt>
                <c:pt idx="62">
                  <c:v>-1.5924881469965221E-2</c:v>
                </c:pt>
                <c:pt idx="63">
                  <c:v>-3.146236126375795E-3</c:v>
                </c:pt>
                <c:pt idx="64">
                  <c:v>2.7591293614715417E-2</c:v>
                </c:pt>
                <c:pt idx="65">
                  <c:v>-4.3615967828499157E-3</c:v>
                </c:pt>
                <c:pt idx="66">
                  <c:v>-1.0943076135382484E-2</c:v>
                </c:pt>
                <c:pt idx="67">
                  <c:v>8.0465128619130535E-3</c:v>
                </c:pt>
                <c:pt idx="68">
                  <c:v>2.0727034785864838E-3</c:v>
                </c:pt>
                <c:pt idx="69">
                  <c:v>3.7455300452553684E-3</c:v>
                </c:pt>
                <c:pt idx="70">
                  <c:v>8.6181777429116379E-3</c:v>
                </c:pt>
                <c:pt idx="71">
                  <c:v>-2.546721096588211E-3</c:v>
                </c:pt>
                <c:pt idx="72">
                  <c:v>8.4077928058408444E-3</c:v>
                </c:pt>
                <c:pt idx="73">
                  <c:v>6.4093339384749494E-3</c:v>
                </c:pt>
                <c:pt idx="74">
                  <c:v>-3.3133912837448628E-3</c:v>
                </c:pt>
                <c:pt idx="75">
                  <c:v>-3.1939863921323607E-3</c:v>
                </c:pt>
                <c:pt idx="76">
                  <c:v>-6.4139941690961556E-3</c:v>
                </c:pt>
                <c:pt idx="77">
                  <c:v>2.0143240823635076E-3</c:v>
                </c:pt>
                <c:pt idx="78">
                  <c:v>-1.7412293352359883E-2</c:v>
                </c:pt>
                <c:pt idx="79">
                  <c:v>6.3092791280900638E-3</c:v>
                </c:pt>
                <c:pt idx="80">
                  <c:v>8.9031086126922405E-3</c:v>
                </c:pt>
                <c:pt idx="81">
                  <c:v>2.6244077375295592E-3</c:v>
                </c:pt>
                <c:pt idx="82">
                  <c:v>-1.4964282471168757E-2</c:v>
                </c:pt>
                <c:pt idx="83">
                  <c:v>4.2498040870455368E-3</c:v>
                </c:pt>
                <c:pt idx="84">
                  <c:v>-9.9540348847827528E-3</c:v>
                </c:pt>
                <c:pt idx="85">
                  <c:v>-2.5291346392264241E-3</c:v>
                </c:pt>
                <c:pt idx="86">
                  <c:v>2.1971093219517047E-2</c:v>
                </c:pt>
                <c:pt idx="87">
                  <c:v>-3.774913304322398E-3</c:v>
                </c:pt>
                <c:pt idx="88">
                  <c:v>2.9348946275744451E-3</c:v>
                </c:pt>
                <c:pt idx="89">
                  <c:v>9.9444736083282529E-3</c:v>
                </c:pt>
                <c:pt idx="90">
                  <c:v>6.4935541925294146E-3</c:v>
                </c:pt>
                <c:pt idx="91">
                  <c:v>5.7586900714632558E-3</c:v>
                </c:pt>
                <c:pt idx="92">
                  <c:v>-7.3126142595976787E-3</c:v>
                </c:pt>
                <c:pt idx="93">
                  <c:v>-2.2008242953308076E-3</c:v>
                </c:pt>
                <c:pt idx="94">
                  <c:v>2.6068955881326118E-3</c:v>
                </c:pt>
                <c:pt idx="95">
                  <c:v>-8.6849320109670355E-4</c:v>
                </c:pt>
                <c:pt idx="96">
                  <c:v>6.5950376363151011E-3</c:v>
                </c:pt>
                <c:pt idx="97">
                  <c:v>1.0772950035423917E-3</c:v>
                </c:pt>
                <c:pt idx="98">
                  <c:v>-8.9757477947516665E-3</c:v>
                </c:pt>
                <c:pt idx="99">
                  <c:v>6.2103158619376611E-3</c:v>
                </c:pt>
                <c:pt idx="100">
                  <c:v>-2.6949625495668035E-3</c:v>
                </c:pt>
                <c:pt idx="101">
                  <c:v>-6.8352118767812699E-3</c:v>
                </c:pt>
                <c:pt idx="102">
                  <c:v>-9.9170006253641776E-4</c:v>
                </c:pt>
                <c:pt idx="103">
                  <c:v>6.8173966732574965E-3</c:v>
                </c:pt>
                <c:pt idx="104">
                  <c:v>-8.3863611284812605E-4</c:v>
                </c:pt>
                <c:pt idx="105">
                  <c:v>8.3781053153735695E-3</c:v>
                </c:pt>
                <c:pt idx="106">
                  <c:v>2.4704743747407509E-3</c:v>
                </c:pt>
                <c:pt idx="107">
                  <c:v>1.7397620993371337E-3</c:v>
                </c:pt>
                <c:pt idx="108">
                  <c:v>7.7806287930115414E-3</c:v>
                </c:pt>
                <c:pt idx="109">
                  <c:v>-3.253984323026639E-3</c:v>
                </c:pt>
                <c:pt idx="110">
                  <c:v>5.1579394139946661E-3</c:v>
                </c:pt>
                <c:pt idx="111">
                  <c:v>1.9457208500861835E-3</c:v>
                </c:pt>
                <c:pt idx="112">
                  <c:v>8.3932939733284988E-4</c:v>
                </c:pt>
                <c:pt idx="113">
                  <c:v>-1.6994765037492744E-3</c:v>
                </c:pt>
                <c:pt idx="114">
                  <c:v>-1.954798436161192E-3</c:v>
                </c:pt>
                <c:pt idx="115">
                  <c:v>-4.3351085946511615E-3</c:v>
                </c:pt>
                <c:pt idx="116">
                  <c:v>-5.0072492469139807E-3</c:v>
                </c:pt>
                <c:pt idx="117">
                  <c:v>6.3977355193465786E-3</c:v>
                </c:pt>
                <c:pt idx="118">
                  <c:v>-1.6249711116240252E-4</c:v>
                </c:pt>
                <c:pt idx="119">
                  <c:v>-3.0752067343043973E-3</c:v>
                </c:pt>
                <c:pt idx="120">
                  <c:v>-6.507615915769178E-3</c:v>
                </c:pt>
                <c:pt idx="121">
                  <c:v>-7.648450472425964E-3</c:v>
                </c:pt>
                <c:pt idx="122">
                  <c:v>2.3199985339661449E-3</c:v>
                </c:pt>
                <c:pt idx="123">
                  <c:v>-1.1027572637094207E-2</c:v>
                </c:pt>
                <c:pt idx="124">
                  <c:v>1.042854576056149E-2</c:v>
                </c:pt>
                <c:pt idx="125">
                  <c:v>-8.1997818813657527E-3</c:v>
                </c:pt>
                <c:pt idx="126">
                  <c:v>1.0361215686704995E-2</c:v>
                </c:pt>
                <c:pt idx="127">
                  <c:v>-3.3331008483255303E-3</c:v>
                </c:pt>
                <c:pt idx="128">
                  <c:v>4.9275298793137919E-3</c:v>
                </c:pt>
                <c:pt idx="129">
                  <c:v>1.366901809325486E-2</c:v>
                </c:pt>
                <c:pt idx="130">
                  <c:v>4.6403878704421118E-3</c:v>
                </c:pt>
                <c:pt idx="131">
                  <c:v>-3.1440884661596007E-3</c:v>
                </c:pt>
                <c:pt idx="132">
                  <c:v>1.1928972311848161E-3</c:v>
                </c:pt>
                <c:pt idx="133">
                  <c:v>4.9304058378293212E-3</c:v>
                </c:pt>
                <c:pt idx="134">
                  <c:v>1.5371636114060793E-4</c:v>
                </c:pt>
                <c:pt idx="135">
                  <c:v>-2.8752321337664039E-3</c:v>
                </c:pt>
                <c:pt idx="136">
                  <c:v>7.8289789602858997E-3</c:v>
                </c:pt>
                <c:pt idx="137">
                  <c:v>-7.0478434666847666E-4</c:v>
                </c:pt>
                <c:pt idx="138">
                  <c:v>-1.7186357882725246E-3</c:v>
                </c:pt>
                <c:pt idx="139">
                  <c:v>-1.921998306640936E-3</c:v>
                </c:pt>
                <c:pt idx="140">
                  <c:v>7.625820724080635E-3</c:v>
                </c:pt>
                <c:pt idx="141">
                  <c:v>-1.0469420419982817E-3</c:v>
                </c:pt>
                <c:pt idx="142">
                  <c:v>6.263467689887732E-3</c:v>
                </c:pt>
                <c:pt idx="143">
                  <c:v>2.4134958748922995E-3</c:v>
                </c:pt>
                <c:pt idx="144">
                  <c:v>-8.2830791060659482E-3</c:v>
                </c:pt>
                <c:pt idx="145">
                  <c:v>-3.2992493940698863E-3</c:v>
                </c:pt>
                <c:pt idx="146">
                  <c:v>4.0550551721449096E-3</c:v>
                </c:pt>
                <c:pt idx="147">
                  <c:v>-7.3880191967091551E-3</c:v>
                </c:pt>
                <c:pt idx="148">
                  <c:v>1.0298202585506136E-2</c:v>
                </c:pt>
                <c:pt idx="149">
                  <c:v>3.7566586510532633E-3</c:v>
                </c:pt>
                <c:pt idx="150">
                  <c:v>5.4728423765371959E-3</c:v>
                </c:pt>
                <c:pt idx="151">
                  <c:v>3.0453761039484558E-4</c:v>
                </c:pt>
                <c:pt idx="152">
                  <c:v>1.3999769003814619E-4</c:v>
                </c:pt>
                <c:pt idx="153">
                  <c:v>-6.4426362323435002E-3</c:v>
                </c:pt>
                <c:pt idx="154">
                  <c:v>-1.2132070281365473E-3</c:v>
                </c:pt>
                <c:pt idx="155">
                  <c:v>-2.6804532016917008E-3</c:v>
                </c:pt>
                <c:pt idx="156">
                  <c:v>2.4752912887324374E-5</c:v>
                </c:pt>
                <c:pt idx="157">
                  <c:v>1.232588364931002E-3</c:v>
                </c:pt>
                <c:pt idx="158">
                  <c:v>2.4239691084867489E-3</c:v>
                </c:pt>
                <c:pt idx="159">
                  <c:v>5.4696506221244643E-3</c:v>
                </c:pt>
                <c:pt idx="160">
                  <c:v>2.648951078276987E-3</c:v>
                </c:pt>
                <c:pt idx="161">
                  <c:v>-1.8175526653376511E-4</c:v>
                </c:pt>
                <c:pt idx="162">
                  <c:v>-2.4473042943191708E-4</c:v>
                </c:pt>
                <c:pt idx="163">
                  <c:v>7.1968836794939319E-4</c:v>
                </c:pt>
                <c:pt idx="164">
                  <c:v>7.7443330132527738E-3</c:v>
                </c:pt>
                <c:pt idx="165">
                  <c:v>5.7764221337606248E-3</c:v>
                </c:pt>
                <c:pt idx="166">
                  <c:v>-2.8614572057005997E-4</c:v>
                </c:pt>
                <c:pt idx="167">
                  <c:v>2.8601483701967603E-3</c:v>
                </c:pt>
                <c:pt idx="168">
                  <c:v>-3.6468773828048744E-3</c:v>
                </c:pt>
                <c:pt idx="169">
                  <c:v>-4.8671711035010992E-4</c:v>
                </c:pt>
                <c:pt idx="170">
                  <c:v>-1.8571097562240465E-3</c:v>
                </c:pt>
                <c:pt idx="171">
                  <c:v>-1.0212418300654541E-3</c:v>
                </c:pt>
                <c:pt idx="172">
                  <c:v>-7.1053530711998403E-3</c:v>
                </c:pt>
                <c:pt idx="173">
                  <c:v>4.5568284751455563E-3</c:v>
                </c:pt>
                <c:pt idx="174">
                  <c:v>-3.4197320629480417E-3</c:v>
                </c:pt>
                <c:pt idx="175">
                  <c:v>5.7888923896145467E-3</c:v>
                </c:pt>
                <c:pt idx="176">
                  <c:v>2.95493380741148E-3</c:v>
                </c:pt>
                <c:pt idx="177">
                  <c:v>3.2789931117060398E-3</c:v>
                </c:pt>
                <c:pt idx="178">
                  <c:v>-8.7815058044037769E-4</c:v>
                </c:pt>
                <c:pt idx="179">
                  <c:v>-4.5282522814228008E-3</c:v>
                </c:pt>
                <c:pt idx="180">
                  <c:v>5.4565471685130837E-3</c:v>
                </c:pt>
                <c:pt idx="181">
                  <c:v>4.4969911601415577E-3</c:v>
                </c:pt>
                <c:pt idx="182">
                  <c:v>5.7989076397118589E-3</c:v>
                </c:pt>
                <c:pt idx="183">
                  <c:v>-5.1098113168802743E-3</c:v>
                </c:pt>
                <c:pt idx="184">
                  <c:v>-2.7380850517644301E-5</c:v>
                </c:pt>
                <c:pt idx="185">
                  <c:v>-1.63525289854575E-3</c:v>
                </c:pt>
                <c:pt idx="186">
                  <c:v>-1.8305771641508859E-3</c:v>
                </c:pt>
                <c:pt idx="187">
                  <c:v>-5.5669529180107794E-4</c:v>
                </c:pt>
                <c:pt idx="188">
                  <c:v>5.5565237895081358E-3</c:v>
                </c:pt>
                <c:pt idx="189">
                  <c:v>-8.5163143853881306E-4</c:v>
                </c:pt>
                <c:pt idx="190">
                  <c:v>2.6912804559826834E-3</c:v>
                </c:pt>
                <c:pt idx="191">
                  <c:v>-4.2269683319917607E-3</c:v>
                </c:pt>
                <c:pt idx="192">
                  <c:v>-5.7914791871946456E-3</c:v>
                </c:pt>
                <c:pt idx="193">
                  <c:v>-8.6914819306835242E-3</c:v>
                </c:pt>
                <c:pt idx="194">
                  <c:v>1.7276609621475791E-3</c:v>
                </c:pt>
                <c:pt idx="195">
                  <c:v>-2.9959288771356438E-3</c:v>
                </c:pt>
                <c:pt idx="196">
                  <c:v>-3.4942219117207574E-2</c:v>
                </c:pt>
                <c:pt idx="197">
                  <c:v>-2.2847531528149487E-3</c:v>
                </c:pt>
                <c:pt idx="198">
                  <c:v>-2.4277904212632604E-3</c:v>
                </c:pt>
                <c:pt idx="199">
                  <c:v>1.1636941869500928E-3</c:v>
                </c:pt>
                <c:pt idx="200">
                  <c:v>1.5869572175966556E-2</c:v>
                </c:pt>
                <c:pt idx="201">
                  <c:v>-3.451106352605308E-3</c:v>
                </c:pt>
                <c:pt idx="202">
                  <c:v>-9.4896348976460185E-3</c:v>
                </c:pt>
                <c:pt idx="203">
                  <c:v>-6.2005667029560842E-4</c:v>
                </c:pt>
                <c:pt idx="204">
                  <c:v>-1.9444842577994309E-2</c:v>
                </c:pt>
                <c:pt idx="205">
                  <c:v>6.1507668369936083E-3</c:v>
                </c:pt>
                <c:pt idx="206">
                  <c:v>-2.354871994257678E-2</c:v>
                </c:pt>
                <c:pt idx="207">
                  <c:v>-2.6313224831887661E-3</c:v>
                </c:pt>
                <c:pt idx="208">
                  <c:v>5.5132052261755958E-3</c:v>
                </c:pt>
                <c:pt idx="209">
                  <c:v>-1.589363345804878E-2</c:v>
                </c:pt>
                <c:pt idx="210">
                  <c:v>2.3994677705499731E-2</c:v>
                </c:pt>
                <c:pt idx="211">
                  <c:v>4.4083338852950122E-3</c:v>
                </c:pt>
                <c:pt idx="212">
                  <c:v>1.0151341310167693E-2</c:v>
                </c:pt>
                <c:pt idx="213">
                  <c:v>-6.9983164427425215E-3</c:v>
                </c:pt>
                <c:pt idx="214">
                  <c:v>4.3930762489045429E-3</c:v>
                </c:pt>
                <c:pt idx="215">
                  <c:v>1.2879713639951992E-2</c:v>
                </c:pt>
                <c:pt idx="216">
                  <c:v>1.1491672546127039E-2</c:v>
                </c:pt>
                <c:pt idx="217">
                  <c:v>-4.3949751261587629E-3</c:v>
                </c:pt>
                <c:pt idx="218">
                  <c:v>-7.271272166204653E-3</c:v>
                </c:pt>
                <c:pt idx="219">
                  <c:v>-1.6072965696598836E-2</c:v>
                </c:pt>
                <c:pt idx="220">
                  <c:v>2.8671609627816605E-3</c:v>
                </c:pt>
                <c:pt idx="221">
                  <c:v>-1.6476580831031554E-2</c:v>
                </c:pt>
                <c:pt idx="222">
                  <c:v>9.2034695093689937E-3</c:v>
                </c:pt>
                <c:pt idx="223">
                  <c:v>4.4676534565721449E-3</c:v>
                </c:pt>
                <c:pt idx="224">
                  <c:v>-2.8682287350259881E-2</c:v>
                </c:pt>
                <c:pt idx="225">
                  <c:v>1.1814549203458099E-3</c:v>
                </c:pt>
                <c:pt idx="226">
                  <c:v>-9.2581340948444772E-3</c:v>
                </c:pt>
                <c:pt idx="227">
                  <c:v>6.267995486741236E-3</c:v>
                </c:pt>
                <c:pt idx="228">
                  <c:v>5.1731581417175784E-3</c:v>
                </c:pt>
                <c:pt idx="229">
                  <c:v>1.0291850117966085E-2</c:v>
                </c:pt>
                <c:pt idx="230">
                  <c:v>1.6631530488094494E-2</c:v>
                </c:pt>
                <c:pt idx="231">
                  <c:v>2.8855706855254601E-4</c:v>
                </c:pt>
                <c:pt idx="232">
                  <c:v>1.8899838738577236E-2</c:v>
                </c:pt>
                <c:pt idx="233">
                  <c:v>-2.9003425063703898E-3</c:v>
                </c:pt>
                <c:pt idx="234">
                  <c:v>-4.4647851894680179E-2</c:v>
                </c:pt>
                <c:pt idx="235">
                  <c:v>1.0311155369603827E-2</c:v>
                </c:pt>
                <c:pt idx="236">
                  <c:v>-2.2958272199965064E-2</c:v>
                </c:pt>
                <c:pt idx="237">
                  <c:v>1.2603023524643049E-2</c:v>
                </c:pt>
                <c:pt idx="238">
                  <c:v>-2.3361409659811362E-3</c:v>
                </c:pt>
                <c:pt idx="239">
                  <c:v>1.7677812464730883E-4</c:v>
                </c:pt>
                <c:pt idx="240">
                  <c:v>-1.1035563262450178E-2</c:v>
                </c:pt>
                <c:pt idx="241">
                  <c:v>-1.5026536717166781E-2</c:v>
                </c:pt>
                <c:pt idx="242">
                  <c:v>-1.2051252002031294E-2</c:v>
                </c:pt>
                <c:pt idx="243">
                  <c:v>-5.0450521191181593E-3</c:v>
                </c:pt>
                <c:pt idx="244">
                  <c:v>-2.0138018319669094E-2</c:v>
                </c:pt>
                <c:pt idx="245">
                  <c:v>-1.2732317127582713E-2</c:v>
                </c:pt>
                <c:pt idx="246">
                  <c:v>-2.7002032858999634E-2</c:v>
                </c:pt>
                <c:pt idx="247">
                  <c:v>-1.584346118690547E-2</c:v>
                </c:pt>
                <c:pt idx="248">
                  <c:v>3.2499488229273329E-2</c:v>
                </c:pt>
                <c:pt idx="249">
                  <c:v>2.2519079387058424E-2</c:v>
                </c:pt>
                <c:pt idx="250">
                  <c:v>6.8028844229982613E-5</c:v>
                </c:pt>
                <c:pt idx="251">
                  <c:v>-8.8737807635165759E-3</c:v>
                </c:pt>
                <c:pt idx="252">
                  <c:v>6.0034029984911376E-3</c:v>
                </c:pt>
                <c:pt idx="253">
                  <c:v>-7.1089951623268307E-3</c:v>
                </c:pt>
                <c:pt idx="254">
                  <c:v>2.4167754504833234E-2</c:v>
                </c:pt>
                <c:pt idx="255">
                  <c:v>1.2655221154857073E-2</c:v>
                </c:pt>
                <c:pt idx="256">
                  <c:v>4.6085271317828965E-3</c:v>
                </c:pt>
                <c:pt idx="257">
                  <c:v>-2.5218475933646194E-3</c:v>
                </c:pt>
                <c:pt idx="258">
                  <c:v>5.6411821754098193E-3</c:v>
                </c:pt>
                <c:pt idx="259">
                  <c:v>-3.0228925981762586E-3</c:v>
                </c:pt>
                <c:pt idx="260">
                  <c:v>1.852926385826453E-3</c:v>
                </c:pt>
                <c:pt idx="261">
                  <c:v>1.133951620613829E-2</c:v>
                </c:pt>
                <c:pt idx="262">
                  <c:v>-2.0963637478537372E-3</c:v>
                </c:pt>
                <c:pt idx="263">
                  <c:v>1.5837692879261556E-2</c:v>
                </c:pt>
                <c:pt idx="264">
                  <c:v>2.4869444820684633E-3</c:v>
                </c:pt>
                <c:pt idx="265">
                  <c:v>-5.4473648372600101E-3</c:v>
                </c:pt>
                <c:pt idx="266">
                  <c:v>-1.7583483651907174E-3</c:v>
                </c:pt>
                <c:pt idx="267">
                  <c:v>6.9992172918296961E-3</c:v>
                </c:pt>
                <c:pt idx="268">
                  <c:v>-4.7146092394243621E-3</c:v>
                </c:pt>
                <c:pt idx="269">
                  <c:v>-3.0247004601298065E-5</c:v>
                </c:pt>
                <c:pt idx="270">
                  <c:v>3.2898455694485339E-3</c:v>
                </c:pt>
                <c:pt idx="271">
                  <c:v>1.1867480422567163E-2</c:v>
                </c:pt>
                <c:pt idx="272">
                  <c:v>6.2279818822346652E-3</c:v>
                </c:pt>
                <c:pt idx="273">
                  <c:v>1.5407409596930408E-3</c:v>
                </c:pt>
                <c:pt idx="274">
                  <c:v>8.0085326608855065E-3</c:v>
                </c:pt>
                <c:pt idx="275">
                  <c:v>2.4533372333229871E-3</c:v>
                </c:pt>
                <c:pt idx="276">
                  <c:v>-6.4470309435406348E-3</c:v>
                </c:pt>
                <c:pt idx="277">
                  <c:v>-9.3486755114472325E-3</c:v>
                </c:pt>
                <c:pt idx="278">
                  <c:v>7.3882908125645049E-3</c:v>
                </c:pt>
                <c:pt idx="279">
                  <c:v>3.7500780501063449E-3</c:v>
                </c:pt>
                <c:pt idx="280">
                  <c:v>1.006799258262737E-2</c:v>
                </c:pt>
                <c:pt idx="281">
                  <c:v>-2.4785857481320144E-3</c:v>
                </c:pt>
                <c:pt idx="282">
                  <c:v>6.0646900269540997E-3</c:v>
                </c:pt>
                <c:pt idx="283">
                  <c:v>3.2643864109084013E-3</c:v>
                </c:pt>
                <c:pt idx="284">
                  <c:v>3.5155898598441845E-3</c:v>
                </c:pt>
                <c:pt idx="285">
                  <c:v>4.2802060253776652E-4</c:v>
                </c:pt>
                <c:pt idx="286">
                  <c:v>1.5463898988383771E-4</c:v>
                </c:pt>
                <c:pt idx="287">
                  <c:v>8.4440244619964824E-3</c:v>
                </c:pt>
                <c:pt idx="288">
                  <c:v>-4.2938589580139314E-3</c:v>
                </c:pt>
                <c:pt idx="289">
                  <c:v>-1.7434977578475793E-3</c:v>
                </c:pt>
                <c:pt idx="290">
                  <c:v>2.187862028399623E-4</c:v>
                </c:pt>
                <c:pt idx="291">
                  <c:v>3.6130111285030031E-3</c:v>
                </c:pt>
                <c:pt idx="292">
                  <c:v>5.7384068192881856E-3</c:v>
                </c:pt>
                <c:pt idx="293">
                  <c:v>-7.1428315816218944E-3</c:v>
                </c:pt>
                <c:pt idx="294">
                  <c:v>-1.4837273812211265E-3</c:v>
                </c:pt>
                <c:pt idx="295">
                  <c:v>-8.5811467795396321E-3</c:v>
                </c:pt>
                <c:pt idx="296">
                  <c:v>-1.3087787783022583E-2</c:v>
                </c:pt>
                <c:pt idx="297">
                  <c:v>6.1216839362209933E-3</c:v>
                </c:pt>
                <c:pt idx="298">
                  <c:v>1.425373294969398E-2</c:v>
                </c:pt>
                <c:pt idx="299">
                  <c:v>4.443206251919813E-3</c:v>
                </c:pt>
                <c:pt idx="300">
                  <c:v>3.7717319366064052E-3</c:v>
                </c:pt>
                <c:pt idx="301">
                  <c:v>1.4586646458819566E-4</c:v>
                </c:pt>
                <c:pt idx="302">
                  <c:v>4.187613591675847E-3</c:v>
                </c:pt>
                <c:pt idx="303">
                  <c:v>6.3891353018206707E-3</c:v>
                </c:pt>
                <c:pt idx="304">
                  <c:v>-3.3270465574604508E-3</c:v>
                </c:pt>
                <c:pt idx="305">
                  <c:v>-4.1209765508633291E-3</c:v>
                </c:pt>
                <c:pt idx="306">
                  <c:v>8.7185184143546823E-3</c:v>
                </c:pt>
                <c:pt idx="307">
                  <c:v>-1.7349723355781905E-2</c:v>
                </c:pt>
                <c:pt idx="308">
                  <c:v>5.9196632369357249E-3</c:v>
                </c:pt>
                <c:pt idx="309">
                  <c:v>2.5037947030201388E-3</c:v>
                </c:pt>
                <c:pt idx="310">
                  <c:v>-3.6733822168433503E-3</c:v>
                </c:pt>
                <c:pt idx="311">
                  <c:v>6.671923119079823E-3</c:v>
                </c:pt>
                <c:pt idx="312">
                  <c:v>7.1472953665446641E-3</c:v>
                </c:pt>
                <c:pt idx="313">
                  <c:v>6.8369453044374506E-3</c:v>
                </c:pt>
                <c:pt idx="314">
                  <c:v>2.7293999840061903E-3</c:v>
                </c:pt>
                <c:pt idx="315">
                  <c:v>-7.3069147770185832E-4</c:v>
                </c:pt>
                <c:pt idx="316">
                  <c:v>3.5261566625984942E-3</c:v>
                </c:pt>
                <c:pt idx="317">
                  <c:v>1.4886825505633389E-3</c:v>
                </c:pt>
                <c:pt idx="318">
                  <c:v>-6.5128976158641339E-4</c:v>
                </c:pt>
                <c:pt idx="319">
                  <c:v>-1.8081676424756407E-3</c:v>
                </c:pt>
                <c:pt idx="320">
                  <c:v>3.6480953829982092E-3</c:v>
                </c:pt>
                <c:pt idx="321">
                  <c:v>3.0818446943320444E-3</c:v>
                </c:pt>
                <c:pt idx="322">
                  <c:v>2.5650547395059814E-3</c:v>
                </c:pt>
                <c:pt idx="323">
                  <c:v>1.35290118327349E-3</c:v>
                </c:pt>
                <c:pt idx="324">
                  <c:v>1.2962785146979278E-3</c:v>
                </c:pt>
                <c:pt idx="325">
                  <c:v>-3.866001562924948E-3</c:v>
                </c:pt>
                <c:pt idx="326">
                  <c:v>-2.0801854573302371E-3</c:v>
                </c:pt>
                <c:pt idx="327">
                  <c:v>3.8522469149377086E-3</c:v>
                </c:pt>
                <c:pt idx="328">
                  <c:v>8.1833674164963257E-3</c:v>
                </c:pt>
                <c:pt idx="329">
                  <c:v>-1.7104872328004598E-3</c:v>
                </c:pt>
                <c:pt idx="330">
                  <c:v>-1.0868785054394634E-3</c:v>
                </c:pt>
                <c:pt idx="331">
                  <c:v>5.0228186276176749E-3</c:v>
                </c:pt>
                <c:pt idx="332">
                  <c:v>-1.1712073649877278E-3</c:v>
                </c:pt>
                <c:pt idx="333">
                  <c:v>5.145088794274371E-3</c:v>
                </c:pt>
                <c:pt idx="334">
                  <c:v>-1.0324554439182001E-2</c:v>
                </c:pt>
                <c:pt idx="335">
                  <c:v>2.4067922750503315E-3</c:v>
                </c:pt>
                <c:pt idx="336">
                  <c:v>-6.985482434880716E-3</c:v>
                </c:pt>
                <c:pt idx="337">
                  <c:v>1.421200605555153E-3</c:v>
                </c:pt>
                <c:pt idx="338">
                  <c:v>-1.1605738277058377E-2</c:v>
                </c:pt>
                <c:pt idx="339">
                  <c:v>-6.9129741524001278E-3</c:v>
                </c:pt>
                <c:pt idx="340">
                  <c:v>1.1386259648631775E-3</c:v>
                </c:pt>
                <c:pt idx="341">
                  <c:v>-8.0663617574880039E-3</c:v>
                </c:pt>
                <c:pt idx="342">
                  <c:v>-7.1167184375133556E-3</c:v>
                </c:pt>
                <c:pt idx="343">
                  <c:v>9.2186159311943169E-5</c:v>
                </c:pt>
                <c:pt idx="344">
                  <c:v>1.2402829329785023E-2</c:v>
                </c:pt>
                <c:pt idx="345">
                  <c:v>9.7950045476797296E-4</c:v>
                </c:pt>
                <c:pt idx="346">
                  <c:v>-5.8621927275029923E-3</c:v>
                </c:pt>
                <c:pt idx="347">
                  <c:v>4.2326262605027042E-3</c:v>
                </c:pt>
                <c:pt idx="348">
                  <c:v>7.1427070859854608E-4</c:v>
                </c:pt>
                <c:pt idx="349">
                  <c:v>-6.8248316706032109E-3</c:v>
                </c:pt>
                <c:pt idx="350">
                  <c:v>-1.5146112321309288E-3</c:v>
                </c:pt>
                <c:pt idx="351">
                  <c:v>-8.4098048430569794E-4</c:v>
                </c:pt>
                <c:pt idx="352">
                  <c:v>-1.42567870262522E-2</c:v>
                </c:pt>
                <c:pt idx="353">
                  <c:v>-1.1876825478840396E-3</c:v>
                </c:pt>
                <c:pt idx="354">
                  <c:v>-7.5158613958028172E-3</c:v>
                </c:pt>
                <c:pt idx="355">
                  <c:v>-5.313407449673414E-3</c:v>
                </c:pt>
                <c:pt idx="356">
                  <c:v>4.0215156516953615E-3</c:v>
                </c:pt>
                <c:pt idx="357">
                  <c:v>1.967644752296778E-2</c:v>
                </c:pt>
                <c:pt idx="358">
                  <c:v>3.6839183881266363E-3</c:v>
                </c:pt>
                <c:pt idx="359">
                  <c:v>8.5387697301312973E-3</c:v>
                </c:pt>
                <c:pt idx="360">
                  <c:v>1.142132419442588E-2</c:v>
                </c:pt>
                <c:pt idx="361">
                  <c:v>6.0070196709228058E-3</c:v>
                </c:pt>
                <c:pt idx="362">
                  <c:v>-7.1251903577511464E-3</c:v>
                </c:pt>
                <c:pt idx="363">
                  <c:v>1.2161150839846179E-3</c:v>
                </c:pt>
                <c:pt idx="364">
                  <c:v>2.009131154697494E-4</c:v>
                </c:pt>
                <c:pt idx="365">
                  <c:v>1.0139285405311312E-3</c:v>
                </c:pt>
                <c:pt idx="366">
                  <c:v>5.8347753989906239E-3</c:v>
                </c:pt>
                <c:pt idx="367">
                  <c:v>4.7388334389071047E-3</c:v>
                </c:pt>
                <c:pt idx="368">
                  <c:v>9.8487930566855605E-3</c:v>
                </c:pt>
                <c:pt idx="369">
                  <c:v>1.0532697081664395E-3</c:v>
                </c:pt>
                <c:pt idx="370">
                  <c:v>-4.3707774562751613E-4</c:v>
                </c:pt>
                <c:pt idx="371">
                  <c:v>-1.9146032629727516E-3</c:v>
                </c:pt>
                <c:pt idx="372">
                  <c:v>-6.735997429999978E-3</c:v>
                </c:pt>
                <c:pt idx="373">
                  <c:v>-2.1954611153354531E-3</c:v>
                </c:pt>
                <c:pt idx="374">
                  <c:v>4.5278798748014616E-3</c:v>
                </c:pt>
                <c:pt idx="375">
                  <c:v>1.2946715532356625E-2</c:v>
                </c:pt>
                <c:pt idx="376">
                  <c:v>-2.276820950800429E-3</c:v>
                </c:pt>
                <c:pt idx="377">
                  <c:v>4.5062590662440479E-3</c:v>
                </c:pt>
                <c:pt idx="378">
                  <c:v>2.067521152718463E-3</c:v>
                </c:pt>
                <c:pt idx="379">
                  <c:v>-1.5034717444635049E-3</c:v>
                </c:pt>
                <c:pt idx="380">
                  <c:v>-4.8052280881599177E-3</c:v>
                </c:pt>
                <c:pt idx="381">
                  <c:v>7.9550396413876831E-3</c:v>
                </c:pt>
                <c:pt idx="382">
                  <c:v>3.4404357885331172E-3</c:v>
                </c:pt>
                <c:pt idx="383">
                  <c:v>1.2452719620692279E-3</c:v>
                </c:pt>
                <c:pt idx="384">
                  <c:v>4.7849426734707578E-3</c:v>
                </c:pt>
                <c:pt idx="385">
                  <c:v>-1.8823888743181975E-3</c:v>
                </c:pt>
                <c:pt idx="386">
                  <c:v>-2.3393564274068086E-3</c:v>
                </c:pt>
                <c:pt idx="387">
                  <c:v>-8.8053523651586071E-3</c:v>
                </c:pt>
                <c:pt idx="388">
                  <c:v>8.4513324412668431E-3</c:v>
                </c:pt>
                <c:pt idx="389">
                  <c:v>-7.4884386957441602E-3</c:v>
                </c:pt>
                <c:pt idx="390">
                  <c:v>4.2774998831284008E-3</c:v>
                </c:pt>
                <c:pt idx="391">
                  <c:v>1.3438843259070219E-3</c:v>
                </c:pt>
                <c:pt idx="392">
                  <c:v>5.7985717411629754E-3</c:v>
                </c:pt>
                <c:pt idx="393">
                  <c:v>-9.9892143034936297E-4</c:v>
                </c:pt>
                <c:pt idx="394">
                  <c:v>3.7097408802202704E-3</c:v>
                </c:pt>
                <c:pt idx="395">
                  <c:v>-5.5890625935112164E-3</c:v>
                </c:pt>
                <c:pt idx="396">
                  <c:v>2.8379892713396057E-3</c:v>
                </c:pt>
                <c:pt idx="397">
                  <c:v>-1.2045686369248817E-2</c:v>
                </c:pt>
                <c:pt idx="398">
                  <c:v>-1.2371344135330708E-2</c:v>
                </c:pt>
                <c:pt idx="399">
                  <c:v>-1.5813972747380126E-2</c:v>
                </c:pt>
                <c:pt idx="400">
                  <c:v>-1.2893281792826851E-2</c:v>
                </c:pt>
                <c:pt idx="401">
                  <c:v>-8.8503314501591499E-4</c:v>
                </c:pt>
                <c:pt idx="402">
                  <c:v>1.2968672851761421E-2</c:v>
                </c:pt>
                <c:pt idx="403">
                  <c:v>1.1704447348755056E-2</c:v>
                </c:pt>
                <c:pt idx="404">
                  <c:v>-8.0631013357091684E-3</c:v>
                </c:pt>
                <c:pt idx="405">
                  <c:v>-9.1470188008554686E-3</c:v>
                </c:pt>
                <c:pt idx="406">
                  <c:v>4.6403952801341635E-3</c:v>
                </c:pt>
                <c:pt idx="407">
                  <c:v>-1.6847024102311953E-2</c:v>
                </c:pt>
                <c:pt idx="408">
                  <c:v>6.4717915063845118E-3</c:v>
                </c:pt>
                <c:pt idx="409">
                  <c:v>1.6729134917693012E-2</c:v>
                </c:pt>
                <c:pt idx="410">
                  <c:v>1.8944779223093444E-3</c:v>
                </c:pt>
                <c:pt idx="411">
                  <c:v>1.0369467905982619E-3</c:v>
                </c:pt>
                <c:pt idx="412">
                  <c:v>3.0365684729131578E-3</c:v>
                </c:pt>
                <c:pt idx="413">
                  <c:v>-6.8256689121181865E-3</c:v>
                </c:pt>
                <c:pt idx="414">
                  <c:v>-1.5477727003174502E-2</c:v>
                </c:pt>
                <c:pt idx="415">
                  <c:v>9.1388595090455549E-3</c:v>
                </c:pt>
                <c:pt idx="416">
                  <c:v>-1.1134876698540398E-2</c:v>
                </c:pt>
                <c:pt idx="417">
                  <c:v>1.6867271171706586E-2</c:v>
                </c:pt>
                <c:pt idx="418">
                  <c:v>9.0974399831126231E-3</c:v>
                </c:pt>
                <c:pt idx="419">
                  <c:v>-9.6527684676229793E-3</c:v>
                </c:pt>
                <c:pt idx="420">
                  <c:v>5.3544502456686922E-3</c:v>
                </c:pt>
                <c:pt idx="421">
                  <c:v>1.2136053502668323E-2</c:v>
                </c:pt>
                <c:pt idx="422">
                  <c:v>6.6200722738757184E-3</c:v>
                </c:pt>
                <c:pt idx="423">
                  <c:v>2.7104533149512988E-3</c:v>
                </c:pt>
                <c:pt idx="424">
                  <c:v>-5.8633259396634867E-3</c:v>
                </c:pt>
                <c:pt idx="425">
                  <c:v>3.4882823898758093E-3</c:v>
                </c:pt>
                <c:pt idx="426">
                  <c:v>9.1955016151116196E-3</c:v>
                </c:pt>
                <c:pt idx="427">
                  <c:v>1.0391041793235229E-3</c:v>
                </c:pt>
                <c:pt idx="428">
                  <c:v>-5.2729766620723409E-3</c:v>
                </c:pt>
                <c:pt idx="429">
                  <c:v>-2.4702320349029826E-4</c:v>
                </c:pt>
                <c:pt idx="430">
                  <c:v>1.9423621522571804E-3</c:v>
                </c:pt>
                <c:pt idx="431">
                  <c:v>2.943169587690551E-3</c:v>
                </c:pt>
                <c:pt idx="432">
                  <c:v>-6.4485676866928639E-4</c:v>
                </c:pt>
                <c:pt idx="433">
                  <c:v>-8.3526059996648482E-3</c:v>
                </c:pt>
                <c:pt idx="434">
                  <c:v>6.304893036640267E-3</c:v>
                </c:pt>
                <c:pt idx="435">
                  <c:v>-1.1481125878013013E-2</c:v>
                </c:pt>
                <c:pt idx="436">
                  <c:v>5.8210219946211172E-3</c:v>
                </c:pt>
                <c:pt idx="437">
                  <c:v>-8.7088465132866282E-5</c:v>
                </c:pt>
                <c:pt idx="438">
                  <c:v>-6.2014040787711899E-3</c:v>
                </c:pt>
                <c:pt idx="439">
                  <c:v>5.5702837761295214E-3</c:v>
                </c:pt>
                <c:pt idx="440">
                  <c:v>-2.01416858703902E-2</c:v>
                </c:pt>
                <c:pt idx="441">
                  <c:v>-1.3655047168830479E-2</c:v>
                </c:pt>
                <c:pt idx="442">
                  <c:v>1.1368620141439557E-2</c:v>
                </c:pt>
                <c:pt idx="443">
                  <c:v>8.7187481956233284E-3</c:v>
                </c:pt>
                <c:pt idx="444">
                  <c:v>-8.1598411176550898E-3</c:v>
                </c:pt>
                <c:pt idx="445">
                  <c:v>-3.1946686819415968E-3</c:v>
                </c:pt>
                <c:pt idx="446">
                  <c:v>2.5526374398246636E-3</c:v>
                </c:pt>
                <c:pt idx="447">
                  <c:v>1.5024957223420296E-2</c:v>
                </c:pt>
                <c:pt idx="448">
                  <c:v>9.2386228382795312E-4</c:v>
                </c:pt>
                <c:pt idx="449">
                  <c:v>2.6230743103501071E-3</c:v>
                </c:pt>
                <c:pt idx="450">
                  <c:v>5.3751572074602332E-3</c:v>
                </c:pt>
                <c:pt idx="451">
                  <c:v>3.6957180990212996E-3</c:v>
                </c:pt>
                <c:pt idx="452">
                  <c:v>-1.3113813216587592E-3</c:v>
                </c:pt>
                <c:pt idx="453">
                  <c:v>-1.2014096539944445E-4</c:v>
                </c:pt>
                <c:pt idx="454">
                  <c:v>4.7330713813593384E-3</c:v>
                </c:pt>
                <c:pt idx="455">
                  <c:v>-5.5844836857591651E-3</c:v>
                </c:pt>
                <c:pt idx="456">
                  <c:v>6.8893915973968186E-3</c:v>
                </c:pt>
                <c:pt idx="457">
                  <c:v>-3.8157772065580877E-3</c:v>
                </c:pt>
                <c:pt idx="458">
                  <c:v>9.4983048164319784E-3</c:v>
                </c:pt>
                <c:pt idx="459">
                  <c:v>1.0772915506738778E-3</c:v>
                </c:pt>
                <c:pt idx="460">
                  <c:v>1.4310434445050924E-3</c:v>
                </c:pt>
                <c:pt idx="461">
                  <c:v>2.34992943647652E-3</c:v>
                </c:pt>
                <c:pt idx="462">
                  <c:v>1.2521634237162734E-3</c:v>
                </c:pt>
                <c:pt idx="463">
                  <c:v>9.1719281835425711E-3</c:v>
                </c:pt>
                <c:pt idx="464">
                  <c:v>5.9724746819012769E-4</c:v>
                </c:pt>
                <c:pt idx="465">
                  <c:v>-1.8535982569673419E-3</c:v>
                </c:pt>
                <c:pt idx="466">
                  <c:v>3.8613290487266271E-3</c:v>
                </c:pt>
                <c:pt idx="467">
                  <c:v>-1.8726166328600347E-3</c:v>
                </c:pt>
                <c:pt idx="468">
                  <c:v>-2.9866929841934885E-4</c:v>
                </c:pt>
                <c:pt idx="469">
                  <c:v>2.8971151854154599E-3</c:v>
                </c:pt>
                <c:pt idx="470">
                  <c:v>-1.6535999844368241E-3</c:v>
                </c:pt>
                <c:pt idx="471">
                  <c:v>2.1256976462024312E-3</c:v>
                </c:pt>
                <c:pt idx="472">
                  <c:v>5.5245952276764118E-3</c:v>
                </c:pt>
                <c:pt idx="473">
                  <c:v>3.2040693926379473E-3</c:v>
                </c:pt>
                <c:pt idx="474">
                  <c:v>3.0504084797518629E-3</c:v>
                </c:pt>
                <c:pt idx="475">
                  <c:v>-4.1063872140137169E-3</c:v>
                </c:pt>
                <c:pt idx="476">
                  <c:v>-1.9848865526349044E-3</c:v>
                </c:pt>
                <c:pt idx="477">
                  <c:v>9.3848126733541153E-4</c:v>
                </c:pt>
                <c:pt idx="478">
                  <c:v>1.9342794087457017E-3</c:v>
                </c:pt>
                <c:pt idx="479">
                  <c:v>5.55369475413492E-3</c:v>
                </c:pt>
                <c:pt idx="480">
                  <c:v>3.382620831730469E-3</c:v>
                </c:pt>
                <c:pt idx="481">
                  <c:v>5.3698866922135202E-4</c:v>
                </c:pt>
                <c:pt idx="482">
                  <c:v>-1.0592108402118191E-3</c:v>
                </c:pt>
                <c:pt idx="483">
                  <c:v>-1.8280694821873368E-2</c:v>
                </c:pt>
                <c:pt idx="484">
                  <c:v>5.1844691477364738E-3</c:v>
                </c:pt>
                <c:pt idx="485">
                  <c:v>5.0365316859076609E-3</c:v>
                </c:pt>
                <c:pt idx="486">
                  <c:v>4.9160663812519078E-3</c:v>
                </c:pt>
                <c:pt idx="487">
                  <c:v>2.3043674765903751E-3</c:v>
                </c:pt>
                <c:pt idx="488">
                  <c:v>-2.0731271688099609E-3</c:v>
                </c:pt>
                <c:pt idx="489">
                  <c:v>1.2437215977034925E-4</c:v>
                </c:pt>
                <c:pt idx="490">
                  <c:v>1.7445395593445937E-3</c:v>
                </c:pt>
                <c:pt idx="491">
                  <c:v>8.0274106705824997E-3</c:v>
                </c:pt>
                <c:pt idx="492">
                  <c:v>5.3335343617191755E-3</c:v>
                </c:pt>
                <c:pt idx="493">
                  <c:v>3.6834199161294304E-3</c:v>
                </c:pt>
                <c:pt idx="494">
                  <c:v>-5.9464010190270616E-5</c:v>
                </c:pt>
                <c:pt idx="495">
                  <c:v>-9.0529771451479564E-4</c:v>
                </c:pt>
                <c:pt idx="496">
                  <c:v>9.6204856468309983E-3</c:v>
                </c:pt>
                <c:pt idx="497">
                  <c:v>8.431363432061668E-4</c:v>
                </c:pt>
                <c:pt idx="498">
                  <c:v>-1.8602055527147028E-4</c:v>
                </c:pt>
                <c:pt idx="499">
                  <c:v>5.4226574119980173E-4</c:v>
                </c:pt>
                <c:pt idx="500">
                  <c:v>6.168334241799996E-3</c:v>
                </c:pt>
                <c:pt idx="501">
                  <c:v>-2.203642491412236E-3</c:v>
                </c:pt>
                <c:pt idx="502">
                  <c:v>-7.7476222171076921E-3</c:v>
                </c:pt>
                <c:pt idx="503">
                  <c:v>9.0887517066451252E-3</c:v>
                </c:pt>
                <c:pt idx="504">
                  <c:v>-5.6751261483529254E-3</c:v>
                </c:pt>
                <c:pt idx="505">
                  <c:v>-2.7381081879069308E-3</c:v>
                </c:pt>
                <c:pt idx="506">
                  <c:v>7.498781563670222E-3</c:v>
                </c:pt>
                <c:pt idx="507">
                  <c:v>-1.0096986651598324E-3</c:v>
                </c:pt>
                <c:pt idx="508">
                  <c:v>8.4016374619951609E-3</c:v>
                </c:pt>
                <c:pt idx="509">
                  <c:v>4.8083222368143635E-3</c:v>
                </c:pt>
                <c:pt idx="510">
                  <c:v>-3.2649267989960152E-3</c:v>
                </c:pt>
                <c:pt idx="511">
                  <c:v>4.3283059643568567E-3</c:v>
                </c:pt>
                <c:pt idx="512">
                  <c:v>-9.3837496610575221E-4</c:v>
                </c:pt>
                <c:pt idx="513">
                  <c:v>6.267086894522148E-3</c:v>
                </c:pt>
                <c:pt idx="514">
                  <c:v>6.2250651390334914E-3</c:v>
                </c:pt>
                <c:pt idx="515">
                  <c:v>-7.9192298774767296E-4</c:v>
                </c:pt>
                <c:pt idx="516">
                  <c:v>2.6996834853844067E-3</c:v>
                </c:pt>
                <c:pt idx="517">
                  <c:v>-4.2976442877521665E-3</c:v>
                </c:pt>
                <c:pt idx="518">
                  <c:v>5.1993639554768619E-3</c:v>
                </c:pt>
                <c:pt idx="519">
                  <c:v>-2.6466204313923571E-2</c:v>
                </c:pt>
                <c:pt idx="520">
                  <c:v>2.5158585098376688E-3</c:v>
                </c:pt>
                <c:pt idx="521">
                  <c:v>1.0369483137049889E-2</c:v>
                </c:pt>
                <c:pt idx="522">
                  <c:v>-1.0136805416941829E-2</c:v>
                </c:pt>
                <c:pt idx="523">
                  <c:v>7.8846429213394482E-3</c:v>
                </c:pt>
                <c:pt idx="524">
                  <c:v>-1.4423641544538077E-2</c:v>
                </c:pt>
                <c:pt idx="525">
                  <c:v>1.3701720106931416E-2</c:v>
                </c:pt>
                <c:pt idx="526">
                  <c:v>1.3323668911338873E-2</c:v>
                </c:pt>
                <c:pt idx="527">
                  <c:v>5.9822058524569253E-3</c:v>
                </c:pt>
                <c:pt idx="528">
                  <c:v>-2.8121383644027979E-3</c:v>
                </c:pt>
                <c:pt idx="529">
                  <c:v>-5.2014899285171123E-3</c:v>
                </c:pt>
                <c:pt idx="530">
                  <c:v>1.4138989325196662E-2</c:v>
                </c:pt>
                <c:pt idx="531">
                  <c:v>1.3736834297582285E-3</c:v>
                </c:pt>
                <c:pt idx="532">
                  <c:v>-1.366647850500582E-3</c:v>
                </c:pt>
                <c:pt idx="533">
                  <c:v>3.6055984464547423E-3</c:v>
                </c:pt>
                <c:pt idx="534">
                  <c:v>-2.6832569515351447E-3</c:v>
                </c:pt>
                <c:pt idx="535">
                  <c:v>3.3576007502092685E-3</c:v>
                </c:pt>
                <c:pt idx="536">
                  <c:v>1.7749116241904312E-5</c:v>
                </c:pt>
                <c:pt idx="537">
                  <c:v>-5.9366165749143935E-3</c:v>
                </c:pt>
                <c:pt idx="538">
                  <c:v>-3.1584505204735949E-2</c:v>
                </c:pt>
                <c:pt idx="539">
                  <c:v>-5.7642315078390068E-3</c:v>
                </c:pt>
                <c:pt idx="540">
                  <c:v>-3.1542405809102191E-2</c:v>
                </c:pt>
                <c:pt idx="541">
                  <c:v>-2.5260078235712882E-2</c:v>
                </c:pt>
                <c:pt idx="542">
                  <c:v>-4.9929719908121589E-2</c:v>
                </c:pt>
                <c:pt idx="543">
                  <c:v>1.929206396169833E-2</c:v>
                </c:pt>
                <c:pt idx="544">
                  <c:v>3.9457961672361291E-2</c:v>
                </c:pt>
                <c:pt idx="545">
                  <c:v>-1.664942953295577E-2</c:v>
                </c:pt>
                <c:pt idx="546">
                  <c:v>9.737620704229873E-3</c:v>
                </c:pt>
                <c:pt idx="547">
                  <c:v>-4.1127885722022882E-2</c:v>
                </c:pt>
                <c:pt idx="548">
                  <c:v>-3.1534032382528644E-2</c:v>
                </c:pt>
                <c:pt idx="549">
                  <c:v>-1.7917312367601638E-2</c:v>
                </c:pt>
                <c:pt idx="550">
                  <c:v>4.289354473386145E-3</c:v>
                </c:pt>
                <c:pt idx="551">
                  <c:v>-7.4021422652668617E-2</c:v>
                </c:pt>
                <c:pt idx="552">
                  <c:v>-2.3684917061934228E-2</c:v>
                </c:pt>
                <c:pt idx="553">
                  <c:v>-2.447590080483444E-2</c:v>
                </c:pt>
                <c:pt idx="554">
                  <c:v>-3.418863319673833E-2</c:v>
                </c:pt>
                <c:pt idx="555">
                  <c:v>4.4490047198851405E-3</c:v>
                </c:pt>
                <c:pt idx="556">
                  <c:v>-1.7973828901850019E-2</c:v>
                </c:pt>
                <c:pt idx="557">
                  <c:v>1.5814534898064933E-2</c:v>
                </c:pt>
                <c:pt idx="558">
                  <c:v>-6.1653373844790485E-2</c:v>
                </c:pt>
                <c:pt idx="559">
                  <c:v>2.2918052925218823E-2</c:v>
                </c:pt>
                <c:pt idx="560">
                  <c:v>4.6110905414257608E-2</c:v>
                </c:pt>
                <c:pt idx="561">
                  <c:v>1.7399022104594021E-2</c:v>
                </c:pt>
                <c:pt idx="562">
                  <c:v>2.1354763739939796E-2</c:v>
                </c:pt>
                <c:pt idx="563">
                  <c:v>1.2153279822429747E-3</c:v>
                </c:pt>
                <c:pt idx="564">
                  <c:v>2.1306541119597365E-2</c:v>
                </c:pt>
                <c:pt idx="565">
                  <c:v>-4.667985012489597E-2</c:v>
                </c:pt>
                <c:pt idx="566">
                  <c:v>-1.6082715758132859E-2</c:v>
                </c:pt>
                <c:pt idx="567">
                  <c:v>2.2418208133857184E-2</c:v>
                </c:pt>
                <c:pt idx="568">
                  <c:v>2.4574522549917047E-2</c:v>
                </c:pt>
                <c:pt idx="569">
                  <c:v>5.8558048673616518E-2</c:v>
                </c:pt>
                <c:pt idx="570">
                  <c:v>-1.9981378026070796E-2</c:v>
                </c:pt>
                <c:pt idx="571">
                  <c:v>3.3125794475313122E-2</c:v>
                </c:pt>
                <c:pt idx="572">
                  <c:v>1.9658863020493573E-3</c:v>
                </c:pt>
                <c:pt idx="573">
                  <c:v>8.0710135111047281E-3</c:v>
                </c:pt>
                <c:pt idx="574">
                  <c:v>-3.3838405517162568E-3</c:v>
                </c:pt>
                <c:pt idx="575">
                  <c:v>1.3217401244580054E-3</c:v>
                </c:pt>
                <c:pt idx="576">
                  <c:v>1.5159564175722777E-2</c:v>
                </c:pt>
                <c:pt idx="577">
                  <c:v>1.1210210780076238E-3</c:v>
                </c:pt>
                <c:pt idx="578">
                  <c:v>-2.1836319174378126E-2</c:v>
                </c:pt>
                <c:pt idx="579">
                  <c:v>1.1047781655660473E-3</c:v>
                </c:pt>
                <c:pt idx="580">
                  <c:v>8.0165953843198516E-3</c:v>
                </c:pt>
                <c:pt idx="581">
                  <c:v>7.8929404402973717E-4</c:v>
                </c:pt>
                <c:pt idx="582">
                  <c:v>1.4716340006655884E-2</c:v>
                </c:pt>
                <c:pt idx="583">
                  <c:v>1.9007134118682024E-2</c:v>
                </c:pt>
                <c:pt idx="584">
                  <c:v>2.9124949459646524E-3</c:v>
                </c:pt>
                <c:pt idx="585">
                  <c:v>4.2478274665546942E-3</c:v>
                </c:pt>
                <c:pt idx="586">
                  <c:v>-2.1546901630830579E-2</c:v>
                </c:pt>
                <c:pt idx="587">
                  <c:v>-1.9211299427000231E-2</c:v>
                </c:pt>
                <c:pt idx="588">
                  <c:v>1.8777362594461913E-2</c:v>
                </c:pt>
                <c:pt idx="589">
                  <c:v>4.9459963789478707E-3</c:v>
                </c:pt>
                <c:pt idx="590">
                  <c:v>-1.6954687901717198E-3</c:v>
                </c:pt>
                <c:pt idx="591">
                  <c:v>1.0509380060024033E-2</c:v>
                </c:pt>
                <c:pt idx="592">
                  <c:v>2.2740836780474126E-3</c:v>
                </c:pt>
                <c:pt idx="593">
                  <c:v>8.1782616091171847E-3</c:v>
                </c:pt>
                <c:pt idx="594">
                  <c:v>-2.5695602716113094E-2</c:v>
                </c:pt>
                <c:pt idx="595">
                  <c:v>-2.5521194901486528E-2</c:v>
                </c:pt>
                <c:pt idx="596">
                  <c:v>1.2512588561635314E-2</c:v>
                </c:pt>
                <c:pt idx="597">
                  <c:v>2.8796853658034464E-2</c:v>
                </c:pt>
                <c:pt idx="598">
                  <c:v>1.1778511084959257E-2</c:v>
                </c:pt>
                <c:pt idx="599">
                  <c:v>1.7063748675358672E-3</c:v>
                </c:pt>
                <c:pt idx="600">
                  <c:v>5.4950420040740452E-3</c:v>
                </c:pt>
                <c:pt idx="601">
                  <c:v>-7.4286392700258254E-3</c:v>
                </c:pt>
                <c:pt idx="602">
                  <c:v>1.8651300897446054E-2</c:v>
                </c:pt>
                <c:pt idx="603">
                  <c:v>3.8366521313813484E-3</c:v>
                </c:pt>
                <c:pt idx="604">
                  <c:v>1.0162114612635038E-2</c:v>
                </c:pt>
                <c:pt idx="605">
                  <c:v>-7.0872050165775987E-3</c:v>
                </c:pt>
                <c:pt idx="606">
                  <c:v>4.4787710857647238E-3</c:v>
                </c:pt>
                <c:pt idx="607">
                  <c:v>8.4834800540332413E-3</c:v>
                </c:pt>
                <c:pt idx="608">
                  <c:v>1.1010358514311494E-2</c:v>
                </c:pt>
                <c:pt idx="609">
                  <c:v>4.0686986591934125E-3</c:v>
                </c:pt>
                <c:pt idx="610">
                  <c:v>1.6524223728127906E-2</c:v>
                </c:pt>
                <c:pt idx="611">
                  <c:v>1.1275281882047029E-2</c:v>
                </c:pt>
                <c:pt idx="612">
                  <c:v>4.1701417848207124E-3</c:v>
                </c:pt>
                <c:pt idx="613">
                  <c:v>3.111949262776389E-5</c:v>
                </c:pt>
                <c:pt idx="614">
                  <c:v>-2.8778337329879933E-2</c:v>
                </c:pt>
                <c:pt idx="615">
                  <c:v>-1.709192976971978E-2</c:v>
                </c:pt>
                <c:pt idx="616">
                  <c:v>-2.5813692480359061E-2</c:v>
                </c:pt>
                <c:pt idx="617">
                  <c:v>4.3832641328648926E-2</c:v>
                </c:pt>
                <c:pt idx="618">
                  <c:v>1.6357740272246715E-3</c:v>
                </c:pt>
                <c:pt idx="619">
                  <c:v>-1.1119923653293173E-2</c:v>
                </c:pt>
                <c:pt idx="620">
                  <c:v>1.2307780491610677E-2</c:v>
                </c:pt>
                <c:pt idx="621">
                  <c:v>-1.4823456415095523E-2</c:v>
                </c:pt>
                <c:pt idx="622">
                  <c:v>1.410775161691138E-2</c:v>
                </c:pt>
                <c:pt idx="623">
                  <c:v>-7.8024659645516718E-3</c:v>
                </c:pt>
                <c:pt idx="624">
                  <c:v>-2.2254316287008528E-2</c:v>
                </c:pt>
                <c:pt idx="625">
                  <c:v>8.6554731224781703E-3</c:v>
                </c:pt>
                <c:pt idx="626">
                  <c:v>-1.8091228023679819E-2</c:v>
                </c:pt>
                <c:pt idx="627">
                  <c:v>1.0363254868533104E-2</c:v>
                </c:pt>
                <c:pt idx="628">
                  <c:v>1.7939934061405399E-2</c:v>
                </c:pt>
                <c:pt idx="629">
                  <c:v>1.1998829382499205E-2</c:v>
                </c:pt>
                <c:pt idx="630">
                  <c:v>3.6922121263022072E-3</c:v>
                </c:pt>
                <c:pt idx="631">
                  <c:v>3.5213046828615389E-3</c:v>
                </c:pt>
                <c:pt idx="632">
                  <c:v>-4.2403118230803279E-3</c:v>
                </c:pt>
                <c:pt idx="633">
                  <c:v>7.2729104550448842E-3</c:v>
                </c:pt>
                <c:pt idx="634">
                  <c:v>-7.5179145241668511E-3</c:v>
                </c:pt>
                <c:pt idx="635">
                  <c:v>1.6414566875085843E-2</c:v>
                </c:pt>
                <c:pt idx="636">
                  <c:v>-2.0365412226887883E-2</c:v>
                </c:pt>
                <c:pt idx="637">
                  <c:v>2.6308284614287716E-2</c:v>
                </c:pt>
                <c:pt idx="638">
                  <c:v>-5.4919024049669895E-3</c:v>
                </c:pt>
                <c:pt idx="639">
                  <c:v>4.9159328951898012E-3</c:v>
                </c:pt>
                <c:pt idx="640">
                  <c:v>2.4811663963206549E-5</c:v>
                </c:pt>
                <c:pt idx="641">
                  <c:v>1.3532118512354221E-2</c:v>
                </c:pt>
                <c:pt idx="642">
                  <c:v>-4.1968010912911318E-3</c:v>
                </c:pt>
                <c:pt idx="643">
                  <c:v>5.1289261654704505E-3</c:v>
                </c:pt>
                <c:pt idx="644">
                  <c:v>-1.6485530886291455E-2</c:v>
                </c:pt>
                <c:pt idx="645">
                  <c:v>3.9132379248665096E-4</c:v>
                </c:pt>
                <c:pt idx="646">
                  <c:v>4.4615941155190615E-3</c:v>
                </c:pt>
                <c:pt idx="647">
                  <c:v>-2.1845427333742921E-3</c:v>
                </c:pt>
                <c:pt idx="648">
                  <c:v>1.4048072876700058E-3</c:v>
                </c:pt>
                <c:pt idx="649">
                  <c:v>1.1830176275435981E-2</c:v>
                </c:pt>
                <c:pt idx="650">
                  <c:v>5.4162383753110759E-3</c:v>
                </c:pt>
                <c:pt idx="651">
                  <c:v>5.0457153973344467E-4</c:v>
                </c:pt>
                <c:pt idx="652">
                  <c:v>8.2746271896109932E-3</c:v>
                </c:pt>
                <c:pt idx="653">
                  <c:v>1.7453214852084552E-3</c:v>
                </c:pt>
                <c:pt idx="654">
                  <c:v>5.0538165596323735E-3</c:v>
                </c:pt>
                <c:pt idx="655">
                  <c:v>4.7645439267707717E-3</c:v>
                </c:pt>
                <c:pt idx="656">
                  <c:v>4.2428953755408007E-3</c:v>
                </c:pt>
                <c:pt idx="657">
                  <c:v>-4.434563368360853E-3</c:v>
                </c:pt>
                <c:pt idx="658">
                  <c:v>5.1853718554973486E-3</c:v>
                </c:pt>
                <c:pt idx="659">
                  <c:v>-1.2735034108517819E-3</c:v>
                </c:pt>
                <c:pt idx="660">
                  <c:v>3.6085493040233173E-3</c:v>
                </c:pt>
                <c:pt idx="661">
                  <c:v>1.8246020123765402E-3</c:v>
                </c:pt>
                <c:pt idx="662">
                  <c:v>1.6123754977878486E-3</c:v>
                </c:pt>
                <c:pt idx="663">
                  <c:v>-9.5313764700281512E-3</c:v>
                </c:pt>
                <c:pt idx="664">
                  <c:v>7.5398477854466458E-3</c:v>
                </c:pt>
                <c:pt idx="665">
                  <c:v>9.3853584896828133E-3</c:v>
                </c:pt>
                <c:pt idx="666">
                  <c:v>5.1979801801538654E-3</c:v>
                </c:pt>
                <c:pt idx="667">
                  <c:v>4.0638034533633577E-3</c:v>
                </c:pt>
                <c:pt idx="668">
                  <c:v>1.009141670062037E-2</c:v>
                </c:pt>
                <c:pt idx="669">
                  <c:v>2.7327173511814159E-3</c:v>
                </c:pt>
                <c:pt idx="670">
                  <c:v>4.2852299179708874E-3</c:v>
                </c:pt>
                <c:pt idx="671">
                  <c:v>-6.5289784002006126E-4</c:v>
                </c:pt>
                <c:pt idx="672">
                  <c:v>1.024900106101998E-2</c:v>
                </c:pt>
                <c:pt idx="673">
                  <c:v>5.8854222187311178E-3</c:v>
                </c:pt>
                <c:pt idx="674">
                  <c:v>-3.2180912670836191E-2</c:v>
                </c:pt>
                <c:pt idx="675">
                  <c:v>-2.4235737926616544E-2</c:v>
                </c:pt>
                <c:pt idx="676">
                  <c:v>-6.1130861589044679E-4</c:v>
                </c:pt>
                <c:pt idx="677">
                  <c:v>1.2524321916684185E-2</c:v>
                </c:pt>
                <c:pt idx="678">
                  <c:v>-1.7854266710412542E-2</c:v>
                </c:pt>
                <c:pt idx="679">
                  <c:v>3.2287219493632125E-3</c:v>
                </c:pt>
                <c:pt idx="680">
                  <c:v>1.2961707647026047E-2</c:v>
                </c:pt>
                <c:pt idx="681">
                  <c:v>1.026022871515553E-3</c:v>
                </c:pt>
                <c:pt idx="682">
                  <c:v>-1.923295267803251E-2</c:v>
                </c:pt>
                <c:pt idx="683">
                  <c:v>3.1333956835389444E-3</c:v>
                </c:pt>
                <c:pt idx="684">
                  <c:v>-2.185617716256234E-2</c:v>
                </c:pt>
                <c:pt idx="685">
                  <c:v>3.0888265190016952E-3</c:v>
                </c:pt>
                <c:pt idx="686">
                  <c:v>7.3371063006948947E-3</c:v>
                </c:pt>
                <c:pt idx="687">
                  <c:v>-2.9127688197040508E-2</c:v>
                </c:pt>
                <c:pt idx="688">
                  <c:v>3.2502641612032102E-3</c:v>
                </c:pt>
                <c:pt idx="689">
                  <c:v>2.9167041602927574E-2</c:v>
                </c:pt>
                <c:pt idx="690">
                  <c:v>5.0792021295644127E-3</c:v>
                </c:pt>
                <c:pt idx="691">
                  <c:v>-2.9061328081742949E-3</c:v>
                </c:pt>
                <c:pt idx="692">
                  <c:v>1.3190110665796341E-2</c:v>
                </c:pt>
                <c:pt idx="693">
                  <c:v>-1.4055358886353104E-2</c:v>
                </c:pt>
                <c:pt idx="694">
                  <c:v>8.4133437473086284E-3</c:v>
                </c:pt>
                <c:pt idx="695">
                  <c:v>1.2165785598197516E-2</c:v>
                </c:pt>
                <c:pt idx="696">
                  <c:v>-7.1442078143096402E-3</c:v>
                </c:pt>
                <c:pt idx="697">
                  <c:v>1.4477561526724744E-2</c:v>
                </c:pt>
                <c:pt idx="698">
                  <c:v>7.3388502371613106E-3</c:v>
                </c:pt>
                <c:pt idx="699">
                  <c:v>1.1528505551396824E-2</c:v>
                </c:pt>
                <c:pt idx="700">
                  <c:v>9.6179693888812524E-3</c:v>
                </c:pt>
                <c:pt idx="701">
                  <c:v>-5.2738325174159981E-3</c:v>
                </c:pt>
                <c:pt idx="702">
                  <c:v>-1.7879272205042679E-2</c:v>
                </c:pt>
                <c:pt idx="703">
                  <c:v>1.138686131386867E-2</c:v>
                </c:pt>
                <c:pt idx="704">
                  <c:v>4.5797244150791573E-5</c:v>
                </c:pt>
                <c:pt idx="705">
                  <c:v>-1.5781914182207184E-2</c:v>
                </c:pt>
                <c:pt idx="706">
                  <c:v>1.5407379844232708E-4</c:v>
                </c:pt>
                <c:pt idx="707">
                  <c:v>-4.1006252726475339E-4</c:v>
                </c:pt>
                <c:pt idx="708">
                  <c:v>7.6192675113279139E-3</c:v>
                </c:pt>
                <c:pt idx="709">
                  <c:v>-6.8227650214155834E-3</c:v>
                </c:pt>
                <c:pt idx="710">
                  <c:v>-1.1245463761515062E-2</c:v>
                </c:pt>
                <c:pt idx="711">
                  <c:v>-1.8151193126062108E-2</c:v>
                </c:pt>
                <c:pt idx="712">
                  <c:v>-1.992878001446368E-2</c:v>
                </c:pt>
                <c:pt idx="713">
                  <c:v>4.9854414180271591E-3</c:v>
                </c:pt>
                <c:pt idx="714">
                  <c:v>7.9182088465495806E-4</c:v>
                </c:pt>
                <c:pt idx="715">
                  <c:v>1.2004496065942356E-2</c:v>
                </c:pt>
                <c:pt idx="716">
                  <c:v>2.0610839405130262E-2</c:v>
                </c:pt>
                <c:pt idx="717">
                  <c:v>2.2744094510778128E-2</c:v>
                </c:pt>
                <c:pt idx="718">
                  <c:v>6.4417929847165219E-3</c:v>
                </c:pt>
                <c:pt idx="719">
                  <c:v>2.084821827275158E-2</c:v>
                </c:pt>
                <c:pt idx="720">
                  <c:v>-1.1226949193680323E-2</c:v>
                </c:pt>
                <c:pt idx="721">
                  <c:v>5.6016748895660615E-3</c:v>
                </c:pt>
                <c:pt idx="722">
                  <c:v>-1.5437859807383987E-4</c:v>
                </c:pt>
                <c:pt idx="723">
                  <c:v>-2.843012241841796E-3</c:v>
                </c:pt>
                <c:pt idx="724">
                  <c:v>1.3218856939691484E-2</c:v>
                </c:pt>
                <c:pt idx="725">
                  <c:v>2.8113929274771669E-3</c:v>
                </c:pt>
                <c:pt idx="726">
                  <c:v>4.92789493063628E-4</c:v>
                </c:pt>
                <c:pt idx="727">
                  <c:v>-1.4800205652060396E-2</c:v>
                </c:pt>
                <c:pt idx="728">
                  <c:v>5.5597307861012576E-3</c:v>
                </c:pt>
                <c:pt idx="729">
                  <c:v>-3.5017186177042242E-3</c:v>
                </c:pt>
                <c:pt idx="730">
                  <c:v>7.7061749552095465E-3</c:v>
                </c:pt>
                <c:pt idx="731">
                  <c:v>1.1272177142071247E-2</c:v>
                </c:pt>
                <c:pt idx="732">
                  <c:v>8.3824600458979042E-4</c:v>
                </c:pt>
                <c:pt idx="733">
                  <c:v>-1.2024720844868294E-3</c:v>
                </c:pt>
                <c:pt idx="734">
                  <c:v>3.2063677531014695E-3</c:v>
                </c:pt>
                <c:pt idx="735">
                  <c:v>2.1648813010089027E-3</c:v>
                </c:pt>
                <c:pt idx="736">
                  <c:v>3.9528062198087386E-3</c:v>
                </c:pt>
                <c:pt idx="737">
                  <c:v>7.2461004538343159E-4</c:v>
                </c:pt>
                <c:pt idx="738">
                  <c:v>6.4389008127792727E-3</c:v>
                </c:pt>
                <c:pt idx="739">
                  <c:v>-3.1712846689563911E-3</c:v>
                </c:pt>
                <c:pt idx="740">
                  <c:v>6.1872972870873118E-3</c:v>
                </c:pt>
                <c:pt idx="741">
                  <c:v>-1.2803589924380908E-2</c:v>
                </c:pt>
                <c:pt idx="742">
                  <c:v>-8.34226822170243E-4</c:v>
                </c:pt>
                <c:pt idx="743">
                  <c:v>5.2213850955168065E-3</c:v>
                </c:pt>
                <c:pt idx="744">
                  <c:v>-2.4165327936592272E-3</c:v>
                </c:pt>
                <c:pt idx="745">
                  <c:v>8.0730470071018311E-3</c:v>
                </c:pt>
                <c:pt idx="746">
                  <c:v>4.6854173118091608E-3</c:v>
                </c:pt>
                <c:pt idx="747">
                  <c:v>2.347953868347965E-3</c:v>
                </c:pt>
                <c:pt idx="748">
                  <c:v>-1.0343947799841399E-2</c:v>
                </c:pt>
                <c:pt idx="749">
                  <c:v>3.7316661619001554E-3</c:v>
                </c:pt>
                <c:pt idx="750">
                  <c:v>-1.2617032452306681E-3</c:v>
                </c:pt>
                <c:pt idx="751">
                  <c:v>1.6513130645937562E-4</c:v>
                </c:pt>
                <c:pt idx="752">
                  <c:v>7.7893543699621001E-3</c:v>
                </c:pt>
                <c:pt idx="753">
                  <c:v>7.1946474809400553E-3</c:v>
                </c:pt>
                <c:pt idx="754">
                  <c:v>-3.6989553529130381E-3</c:v>
                </c:pt>
                <c:pt idx="755">
                  <c:v>-7.8215612586286895E-4</c:v>
                </c:pt>
                <c:pt idx="756">
                  <c:v>8.3248995247848095E-3</c:v>
                </c:pt>
                <c:pt idx="757">
                  <c:v>-1.800693344005715E-2</c:v>
                </c:pt>
                <c:pt idx="758">
                  <c:v>3.8198372932492421E-3</c:v>
                </c:pt>
                <c:pt idx="759">
                  <c:v>1.3947953494425923E-2</c:v>
                </c:pt>
                <c:pt idx="760">
                  <c:v>1.3195108845231424E-2</c:v>
                </c:pt>
                <c:pt idx="761">
                  <c:v>-3.131622816935561E-3</c:v>
                </c:pt>
                <c:pt idx="762">
                  <c:v>-3.9982954635128755E-4</c:v>
                </c:pt>
                <c:pt idx="763">
                  <c:v>1.6043216743861558E-4</c:v>
                </c:pt>
                <c:pt idx="764">
                  <c:v>3.3420882940408598E-3</c:v>
                </c:pt>
                <c:pt idx="765">
                  <c:v>-6.928443040279988E-3</c:v>
                </c:pt>
                <c:pt idx="766">
                  <c:v>-1.8112684696499912E-3</c:v>
                </c:pt>
                <c:pt idx="767">
                  <c:v>8.9984330043864583E-3</c:v>
                </c:pt>
                <c:pt idx="768">
                  <c:v>1.0690972816309239E-2</c:v>
                </c:pt>
                <c:pt idx="769">
                  <c:v>-3.4389112022142881E-3</c:v>
                </c:pt>
                <c:pt idx="770">
                  <c:v>1.9316246417147985E-3</c:v>
                </c:pt>
                <c:pt idx="771">
                  <c:v>2.9200405906352122E-3</c:v>
                </c:pt>
                <c:pt idx="772">
                  <c:v>-6.8103095524169981E-3</c:v>
                </c:pt>
                <c:pt idx="773">
                  <c:v>-2.1588231378552866E-2</c:v>
                </c:pt>
                <c:pt idx="774">
                  <c:v>5.9025158481227566E-3</c:v>
                </c:pt>
                <c:pt idx="775">
                  <c:v>-1.2564423491826989E-2</c:v>
                </c:pt>
                <c:pt idx="776">
                  <c:v>1.6000147685556371E-2</c:v>
                </c:pt>
                <c:pt idx="777">
                  <c:v>1.2611092449228787E-2</c:v>
                </c:pt>
                <c:pt idx="778">
                  <c:v>-9.4092257327991731E-4</c:v>
                </c:pt>
                <c:pt idx="779">
                  <c:v>1.0736662970889391E-2</c:v>
                </c:pt>
                <c:pt idx="780">
                  <c:v>3.6710776115645273E-3</c:v>
                </c:pt>
                <c:pt idx="781">
                  <c:v>4.5774314727820902E-3</c:v>
                </c:pt>
                <c:pt idx="782">
                  <c:v>2.6244777824821638E-3</c:v>
                </c:pt>
                <c:pt idx="783">
                  <c:v>-1.1183740169543738E-3</c:v>
                </c:pt>
                <c:pt idx="784">
                  <c:v>-1.214321322204185E-3</c:v>
                </c:pt>
                <c:pt idx="785">
                  <c:v>7.0971492102010186E-3</c:v>
                </c:pt>
                <c:pt idx="786">
                  <c:v>-5.38726553528139E-3</c:v>
                </c:pt>
                <c:pt idx="787">
                  <c:v>-6.7418140587249614E-4</c:v>
                </c:pt>
                <c:pt idx="788">
                  <c:v>1.3516408409755601E-3</c:v>
                </c:pt>
                <c:pt idx="789">
                  <c:v>-9.1647257145062271E-3</c:v>
                </c:pt>
                <c:pt idx="790">
                  <c:v>-7.3838431762970379E-3</c:v>
                </c:pt>
                <c:pt idx="791">
                  <c:v>4.2956235753321423E-3</c:v>
                </c:pt>
                <c:pt idx="792">
                  <c:v>1.0748761428060714E-2</c:v>
                </c:pt>
                <c:pt idx="793">
                  <c:v>-1.9829880770693323E-2</c:v>
                </c:pt>
                <c:pt idx="794">
                  <c:v>7.4170268912777417E-4</c:v>
                </c:pt>
                <c:pt idx="795">
                  <c:v>1.5659743214025794E-2</c:v>
                </c:pt>
                <c:pt idx="796">
                  <c:v>-1.0261413720014828E-2</c:v>
                </c:pt>
                <c:pt idx="797">
                  <c:v>-1.1905104844010543E-2</c:v>
                </c:pt>
                <c:pt idx="798">
                  <c:v>-6.5769009748048741E-3</c:v>
                </c:pt>
                <c:pt idx="799">
                  <c:v>1.3216661160808333E-2</c:v>
                </c:pt>
                <c:pt idx="800">
                  <c:v>1.9574602861422621E-3</c:v>
                </c:pt>
                <c:pt idx="801">
                  <c:v>1.029293497670856E-2</c:v>
                </c:pt>
                <c:pt idx="802">
                  <c:v>6.0144960848312577E-3</c:v>
                </c:pt>
                <c:pt idx="803">
                  <c:v>2.2881779172994449E-3</c:v>
                </c:pt>
                <c:pt idx="804">
                  <c:v>4.6766895936048184E-3</c:v>
                </c:pt>
                <c:pt idx="805">
                  <c:v>7.708394675847309E-3</c:v>
                </c:pt>
                <c:pt idx="806">
                  <c:v>-6.0816747139561976E-3</c:v>
                </c:pt>
                <c:pt idx="807">
                  <c:v>9.940558998355472E-4</c:v>
                </c:pt>
                <c:pt idx="808">
                  <c:v>-1.0313967811016249E-2</c:v>
                </c:pt>
                <c:pt idx="809">
                  <c:v>8.5280660184659329E-4</c:v>
                </c:pt>
                <c:pt idx="810">
                  <c:v>5.3636733035351209E-3</c:v>
                </c:pt>
                <c:pt idx="811">
                  <c:v>-4.507733556466588E-3</c:v>
                </c:pt>
                <c:pt idx="812">
                  <c:v>-1.0463120015260247E-2</c:v>
                </c:pt>
                <c:pt idx="813">
                  <c:v>9.6448411077525702E-3</c:v>
                </c:pt>
                <c:pt idx="814">
                  <c:v>1.3148380952860838E-2</c:v>
                </c:pt>
                <c:pt idx="815">
                  <c:v>-1.5063052879641413E-3</c:v>
                </c:pt>
                <c:pt idx="816">
                  <c:v>9.8556934904527179E-4</c:v>
                </c:pt>
                <c:pt idx="817">
                  <c:v>6.3940412444462753E-3</c:v>
                </c:pt>
                <c:pt idx="818">
                  <c:v>1.0326092344910286E-2</c:v>
                </c:pt>
                <c:pt idx="819">
                  <c:v>1.0091839914416905E-2</c:v>
                </c:pt>
                <c:pt idx="820">
                  <c:v>-3.141651674279936E-4</c:v>
                </c:pt>
                <c:pt idx="821">
                  <c:v>3.8288976637855855E-3</c:v>
                </c:pt>
                <c:pt idx="822">
                  <c:v>1.5038658629772772E-3</c:v>
                </c:pt>
                <c:pt idx="823">
                  <c:v>6.9338208019473768E-3</c:v>
                </c:pt>
                <c:pt idx="824">
                  <c:v>1.3050531464129989E-3</c:v>
                </c:pt>
                <c:pt idx="825">
                  <c:v>2.7718889892262284E-3</c:v>
                </c:pt>
                <c:pt idx="826">
                  <c:v>-4.3963901288956579E-4</c:v>
                </c:pt>
                <c:pt idx="827">
                  <c:v>8.2364271442740555E-3</c:v>
                </c:pt>
                <c:pt idx="828">
                  <c:v>1.3541317766399958E-3</c:v>
                </c:pt>
                <c:pt idx="829">
                  <c:v>-4.9577080097518954E-3</c:v>
                </c:pt>
                <c:pt idx="830">
                  <c:v>-7.4507923127976848E-3</c:v>
                </c:pt>
                <c:pt idx="831">
                  <c:v>1.0080422783098258E-2</c:v>
                </c:pt>
                <c:pt idx="832">
                  <c:v>-7.654429566200739E-3</c:v>
                </c:pt>
                <c:pt idx="833">
                  <c:v>1.1051294733848981E-2</c:v>
                </c:pt>
                <c:pt idx="834">
                  <c:v>7.6881752521942447E-4</c:v>
                </c:pt>
                <c:pt idx="835">
                  <c:v>-7.4310536804017839E-4</c:v>
                </c:pt>
                <c:pt idx="836">
                  <c:v>4.9927011464192816E-3</c:v>
                </c:pt>
                <c:pt idx="837">
                  <c:v>-1.9151520926133161E-3</c:v>
                </c:pt>
                <c:pt idx="838">
                  <c:v>-1.4599306294402171E-3</c:v>
                </c:pt>
                <c:pt idx="839">
                  <c:v>-3.0964049159614647E-3</c:v>
                </c:pt>
                <c:pt idx="840">
                  <c:v>-4.7401761047233298E-4</c:v>
                </c:pt>
                <c:pt idx="841">
                  <c:v>-1.8996723544903917E-3</c:v>
                </c:pt>
                <c:pt idx="842">
                  <c:v>9.785433005410446E-3</c:v>
                </c:pt>
                <c:pt idx="843">
                  <c:v>4.2452149686988874E-3</c:v>
                </c:pt>
                <c:pt idx="844">
                  <c:v>-1.8781593797134649E-2</c:v>
                </c:pt>
                <c:pt idx="845">
                  <c:v>-4.7911295105978529E-3</c:v>
                </c:pt>
                <c:pt idx="846">
                  <c:v>-1.3634389286844975E-2</c:v>
                </c:pt>
                <c:pt idx="847">
                  <c:v>1.3219262007274383E-2</c:v>
                </c:pt>
                <c:pt idx="848">
                  <c:v>9.6740465044893292E-3</c:v>
                </c:pt>
                <c:pt idx="849">
                  <c:v>-9.5536661593793317E-4</c:v>
                </c:pt>
                <c:pt idx="850">
                  <c:v>-1.6467201015017821E-2</c:v>
                </c:pt>
                <c:pt idx="851">
                  <c:v>5.7060095051638983E-3</c:v>
                </c:pt>
                <c:pt idx="852">
                  <c:v>1.1188381738756905E-2</c:v>
                </c:pt>
                <c:pt idx="853">
                  <c:v>3.7168837646521524E-4</c:v>
                </c:pt>
                <c:pt idx="854">
                  <c:v>8.507016267469282E-3</c:v>
                </c:pt>
                <c:pt idx="855">
                  <c:v>-3.423521861632329E-3</c:v>
                </c:pt>
                <c:pt idx="856">
                  <c:v>2.4631479745068838E-3</c:v>
                </c:pt>
                <c:pt idx="857">
                  <c:v>2.0970036359147701E-3</c:v>
                </c:pt>
                <c:pt idx="858">
                  <c:v>1.3636837961162284E-3</c:v>
                </c:pt>
                <c:pt idx="859">
                  <c:v>-2.3057796625481309E-3</c:v>
                </c:pt>
                <c:pt idx="860">
                  <c:v>-3.6717778896461152E-3</c:v>
                </c:pt>
                <c:pt idx="861">
                  <c:v>3.475945364415518E-3</c:v>
                </c:pt>
                <c:pt idx="862">
                  <c:v>5.5067693777279582E-3</c:v>
                </c:pt>
                <c:pt idx="863">
                  <c:v>1.055786631898988E-3</c:v>
                </c:pt>
                <c:pt idx="864">
                  <c:v>-1.9371649826732841E-4</c:v>
                </c:pt>
                <c:pt idx="865">
                  <c:v>-1.0476379665889525E-3</c:v>
                </c:pt>
                <c:pt idx="866">
                  <c:v>3.3797638407691054E-3</c:v>
                </c:pt>
                <c:pt idx="867">
                  <c:v>1.2734475591472288E-3</c:v>
                </c:pt>
                <c:pt idx="868">
                  <c:v>1.6379650692784837E-3</c:v>
                </c:pt>
                <c:pt idx="869">
                  <c:v>-1.508636413917078E-3</c:v>
                </c:pt>
                <c:pt idx="870">
                  <c:v>-6.752962417987049E-3</c:v>
                </c:pt>
                <c:pt idx="871">
                  <c:v>-3.7076850631900232E-3</c:v>
                </c:pt>
                <c:pt idx="872">
                  <c:v>-7.5190492164662172E-3</c:v>
                </c:pt>
                <c:pt idx="873">
                  <c:v>1.2121828997232889E-2</c:v>
                </c:pt>
                <c:pt idx="874">
                  <c:v>5.8033497518399074E-3</c:v>
                </c:pt>
                <c:pt idx="875">
                  <c:v>1.808798276708508E-3</c:v>
                </c:pt>
                <c:pt idx="876">
                  <c:v>4.0894150124576407E-3</c:v>
                </c:pt>
                <c:pt idx="877">
                  <c:v>2.4387967047071854E-3</c:v>
                </c:pt>
                <c:pt idx="878">
                  <c:v>1.9356146100471209E-3</c:v>
                </c:pt>
                <c:pt idx="879">
                  <c:v>-5.9664619579793282E-4</c:v>
                </c:pt>
                <c:pt idx="880">
                  <c:v>2.3437881475935314E-3</c:v>
                </c:pt>
                <c:pt idx="881">
                  <c:v>5.9792908981650249E-3</c:v>
                </c:pt>
                <c:pt idx="882">
                  <c:v>6.8541889515798772E-3</c:v>
                </c:pt>
                <c:pt idx="883">
                  <c:v>-1.252582733664096E-3</c:v>
                </c:pt>
                <c:pt idx="884">
                  <c:v>-6.9288393846895589E-3</c:v>
                </c:pt>
                <c:pt idx="885">
                  <c:v>1.9194434306991763E-3</c:v>
                </c:pt>
                <c:pt idx="886">
                  <c:v>9.8412545941482486E-3</c:v>
                </c:pt>
                <c:pt idx="887">
                  <c:v>1.9766860607111632E-3</c:v>
                </c:pt>
                <c:pt idx="888">
                  <c:v>-2.1917257785764203E-4</c:v>
                </c:pt>
                <c:pt idx="889">
                  <c:v>-2.5383266728005905E-3</c:v>
                </c:pt>
                <c:pt idx="890">
                  <c:v>-3.6405849664451301E-4</c:v>
                </c:pt>
                <c:pt idx="891">
                  <c:v>-1.6532445768550567E-2</c:v>
                </c:pt>
                <c:pt idx="892">
                  <c:v>-7.3362703423827209E-3</c:v>
                </c:pt>
                <c:pt idx="893">
                  <c:v>1.5243135163340846E-2</c:v>
                </c:pt>
                <c:pt idx="894">
                  <c:v>6.9108310194049725E-3</c:v>
                </c:pt>
                <c:pt idx="895">
                  <c:v>4.5489820140599338E-3</c:v>
                </c:pt>
                <c:pt idx="896">
                  <c:v>6.435987100812347E-3</c:v>
                </c:pt>
                <c:pt idx="897">
                  <c:v>1.5397225782202125E-3</c:v>
                </c:pt>
                <c:pt idx="898">
                  <c:v>-3.0502276882545319E-3</c:v>
                </c:pt>
                <c:pt idx="899">
                  <c:v>1.4533596451993201E-4</c:v>
                </c:pt>
                <c:pt idx="900">
                  <c:v>-1.9271373705382912E-3</c:v>
                </c:pt>
                <c:pt idx="901">
                  <c:v>2.6640283557906952E-3</c:v>
                </c:pt>
                <c:pt idx="902">
                  <c:v>-3.2143946602803471E-3</c:v>
                </c:pt>
                <c:pt idx="903">
                  <c:v>5.255947191431071E-3</c:v>
                </c:pt>
                <c:pt idx="904">
                  <c:v>-1.6081254564672379E-3</c:v>
                </c:pt>
                <c:pt idx="905">
                  <c:v>4.5630346777088731E-3</c:v>
                </c:pt>
                <c:pt idx="906">
                  <c:v>1.9604440969227172E-3</c:v>
                </c:pt>
                <c:pt idx="907">
                  <c:v>-4.4636919241002683E-4</c:v>
                </c:pt>
                <c:pt idx="908">
                  <c:v>1.4384829070412111E-3</c:v>
                </c:pt>
                <c:pt idx="909">
                  <c:v>8.7717719879076318E-4</c:v>
                </c:pt>
                <c:pt idx="910">
                  <c:v>4.2017183146541015E-3</c:v>
                </c:pt>
                <c:pt idx="911">
                  <c:v>-7.1498212544697807E-4</c:v>
                </c:pt>
                <c:pt idx="912">
                  <c:v>1.053310982224267E-4</c:v>
                </c:pt>
                <c:pt idx="913">
                  <c:v>-4.7692605619531663E-3</c:v>
                </c:pt>
                <c:pt idx="914">
                  <c:v>-1.3348728105804075E-2</c:v>
                </c:pt>
                <c:pt idx="915">
                  <c:v>6.3756076325910535E-3</c:v>
                </c:pt>
                <c:pt idx="916">
                  <c:v>8.9275080949779827E-3</c:v>
                </c:pt>
                <c:pt idx="917">
                  <c:v>7.6063687449825336E-3</c:v>
                </c:pt>
                <c:pt idx="918">
                  <c:v>1.3473037223441264E-3</c:v>
                </c:pt>
                <c:pt idx="919">
                  <c:v>7.3435326842841327E-4</c:v>
                </c:pt>
                <c:pt idx="920">
                  <c:v>-4.3919447486644543E-3</c:v>
                </c:pt>
                <c:pt idx="921">
                  <c:v>8.7864662720215196E-3</c:v>
                </c:pt>
                <c:pt idx="922">
                  <c:v>3.5299961366520851E-3</c:v>
                </c:pt>
                <c:pt idx="923">
                  <c:v>-2.0976859212149313E-4</c:v>
                </c:pt>
                <c:pt idx="924">
                  <c:v>1.2526243361971785E-3</c:v>
                </c:pt>
                <c:pt idx="925">
                  <c:v>-4.545033337597775E-4</c:v>
                </c:pt>
                <c:pt idx="926">
                  <c:v>6.5264652575970183E-4</c:v>
                </c:pt>
                <c:pt idx="927">
                  <c:v>-3.8268383321270632E-3</c:v>
                </c:pt>
                <c:pt idx="928">
                  <c:v>-1.1234162489862018E-3</c:v>
                </c:pt>
                <c:pt idx="929">
                  <c:v>-1.353474212988108E-3</c:v>
                </c:pt>
                <c:pt idx="930">
                  <c:v>-7.1757236620101569E-3</c:v>
                </c:pt>
                <c:pt idx="931">
                  <c:v>1.0090794828689841E-3</c:v>
                </c:pt>
                <c:pt idx="932">
                  <c:v>-7.1590942306784611E-3</c:v>
                </c:pt>
                <c:pt idx="933">
                  <c:v>6.6114373398793325E-3</c:v>
                </c:pt>
                <c:pt idx="934">
                  <c:v>-1.6443909489143359E-3</c:v>
                </c:pt>
                <c:pt idx="935">
                  <c:v>-1.5169375078072648E-2</c:v>
                </c:pt>
                <c:pt idx="936">
                  <c:v>-6.5151047560264722E-3</c:v>
                </c:pt>
                <c:pt idx="937">
                  <c:v>-1.6073526078264624E-3</c:v>
                </c:pt>
                <c:pt idx="938">
                  <c:v>8.9226754410846338E-3</c:v>
                </c:pt>
                <c:pt idx="939">
                  <c:v>7.0504096402916518E-3</c:v>
                </c:pt>
                <c:pt idx="940">
                  <c:v>9.1848036523099947E-4</c:v>
                </c:pt>
                <c:pt idx="941">
                  <c:v>-5.1091290043760043E-3</c:v>
                </c:pt>
                <c:pt idx="942">
                  <c:v>-1.3095972180514925E-2</c:v>
                </c:pt>
                <c:pt idx="943">
                  <c:v>1.8898704317645162E-3</c:v>
                </c:pt>
                <c:pt idx="944">
                  <c:v>-1.2394722456429742E-2</c:v>
                </c:pt>
                <c:pt idx="945">
                  <c:v>7.2847012076784363E-3</c:v>
                </c:pt>
                <c:pt idx="946">
                  <c:v>-9.042036070693607E-3</c:v>
                </c:pt>
                <c:pt idx="947">
                  <c:v>2.2455938901325407E-3</c:v>
                </c:pt>
                <c:pt idx="948">
                  <c:v>1.4635937888510437E-2</c:v>
                </c:pt>
                <c:pt idx="949">
                  <c:v>5.1696240335323542E-3</c:v>
                </c:pt>
                <c:pt idx="950">
                  <c:v>-4.8045350067497496E-3</c:v>
                </c:pt>
                <c:pt idx="951">
                  <c:v>-3.9214249904423442E-3</c:v>
                </c:pt>
                <c:pt idx="952">
                  <c:v>-2.3634640581366682E-3</c:v>
                </c:pt>
                <c:pt idx="953">
                  <c:v>6.5515472730380761E-3</c:v>
                </c:pt>
                <c:pt idx="954">
                  <c:v>1.3701494483653223E-2</c:v>
                </c:pt>
                <c:pt idx="955">
                  <c:v>3.5911750737054864E-3</c:v>
                </c:pt>
                <c:pt idx="956">
                  <c:v>7.4755299799436755E-3</c:v>
                </c:pt>
                <c:pt idx="957">
                  <c:v>5.985297563002534E-3</c:v>
                </c:pt>
                <c:pt idx="958">
                  <c:v>1.7254161297724105E-3</c:v>
                </c:pt>
                <c:pt idx="959">
                  <c:v>3.0531530183981305E-3</c:v>
                </c:pt>
                <c:pt idx="960">
                  <c:v>1.6623880852670494E-3</c:v>
                </c:pt>
                <c:pt idx="961">
                  <c:v>5.4600770089261339E-3</c:v>
                </c:pt>
                <c:pt idx="962">
                  <c:v>3.3404508953732676E-4</c:v>
                </c:pt>
                <c:pt idx="963">
                  <c:v>-3.8090312173997133E-3</c:v>
                </c:pt>
                <c:pt idx="964">
                  <c:v>2.193370902737175E-3</c:v>
                </c:pt>
                <c:pt idx="965">
                  <c:v>8.1876190187003053E-3</c:v>
                </c:pt>
                <c:pt idx="966">
                  <c:v>5.8959452370739086E-4</c:v>
                </c:pt>
                <c:pt idx="967">
                  <c:v>3.7381361148001884E-3</c:v>
                </c:pt>
                <c:pt idx="968">
                  <c:v>6.9226859506792198E-3</c:v>
                </c:pt>
                <c:pt idx="969">
                  <c:v>7.7310044560207191E-3</c:v>
                </c:pt>
                <c:pt idx="970">
                  <c:v>4.7219173536829795E-4</c:v>
                </c:pt>
                <c:pt idx="971">
                  <c:v>1.2257687609539406E-3</c:v>
                </c:pt>
                <c:pt idx="972">
                  <c:v>-7.920329917392133E-3</c:v>
                </c:pt>
                <c:pt idx="973">
                  <c:v>-2.3329234084289766E-3</c:v>
                </c:pt>
                <c:pt idx="974">
                  <c:v>-8.9146853867911127E-4</c:v>
                </c:pt>
                <c:pt idx="975">
                  <c:v>7.2633442091571019E-3</c:v>
                </c:pt>
                <c:pt idx="976">
                  <c:v>-2.111372776968109E-3</c:v>
                </c:pt>
                <c:pt idx="977">
                  <c:v>4.696373497819829E-3</c:v>
                </c:pt>
                <c:pt idx="978">
                  <c:v>-1.6593202743404102E-4</c:v>
                </c:pt>
                <c:pt idx="979">
                  <c:v>1.6396088725776151E-3</c:v>
                </c:pt>
                <c:pt idx="980">
                  <c:v>7.5551782682521228E-4</c:v>
                </c:pt>
                <c:pt idx="981">
                  <c:v>-7.1647201655239395E-3</c:v>
                </c:pt>
                <c:pt idx="982">
                  <c:v>-5.7744376339344847E-4</c:v>
                </c:pt>
                <c:pt idx="983">
                  <c:v>-2.3903289221223626E-3</c:v>
                </c:pt>
                <c:pt idx="984">
                  <c:v>-7.7515527950310793E-3</c:v>
                </c:pt>
                <c:pt idx="985">
                  <c:v>2.4783147459727386E-3</c:v>
                </c:pt>
                <c:pt idx="986">
                  <c:v>-8.1319712697868474E-3</c:v>
                </c:pt>
                <c:pt idx="987">
                  <c:v>-2.1774889949009186E-2</c:v>
                </c:pt>
                <c:pt idx="988">
                  <c:v>1.8468282968260138E-2</c:v>
                </c:pt>
                <c:pt idx="989">
                  <c:v>-9.040601358288769E-3</c:v>
                </c:pt>
                <c:pt idx="990">
                  <c:v>1.8048476134344644E-2</c:v>
                </c:pt>
                <c:pt idx="991">
                  <c:v>1.2554201148616549E-2</c:v>
                </c:pt>
                <c:pt idx="992">
                  <c:v>2.9844382860867068E-5</c:v>
                </c:pt>
                <c:pt idx="993">
                  <c:v>-7.167785922126427E-4</c:v>
                </c:pt>
                <c:pt idx="994">
                  <c:v>4.8107339235292559E-3</c:v>
                </c:pt>
                <c:pt idx="995">
                  <c:v>-1.4497123620770323E-2</c:v>
                </c:pt>
                <c:pt idx="996">
                  <c:v>-1.4084020998778692E-3</c:v>
                </c:pt>
                <c:pt idx="997">
                  <c:v>1.7518059472826576E-2</c:v>
                </c:pt>
                <c:pt idx="998">
                  <c:v>-1.4321332616872672E-2</c:v>
                </c:pt>
                <c:pt idx="999">
                  <c:v>-1.4080516140282127E-2</c:v>
                </c:pt>
                <c:pt idx="1000">
                  <c:v>1.5364660410537633E-3</c:v>
                </c:pt>
                <c:pt idx="1001">
                  <c:v>1.191305619349892E-2</c:v>
                </c:pt>
                <c:pt idx="1002">
                  <c:v>1.1394654716451747E-2</c:v>
                </c:pt>
                <c:pt idx="1003">
                  <c:v>6.3434861501608045E-3</c:v>
                </c:pt>
                <c:pt idx="1004">
                  <c:v>1.2824549733186807E-2</c:v>
                </c:pt>
                <c:pt idx="1005">
                  <c:v>-1.4304687761033308E-3</c:v>
                </c:pt>
                <c:pt idx="1006">
                  <c:v>1.1659849444017572E-3</c:v>
                </c:pt>
                <c:pt idx="1007">
                  <c:v>-3.9830709015937571E-3</c:v>
                </c:pt>
                <c:pt idx="1008">
                  <c:v>6.1320932413037096E-4</c:v>
                </c:pt>
                <c:pt idx="1009">
                  <c:v>5.4885930094848157E-3</c:v>
                </c:pt>
                <c:pt idx="1010">
                  <c:v>-3.4502996038004333E-3</c:v>
                </c:pt>
                <c:pt idx="1011">
                  <c:v>-2.0156006639124268E-2</c:v>
                </c:pt>
                <c:pt idx="1012">
                  <c:v>9.0896318592650959E-4</c:v>
                </c:pt>
                <c:pt idx="1013">
                  <c:v>-9.0906357000776969E-3</c:v>
                </c:pt>
                <c:pt idx="1014">
                  <c:v>2.9555764016500215E-3</c:v>
                </c:pt>
                <c:pt idx="1015">
                  <c:v>1.257245817463553E-2</c:v>
                </c:pt>
                <c:pt idx="1016">
                  <c:v>1.0499497207176532E-3</c:v>
                </c:pt>
                <c:pt idx="1017">
                  <c:v>-2.0605909025245985E-2</c:v>
                </c:pt>
                <c:pt idx="1018">
                  <c:v>-1.2413001053486004E-3</c:v>
                </c:pt>
                <c:pt idx="1019">
                  <c:v>-9.6359439672364915E-3</c:v>
                </c:pt>
                <c:pt idx="1020">
                  <c:v>-8.9458695723881772E-3</c:v>
                </c:pt>
                <c:pt idx="1021">
                  <c:v>-1.6990280405601906E-2</c:v>
                </c:pt>
                <c:pt idx="1022">
                  <c:v>-2.6412201123884472E-2</c:v>
                </c:pt>
                <c:pt idx="1023">
                  <c:v>2.3633732114396004E-3</c:v>
                </c:pt>
                <c:pt idx="1024">
                  <c:v>9.479565287415238E-3</c:v>
                </c:pt>
                <c:pt idx="1025">
                  <c:v>-6.3576056138685659E-3</c:v>
                </c:pt>
                <c:pt idx="1026">
                  <c:v>-1.0237097544157504E-2</c:v>
                </c:pt>
                <c:pt idx="1027">
                  <c:v>2.1571419223383861E-2</c:v>
                </c:pt>
                <c:pt idx="1028">
                  <c:v>1.9422201669627808E-2</c:v>
                </c:pt>
                <c:pt idx="1029">
                  <c:v>1.0253175922337035E-2</c:v>
                </c:pt>
                <c:pt idx="1030">
                  <c:v>-6.8306944686368984E-3</c:v>
                </c:pt>
                <c:pt idx="1031">
                  <c:v>-1.1738225524728994E-2</c:v>
                </c:pt>
                <c:pt idx="1032">
                  <c:v>5.095711035898582E-3</c:v>
                </c:pt>
                <c:pt idx="1033">
                  <c:v>-5.7432779317948494E-3</c:v>
                </c:pt>
                <c:pt idx="1034">
                  <c:v>1.4730591598856292E-2</c:v>
                </c:pt>
                <c:pt idx="1035">
                  <c:v>1.3704526886348582E-3</c:v>
                </c:pt>
                <c:pt idx="1036">
                  <c:v>-1.0423254709548992E-2</c:v>
                </c:pt>
                <c:pt idx="1037">
                  <c:v>-2.1225533187841383E-2</c:v>
                </c:pt>
                <c:pt idx="1038">
                  <c:v>3.7635913737673107E-3</c:v>
                </c:pt>
                <c:pt idx="1039">
                  <c:v>5.9406385008136126E-3</c:v>
                </c:pt>
                <c:pt idx="1040">
                  <c:v>6.9568183552375903E-5</c:v>
                </c:pt>
                <c:pt idx="1041">
                  <c:v>-1.6304905612181057E-2</c:v>
                </c:pt>
                <c:pt idx="1042">
                  <c:v>-1.1962407160365018E-2</c:v>
                </c:pt>
                <c:pt idx="1043">
                  <c:v>-1.8058095737964522E-3</c:v>
                </c:pt>
                <c:pt idx="1044">
                  <c:v>-4.070485132719083E-2</c:v>
                </c:pt>
                <c:pt idx="1045">
                  <c:v>3.3177615752911484E-2</c:v>
                </c:pt>
                <c:pt idx="1046">
                  <c:v>1.2813004545068282E-2</c:v>
                </c:pt>
                <c:pt idx="1047">
                  <c:v>2.0558588539446943E-3</c:v>
                </c:pt>
                <c:pt idx="1048">
                  <c:v>-9.3879552857565711E-3</c:v>
                </c:pt>
                <c:pt idx="1049">
                  <c:v>1.7892400217208056E-2</c:v>
                </c:pt>
                <c:pt idx="1050">
                  <c:v>-1.3631590098845842E-2</c:v>
                </c:pt>
                <c:pt idx="1051">
                  <c:v>-3.4920187381123854E-3</c:v>
                </c:pt>
                <c:pt idx="1052">
                  <c:v>-2.9588403534904172E-2</c:v>
                </c:pt>
                <c:pt idx="1053">
                  <c:v>4.8400464114040651E-3</c:v>
                </c:pt>
                <c:pt idx="1054">
                  <c:v>6.925256610739396E-3</c:v>
                </c:pt>
                <c:pt idx="1055">
                  <c:v>6.2974646570860653E-3</c:v>
                </c:pt>
                <c:pt idx="1056">
                  <c:v>-1.8261852358574741E-2</c:v>
                </c:pt>
                <c:pt idx="1057">
                  <c:v>-3.3255188812124398E-3</c:v>
                </c:pt>
                <c:pt idx="1058">
                  <c:v>2.3161557225277303E-2</c:v>
                </c:pt>
                <c:pt idx="1059">
                  <c:v>1.3111290623252196E-2</c:v>
                </c:pt>
                <c:pt idx="1060">
                  <c:v>1.4119627711953348E-2</c:v>
                </c:pt>
                <c:pt idx="1061">
                  <c:v>1.2338651846539865E-2</c:v>
                </c:pt>
                <c:pt idx="1062">
                  <c:v>1.4991832807502018E-3</c:v>
                </c:pt>
                <c:pt idx="1063">
                  <c:v>5.3415236696267602E-3</c:v>
                </c:pt>
                <c:pt idx="1064">
                  <c:v>-5.1722826500344076E-3</c:v>
                </c:pt>
                <c:pt idx="1065">
                  <c:v>1.1702642767598801E-2</c:v>
                </c:pt>
                <c:pt idx="1066">
                  <c:v>4.0034441070316354E-3</c:v>
                </c:pt>
                <c:pt idx="1067">
                  <c:v>1.3419917181925919E-2</c:v>
                </c:pt>
                <c:pt idx="1068">
                  <c:v>4.614852298776036E-3</c:v>
                </c:pt>
                <c:pt idx="1069">
                  <c:v>-5.4750794734529052E-3</c:v>
                </c:pt>
                <c:pt idx="1070">
                  <c:v>-1.2928604151249412E-2</c:v>
                </c:pt>
                <c:pt idx="1071">
                  <c:v>1.682069142936419E-3</c:v>
                </c:pt>
                <c:pt idx="1072">
                  <c:v>5.353803759472398E-3</c:v>
                </c:pt>
                <c:pt idx="1073">
                  <c:v>-1.7418121699891136E-2</c:v>
                </c:pt>
                <c:pt idx="1074">
                  <c:v>-4.3623523627547272E-3</c:v>
                </c:pt>
                <c:pt idx="1075">
                  <c:v>4.338973999532726E-3</c:v>
                </c:pt>
                <c:pt idx="1076">
                  <c:v>-7.0608429091298663E-3</c:v>
                </c:pt>
                <c:pt idx="1077">
                  <c:v>-5.6449559332881543E-3</c:v>
                </c:pt>
                <c:pt idx="1078">
                  <c:v>-9.8513984024759266E-3</c:v>
                </c:pt>
                <c:pt idx="1079">
                  <c:v>1.232153774229504E-2</c:v>
                </c:pt>
                <c:pt idx="1080">
                  <c:v>-1.4476825450391341E-2</c:v>
                </c:pt>
                <c:pt idx="1081">
                  <c:v>1.1387887387459203E-3</c:v>
                </c:pt>
                <c:pt idx="1082">
                  <c:v>1.8252516624704312E-2</c:v>
                </c:pt>
                <c:pt idx="1083">
                  <c:v>3.7668433140201538E-3</c:v>
                </c:pt>
                <c:pt idx="1084">
                  <c:v>-2.3562244774649303E-2</c:v>
                </c:pt>
                <c:pt idx="1085">
                  <c:v>-3.0664999741501213E-2</c:v>
                </c:pt>
                <c:pt idx="1086">
                  <c:v>5.3294188595979048E-3</c:v>
                </c:pt>
                <c:pt idx="1087">
                  <c:v>-2.1884524617104391E-2</c:v>
                </c:pt>
                <c:pt idx="1088">
                  <c:v>8.5398026798780575E-3</c:v>
                </c:pt>
                <c:pt idx="1089">
                  <c:v>7.3276520717014569E-3</c:v>
                </c:pt>
                <c:pt idx="1090">
                  <c:v>-2.9811577466766492E-2</c:v>
                </c:pt>
                <c:pt idx="1091">
                  <c:v>7.0123900783214677E-3</c:v>
                </c:pt>
                <c:pt idx="1092">
                  <c:v>5.1181723819592904E-3</c:v>
                </c:pt>
                <c:pt idx="1093">
                  <c:v>2.089953470727772E-2</c:v>
                </c:pt>
                <c:pt idx="1094">
                  <c:v>-3.4460790132189376E-2</c:v>
                </c:pt>
                <c:pt idx="1095">
                  <c:v>-1.1491521021642795E-2</c:v>
                </c:pt>
                <c:pt idx="1096">
                  <c:v>-1.142204313066583E-2</c:v>
                </c:pt>
                <c:pt idx="1097">
                  <c:v>-1.1303031518165026E-2</c:v>
                </c:pt>
                <c:pt idx="1098">
                  <c:v>-2.2062270264731901E-2</c:v>
                </c:pt>
                <c:pt idx="1099">
                  <c:v>1.5123994046267634E-2</c:v>
                </c:pt>
                <c:pt idx="1100">
                  <c:v>1.2240158284783004E-2</c:v>
                </c:pt>
                <c:pt idx="1101">
                  <c:v>9.6199407699901329E-3</c:v>
                </c:pt>
                <c:pt idx="1102">
                  <c:v>-4.9358585185469352E-6</c:v>
                </c:pt>
                <c:pt idx="1103">
                  <c:v>-3.9235701461913318E-2</c:v>
                </c:pt>
                <c:pt idx="1104">
                  <c:v>7.3222396480437241E-3</c:v>
                </c:pt>
                <c:pt idx="1105">
                  <c:v>-2.127865857703473E-3</c:v>
                </c:pt>
                <c:pt idx="1106">
                  <c:v>5.9650920379209372E-3</c:v>
                </c:pt>
                <c:pt idx="1107">
                  <c:v>-3.3973009906885726E-3</c:v>
                </c:pt>
                <c:pt idx="1108">
                  <c:v>1.3805651759273143E-2</c:v>
                </c:pt>
                <c:pt idx="1109">
                  <c:v>2.2766791827204865E-2</c:v>
                </c:pt>
                <c:pt idx="1110">
                  <c:v>1.7744736924518695E-2</c:v>
                </c:pt>
                <c:pt idx="1111">
                  <c:v>-3.1567938541329906E-4</c:v>
                </c:pt>
                <c:pt idx="1112">
                  <c:v>-1.3275838072378563E-2</c:v>
                </c:pt>
                <c:pt idx="1113">
                  <c:v>1.0189555705401929E-2</c:v>
                </c:pt>
                <c:pt idx="1114">
                  <c:v>-6.8928488507068294E-4</c:v>
                </c:pt>
                <c:pt idx="1115">
                  <c:v>-9.3373074866897592E-3</c:v>
                </c:pt>
                <c:pt idx="1116">
                  <c:v>1.2213295009548708E-2</c:v>
                </c:pt>
                <c:pt idx="1117">
                  <c:v>-1.108578255092469E-2</c:v>
                </c:pt>
                <c:pt idx="1118">
                  <c:v>-3.202000810187218E-2</c:v>
                </c:pt>
                <c:pt idx="1119">
                  <c:v>-3.5496267733152634E-2</c:v>
                </c:pt>
                <c:pt idx="1120">
                  <c:v>-1.9829840149647168E-2</c:v>
                </c:pt>
                <c:pt idx="1121">
                  <c:v>1.4080578100721298E-4</c:v>
                </c:pt>
                <c:pt idx="1122">
                  <c:v>-9.6213165673332147E-3</c:v>
                </c:pt>
                <c:pt idx="1123">
                  <c:v>-1.6989006792329234E-2</c:v>
                </c:pt>
                <c:pt idx="1124">
                  <c:v>1.329902484584055E-2</c:v>
                </c:pt>
                <c:pt idx="1125">
                  <c:v>4.9760437506193083E-3</c:v>
                </c:pt>
                <c:pt idx="1126">
                  <c:v>1.0814075783305252E-2</c:v>
                </c:pt>
                <c:pt idx="1127">
                  <c:v>1.2308497416105178E-2</c:v>
                </c:pt>
                <c:pt idx="1128">
                  <c:v>2.5252757118517894E-2</c:v>
                </c:pt>
                <c:pt idx="1129">
                  <c:v>-1.9831331459238995E-3</c:v>
                </c:pt>
                <c:pt idx="1130">
                  <c:v>-2.2982465772047156E-2</c:v>
                </c:pt>
                <c:pt idx="1131">
                  <c:v>-1.0327549729397163E-2</c:v>
                </c:pt>
                <c:pt idx="1132">
                  <c:v>-1.3197566781274217E-3</c:v>
                </c:pt>
                <c:pt idx="1133">
                  <c:v>3.0612164182449888E-3</c:v>
                </c:pt>
                <c:pt idx="1134">
                  <c:v>1.0274061973183547E-2</c:v>
                </c:pt>
                <c:pt idx="1135">
                  <c:v>6.963214429169284E-3</c:v>
                </c:pt>
                <c:pt idx="1136">
                  <c:v>7.5637946022128937E-3</c:v>
                </c:pt>
                <c:pt idx="1137">
                  <c:v>-1.8861409864620849E-3</c:v>
                </c:pt>
                <c:pt idx="1138">
                  <c:v>-7.5260582302470796E-3</c:v>
                </c:pt>
                <c:pt idx="1139">
                  <c:v>-1.9123362621604464E-2</c:v>
                </c:pt>
                <c:pt idx="1140">
                  <c:v>-4.1657921514138699E-3</c:v>
                </c:pt>
                <c:pt idx="1141">
                  <c:v>1.4146149816657993E-2</c:v>
                </c:pt>
                <c:pt idx="1142">
                  <c:v>1.6939638857919704E-2</c:v>
                </c:pt>
                <c:pt idx="1143">
                  <c:v>-5.9729636623125533E-3</c:v>
                </c:pt>
                <c:pt idx="1144">
                  <c:v>1.8953985952857744E-2</c:v>
                </c:pt>
                <c:pt idx="1145">
                  <c:v>5.094211307379309E-3</c:v>
                </c:pt>
                <c:pt idx="1146">
                  <c:v>1.0744217105213807E-2</c:v>
                </c:pt>
                <c:pt idx="1147">
                  <c:v>-8.2481869622666338E-3</c:v>
                </c:pt>
                <c:pt idx="1148">
                  <c:v>-3.1619793484804794E-3</c:v>
                </c:pt>
                <c:pt idx="1149">
                  <c:v>-4.5300055929118412E-4</c:v>
                </c:pt>
                <c:pt idx="1150">
                  <c:v>1.8553797319013611E-2</c:v>
                </c:pt>
                <c:pt idx="1151">
                  <c:v>1.4973099798646016E-2</c:v>
                </c:pt>
                <c:pt idx="1152">
                  <c:v>6.0913631522379209E-3</c:v>
                </c:pt>
                <c:pt idx="1153">
                  <c:v>-1.9906388805641215E-3</c:v>
                </c:pt>
                <c:pt idx="1154">
                  <c:v>9.1286185844068589E-4</c:v>
                </c:pt>
                <c:pt idx="1155">
                  <c:v>1.128560597855526E-2</c:v>
                </c:pt>
                <c:pt idx="1156">
                  <c:v>-9.4706586942737443E-3</c:v>
                </c:pt>
                <c:pt idx="1157">
                  <c:v>9.6392383894821129E-3</c:v>
                </c:pt>
                <c:pt idx="1158">
                  <c:v>-5.5212660684086853E-3</c:v>
                </c:pt>
                <c:pt idx="1159">
                  <c:v>1.1458926290713932E-2</c:v>
                </c:pt>
                <c:pt idx="1160">
                  <c:v>1.0971282585040262E-2</c:v>
                </c:pt>
                <c:pt idx="1161">
                  <c:v>-5.6331094290658964E-4</c:v>
                </c:pt>
                <c:pt idx="1162">
                  <c:v>1.0387949510114947E-2</c:v>
                </c:pt>
                <c:pt idx="1163">
                  <c:v>4.9155568400591418E-3</c:v>
                </c:pt>
                <c:pt idx="1164">
                  <c:v>-2.3502476404075323E-3</c:v>
                </c:pt>
                <c:pt idx="1165">
                  <c:v>-1.701329002393919E-3</c:v>
                </c:pt>
                <c:pt idx="1166">
                  <c:v>-1.5985711305553764E-3</c:v>
                </c:pt>
                <c:pt idx="1167">
                  <c:v>-1.6979413980186427E-2</c:v>
                </c:pt>
                <c:pt idx="1168">
                  <c:v>-1.4998463619229144E-2</c:v>
                </c:pt>
                <c:pt idx="1169">
                  <c:v>-1.5848590226702605E-3</c:v>
                </c:pt>
                <c:pt idx="1170">
                  <c:v>6.4310926838194657E-3</c:v>
                </c:pt>
                <c:pt idx="1171">
                  <c:v>1.0831820974863784E-2</c:v>
                </c:pt>
                <c:pt idx="1172">
                  <c:v>-4.0688250078075007E-2</c:v>
                </c:pt>
                <c:pt idx="1173">
                  <c:v>1.6504794308691798E-3</c:v>
                </c:pt>
                <c:pt idx="1174">
                  <c:v>-1.0143300997082971E-2</c:v>
                </c:pt>
                <c:pt idx="1175">
                  <c:v>-1.624190635375046E-2</c:v>
                </c:pt>
                <c:pt idx="1176">
                  <c:v>1.4501859983077368E-2</c:v>
                </c:pt>
                <c:pt idx="1177">
                  <c:v>-1.6222789241113332E-2</c:v>
                </c:pt>
                <c:pt idx="1178">
                  <c:v>-5.4892912777566132E-3</c:v>
                </c:pt>
                <c:pt idx="1179">
                  <c:v>1.2755243766319747E-2</c:v>
                </c:pt>
                <c:pt idx="1180">
                  <c:v>1.5660188817133738E-2</c:v>
                </c:pt>
                <c:pt idx="1181">
                  <c:v>1.4871426927249267E-2</c:v>
                </c:pt>
                <c:pt idx="1182">
                  <c:v>-1.1530496987951853E-2</c:v>
                </c:pt>
                <c:pt idx="1183">
                  <c:v>-2.4459935088168912E-2</c:v>
                </c:pt>
                <c:pt idx="1184">
                  <c:v>-2.1157509008471048E-3</c:v>
                </c:pt>
                <c:pt idx="1185">
                  <c:v>-1.325964003658899E-2</c:v>
                </c:pt>
                <c:pt idx="1186">
                  <c:v>-8.0625261369746213E-3</c:v>
                </c:pt>
                <c:pt idx="1187">
                  <c:v>6.5338057354015541E-3</c:v>
                </c:pt>
                <c:pt idx="1188">
                  <c:v>-9.893061941416354E-4</c:v>
                </c:pt>
                <c:pt idx="1189">
                  <c:v>-2.3540858088600757E-2</c:v>
                </c:pt>
                <c:pt idx="1190">
                  <c:v>-1.4815649532885874E-2</c:v>
                </c:pt>
                <c:pt idx="1191">
                  <c:v>-1.2061736977017007E-2</c:v>
                </c:pt>
                <c:pt idx="1192">
                  <c:v>1.0091036338582087E-3</c:v>
                </c:pt>
                <c:pt idx="1193">
                  <c:v>-9.4470336314397274E-3</c:v>
                </c:pt>
                <c:pt idx="1194">
                  <c:v>9.5117724117917118E-3</c:v>
                </c:pt>
                <c:pt idx="1195">
                  <c:v>-1.4732432819225701E-2</c:v>
                </c:pt>
                <c:pt idx="1196">
                  <c:v>-6.5654970663031591E-3</c:v>
                </c:pt>
                <c:pt idx="1197">
                  <c:v>3.131121761671931E-2</c:v>
                </c:pt>
                <c:pt idx="1198">
                  <c:v>7.1378138946246493E-3</c:v>
                </c:pt>
                <c:pt idx="1199">
                  <c:v>4.9629238832757955E-3</c:v>
                </c:pt>
                <c:pt idx="1200">
                  <c:v>-1.7597673427324285E-2</c:v>
                </c:pt>
                <c:pt idx="1201">
                  <c:v>-1.6238475014461799E-2</c:v>
                </c:pt>
                <c:pt idx="1202">
                  <c:v>-1.4363740523824645E-2</c:v>
                </c:pt>
                <c:pt idx="1203">
                  <c:v>-1.400790346521612E-3</c:v>
                </c:pt>
                <c:pt idx="1204">
                  <c:v>-2.00149416112511E-2</c:v>
                </c:pt>
                <c:pt idx="1205">
                  <c:v>4.6076181237315085E-2</c:v>
                </c:pt>
                <c:pt idx="1206">
                  <c:v>-1.4225055996042422E-2</c:v>
                </c:pt>
                <c:pt idx="1207">
                  <c:v>2.8724648048987556E-2</c:v>
                </c:pt>
                <c:pt idx="1208">
                  <c:v>-1.1652367874570317E-2</c:v>
                </c:pt>
                <c:pt idx="1209">
                  <c:v>-3.8112793266558993E-3</c:v>
                </c:pt>
                <c:pt idx="1210">
                  <c:v>-8.736430505045056E-3</c:v>
                </c:pt>
                <c:pt idx="1211">
                  <c:v>2.7886688233152039E-2</c:v>
                </c:pt>
                <c:pt idx="1212">
                  <c:v>9.8514517928957514E-3</c:v>
                </c:pt>
                <c:pt idx="1213">
                  <c:v>6.9341892382846042E-3</c:v>
                </c:pt>
                <c:pt idx="1214">
                  <c:v>2.2739778182852472E-3</c:v>
                </c:pt>
                <c:pt idx="1215">
                  <c:v>-6.9401774038536854E-3</c:v>
                </c:pt>
                <c:pt idx="1216">
                  <c:v>1.8957455852235326E-2</c:v>
                </c:pt>
                <c:pt idx="1217">
                  <c:v>5.1104749358627851E-3</c:v>
                </c:pt>
                <c:pt idx="1218">
                  <c:v>-1.2689143242752179E-2</c:v>
                </c:pt>
                <c:pt idx="1219">
                  <c:v>-3.2049822540681734E-2</c:v>
                </c:pt>
                <c:pt idx="1220">
                  <c:v>8.9541224004374906E-3</c:v>
                </c:pt>
                <c:pt idx="1221">
                  <c:v>3.6315930076625865E-3</c:v>
                </c:pt>
                <c:pt idx="1222">
                  <c:v>9.512656470230689E-3</c:v>
                </c:pt>
                <c:pt idx="1223">
                  <c:v>-1.5954069074821243E-3</c:v>
                </c:pt>
                <c:pt idx="1224">
                  <c:v>1.2681708546098418E-2</c:v>
                </c:pt>
                <c:pt idx="1225">
                  <c:v>2.6195089461415019E-2</c:v>
                </c:pt>
                <c:pt idx="1226">
                  <c:v>3.5822291269164926E-3</c:v>
                </c:pt>
                <c:pt idx="1227">
                  <c:v>7.0986244543119791E-3</c:v>
                </c:pt>
                <c:pt idx="1228">
                  <c:v>-7.4406183835324935E-3</c:v>
                </c:pt>
                <c:pt idx="1229">
                  <c:v>-1.4686445910707618E-2</c:v>
                </c:pt>
                <c:pt idx="1230">
                  <c:v>1.1882341373389822E-2</c:v>
                </c:pt>
                <c:pt idx="1231">
                  <c:v>-2.5681014501178785E-3</c:v>
                </c:pt>
                <c:pt idx="1232">
                  <c:v>2.3401781864123908E-3</c:v>
                </c:pt>
                <c:pt idx="1233">
                  <c:v>8.6968477364197591E-3</c:v>
                </c:pt>
                <c:pt idx="1234">
                  <c:v>5.7265853743407123E-3</c:v>
                </c:pt>
                <c:pt idx="1235">
                  <c:v>-4.4889847604210401E-3</c:v>
                </c:pt>
                <c:pt idx="1236">
                  <c:v>-1.0385475973654157E-2</c:v>
                </c:pt>
                <c:pt idx="1237">
                  <c:v>-1.7714635169489936E-3</c:v>
                </c:pt>
                <c:pt idx="1238">
                  <c:v>3.1797295908630493E-2</c:v>
                </c:pt>
                <c:pt idx="1239">
                  <c:v>-1.1625748421477265E-2</c:v>
                </c:pt>
                <c:pt idx="1240">
                  <c:v>2.9244673027279998E-3</c:v>
                </c:pt>
                <c:pt idx="1241">
                  <c:v>-1.3859176356079965E-2</c:v>
                </c:pt>
                <c:pt idx="1242">
                  <c:v>-1.6106150591872408E-2</c:v>
                </c:pt>
                <c:pt idx="1243">
                  <c:v>3.6754741260299467E-3</c:v>
                </c:pt>
                <c:pt idx="1244">
                  <c:v>1.6134865218238236E-3</c:v>
                </c:pt>
                <c:pt idx="1245">
                  <c:v>-3.7773304326414428E-3</c:v>
                </c:pt>
                <c:pt idx="1246">
                  <c:v>3.1968014783578858E-2</c:v>
                </c:pt>
                <c:pt idx="1247">
                  <c:v>-1.34079102686065E-2</c:v>
                </c:pt>
                <c:pt idx="1248">
                  <c:v>-1.4442813582358414E-2</c:v>
                </c:pt>
                <c:pt idx="1249">
                  <c:v>-1.7337846416391033E-2</c:v>
                </c:pt>
                <c:pt idx="1250">
                  <c:v>-9.6320764753657813E-3</c:v>
                </c:pt>
                <c:pt idx="1251">
                  <c:v>-1.1368676305022784E-2</c:v>
                </c:pt>
                <c:pt idx="1252">
                  <c:v>7.5582955027881267E-3</c:v>
                </c:pt>
                <c:pt idx="1253">
                  <c:v>3.5735974214043268E-3</c:v>
                </c:pt>
                <c:pt idx="1254">
                  <c:v>-9.9997116727958274E-3</c:v>
                </c:pt>
                <c:pt idx="1255">
                  <c:v>7.3451737291002142E-3</c:v>
                </c:pt>
                <c:pt idx="1256">
                  <c:v>-3.5983246117047914E-3</c:v>
                </c:pt>
                <c:pt idx="1257">
                  <c:v>-6.335650185917599E-3</c:v>
                </c:pt>
                <c:pt idx="1258">
                  <c:v>6.1660041890177035E-3</c:v>
                </c:pt>
                <c:pt idx="1259">
                  <c:v>6.2881329980354495E-3</c:v>
                </c:pt>
                <c:pt idx="1260">
                  <c:v>-3.3668718557634796E-3</c:v>
                </c:pt>
                <c:pt idx="1261">
                  <c:v>-1.6146926614831879E-4</c:v>
                </c:pt>
                <c:pt idx="1262">
                  <c:v>-4.2815631236317415E-3</c:v>
                </c:pt>
                <c:pt idx="1263">
                  <c:v>2.2361039372817023E-2</c:v>
                </c:pt>
                <c:pt idx="1264">
                  <c:v>-5.7218977670454689E-3</c:v>
                </c:pt>
                <c:pt idx="1265">
                  <c:v>1.1133291797525587E-2</c:v>
                </c:pt>
                <c:pt idx="1266">
                  <c:v>1.1368750267122954E-2</c:v>
                </c:pt>
                <c:pt idx="1267">
                  <c:v>-4.2847043377266716E-3</c:v>
                </c:pt>
                <c:pt idx="1268">
                  <c:v>9.6717409133644777E-3</c:v>
                </c:pt>
                <c:pt idx="1269">
                  <c:v>7.4208257854951583E-4</c:v>
                </c:pt>
                <c:pt idx="1270">
                  <c:v>-2.3111885966706165E-2</c:v>
                </c:pt>
                <c:pt idx="1271">
                  <c:v>-7.162883981745344E-4</c:v>
                </c:pt>
                <c:pt idx="1272">
                  <c:v>1.7369926649137515E-2</c:v>
                </c:pt>
                <c:pt idx="1273">
                  <c:v>5.897434615942043E-3</c:v>
                </c:pt>
                <c:pt idx="1274">
                  <c:v>-4.7781535688010785E-3</c:v>
                </c:pt>
                <c:pt idx="1275">
                  <c:v>1.3223226496997059E-2</c:v>
                </c:pt>
                <c:pt idx="1276">
                  <c:v>4.3515585684260069E-3</c:v>
                </c:pt>
                <c:pt idx="1277">
                  <c:v>-1.0989635168807755E-3</c:v>
                </c:pt>
              </c:numCache>
            </c:numRef>
          </c:val>
          <c:smooth val="0"/>
          <c:extLst>
            <c:ext xmlns:c16="http://schemas.microsoft.com/office/drawing/2014/chart" uri="{C3380CC4-5D6E-409C-BE32-E72D297353CC}">
              <c16:uniqueId val="{00000001-F4E8-41D0-A1BA-514646108F7B}"/>
            </c:ext>
          </c:extLst>
        </c:ser>
        <c:dLbls>
          <c:showLegendKey val="0"/>
          <c:showVal val="0"/>
          <c:showCatName val="0"/>
          <c:showSerName val="0"/>
          <c:showPercent val="0"/>
          <c:showBubbleSize val="0"/>
        </c:dLbls>
        <c:smooth val="0"/>
        <c:axId val="1264040095"/>
        <c:axId val="1654971455"/>
      </c:lineChart>
      <c:catAx>
        <c:axId val="126404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4971455"/>
        <c:crosses val="autoZero"/>
        <c:auto val="1"/>
        <c:lblAlgn val="ctr"/>
        <c:lblOffset val="100"/>
        <c:noMultiLvlLbl val="0"/>
      </c:catAx>
      <c:valAx>
        <c:axId val="1654971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404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Price</a:t>
            </a:r>
            <a:r>
              <a:rPr lang="en-US" baseline="0" dirty="0"/>
              <a:t> change (%)</a:t>
            </a:r>
            <a:endParaRPr lang="en-US" dirty="0"/>
          </a:p>
        </c:rich>
      </c:tx>
      <c:layout>
        <c:manualLayout>
          <c:xMode val="edge"/>
          <c:yMode val="edge"/>
          <c:x val="0.32608718203830278"/>
          <c:y val="2.77779537836690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combined!$D$1</c:f>
              <c:strCache>
                <c:ptCount val="1"/>
                <c:pt idx="0">
                  <c:v>Tesl%chng</c:v>
                </c:pt>
              </c:strCache>
            </c:strRef>
          </c:tx>
          <c:spPr>
            <a:ln w="28575" cap="rnd">
              <a:solidFill>
                <a:schemeClr val="accent1"/>
              </a:solidFill>
              <a:round/>
            </a:ln>
            <a:effectLst/>
          </c:spPr>
          <c:marker>
            <c:symbol val="none"/>
          </c:marker>
          <c:val>
            <c:numRef>
              <c:f>combined!$D$2:$D$1342</c:f>
              <c:numCache>
                <c:formatCode>General</c:formatCode>
                <c:ptCount val="1341"/>
                <c:pt idx="0">
                  <c:v>0</c:v>
                </c:pt>
                <c:pt idx="1">
                  <c:v>2.8846203309913568E-2</c:v>
                </c:pt>
                <c:pt idx="2">
                  <c:v>-2.5327102803738229E-2</c:v>
                </c:pt>
                <c:pt idx="3">
                  <c:v>1.1985808802377984E-2</c:v>
                </c:pt>
                <c:pt idx="4">
                  <c:v>-1.9581201440212522E-3</c:v>
                </c:pt>
                <c:pt idx="5">
                  <c:v>6.0632844263744094E-2</c:v>
                </c:pt>
                <c:pt idx="6">
                  <c:v>-8.8315878983172402E-3</c:v>
                </c:pt>
                <c:pt idx="7">
                  <c:v>9.1510835467928722E-3</c:v>
                </c:pt>
                <c:pt idx="8">
                  <c:v>1.0112158604464799E-2</c:v>
                </c:pt>
                <c:pt idx="9">
                  <c:v>-3.218867247716751E-3</c:v>
                </c:pt>
                <c:pt idx="10">
                  <c:v>8.6804825703762824E-3</c:v>
                </c:pt>
                <c:pt idx="11">
                  <c:v>1.5272975592563178E-2</c:v>
                </c:pt>
                <c:pt idx="12">
                  <c:v>-1.9382359457932447E-3</c:v>
                </c:pt>
                <c:pt idx="13">
                  <c:v>1.2753608695652197E-2</c:v>
                </c:pt>
                <c:pt idx="14">
                  <c:v>3.0337736553201704E-2</c:v>
                </c:pt>
                <c:pt idx="15">
                  <c:v>-1.5055583333333308E-2</c:v>
                </c:pt>
                <c:pt idx="16">
                  <c:v>-1.779567425674531E-2</c:v>
                </c:pt>
                <c:pt idx="17">
                  <c:v>-1.9438969764837593E-2</c:v>
                </c:pt>
                <c:pt idx="18">
                  <c:v>-4.8315374767654131E-3</c:v>
                </c:pt>
                <c:pt idx="19">
                  <c:v>1.556561626802325E-2</c:v>
                </c:pt>
                <c:pt idx="20">
                  <c:v>6.8668222586025732E-3</c:v>
                </c:pt>
                <c:pt idx="21">
                  <c:v>1.0042847398841761E-2</c:v>
                </c:pt>
                <c:pt idx="22">
                  <c:v>-7.29341880341868E-3</c:v>
                </c:pt>
                <c:pt idx="23">
                  <c:v>-3.0048214038336199E-2</c:v>
                </c:pt>
                <c:pt idx="24">
                  <c:v>-3.7754799604852528E-2</c:v>
                </c:pt>
                <c:pt idx="25">
                  <c:v>4.2372541288857E-2</c:v>
                </c:pt>
                <c:pt idx="26">
                  <c:v>1.2743738941321863E-2</c:v>
                </c:pt>
                <c:pt idx="27">
                  <c:v>-6.8101687514224671E-2</c:v>
                </c:pt>
                <c:pt idx="28">
                  <c:v>-1.1877629295820449E-2</c:v>
                </c:pt>
                <c:pt idx="29">
                  <c:v>-3.5112137967168357E-3</c:v>
                </c:pt>
                <c:pt idx="30">
                  <c:v>1.8475065368469837E-2</c:v>
                </c:pt>
                <c:pt idx="31">
                  <c:v>1.1407508059858186E-2</c:v>
                </c:pt>
                <c:pt idx="32">
                  <c:v>2.465339021037586E-2</c:v>
                </c:pt>
                <c:pt idx="33">
                  <c:v>5.9247515233230765E-3</c:v>
                </c:pt>
                <c:pt idx="34">
                  <c:v>4.6640954345682469E-3</c:v>
                </c:pt>
                <c:pt idx="35">
                  <c:v>-1.4879028658156177E-3</c:v>
                </c:pt>
                <c:pt idx="36">
                  <c:v>3.6658374115079148E-2</c:v>
                </c:pt>
                <c:pt idx="37">
                  <c:v>1.6301109503189689E-2</c:v>
                </c:pt>
                <c:pt idx="38">
                  <c:v>7.779292346291807E-3</c:v>
                </c:pt>
                <c:pt idx="39">
                  <c:v>-1.0329810526315734E-2</c:v>
                </c:pt>
                <c:pt idx="40">
                  <c:v>-2.1442507566688789E-2</c:v>
                </c:pt>
                <c:pt idx="41">
                  <c:v>-5.2259351771870348E-2</c:v>
                </c:pt>
                <c:pt idx="42">
                  <c:v>1.6545231112286306E-2</c:v>
                </c:pt>
                <c:pt idx="43">
                  <c:v>4.0916395855254513E-3</c:v>
                </c:pt>
                <c:pt idx="44">
                  <c:v>-2.4898921348314586E-2</c:v>
                </c:pt>
                <c:pt idx="45">
                  <c:v>2.2799918086279399E-2</c:v>
                </c:pt>
                <c:pt idx="46">
                  <c:v>-2.6317326392997786E-2</c:v>
                </c:pt>
                <c:pt idx="47">
                  <c:v>1.3915427122563589E-2</c:v>
                </c:pt>
                <c:pt idx="48">
                  <c:v>0</c:v>
                </c:pt>
                <c:pt idx="49">
                  <c:v>2.4801421514887134E-2</c:v>
                </c:pt>
                <c:pt idx="50">
                  <c:v>-2.1914628278733417E-2</c:v>
                </c:pt>
                <c:pt idx="51">
                  <c:v>-1.9582289781875692E-2</c:v>
                </c:pt>
                <c:pt idx="52">
                  <c:v>-1.9911451089842082E-2</c:v>
                </c:pt>
                <c:pt idx="53">
                  <c:v>-5.1500947867298818E-3</c:v>
                </c:pt>
                <c:pt idx="54">
                  <c:v>-1.4672769947482652E-2</c:v>
                </c:pt>
                <c:pt idx="55">
                  <c:v>1.1732587380021718E-2</c:v>
                </c:pt>
                <c:pt idx="56">
                  <c:v>-8.4106370825462254E-3</c:v>
                </c:pt>
                <c:pt idx="57">
                  <c:v>-1.2562313253012001E-2</c:v>
                </c:pt>
                <c:pt idx="58">
                  <c:v>-1.086741139242608E-2</c:v>
                </c:pt>
                <c:pt idx="59">
                  <c:v>-0.12967105689707423</c:v>
                </c:pt>
                <c:pt idx="60">
                  <c:v>-3.0576745429614641E-2</c:v>
                </c:pt>
                <c:pt idx="61">
                  <c:v>-8.9670164327472989E-4</c:v>
                </c:pt>
                <c:pt idx="62">
                  <c:v>5.2915066729103309E-2</c:v>
                </c:pt>
                <c:pt idx="63">
                  <c:v>-6.3153320927656229E-2</c:v>
                </c:pt>
                <c:pt idx="64">
                  <c:v>0.14463174368809303</c:v>
                </c:pt>
                <c:pt idx="65">
                  <c:v>4.02986977310206E-2</c:v>
                </c:pt>
                <c:pt idx="66">
                  <c:v>-2.0930231167427295E-3</c:v>
                </c:pt>
                <c:pt idx="67">
                  <c:v>-4.6609511828110562E-3</c:v>
                </c:pt>
                <c:pt idx="68">
                  <c:v>5.9203262561352945E-3</c:v>
                </c:pt>
                <c:pt idx="69">
                  <c:v>5.2536907210981726E-3</c:v>
                </c:pt>
                <c:pt idx="70">
                  <c:v>4.2339077098122509E-3</c:v>
                </c:pt>
                <c:pt idx="71">
                  <c:v>-1.5151581027667905E-2</c:v>
                </c:pt>
                <c:pt idx="72">
                  <c:v>-3.3879584205992172E-2</c:v>
                </c:pt>
                <c:pt idx="73">
                  <c:v>7.6505352399279473E-3</c:v>
                </c:pt>
                <c:pt idx="74">
                  <c:v>0</c:v>
                </c:pt>
                <c:pt idx="75">
                  <c:v>1.405108585356412E-2</c:v>
                </c:pt>
                <c:pt idx="76">
                  <c:v>-1.3144934096195353E-2</c:v>
                </c:pt>
                <c:pt idx="77">
                  <c:v>-2.15935840844792E-2</c:v>
                </c:pt>
                <c:pt idx="78">
                  <c:v>-5.2631578947369166E-3</c:v>
                </c:pt>
                <c:pt idx="79">
                  <c:v>-1.6754920634920633E-2</c:v>
                </c:pt>
                <c:pt idx="80">
                  <c:v>2.3749024125490507E-2</c:v>
                </c:pt>
                <c:pt idx="81">
                  <c:v>2.8874669455467097E-2</c:v>
                </c:pt>
                <c:pt idx="82">
                  <c:v>-3.4055381324987153E-4</c:v>
                </c:pt>
                <c:pt idx="83">
                  <c:v>1.723965141289303E-2</c:v>
                </c:pt>
                <c:pt idx="84">
                  <c:v>-6.6249136446241544E-2</c:v>
                </c:pt>
                <c:pt idx="85">
                  <c:v>1.510098999246751E-2</c:v>
                </c:pt>
                <c:pt idx="86">
                  <c:v>5.1236659872143764E-2</c:v>
                </c:pt>
                <c:pt idx="87">
                  <c:v>1.1092488140671467E-2</c:v>
                </c:pt>
                <c:pt idx="88">
                  <c:v>-1.2965924417650313E-3</c:v>
                </c:pt>
                <c:pt idx="89">
                  <c:v>2.3601146672956673E-2</c:v>
                </c:pt>
                <c:pt idx="90">
                  <c:v>6.5034146341455339E-4</c:v>
                </c:pt>
                <c:pt idx="91">
                  <c:v>-1.4234596310340858E-2</c:v>
                </c:pt>
                <c:pt idx="92">
                  <c:v>-6.0365209355881744E-2</c:v>
                </c:pt>
                <c:pt idx="93">
                  <c:v>-4.1402228595331164E-3</c:v>
                </c:pt>
                <c:pt idx="94">
                  <c:v>7.2929918986897636E-3</c:v>
                </c:pt>
                <c:pt idx="95">
                  <c:v>-4.3720883720928935E-3</c:v>
                </c:pt>
                <c:pt idx="96">
                  <c:v>-1.1663481263595911E-2</c:v>
                </c:pt>
                <c:pt idx="97">
                  <c:v>2.2855739218279984E-2</c:v>
                </c:pt>
                <c:pt idx="98">
                  <c:v>-3.4751251042535514E-2</c:v>
                </c:pt>
                <c:pt idx="99">
                  <c:v>2.3041656325004903E-3</c:v>
                </c:pt>
                <c:pt idx="100">
                  <c:v>-2.7657329076365873E-3</c:v>
                </c:pt>
                <c:pt idx="101">
                  <c:v>3.1696501968511469E-3</c:v>
                </c:pt>
                <c:pt idx="102">
                  <c:v>1.7162777228156449E-2</c:v>
                </c:pt>
                <c:pt idx="103">
                  <c:v>1.3837392777718971E-2</c:v>
                </c:pt>
                <c:pt idx="104">
                  <c:v>-4.7003935221683283E-3</c:v>
                </c:pt>
                <c:pt idx="105">
                  <c:v>2.9664906416863264E-2</c:v>
                </c:pt>
                <c:pt idx="106">
                  <c:v>1.1415318824907907E-2</c:v>
                </c:pt>
                <c:pt idx="107">
                  <c:v>9.4054588312213212E-3</c:v>
                </c:pt>
                <c:pt idx="108">
                  <c:v>5.207995094974973E-2</c:v>
                </c:pt>
                <c:pt idx="109">
                  <c:v>9.0146127461892562E-3</c:v>
                </c:pt>
                <c:pt idx="110">
                  <c:v>1.1003229185054218E-2</c:v>
                </c:pt>
                <c:pt idx="111">
                  <c:v>6.8804001810548368E-2</c:v>
                </c:pt>
                <c:pt idx="112">
                  <c:v>5.8311575282854805E-3</c:v>
                </c:pt>
                <c:pt idx="113">
                  <c:v>2.6535000432637208E-3</c:v>
                </c:pt>
                <c:pt idx="114">
                  <c:v>1.7863820985873278E-2</c:v>
                </c:pt>
                <c:pt idx="115">
                  <c:v>4.4087723887741631E-3</c:v>
                </c:pt>
                <c:pt idx="116">
                  <c:v>2.746202908641018E-2</c:v>
                </c:pt>
                <c:pt idx="117">
                  <c:v>-1.9498315806769643E-2</c:v>
                </c:pt>
                <c:pt idx="118">
                  <c:v>1.106021689001529E-2</c:v>
                </c:pt>
                <c:pt idx="119">
                  <c:v>-2.8894972774792416E-2</c:v>
                </c:pt>
                <c:pt idx="120">
                  <c:v>-6.093198238044107E-2</c:v>
                </c:pt>
                <c:pt idx="121">
                  <c:v>1.7963241455981497E-2</c:v>
                </c:pt>
                <c:pt idx="122">
                  <c:v>2.6632910976553712E-2</c:v>
                </c:pt>
                <c:pt idx="123">
                  <c:v>1.060865217391299E-2</c:v>
                </c:pt>
                <c:pt idx="124">
                  <c:v>1.3394123790833119E-2</c:v>
                </c:pt>
                <c:pt idx="125">
                  <c:v>1.9075723492243769E-2</c:v>
                </c:pt>
                <c:pt idx="126">
                  <c:v>-7.8651372251904245E-2</c:v>
                </c:pt>
                <c:pt idx="127">
                  <c:v>-5.4227565120910821E-2</c:v>
                </c:pt>
                <c:pt idx="128">
                  <c:v>-2.8078817310083687E-2</c:v>
                </c:pt>
                <c:pt idx="129">
                  <c:v>2.308578455484523E-2</c:v>
                </c:pt>
                <c:pt idx="130">
                  <c:v>4.0289703506852667E-2</c:v>
                </c:pt>
                <c:pt idx="131">
                  <c:v>-2.6990387401257039E-2</c:v>
                </c:pt>
                <c:pt idx="132">
                  <c:v>1.7827771023239042E-2</c:v>
                </c:pt>
                <c:pt idx="133">
                  <c:v>-1.8199872161903469E-2</c:v>
                </c:pt>
                <c:pt idx="134">
                  <c:v>-1.2263228831787315E-2</c:v>
                </c:pt>
                <c:pt idx="135">
                  <c:v>-9.3034554330453899E-3</c:v>
                </c:pt>
                <c:pt idx="136">
                  <c:v>5.2427089393896412E-2</c:v>
                </c:pt>
                <c:pt idx="137">
                  <c:v>-2.6676967589109705E-2</c:v>
                </c:pt>
                <c:pt idx="138">
                  <c:v>1.5490120831250237E-2</c:v>
                </c:pt>
                <c:pt idx="139">
                  <c:v>-6.036170439189531E-2</c:v>
                </c:pt>
                <c:pt idx="140">
                  <c:v>8.5475250373123791E-3</c:v>
                </c:pt>
                <c:pt idx="141">
                  <c:v>-2.5228254557133359E-2</c:v>
                </c:pt>
                <c:pt idx="142">
                  <c:v>2.7330339230802355E-2</c:v>
                </c:pt>
                <c:pt idx="143">
                  <c:v>7.8727240323856387E-3</c:v>
                </c:pt>
                <c:pt idx="144">
                  <c:v>-3.6940617186635744E-2</c:v>
                </c:pt>
                <c:pt idx="145">
                  <c:v>-1.2335231288691587E-2</c:v>
                </c:pt>
                <c:pt idx="146">
                  <c:v>1.9640632347625891E-2</c:v>
                </c:pt>
                <c:pt idx="147">
                  <c:v>0.10218469254931516</c:v>
                </c:pt>
                <c:pt idx="148">
                  <c:v>5.8975703324808212E-2</c:v>
                </c:pt>
                <c:pt idx="149">
                  <c:v>-6.7565341282041979E-3</c:v>
                </c:pt>
                <c:pt idx="150">
                  <c:v>-4.689356356433614E-3</c:v>
                </c:pt>
                <c:pt idx="151">
                  <c:v>7.3435346768331911E-2</c:v>
                </c:pt>
                <c:pt idx="152">
                  <c:v>-9.5911562386753E-3</c:v>
                </c:pt>
                <c:pt idx="153">
                  <c:v>-3.1596264604174494E-2</c:v>
                </c:pt>
                <c:pt idx="154">
                  <c:v>2.0141228813559283E-2</c:v>
                </c:pt>
                <c:pt idx="155">
                  <c:v>-7.4211226901825106E-3</c:v>
                </c:pt>
                <c:pt idx="156">
                  <c:v>-4.6143087653186081E-2</c:v>
                </c:pt>
                <c:pt idx="157">
                  <c:v>-5.8495215473580693E-3</c:v>
                </c:pt>
                <c:pt idx="158">
                  <c:v>-4.8277440377196321E-2</c:v>
                </c:pt>
                <c:pt idx="159">
                  <c:v>-9.8299885731073455E-2</c:v>
                </c:pt>
                <c:pt idx="160">
                  <c:v>6.4826841535364221E-2</c:v>
                </c:pt>
                <c:pt idx="161">
                  <c:v>3.3031776714075207E-2</c:v>
                </c:pt>
                <c:pt idx="162">
                  <c:v>-5.3916228595946181E-3</c:v>
                </c:pt>
                <c:pt idx="163">
                  <c:v>4.8881370975813057E-3</c:v>
                </c:pt>
                <c:pt idx="164">
                  <c:v>-8.4189901037881806E-3</c:v>
                </c:pt>
                <c:pt idx="165">
                  <c:v>1.2892452222054726E-3</c:v>
                </c:pt>
                <c:pt idx="166">
                  <c:v>-2.5564445613587117E-2</c:v>
                </c:pt>
                <c:pt idx="167">
                  <c:v>-2.581627125946619E-2</c:v>
                </c:pt>
                <c:pt idx="168">
                  <c:v>-8.602196641926635E-4</c:v>
                </c:pt>
                <c:pt idx="169">
                  <c:v>-1.675495060852572E-2</c:v>
                </c:pt>
                <c:pt idx="170">
                  <c:v>-4.0041826631642706E-2</c:v>
                </c:pt>
                <c:pt idx="171">
                  <c:v>-8.7689885121191799E-4</c:v>
                </c:pt>
                <c:pt idx="172">
                  <c:v>-8.6727592224186023E-2</c:v>
                </c:pt>
                <c:pt idx="173">
                  <c:v>5.0595905420991932E-2</c:v>
                </c:pt>
                <c:pt idx="174">
                  <c:v>2.2725554832861674E-2</c:v>
                </c:pt>
                <c:pt idx="175">
                  <c:v>7.0491471033847699E-3</c:v>
                </c:pt>
                <c:pt idx="176">
                  <c:v>2.3379671983732392E-2</c:v>
                </c:pt>
                <c:pt idx="177">
                  <c:v>2.5694050808558627E-3</c:v>
                </c:pt>
                <c:pt idx="178">
                  <c:v>4.4326773491702998E-3</c:v>
                </c:pt>
                <c:pt idx="179">
                  <c:v>2.292785477865136E-2</c:v>
                </c:pt>
                <c:pt idx="180">
                  <c:v>-5.4535054341822493E-2</c:v>
                </c:pt>
                <c:pt idx="181">
                  <c:v>8.2171779336629058E-2</c:v>
                </c:pt>
                <c:pt idx="182">
                  <c:v>-1.9304272949404972E-2</c:v>
                </c:pt>
                <c:pt idx="183">
                  <c:v>2.6200874242555201E-3</c:v>
                </c:pt>
                <c:pt idx="184">
                  <c:v>5.092502180799526E-3</c:v>
                </c:pt>
                <c:pt idx="185">
                  <c:v>6.3666500000000067E-3</c:v>
                </c:pt>
                <c:pt idx="186">
                  <c:v>3.6401643476559976E-2</c:v>
                </c:pt>
                <c:pt idx="187">
                  <c:v>-0.13627367515466565</c:v>
                </c:pt>
                <c:pt idx="188">
                  <c:v>0.13139203962051649</c:v>
                </c:pt>
                <c:pt idx="189">
                  <c:v>2.6752167536127424E-2</c:v>
                </c:pt>
                <c:pt idx="190">
                  <c:v>-3.3827042522694618E-2</c:v>
                </c:pt>
                <c:pt idx="191">
                  <c:v>-3.0923449708238664E-2</c:v>
                </c:pt>
                <c:pt idx="192">
                  <c:v>-6.5657443975418978E-2</c:v>
                </c:pt>
                <c:pt idx="193">
                  <c:v>-3.6883289835242583E-2</c:v>
                </c:pt>
                <c:pt idx="194">
                  <c:v>-3.5044610428119169E-2</c:v>
                </c:pt>
                <c:pt idx="195">
                  <c:v>3.666999164231112E-2</c:v>
                </c:pt>
                <c:pt idx="196">
                  <c:v>-2.6756357908689125E-2</c:v>
                </c:pt>
                <c:pt idx="197">
                  <c:v>1.3474138673666357E-2</c:v>
                </c:pt>
                <c:pt idx="198">
                  <c:v>-7.4329885057471306E-3</c:v>
                </c:pt>
                <c:pt idx="199">
                  <c:v>2.5631148213971607E-2</c:v>
                </c:pt>
                <c:pt idx="200">
                  <c:v>6.2852936824481481E-2</c:v>
                </c:pt>
                <c:pt idx="201">
                  <c:v>-4.6423562576234929E-2</c:v>
                </c:pt>
                <c:pt idx="202">
                  <c:v>-7.0556090635447745E-3</c:v>
                </c:pt>
                <c:pt idx="203">
                  <c:v>-2.5094356557836834E-2</c:v>
                </c:pt>
                <c:pt idx="204">
                  <c:v>1.2237128875469492E-2</c:v>
                </c:pt>
                <c:pt idx="205">
                  <c:v>0.14090273886578134</c:v>
                </c:pt>
                <c:pt idx="206">
                  <c:v>5.3712057797708046E-2</c:v>
                </c:pt>
                <c:pt idx="207">
                  <c:v>-2.8276998852042847E-2</c:v>
                </c:pt>
                <c:pt idx="208">
                  <c:v>9.4793191960739293E-2</c:v>
                </c:pt>
                <c:pt idx="209">
                  <c:v>-2.6905992839629855E-2</c:v>
                </c:pt>
                <c:pt idx="210">
                  <c:v>1.263733593365602E-2</c:v>
                </c:pt>
                <c:pt idx="211">
                  <c:v>1.7200968563194884E-2</c:v>
                </c:pt>
                <c:pt idx="212">
                  <c:v>1.6200540764492673E-2</c:v>
                </c:pt>
                <c:pt idx="213">
                  <c:v>-9.4256851108395906E-3</c:v>
                </c:pt>
                <c:pt idx="214">
                  <c:v>-4.1996914449475183E-3</c:v>
                </c:pt>
                <c:pt idx="215">
                  <c:v>1.2593239591043824E-2</c:v>
                </c:pt>
                <c:pt idx="216">
                  <c:v>1.502883395384058E-2</c:v>
                </c:pt>
                <c:pt idx="217">
                  <c:v>1.4346627995793231E-3</c:v>
                </c:pt>
                <c:pt idx="218">
                  <c:v>-1.8051146649030231E-3</c:v>
                </c:pt>
                <c:pt idx="219">
                  <c:v>-4.3660475304123814E-2</c:v>
                </c:pt>
                <c:pt idx="220">
                  <c:v>2.8634844689715899E-2</c:v>
                </c:pt>
                <c:pt idx="221">
                  <c:v>-1.0795885929263738E-3</c:v>
                </c:pt>
                <c:pt idx="222">
                  <c:v>8.3544821507982679E-3</c:v>
                </c:pt>
                <c:pt idx="223">
                  <c:v>3.2301080096453001E-2</c:v>
                </c:pt>
                <c:pt idx="224">
                  <c:v>-4.0944096609526255E-2</c:v>
                </c:pt>
                <c:pt idx="225">
                  <c:v>2.9992714411012741E-2</c:v>
                </c:pt>
                <c:pt idx="226">
                  <c:v>-5.0142016333210034E-2</c:v>
                </c:pt>
                <c:pt idx="227">
                  <c:v>-2.7964691432719038E-2</c:v>
                </c:pt>
                <c:pt idx="228">
                  <c:v>4.6307627919530601E-2</c:v>
                </c:pt>
                <c:pt idx="229">
                  <c:v>1.7468019408910331E-2</c:v>
                </c:pt>
                <c:pt idx="230">
                  <c:v>2.9191450619960729E-3</c:v>
                </c:pt>
                <c:pt idx="231">
                  <c:v>-1.4899063615260244E-2</c:v>
                </c:pt>
                <c:pt idx="232">
                  <c:v>5.3155015466458976E-2</c:v>
                </c:pt>
                <c:pt idx="233">
                  <c:v>-1.0972166666666597E-2</c:v>
                </c:pt>
                <c:pt idx="234">
                  <c:v>-1.1244206642654817E-4</c:v>
                </c:pt>
                <c:pt idx="235">
                  <c:v>3.6487782779463365E-2</c:v>
                </c:pt>
                <c:pt idx="236">
                  <c:v>-2.4390243902439081E-2</c:v>
                </c:pt>
                <c:pt idx="237">
                  <c:v>2.7527791666666673E-2</c:v>
                </c:pt>
                <c:pt idx="238">
                  <c:v>-1.3246600345400228E-3</c:v>
                </c:pt>
                <c:pt idx="239">
                  <c:v>1.9760435276920891E-3</c:v>
                </c:pt>
                <c:pt idx="240">
                  <c:v>1.3102823533778798E-2</c:v>
                </c:pt>
                <c:pt idx="241">
                  <c:v>-3.4666679999999984E-2</c:v>
                </c:pt>
                <c:pt idx="242">
                  <c:v>-3.1657459000793607E-2</c:v>
                </c:pt>
                <c:pt idx="243">
                  <c:v>-3.691448960053767E-2</c:v>
                </c:pt>
                <c:pt idx="244">
                  <c:v>-3.1249986115224736E-2</c:v>
                </c:pt>
                <c:pt idx="245">
                  <c:v>-2.9506176876718731E-2</c:v>
                </c:pt>
                <c:pt idx="246">
                  <c:v>-1.2287334593572853E-2</c:v>
                </c:pt>
                <c:pt idx="247">
                  <c:v>-4.3062200956937732E-2</c:v>
                </c:pt>
                <c:pt idx="248">
                  <c:v>6.6133300000000089E-2</c:v>
                </c:pt>
                <c:pt idx="249">
                  <c:v>1.0192674780911471E-2</c:v>
                </c:pt>
                <c:pt idx="250">
                  <c:v>4.5465736050801453E-2</c:v>
                </c:pt>
                <c:pt idx="251">
                  <c:v>-9.3815611679084809E-2</c:v>
                </c:pt>
                <c:pt idx="252">
                  <c:v>2.9401664201133301E-3</c:v>
                </c:pt>
                <c:pt idx="253">
                  <c:v>-3.2573452238218599E-3</c:v>
                </c:pt>
                <c:pt idx="254">
                  <c:v>5.1372549019607937E-2</c:v>
                </c:pt>
                <c:pt idx="255">
                  <c:v>6.2911833271167381E-2</c:v>
                </c:pt>
                <c:pt idx="256">
                  <c:v>-1.8891069407109978E-2</c:v>
                </c:pt>
                <c:pt idx="257">
                  <c:v>-3.2787182819862754E-3</c:v>
                </c:pt>
                <c:pt idx="258">
                  <c:v>2.2996426779252812E-2</c:v>
                </c:pt>
                <c:pt idx="259">
                  <c:v>8.4771551346135229E-4</c:v>
                </c:pt>
                <c:pt idx="260">
                  <c:v>-2.155504149709456E-2</c:v>
                </c:pt>
                <c:pt idx="261">
                  <c:v>2.9194031593673574E-2</c:v>
                </c:pt>
                <c:pt idx="262">
                  <c:v>4.1476451155893082E-3</c:v>
                </c:pt>
                <c:pt idx="263">
                  <c:v>-6.7040263611099257E-2</c:v>
                </c:pt>
                <c:pt idx="264">
                  <c:v>-5.6284830592644428E-2</c:v>
                </c:pt>
                <c:pt idx="265">
                  <c:v>-4.0417279712900683E-2</c:v>
                </c:pt>
                <c:pt idx="266">
                  <c:v>-3.2376000000000023E-2</c:v>
                </c:pt>
                <c:pt idx="267">
                  <c:v>4.0136961443171332E-2</c:v>
                </c:pt>
                <c:pt idx="268">
                  <c:v>-5.0273619192581715E-3</c:v>
                </c:pt>
                <c:pt idx="269">
                  <c:v>8.0572194911213285E-3</c:v>
                </c:pt>
                <c:pt idx="270">
                  <c:v>1.7543247363887474E-2</c:v>
                </c:pt>
                <c:pt idx="271">
                  <c:v>1.8306040024661677E-3</c:v>
                </c:pt>
                <c:pt idx="272">
                  <c:v>1.4684351183764013E-2</c:v>
                </c:pt>
                <c:pt idx="273">
                  <c:v>2.475279861329328E-2</c:v>
                </c:pt>
                <c:pt idx="274">
                  <c:v>-1.5656590975251597E-3</c:v>
                </c:pt>
                <c:pt idx="275">
                  <c:v>2.27207597913777E-2</c:v>
                </c:pt>
                <c:pt idx="276">
                  <c:v>-1.9681451234394149E-2</c:v>
                </c:pt>
                <c:pt idx="277">
                  <c:v>-2.0651116810547064E-2</c:v>
                </c:pt>
                <c:pt idx="278">
                  <c:v>1.554601846149275E-2</c:v>
                </c:pt>
                <c:pt idx="279">
                  <c:v>1.4762532329308799E-2</c:v>
                </c:pt>
                <c:pt idx="280">
                  <c:v>-1.2175806451612864E-2</c:v>
                </c:pt>
                <c:pt idx="281">
                  <c:v>-2.87178796632661E-2</c:v>
                </c:pt>
                <c:pt idx="282">
                  <c:v>3.6917564567047916E-3</c:v>
                </c:pt>
                <c:pt idx="283">
                  <c:v>6.7651727470529289E-3</c:v>
                </c:pt>
                <c:pt idx="284">
                  <c:v>-7.0131952644307913E-3</c:v>
                </c:pt>
                <c:pt idx="285">
                  <c:v>-8.5411447451885173E-3</c:v>
                </c:pt>
                <c:pt idx="286">
                  <c:v>-2.4253619425240826E-2</c:v>
                </c:pt>
                <c:pt idx="287">
                  <c:v>1.1613194905552291E-2</c:v>
                </c:pt>
                <c:pt idx="288">
                  <c:v>-1.9099711963334917E-2</c:v>
                </c:pt>
                <c:pt idx="289">
                  <c:v>3.2715163792949906E-2</c:v>
                </c:pt>
                <c:pt idx="290">
                  <c:v>5.679625509998977E-2</c:v>
                </c:pt>
                <c:pt idx="291">
                  <c:v>-3.7564248676223676E-2</c:v>
                </c:pt>
                <c:pt idx="292">
                  <c:v>-2.8735306106481548E-2</c:v>
                </c:pt>
                <c:pt idx="293">
                  <c:v>-5.4072204282577703E-2</c:v>
                </c:pt>
                <c:pt idx="294">
                  <c:v>-1.9574469126301473E-2</c:v>
                </c:pt>
                <c:pt idx="295">
                  <c:v>8.5359162617141392E-3</c:v>
                </c:pt>
                <c:pt idx="296">
                  <c:v>-6.9214963226490733E-3</c:v>
                </c:pt>
                <c:pt idx="297">
                  <c:v>2.3870535122051669E-2</c:v>
                </c:pt>
                <c:pt idx="298">
                  <c:v>1.0475451652007844E-2</c:v>
                </c:pt>
                <c:pt idx="299">
                  <c:v>-9.0404727746251946E-3</c:v>
                </c:pt>
                <c:pt idx="300">
                  <c:v>3.0116344843830328E-2</c:v>
                </c:pt>
                <c:pt idx="301">
                  <c:v>-3.0569377290519648E-2</c:v>
                </c:pt>
                <c:pt idx="302">
                  <c:v>-2.6489382623375145E-2</c:v>
                </c:pt>
                <c:pt idx="303">
                  <c:v>-3.0797173913043478E-2</c:v>
                </c:pt>
                <c:pt idx="304">
                  <c:v>8.18702864949763E-3</c:v>
                </c:pt>
                <c:pt idx="305">
                  <c:v>1.0790054848527592E-2</c:v>
                </c:pt>
                <c:pt idx="306">
                  <c:v>-7.3239183656407229E-5</c:v>
                </c:pt>
                <c:pt idx="307">
                  <c:v>-4.7215603829209703E-2</c:v>
                </c:pt>
                <c:pt idx="308">
                  <c:v>1.8212661326825769E-2</c:v>
                </c:pt>
                <c:pt idx="309">
                  <c:v>1.6298688101245937E-2</c:v>
                </c:pt>
                <c:pt idx="310">
                  <c:v>3.1292927903782117E-2</c:v>
                </c:pt>
                <c:pt idx="311">
                  <c:v>5.5563754790800557E-3</c:v>
                </c:pt>
                <c:pt idx="312">
                  <c:v>1.40652852529602E-2</c:v>
                </c:pt>
                <c:pt idx="313">
                  <c:v>2.0097622604515437E-2</c:v>
                </c:pt>
                <c:pt idx="314">
                  <c:v>-3.3991677106747767E-3</c:v>
                </c:pt>
                <c:pt idx="315">
                  <c:v>-8.8507620623214128E-2</c:v>
                </c:pt>
                <c:pt idx="316">
                  <c:v>3.0432663149273658E-2</c:v>
                </c:pt>
                <c:pt idx="317">
                  <c:v>2.901504430046991E-2</c:v>
                </c:pt>
                <c:pt idx="318">
                  <c:v>-2.1750836872936781E-2</c:v>
                </c:pt>
                <c:pt idx="319">
                  <c:v>1.8737271190653101E-2</c:v>
                </c:pt>
                <c:pt idx="320">
                  <c:v>-3.0497904720999947E-2</c:v>
                </c:pt>
                <c:pt idx="321">
                  <c:v>7.1562242423365485E-3</c:v>
                </c:pt>
                <c:pt idx="322">
                  <c:v>-5.8841495163829347E-3</c:v>
                </c:pt>
                <c:pt idx="323">
                  <c:v>-1.07210659509164E-2</c:v>
                </c:pt>
                <c:pt idx="324">
                  <c:v>3.386647161116698E-2</c:v>
                </c:pt>
                <c:pt idx="325">
                  <c:v>-1.2811664217531169E-2</c:v>
                </c:pt>
                <c:pt idx="326">
                  <c:v>-8.2219329597427691E-3</c:v>
                </c:pt>
                <c:pt idx="327">
                  <c:v>-3.2899630698857291E-2</c:v>
                </c:pt>
                <c:pt idx="328">
                  <c:v>1.4222641877581521E-2</c:v>
                </c:pt>
                <c:pt idx="329">
                  <c:v>-3.3541785105173388E-2</c:v>
                </c:pt>
                <c:pt idx="330">
                  <c:v>-3.3333411764705882E-2</c:v>
                </c:pt>
                <c:pt idx="331">
                  <c:v>-4.3164222569105272E-2</c:v>
                </c:pt>
                <c:pt idx="332">
                  <c:v>2.6286759094378116E-2</c:v>
                </c:pt>
                <c:pt idx="333">
                  <c:v>-1.3261175189233696E-2</c:v>
                </c:pt>
                <c:pt idx="334">
                  <c:v>2.7925497758540817E-2</c:v>
                </c:pt>
                <c:pt idx="335">
                  <c:v>-6.7611192570869007E-3</c:v>
                </c:pt>
                <c:pt idx="336">
                  <c:v>2.5260291755093305E-2</c:v>
                </c:pt>
                <c:pt idx="337">
                  <c:v>2.7117952190901875E-2</c:v>
                </c:pt>
                <c:pt idx="338">
                  <c:v>-3.8395675327355341E-2</c:v>
                </c:pt>
                <c:pt idx="339">
                  <c:v>-2.0004899570646686E-2</c:v>
                </c:pt>
                <c:pt idx="340">
                  <c:v>-9.2975208532545851E-3</c:v>
                </c:pt>
                <c:pt idx="341">
                  <c:v>-3.2283629453256087E-2</c:v>
                </c:pt>
                <c:pt idx="342">
                  <c:v>-1.1680488161727716E-2</c:v>
                </c:pt>
                <c:pt idx="343">
                  <c:v>8.7200172542562396E-5</c:v>
                </c:pt>
                <c:pt idx="344">
                  <c:v>7.4130036630039775E-4</c:v>
                </c:pt>
                <c:pt idx="345">
                  <c:v>-3.2811887943088799E-2</c:v>
                </c:pt>
                <c:pt idx="346">
                  <c:v>-8.6321839212512186E-2</c:v>
                </c:pt>
                <c:pt idx="347">
                  <c:v>-2.4852071005917183E-2</c:v>
                </c:pt>
                <c:pt idx="348">
                  <c:v>6.7758646844660111E-3</c:v>
                </c:pt>
                <c:pt idx="349">
                  <c:v>-2.3907559615960788E-2</c:v>
                </c:pt>
                <c:pt idx="350">
                  <c:v>2.8249459709786946E-2</c:v>
                </c:pt>
                <c:pt idx="351">
                  <c:v>-4.3186683681128872E-2</c:v>
                </c:pt>
                <c:pt idx="352">
                  <c:v>-2.1443566384843991E-2</c:v>
                </c:pt>
                <c:pt idx="353">
                  <c:v>8.818813704404382E-3</c:v>
                </c:pt>
                <c:pt idx="354">
                  <c:v>-1.9337722366562168E-2</c:v>
                </c:pt>
                <c:pt idx="355">
                  <c:v>2.2149918962723254E-3</c:v>
                </c:pt>
                <c:pt idx="356">
                  <c:v>-2.3772304020600113E-2</c:v>
                </c:pt>
                <c:pt idx="357">
                  <c:v>9.7073442768455129E-2</c:v>
                </c:pt>
                <c:pt idx="358">
                  <c:v>2.8991343592494074E-2</c:v>
                </c:pt>
                <c:pt idx="359">
                  <c:v>2.7392389634914292E-3</c:v>
                </c:pt>
                <c:pt idx="360">
                  <c:v>2.5609755472932767E-2</c:v>
                </c:pt>
                <c:pt idx="361">
                  <c:v>4.2282947864852573E-2</c:v>
                </c:pt>
                <c:pt idx="362">
                  <c:v>1.7386146239530671E-2</c:v>
                </c:pt>
                <c:pt idx="363">
                  <c:v>-5.6380355603955108E-2</c:v>
                </c:pt>
                <c:pt idx="364">
                  <c:v>4.1353741832724994E-3</c:v>
                </c:pt>
                <c:pt idx="365">
                  <c:v>2.0023669112986253E-2</c:v>
                </c:pt>
                <c:pt idx="366">
                  <c:v>6.1444242190556921E-2</c:v>
                </c:pt>
                <c:pt idx="367">
                  <c:v>-1.5783512591815332E-2</c:v>
                </c:pt>
                <c:pt idx="368">
                  <c:v>-9.3731511121929213E-3</c:v>
                </c:pt>
                <c:pt idx="369">
                  <c:v>-3.0403586762251415E-2</c:v>
                </c:pt>
                <c:pt idx="370">
                  <c:v>3.2466931077908351E-2</c:v>
                </c:pt>
                <c:pt idx="371">
                  <c:v>5.1513616477477618E-3</c:v>
                </c:pt>
                <c:pt idx="372">
                  <c:v>-1.8182628864535619E-2</c:v>
                </c:pt>
                <c:pt idx="373">
                  <c:v>-3.9035677886516125E-3</c:v>
                </c:pt>
                <c:pt idx="374">
                  <c:v>7.0175666438823314E-3</c:v>
                </c:pt>
                <c:pt idx="375">
                  <c:v>4.1721298662353634E-2</c:v>
                </c:pt>
                <c:pt idx="376">
                  <c:v>-5.7338952637569643E-3</c:v>
                </c:pt>
                <c:pt idx="377">
                  <c:v>4.5873564722652103E-2</c:v>
                </c:pt>
                <c:pt idx="378">
                  <c:v>-2.0134488076663414E-2</c:v>
                </c:pt>
                <c:pt idx="379">
                  <c:v>-1.4196188770942546E-2</c:v>
                </c:pt>
                <c:pt idx="380">
                  <c:v>-9.8166190970421022E-3</c:v>
                </c:pt>
                <c:pt idx="381">
                  <c:v>2.2623028723784157E-2</c:v>
                </c:pt>
                <c:pt idx="382">
                  <c:v>1.7040358744394621E-2</c:v>
                </c:pt>
                <c:pt idx="383">
                  <c:v>6.760707986898499E-3</c:v>
                </c:pt>
                <c:pt idx="384">
                  <c:v>3.4410845347462818E-2</c:v>
                </c:pt>
                <c:pt idx="385">
                  <c:v>5.2420162347180405E-3</c:v>
                </c:pt>
                <c:pt idx="386">
                  <c:v>2.5551442505930114E-2</c:v>
                </c:pt>
                <c:pt idx="387">
                  <c:v>-2.4250401855923191E-3</c:v>
                </c:pt>
                <c:pt idx="388">
                  <c:v>2.5093905124006894E-3</c:v>
                </c:pt>
                <c:pt idx="389">
                  <c:v>1.1967617036254877E-2</c:v>
                </c:pt>
                <c:pt idx="390">
                  <c:v>-7.8840579710144475E-3</c:v>
                </c:pt>
                <c:pt idx="391">
                  <c:v>9.5827977094774999E-3</c:v>
                </c:pt>
                <c:pt idx="392">
                  <c:v>-9.904693830304423E-2</c:v>
                </c:pt>
                <c:pt idx="393">
                  <c:v>-2.817989233019506E-2</c:v>
                </c:pt>
                <c:pt idx="394">
                  <c:v>7.4914066631415134E-4</c:v>
                </c:pt>
                <c:pt idx="395">
                  <c:v>2.5584614592994232E-2</c:v>
                </c:pt>
                <c:pt idx="396">
                  <c:v>4.3366293616009188E-2</c:v>
                </c:pt>
                <c:pt idx="397">
                  <c:v>-1.4404320098498414E-3</c:v>
                </c:pt>
                <c:pt idx="398">
                  <c:v>-4.6569113808741638E-2</c:v>
                </c:pt>
                <c:pt idx="399">
                  <c:v>-7.5642534593528118E-3</c:v>
                </c:pt>
                <c:pt idx="400">
                  <c:v>9.9303133725977735E-3</c:v>
                </c:pt>
                <c:pt idx="401">
                  <c:v>-2.3201677091562973E-2</c:v>
                </c:pt>
                <c:pt idx="402">
                  <c:v>3.509933774834445E-2</c:v>
                </c:pt>
                <c:pt idx="403">
                  <c:v>6.8245041586692153E-3</c:v>
                </c:pt>
                <c:pt idx="404">
                  <c:v>-1.2963354946762273E-2</c:v>
                </c:pt>
                <c:pt idx="405">
                  <c:v>-1.794070522467265E-2</c:v>
                </c:pt>
                <c:pt idx="406">
                  <c:v>1.0489052051920817E-2</c:v>
                </c:pt>
                <c:pt idx="407">
                  <c:v>-4.4764499805371706E-2</c:v>
                </c:pt>
                <c:pt idx="408">
                  <c:v>-1.9016571583808702E-2</c:v>
                </c:pt>
                <c:pt idx="409">
                  <c:v>3.4847202990861227E-2</c:v>
                </c:pt>
                <c:pt idx="410">
                  <c:v>1.5209000829780071E-2</c:v>
                </c:pt>
                <c:pt idx="411">
                  <c:v>-2.4646339850488898E-2</c:v>
                </c:pt>
                <c:pt idx="412">
                  <c:v>3.5583531471925249E-3</c:v>
                </c:pt>
                <c:pt idx="413">
                  <c:v>-1.2701930267098944E-2</c:v>
                </c:pt>
                <c:pt idx="414">
                  <c:v>-2.895851641227172E-2</c:v>
                </c:pt>
                <c:pt idx="415">
                  <c:v>1.001874999999996E-2</c:v>
                </c:pt>
                <c:pt idx="416">
                  <c:v>-9.5022015040742581E-3</c:v>
                </c:pt>
                <c:pt idx="417">
                  <c:v>2.4849080443633244E-2</c:v>
                </c:pt>
                <c:pt idx="418">
                  <c:v>4.6347054794520559E-2</c:v>
                </c:pt>
                <c:pt idx="419">
                  <c:v>-2.212524498963021E-2</c:v>
                </c:pt>
                <c:pt idx="420">
                  <c:v>1.2540141633788266E-2</c:v>
                </c:pt>
                <c:pt idx="421">
                  <c:v>-1.9348605050905712E-2</c:v>
                </c:pt>
                <c:pt idx="422">
                  <c:v>2.1123640924126837E-2</c:v>
                </c:pt>
                <c:pt idx="423">
                  <c:v>1.2323899376674675E-2</c:v>
                </c:pt>
                <c:pt idx="424">
                  <c:v>3.4783044234413711E-3</c:v>
                </c:pt>
                <c:pt idx="425">
                  <c:v>2.8509488117212219E-2</c:v>
                </c:pt>
                <c:pt idx="426">
                  <c:v>4.3474535417358851E-2</c:v>
                </c:pt>
                <c:pt idx="427">
                  <c:v>-2.9873438019655078E-3</c:v>
                </c:pt>
                <c:pt idx="428">
                  <c:v>-3.887329695861965E-3</c:v>
                </c:pt>
                <c:pt idx="429">
                  <c:v>-1.4349573170731534E-2</c:v>
                </c:pt>
                <c:pt idx="430">
                  <c:v>1.043417720884675E-2</c:v>
                </c:pt>
                <c:pt idx="431">
                  <c:v>4.0817146189154763E-3</c:v>
                </c:pt>
                <c:pt idx="432">
                  <c:v>1.9918902439024391E-3</c:v>
                </c:pt>
                <c:pt idx="433">
                  <c:v>-2.6329688297097399E-2</c:v>
                </c:pt>
                <c:pt idx="434">
                  <c:v>6.3333750000000855E-3</c:v>
                </c:pt>
                <c:pt idx="435">
                  <c:v>-7.022194558537824E-2</c:v>
                </c:pt>
                <c:pt idx="436">
                  <c:v>2.7164187140091989E-2</c:v>
                </c:pt>
                <c:pt idx="437">
                  <c:v>5.0030392136269704E-2</c:v>
                </c:pt>
                <c:pt idx="438">
                  <c:v>3.3030965461788211E-3</c:v>
                </c:pt>
                <c:pt idx="439">
                  <c:v>-6.1729008535245707E-3</c:v>
                </c:pt>
                <c:pt idx="440">
                  <c:v>7.4120496894408998E-3</c:v>
                </c:pt>
                <c:pt idx="441">
                  <c:v>-4.698102893743971E-2</c:v>
                </c:pt>
                <c:pt idx="442">
                  <c:v>-1.078193760851289E-3</c:v>
                </c:pt>
                <c:pt idx="443">
                  <c:v>-7.8148826083743149E-3</c:v>
                </c:pt>
                <c:pt idx="444">
                  <c:v>2.6414295039164482E-2</c:v>
                </c:pt>
                <c:pt idx="445">
                  <c:v>2.3105862909529325E-2</c:v>
                </c:pt>
                <c:pt idx="446">
                  <c:v>1.6409747414827619E-2</c:v>
                </c:pt>
                <c:pt idx="447">
                  <c:v>7.62402199266278E-3</c:v>
                </c:pt>
                <c:pt idx="448">
                  <c:v>3.0345943144933813E-3</c:v>
                </c:pt>
                <c:pt idx="449">
                  <c:v>3.9532048416053879E-2</c:v>
                </c:pt>
                <c:pt idx="450">
                  <c:v>-1.2030267753201731E-3</c:v>
                </c:pt>
                <c:pt idx="451">
                  <c:v>1.9853220393427955E-2</c:v>
                </c:pt>
                <c:pt idx="452">
                  <c:v>-6.8571999999999123E-3</c:v>
                </c:pt>
                <c:pt idx="453">
                  <c:v>-9.0908520765737785E-3</c:v>
                </c:pt>
                <c:pt idx="454">
                  <c:v>-1.5522819649285896E-2</c:v>
                </c:pt>
                <c:pt idx="455">
                  <c:v>7.0782874755548016E-4</c:v>
                </c:pt>
                <c:pt idx="456">
                  <c:v>0.17237716753679425</c:v>
                </c:pt>
                <c:pt idx="457">
                  <c:v>-2.17848647951349E-3</c:v>
                </c:pt>
                <c:pt idx="458">
                  <c:v>0.10016122531237402</c:v>
                </c:pt>
                <c:pt idx="459">
                  <c:v>-2.3050650302253107E-2</c:v>
                </c:pt>
                <c:pt idx="460">
                  <c:v>-2.1844386444713475E-2</c:v>
                </c:pt>
                <c:pt idx="461">
                  <c:v>3.1945686390640022E-4</c:v>
                </c:pt>
                <c:pt idx="462">
                  <c:v>1.028422245742935E-2</c:v>
                </c:pt>
                <c:pt idx="463">
                  <c:v>-4.8051500761166713E-3</c:v>
                </c:pt>
                <c:pt idx="464">
                  <c:v>1.5311291911607844E-2</c:v>
                </c:pt>
                <c:pt idx="465">
                  <c:v>-5.0685186282843023E-3</c:v>
                </c:pt>
                <c:pt idx="466">
                  <c:v>3.5031413441914454E-2</c:v>
                </c:pt>
                <c:pt idx="467">
                  <c:v>1.6284802572084766E-2</c:v>
                </c:pt>
                <c:pt idx="468">
                  <c:v>2.8251167186150998E-2</c:v>
                </c:pt>
                <c:pt idx="469">
                  <c:v>8.5768425643262744E-3</c:v>
                </c:pt>
                <c:pt idx="470">
                  <c:v>2.3349711395939596E-2</c:v>
                </c:pt>
                <c:pt idx="471">
                  <c:v>-2.5042350701839428E-2</c:v>
                </c:pt>
                <c:pt idx="472">
                  <c:v>1.3088325088338593E-2</c:v>
                </c:pt>
                <c:pt idx="473">
                  <c:v>6.5024386765245197E-3</c:v>
                </c:pt>
                <c:pt idx="474">
                  <c:v>-3.3151564093844943E-3</c:v>
                </c:pt>
                <c:pt idx="475">
                  <c:v>2.3454114138417293E-2</c:v>
                </c:pt>
                <c:pt idx="476">
                  <c:v>-1.5249958333333277E-2</c:v>
                </c:pt>
                <c:pt idx="477">
                  <c:v>-4.047841920629533E-2</c:v>
                </c:pt>
                <c:pt idx="478">
                  <c:v>1.2229479885069438E-2</c:v>
                </c:pt>
                <c:pt idx="479">
                  <c:v>-2.6283632268925116E-2</c:v>
                </c:pt>
                <c:pt idx="480">
                  <c:v>-1.2378097879974402E-2</c:v>
                </c:pt>
                <c:pt idx="481">
                  <c:v>-3.026093213551086E-5</c:v>
                </c:pt>
                <c:pt idx="482">
                  <c:v>-5.1644470945206057E-3</c:v>
                </c:pt>
                <c:pt idx="483">
                  <c:v>9.7754102812117449E-3</c:v>
                </c:pt>
                <c:pt idx="484">
                  <c:v>1.5422959902847753E-2</c:v>
                </c:pt>
                <c:pt idx="485">
                  <c:v>-1.4566943436475095E-2</c:v>
                </c:pt>
                <c:pt idx="486">
                  <c:v>6.5197697545327903E-3</c:v>
                </c:pt>
                <c:pt idx="487">
                  <c:v>4.7463137161979536E-3</c:v>
                </c:pt>
                <c:pt idx="488">
                  <c:v>1.001219599530878E-2</c:v>
                </c:pt>
                <c:pt idx="489">
                  <c:v>3.5063007412636689E-2</c:v>
                </c:pt>
                <c:pt idx="490">
                  <c:v>8.6392373173105851E-3</c:v>
                </c:pt>
                <c:pt idx="491">
                  <c:v>1.7271512133319001E-2</c:v>
                </c:pt>
                <c:pt idx="492">
                  <c:v>4.154549231408451E-3</c:v>
                </c:pt>
                <c:pt idx="493">
                  <c:v>4.5345510964004861E-2</c:v>
                </c:pt>
                <c:pt idx="494">
                  <c:v>4.3272775933159927E-3</c:v>
                </c:pt>
                <c:pt idx="495">
                  <c:v>4.3848368655955497E-2</c:v>
                </c:pt>
                <c:pt idx="496">
                  <c:v>3.2643686475245896E-2</c:v>
                </c:pt>
                <c:pt idx="497">
                  <c:v>3.631565433820455E-3</c:v>
                </c:pt>
                <c:pt idx="498">
                  <c:v>1.5979418621594011E-2</c:v>
                </c:pt>
                <c:pt idx="499">
                  <c:v>2.2827170106760112E-2</c:v>
                </c:pt>
                <c:pt idx="500">
                  <c:v>1.6568952189430077E-2</c:v>
                </c:pt>
                <c:pt idx="501">
                  <c:v>-1.4275862068965568E-2</c:v>
                </c:pt>
                <c:pt idx="502">
                  <c:v>-5.5481704330791248E-2</c:v>
                </c:pt>
                <c:pt idx="503">
                  <c:v>4.81481111111111E-2</c:v>
                </c:pt>
                <c:pt idx="504">
                  <c:v>3.7691450095104245E-2</c:v>
                </c:pt>
                <c:pt idx="505">
                  <c:v>-6.8070373801625616E-5</c:v>
                </c:pt>
                <c:pt idx="506">
                  <c:v>4.7517377005590521E-2</c:v>
                </c:pt>
                <c:pt idx="507">
                  <c:v>2.665799739921966E-2</c:v>
                </c:pt>
                <c:pt idx="508">
                  <c:v>4.9398321722609398E-2</c:v>
                </c:pt>
                <c:pt idx="509">
                  <c:v>-3.0798673228686593E-2</c:v>
                </c:pt>
                <c:pt idx="510">
                  <c:v>2.4305331888761883E-2</c:v>
                </c:pt>
                <c:pt idx="511">
                  <c:v>0.10285707581415947</c:v>
                </c:pt>
                <c:pt idx="512">
                  <c:v>-2.664168779627387E-2</c:v>
                </c:pt>
                <c:pt idx="513">
                  <c:v>-6.797413043617978E-2</c:v>
                </c:pt>
                <c:pt idx="514">
                  <c:v>2.8070884938900847E-2</c:v>
                </c:pt>
                <c:pt idx="515">
                  <c:v>4.4601069931598229E-2</c:v>
                </c:pt>
                <c:pt idx="516">
                  <c:v>7.852902848820531E-2</c:v>
                </c:pt>
                <c:pt idx="517">
                  <c:v>-1.3359125356951263E-2</c:v>
                </c:pt>
                <c:pt idx="518">
                  <c:v>1.1306982019061813E-2</c:v>
                </c:pt>
                <c:pt idx="519">
                  <c:v>-5.0190105672677544E-2</c:v>
                </c:pt>
                <c:pt idx="520">
                  <c:v>4.8893870776439773E-2</c:v>
                </c:pt>
                <c:pt idx="521">
                  <c:v>1.2665103824779596E-2</c:v>
                </c:pt>
                <c:pt idx="522">
                  <c:v>9.8542567167594963E-2</c:v>
                </c:pt>
                <c:pt idx="523">
                  <c:v>1.1985793332758029E-2</c:v>
                </c:pt>
                <c:pt idx="524">
                  <c:v>5.2640576479981986E-2</c:v>
                </c:pt>
                <c:pt idx="525">
                  <c:v>0.31063246167573311</c:v>
                </c:pt>
                <c:pt idx="526">
                  <c:v>-6.7613467233401295E-2</c:v>
                </c:pt>
                <c:pt idx="527">
                  <c:v>-0.14981903924311357</c:v>
                </c:pt>
                <c:pt idx="528">
                  <c:v>4.3762232157501163E-2</c:v>
                </c:pt>
                <c:pt idx="529">
                  <c:v>9.5065296863140802E-2</c:v>
                </c:pt>
                <c:pt idx="530">
                  <c:v>-3.9012488475312225E-2</c:v>
                </c:pt>
                <c:pt idx="531">
                  <c:v>1.1810819753259299E-2</c:v>
                </c:pt>
                <c:pt idx="532">
                  <c:v>-4.6318811125812341E-2</c:v>
                </c:pt>
                <c:pt idx="533">
                  <c:v>6.1172232667983016E-2</c:v>
                </c:pt>
                <c:pt idx="534">
                  <c:v>6.9078501909297846E-2</c:v>
                </c:pt>
                <c:pt idx="535">
                  <c:v>9.7314620381923525E-2</c:v>
                </c:pt>
                <c:pt idx="536">
                  <c:v>-1.2506784109440011E-2</c:v>
                </c:pt>
                <c:pt idx="537">
                  <c:v>-5.4498548563478074E-3</c:v>
                </c:pt>
                <c:pt idx="538">
                  <c:v>-7.4952007209684965E-2</c:v>
                </c:pt>
                <c:pt idx="539">
                  <c:v>1.1918903314434954E-2</c:v>
                </c:pt>
                <c:pt idx="540">
                  <c:v>-7.832738792676279E-2</c:v>
                </c:pt>
                <c:pt idx="541">
                  <c:v>-6.7092650042360383E-2</c:v>
                </c:pt>
                <c:pt idx="542">
                  <c:v>-0.13739728390692382</c:v>
                </c:pt>
                <c:pt idx="543">
                  <c:v>0.12952196283944747</c:v>
                </c:pt>
                <c:pt idx="544">
                  <c:v>0.13179434051667013</c:v>
                </c:pt>
                <c:pt idx="545">
                  <c:v>-5.0981365193009637E-2</c:v>
                </c:pt>
                <c:pt idx="546">
                  <c:v>-5.2607536975560518E-2</c:v>
                </c:pt>
                <c:pt idx="547">
                  <c:v>-4.6658422749001484E-2</c:v>
                </c:pt>
                <c:pt idx="548">
                  <c:v>-0.12262319565217393</c:v>
                </c:pt>
                <c:pt idx="549">
                  <c:v>8.9264830020852892E-2</c:v>
                </c:pt>
                <c:pt idx="550">
                  <c:v>-2.9161592777326169E-2</c:v>
                </c:pt>
                <c:pt idx="551">
                  <c:v>-9.2642877225866879E-2</c:v>
                </c:pt>
                <c:pt idx="552">
                  <c:v>2.4290294670748613E-2</c:v>
                </c:pt>
                <c:pt idx="553">
                  <c:v>-0.21092442148153209</c:v>
                </c:pt>
                <c:pt idx="554">
                  <c:v>-6.2811471655318585E-2</c:v>
                </c:pt>
                <c:pt idx="555">
                  <c:v>-0.11592922888116178</c:v>
                </c:pt>
                <c:pt idx="556">
                  <c:v>-3.6760875926009032E-2</c:v>
                </c:pt>
                <c:pt idx="557">
                  <c:v>0.16946889511609281</c:v>
                </c:pt>
                <c:pt idx="558">
                  <c:v>-1.049743279892092E-2</c:v>
                </c:pt>
                <c:pt idx="559">
                  <c:v>0.1007840820671549</c:v>
                </c:pt>
                <c:pt idx="560">
                  <c:v>0.14236323067253298</c:v>
                </c:pt>
                <c:pt idx="561">
                  <c:v>3.9248970522640057E-3</c:v>
                </c:pt>
                <c:pt idx="562">
                  <c:v>-7.7440213469730429E-2</c:v>
                </c:pt>
                <c:pt idx="563">
                  <c:v>1.0415821369670345E-2</c:v>
                </c:pt>
                <c:pt idx="564">
                  <c:v>-1.7657644776042616E-2</c:v>
                </c:pt>
                <c:pt idx="565">
                  <c:v>5.4861843197531839E-3</c:v>
                </c:pt>
                <c:pt idx="566">
                  <c:v>-4.5575300331863022E-2</c:v>
                </c:pt>
                <c:pt idx="567">
                  <c:v>5.9185464142133951E-2</c:v>
                </c:pt>
                <c:pt idx="568">
                  <c:v>3.3366535491986685E-3</c:v>
                </c:pt>
                <c:pt idx="569">
                  <c:v>6.6118834147955691E-2</c:v>
                </c:pt>
                <c:pt idx="570">
                  <c:v>1.6880780435991925E-2</c:v>
                </c:pt>
                <c:pt idx="571">
                  <c:v>1.4236764577438091E-2</c:v>
                </c:pt>
                <c:pt idx="572">
                  <c:v>4.9938637942726807E-2</c:v>
                </c:pt>
                <c:pt idx="573">
                  <c:v>0.18437366895213139</c:v>
                </c:pt>
                <c:pt idx="574">
                  <c:v>6.1562019829177264E-2</c:v>
                </c:pt>
                <c:pt idx="575">
                  <c:v>-3.3773571200986799E-2</c:v>
                </c:pt>
                <c:pt idx="576">
                  <c:v>7.7189114629067038E-2</c:v>
                </c:pt>
                <c:pt idx="577">
                  <c:v>-5.1250791196218733E-2</c:v>
                </c:pt>
                <c:pt idx="578">
                  <c:v>-3.521243250409662E-3</c:v>
                </c:pt>
                <c:pt idx="579">
                  <c:v>-3.5802361010502687E-2</c:v>
                </c:pt>
                <c:pt idx="580">
                  <c:v>3.3552139980229698E-2</c:v>
                </c:pt>
                <c:pt idx="581">
                  <c:v>-2.3075899585599233E-2</c:v>
                </c:pt>
                <c:pt idx="582">
                  <c:v>3.7703472360430187E-2</c:v>
                </c:pt>
                <c:pt idx="583">
                  <c:v>7.8673018261683048E-2</c:v>
                </c:pt>
                <c:pt idx="584">
                  <c:v>-6.8749559670519527E-3</c:v>
                </c:pt>
                <c:pt idx="585">
                  <c:v>8.2286114083941805E-2</c:v>
                </c:pt>
                <c:pt idx="586">
                  <c:v>-0.11715531156767987</c:v>
                </c:pt>
                <c:pt idx="587">
                  <c:v>-7.1523140967500412E-2</c:v>
                </c:pt>
                <c:pt idx="588">
                  <c:v>0.12666192401338194</c:v>
                </c:pt>
                <c:pt idx="589">
                  <c:v>-1.6827295437336579E-2</c:v>
                </c:pt>
                <c:pt idx="590">
                  <c:v>9.1435287719711063E-4</c:v>
                </c:pt>
                <c:pt idx="591">
                  <c:v>2.130698307999734E-2</c:v>
                </c:pt>
                <c:pt idx="592">
                  <c:v>-4.1069391153660496E-3</c:v>
                </c:pt>
                <c:pt idx="593">
                  <c:v>4.616000313316708E-2</c:v>
                </c:pt>
                <c:pt idx="594">
                  <c:v>-7.4606593242116468E-3</c:v>
                </c:pt>
                <c:pt idx="595">
                  <c:v>-4.974233397902126E-2</c:v>
                </c:pt>
                <c:pt idx="596">
                  <c:v>1.3269211538461544E-2</c:v>
                </c:pt>
                <c:pt idx="597">
                  <c:v>4.7358778655509172E-2</c:v>
                </c:pt>
                <c:pt idx="598">
                  <c:v>-1.5233522283901112E-2</c:v>
                </c:pt>
                <c:pt idx="599">
                  <c:v>6.5385441875749819E-3</c:v>
                </c:pt>
                <c:pt idx="600">
                  <c:v>-5.4844423128986722E-3</c:v>
                </c:pt>
                <c:pt idx="601">
                  <c:v>7.5612313396605573E-3</c:v>
                </c:pt>
                <c:pt idx="602">
                  <c:v>1.4996862054057336E-2</c:v>
                </c:pt>
                <c:pt idx="603">
                  <c:v>-1.634509355551619E-2</c:v>
                </c:pt>
                <c:pt idx="604">
                  <c:v>-8.953987445252309E-3</c:v>
                </c:pt>
                <c:pt idx="605">
                  <c:v>-5.8511818075158767E-3</c:v>
                </c:pt>
                <c:pt idx="606">
                  <c:v>6.0896437443055625E-2</c:v>
                </c:pt>
                <c:pt idx="607">
                  <c:v>4.2773880371086016E-2</c:v>
                </c:pt>
                <c:pt idx="608">
                  <c:v>-7.3544260235027439E-3</c:v>
                </c:pt>
                <c:pt idx="609">
                  <c:v>1.9817085528982931E-3</c:v>
                </c:pt>
                <c:pt idx="610">
                  <c:v>-1.352990298427827E-2</c:v>
                </c:pt>
                <c:pt idx="611">
                  <c:v>4.6887798192792589E-2</c:v>
                </c:pt>
                <c:pt idx="612">
                  <c:v>2.2861795678583215E-2</c:v>
                </c:pt>
                <c:pt idx="613">
                  <c:v>5.518032904288956E-2</c:v>
                </c:pt>
                <c:pt idx="614">
                  <c:v>-1.6937532083014138E-3</c:v>
                </c:pt>
                <c:pt idx="615">
                  <c:v>-1.0300948887055074E-2</c:v>
                </c:pt>
                <c:pt idx="616">
                  <c:v>-6.3479614755934166E-2</c:v>
                </c:pt>
                <c:pt idx="617">
                  <c:v>0.10248527273419951</c:v>
                </c:pt>
                <c:pt idx="618">
                  <c:v>-2.3857227451134777E-2</c:v>
                </c:pt>
                <c:pt idx="619">
                  <c:v>1.548024661164733E-2</c:v>
                </c:pt>
                <c:pt idx="620">
                  <c:v>9.7507474164744319E-3</c:v>
                </c:pt>
                <c:pt idx="621">
                  <c:v>-1.2668185150391526E-2</c:v>
                </c:pt>
                <c:pt idx="622">
                  <c:v>-1.0699585514254476E-3</c:v>
                </c:pt>
                <c:pt idx="623">
                  <c:v>-4.7753631918837089E-3</c:v>
                </c:pt>
                <c:pt idx="624">
                  <c:v>-4.0076076890603253E-2</c:v>
                </c:pt>
                <c:pt idx="625">
                  <c:v>4.2451271652676814E-2</c:v>
                </c:pt>
                <c:pt idx="626">
                  <c:v>-2.5905150533413211E-2</c:v>
                </c:pt>
                <c:pt idx="627">
                  <c:v>3.868888666324987E-2</c:v>
                </c:pt>
                <c:pt idx="628">
                  <c:v>7.6005948614186206E-2</c:v>
                </c:pt>
                <c:pt idx="629">
                  <c:v>0.1278670690249476</c:v>
                </c:pt>
                <c:pt idx="630">
                  <c:v>4.5199234271529956E-2</c:v>
                </c:pt>
                <c:pt idx="631">
                  <c:v>0.10050999109262988</c:v>
                </c:pt>
                <c:pt idx="632">
                  <c:v>-7.1743259572223302E-6</c:v>
                </c:pt>
                <c:pt idx="633">
                  <c:v>-5.7010250733388126E-3</c:v>
                </c:pt>
                <c:pt idx="634">
                  <c:v>-7.0868795469273421E-4</c:v>
                </c:pt>
                <c:pt idx="635">
                  <c:v>0.18839540249566908</c:v>
                </c:pt>
                <c:pt idx="636">
                  <c:v>-6.2085606909323854E-2</c:v>
                </c:pt>
                <c:pt idx="637">
                  <c:v>-8.3547014252795468E-3</c:v>
                </c:pt>
                <c:pt idx="638">
                  <c:v>-4.2670148092381607E-2</c:v>
                </c:pt>
                <c:pt idx="639">
                  <c:v>2.4567419997046345E-2</c:v>
                </c:pt>
                <c:pt idx="640">
                  <c:v>3.6737288854151312E-3</c:v>
                </c:pt>
                <c:pt idx="641">
                  <c:v>7.960447541751213E-2</c:v>
                </c:pt>
                <c:pt idx="642">
                  <c:v>-2.4958403636257603E-2</c:v>
                </c:pt>
                <c:pt idx="643">
                  <c:v>5.0000019699812825E-2</c:v>
                </c:pt>
                <c:pt idx="644">
                  <c:v>-0.15660980076833736</c:v>
                </c:pt>
                <c:pt idx="645">
                  <c:v>1.3410911882877028E-2</c:v>
                </c:pt>
                <c:pt idx="646">
                  <c:v>4.8083687751461761E-2</c:v>
                </c:pt>
                <c:pt idx="647">
                  <c:v>-1.994720678367068E-3</c:v>
                </c:pt>
                <c:pt idx="648">
                  <c:v>-8.660916113663682E-3</c:v>
                </c:pt>
                <c:pt idx="649">
                  <c:v>1.8145192081003833E-2</c:v>
                </c:pt>
                <c:pt idx="650">
                  <c:v>-4.3432326732673207E-2</c:v>
                </c:pt>
                <c:pt idx="651">
                  <c:v>3.1610553553502729E-2</c:v>
                </c:pt>
                <c:pt idx="652">
                  <c:v>-1.3511648390000853E-3</c:v>
                </c:pt>
                <c:pt idx="653">
                  <c:v>-1.4468113981751342E-3</c:v>
                </c:pt>
                <c:pt idx="654">
                  <c:v>5.8423765511124454E-3</c:v>
                </c:pt>
                <c:pt idx="655">
                  <c:v>-3.4370511435857384E-2</c:v>
                </c:pt>
                <c:pt idx="656">
                  <c:v>-3.5911605786987599E-2</c:v>
                </c:pt>
                <c:pt idx="657">
                  <c:v>5.3008603531580281E-2</c:v>
                </c:pt>
                <c:pt idx="658">
                  <c:v>9.5918387755102044E-2</c:v>
                </c:pt>
                <c:pt idx="659">
                  <c:v>3.3513351331222498E-2</c:v>
                </c:pt>
                <c:pt idx="660">
                  <c:v>7.2132593658038122E-3</c:v>
                </c:pt>
                <c:pt idx="661">
                  <c:v>0.13237327015098552</c:v>
                </c:pt>
                <c:pt idx="662">
                  <c:v>-1.7898980275054318E-2</c:v>
                </c:pt>
                <c:pt idx="663">
                  <c:v>-2.3163699235095392E-3</c:v>
                </c:pt>
                <c:pt idx="664">
                  <c:v>9.8931597056282766E-2</c:v>
                </c:pt>
                <c:pt idx="665">
                  <c:v>3.9867724235252651E-2</c:v>
                </c:pt>
                <c:pt idx="666">
                  <c:v>-7.1199468587388348E-2</c:v>
                </c:pt>
                <c:pt idx="667">
                  <c:v>4.3096041228585208E-2</c:v>
                </c:pt>
                <c:pt idx="668">
                  <c:v>5.8475754698087669E-2</c:v>
                </c:pt>
                <c:pt idx="669">
                  <c:v>5.2585221273289288E-2</c:v>
                </c:pt>
                <c:pt idx="670">
                  <c:v>-3.1401345848618215E-2</c:v>
                </c:pt>
                <c:pt idx="671">
                  <c:v>0.12939429117720494</c:v>
                </c:pt>
                <c:pt idx="672">
                  <c:v>-4.6102728937067537E-2</c:v>
                </c:pt>
                <c:pt idx="673">
                  <c:v>-0.14981522682760026</c:v>
                </c:pt>
                <c:pt idx="674">
                  <c:v>-1.0853778069923974E-2</c:v>
                </c:pt>
                <c:pt idx="675">
                  <c:v>-0.11620868053299531</c:v>
                </c:pt>
                <c:pt idx="676">
                  <c:v>1.6854354311334179E-3</c:v>
                </c:pt>
                <c:pt idx="677">
                  <c:v>8.3034168308358913E-2</c:v>
                </c:pt>
                <c:pt idx="678">
                  <c:v>-1.1056151027806561E-2</c:v>
                </c:pt>
                <c:pt idx="679">
                  <c:v>-2.5920458982253911E-3</c:v>
                </c:pt>
                <c:pt idx="680">
                  <c:v>0.14597722393955179</c:v>
                </c:pt>
                <c:pt idx="681">
                  <c:v>7.5820022654754194E-3</c:v>
                </c:pt>
                <c:pt idx="682">
                  <c:v>-5.5175370889287444E-2</c:v>
                </c:pt>
                <c:pt idx="683">
                  <c:v>7.7815195966544973E-2</c:v>
                </c:pt>
                <c:pt idx="684">
                  <c:v>1.1586345945957312E-2</c:v>
                </c:pt>
                <c:pt idx="685">
                  <c:v>-5.192773318994854E-2</c:v>
                </c:pt>
                <c:pt idx="686">
                  <c:v>-5.6890140856637066E-2</c:v>
                </c:pt>
                <c:pt idx="687">
                  <c:v>-0.10208307416102262</c:v>
                </c:pt>
                <c:pt idx="688">
                  <c:v>8.1555731677962345E-2</c:v>
                </c:pt>
                <c:pt idx="689">
                  <c:v>7.9167392960946187E-2</c:v>
                </c:pt>
                <c:pt idx="690">
                  <c:v>-2.0300417847272354E-2</c:v>
                </c:pt>
                <c:pt idx="691">
                  <c:v>1.2788437008136946E-2</c:v>
                </c:pt>
                <c:pt idx="692">
                  <c:v>4.6140671516082719E-2</c:v>
                </c:pt>
                <c:pt idx="693">
                  <c:v>-4.3946808384791751E-2</c:v>
                </c:pt>
                <c:pt idx="694">
                  <c:v>4.6512921632010252E-3</c:v>
                </c:pt>
                <c:pt idx="695">
                  <c:v>1.0393315051959444E-3</c:v>
                </c:pt>
                <c:pt idx="696">
                  <c:v>-9.2498948205500583E-3</c:v>
                </c:pt>
                <c:pt idx="697">
                  <c:v>4.4227990142520344E-2</c:v>
                </c:pt>
                <c:pt idx="698">
                  <c:v>-1.8953589957682718E-2</c:v>
                </c:pt>
                <c:pt idx="699">
                  <c:v>2.7596297174247851E-2</c:v>
                </c:pt>
                <c:pt idx="700">
                  <c:v>3.0543802010636399E-3</c:v>
                </c:pt>
                <c:pt idx="701">
                  <c:v>1.4503163888432903E-2</c:v>
                </c:pt>
                <c:pt idx="702">
                  <c:v>1.1783560904367778E-3</c:v>
                </c:pt>
                <c:pt idx="703">
                  <c:v>9.1714352538727964E-3</c:v>
                </c:pt>
                <c:pt idx="704">
                  <c:v>-1.8044111910327666E-2</c:v>
                </c:pt>
                <c:pt idx="705">
                  <c:v>-3.2471327728645596E-2</c:v>
                </c:pt>
                <c:pt idx="706">
                  <c:v>-2.0961282373177813E-2</c:v>
                </c:pt>
                <c:pt idx="707">
                  <c:v>4.5469675463577393E-2</c:v>
                </c:pt>
                <c:pt idx="708">
                  <c:v>-4.5438159416419072E-2</c:v>
                </c:pt>
                <c:pt idx="709">
                  <c:v>-2.4203395742140487E-2</c:v>
                </c:pt>
                <c:pt idx="710">
                  <c:v>2.9468105777445207E-2</c:v>
                </c:pt>
                <c:pt idx="711">
                  <c:v>-1.7179531758423752E-2</c:v>
                </c:pt>
                <c:pt idx="712">
                  <c:v>-1.5654946967679034E-2</c:v>
                </c:pt>
                <c:pt idx="713">
                  <c:v>-7.4641792864829706E-3</c:v>
                </c:pt>
                <c:pt idx="714">
                  <c:v>-3.1703143823843739E-2</c:v>
                </c:pt>
                <c:pt idx="715">
                  <c:v>3.9923849337009182E-2</c:v>
                </c:pt>
                <c:pt idx="716">
                  <c:v>5.098479491298151E-2</c:v>
                </c:pt>
                <c:pt idx="717">
                  <c:v>-5.387557738002785E-3</c:v>
                </c:pt>
                <c:pt idx="718">
                  <c:v>1.8211576465858893E-2</c:v>
                </c:pt>
                <c:pt idx="719">
                  <c:v>7.7963608012507893E-3</c:v>
                </c:pt>
                <c:pt idx="720">
                  <c:v>-4.4163829351535809E-2</c:v>
                </c:pt>
                <c:pt idx="721">
                  <c:v>-8.664807603119426E-3</c:v>
                </c:pt>
                <c:pt idx="722">
                  <c:v>-3.3617001001881885E-3</c:v>
                </c:pt>
                <c:pt idx="723">
                  <c:v>-1.0119327352974682E-2</c:v>
                </c:pt>
                <c:pt idx="724">
                  <c:v>-4.6732312086139654E-3</c:v>
                </c:pt>
                <c:pt idx="725">
                  <c:v>0.12530262820486565</c:v>
                </c:pt>
                <c:pt idx="726">
                  <c:v>-2.5686172668923434E-2</c:v>
                </c:pt>
                <c:pt idx="727">
                  <c:v>9.7356997605025072E-2</c:v>
                </c:pt>
                <c:pt idx="728">
                  <c:v>1.2174841463414713E-2</c:v>
                </c:pt>
                <c:pt idx="729">
                  <c:v>1.1064402410857831E-2</c:v>
                </c:pt>
                <c:pt idx="730">
                  <c:v>7.3287011266320146E-2</c:v>
                </c:pt>
                <c:pt idx="731">
                  <c:v>1.7875659002830484E-2</c:v>
                </c:pt>
                <c:pt idx="732">
                  <c:v>5.6539293997998959E-2</c:v>
                </c:pt>
                <c:pt idx="733">
                  <c:v>3.6220643009391651E-2</c:v>
                </c:pt>
                <c:pt idx="734">
                  <c:v>-7.6717076457940006E-3</c:v>
                </c:pt>
                <c:pt idx="735">
                  <c:v>-6.885996101812368E-2</c:v>
                </c:pt>
                <c:pt idx="736">
                  <c:v>6.0347984911537284E-2</c:v>
                </c:pt>
                <c:pt idx="737">
                  <c:v>1.6778379825145137E-3</c:v>
                </c:pt>
                <c:pt idx="738">
                  <c:v>2.3536013803137527E-2</c:v>
                </c:pt>
                <c:pt idx="739">
                  <c:v>3.4037527445137501E-2</c:v>
                </c:pt>
                <c:pt idx="740">
                  <c:v>4.5051276544145015E-2</c:v>
                </c:pt>
                <c:pt idx="741">
                  <c:v>-0.1213419294752224</c:v>
                </c:pt>
                <c:pt idx="742">
                  <c:v>7.0755755617073979E-2</c:v>
                </c:pt>
                <c:pt idx="743">
                  <c:v>6.4877093750176891E-3</c:v>
                </c:pt>
                <c:pt idx="744">
                  <c:v>3.9224579366063522E-2</c:v>
                </c:pt>
                <c:pt idx="745">
                  <c:v>-2.3395700234410326E-2</c:v>
                </c:pt>
                <c:pt idx="746">
                  <c:v>-6.3688456832170336E-5</c:v>
                </c:pt>
                <c:pt idx="747">
                  <c:v>6.4805200552690664E-2</c:v>
                </c:pt>
                <c:pt idx="748">
                  <c:v>-3.9766393773848652E-3</c:v>
                </c:pt>
                <c:pt idx="749">
                  <c:v>-2.7377530373041005E-2</c:v>
                </c:pt>
                <c:pt idx="750">
                  <c:v>-2.4382699074074046E-2</c:v>
                </c:pt>
                <c:pt idx="751">
                  <c:v>1.706737553346864E-2</c:v>
                </c:pt>
                <c:pt idx="752">
                  <c:v>4.9020985872057193E-2</c:v>
                </c:pt>
                <c:pt idx="753">
                  <c:v>-2.0029392892182595E-2</c:v>
                </c:pt>
                <c:pt idx="754">
                  <c:v>1.6641476953500225E-2</c:v>
                </c:pt>
                <c:pt idx="755">
                  <c:v>4.1651794642857176E-2</c:v>
                </c:pt>
                <c:pt idx="756">
                  <c:v>2.7814704257363338E-2</c:v>
                </c:pt>
                <c:pt idx="757">
                  <c:v>5.8376864278883635E-3</c:v>
                </c:pt>
                <c:pt idx="758">
                  <c:v>4.813034139735374E-2</c:v>
                </c:pt>
                <c:pt idx="759">
                  <c:v>2.5234303482701372E-2</c:v>
                </c:pt>
                <c:pt idx="760">
                  <c:v>0.1007806562517878</c:v>
                </c:pt>
                <c:pt idx="761">
                  <c:v>-7.7103256463430109E-3</c:v>
                </c:pt>
                <c:pt idx="762">
                  <c:v>-2.1662341831453248E-2</c:v>
                </c:pt>
                <c:pt idx="763">
                  <c:v>2.618529241877262E-2</c:v>
                </c:pt>
                <c:pt idx="764">
                  <c:v>-1.0987808107476753E-2</c:v>
                </c:pt>
                <c:pt idx="765">
                  <c:v>1.0208782232263031E-2</c:v>
                </c:pt>
                <c:pt idx="766">
                  <c:v>-1.6666679577464809E-2</c:v>
                </c:pt>
                <c:pt idx="767">
                  <c:v>2.4994071705579806E-2</c:v>
                </c:pt>
                <c:pt idx="768">
                  <c:v>-4.3552436176078841E-3</c:v>
                </c:pt>
                <c:pt idx="769">
                  <c:v>-2.4198831578947297E-2</c:v>
                </c:pt>
                <c:pt idx="770">
                  <c:v>2.4798936875740279E-2</c:v>
                </c:pt>
                <c:pt idx="771">
                  <c:v>4.2549747368421147E-2</c:v>
                </c:pt>
                <c:pt idx="772">
                  <c:v>-2.3592661040016151E-2</c:v>
                </c:pt>
                <c:pt idx="773">
                  <c:v>-5.7850260923821617E-2</c:v>
                </c:pt>
                <c:pt idx="774">
                  <c:v>1.219504342653481E-2</c:v>
                </c:pt>
                <c:pt idx="775">
                  <c:v>-1.8927698320103905E-2</c:v>
                </c:pt>
                <c:pt idx="776">
                  <c:v>3.7320875589456251E-2</c:v>
                </c:pt>
                <c:pt idx="777">
                  <c:v>3.8286681618743219E-2</c:v>
                </c:pt>
                <c:pt idx="778">
                  <c:v>-2.5107737909389537E-2</c:v>
                </c:pt>
                <c:pt idx="779">
                  <c:v>-1.1695943859649161E-2</c:v>
                </c:pt>
                <c:pt idx="780">
                  <c:v>2.9195358502072808E-2</c:v>
                </c:pt>
                <c:pt idx="781">
                  <c:v>-1.6730503808487531E-2</c:v>
                </c:pt>
                <c:pt idx="782">
                  <c:v>-1.3425101316215516E-2</c:v>
                </c:pt>
                <c:pt idx="783">
                  <c:v>-3.6982579893317824E-2</c:v>
                </c:pt>
                <c:pt idx="784">
                  <c:v>-1.3760969899693694E-2</c:v>
                </c:pt>
                <c:pt idx="785">
                  <c:v>2.0892042272270504E-2</c:v>
                </c:pt>
                <c:pt idx="786">
                  <c:v>-4.7567242692116957E-2</c:v>
                </c:pt>
                <c:pt idx="787">
                  <c:v>2.3232220684550739E-3</c:v>
                </c:pt>
                <c:pt idx="788">
                  <c:v>1.8056136060982129E-2</c:v>
                </c:pt>
                <c:pt idx="789">
                  <c:v>-4.0704403773584884E-2</c:v>
                </c:pt>
                <c:pt idx="790">
                  <c:v>-0.1317921668569603</c:v>
                </c:pt>
                <c:pt idx="791">
                  <c:v>7.5090990323787271E-2</c:v>
                </c:pt>
                <c:pt idx="792">
                  <c:v>2.0088485774011754E-2</c:v>
                </c:pt>
                <c:pt idx="793">
                  <c:v>-3.6011877264880719E-2</c:v>
                </c:pt>
                <c:pt idx="794">
                  <c:v>-1.4128547465795373E-2</c:v>
                </c:pt>
                <c:pt idx="795">
                  <c:v>4.0819575081045743E-2</c:v>
                </c:pt>
                <c:pt idx="796">
                  <c:v>-4.2170173308932947E-2</c:v>
                </c:pt>
                <c:pt idx="797">
                  <c:v>-4.6788452912497683E-2</c:v>
                </c:pt>
                <c:pt idx="798">
                  <c:v>-4.534924395198791E-2</c:v>
                </c:pt>
                <c:pt idx="799">
                  <c:v>-4.0746864026924963E-2</c:v>
                </c:pt>
                <c:pt idx="800">
                  <c:v>1.2705028681358583E-2</c:v>
                </c:pt>
                <c:pt idx="801">
                  <c:v>0.15146830533677844</c:v>
                </c:pt>
                <c:pt idx="802">
                  <c:v>-1.2851763493212319E-3</c:v>
                </c:pt>
                <c:pt idx="803">
                  <c:v>-4.2036044172508322E-2</c:v>
                </c:pt>
                <c:pt idx="804">
                  <c:v>3.5955220261617217E-2</c:v>
                </c:pt>
                <c:pt idx="805">
                  <c:v>1.3341224125809696E-2</c:v>
                </c:pt>
                <c:pt idx="806">
                  <c:v>-6.6083737249951896E-2</c:v>
                </c:pt>
                <c:pt idx="807">
                  <c:v>4.1743415300922758E-2</c:v>
                </c:pt>
                <c:pt idx="808">
                  <c:v>-5.5078946704805794E-2</c:v>
                </c:pt>
                <c:pt idx="809">
                  <c:v>5.875346709701617E-2</c:v>
                </c:pt>
                <c:pt idx="810">
                  <c:v>-1.2883636676715667E-2</c:v>
                </c:pt>
                <c:pt idx="811">
                  <c:v>-1.1631154022042041E-2</c:v>
                </c:pt>
                <c:pt idx="812">
                  <c:v>-8.2211725289301318E-2</c:v>
                </c:pt>
                <c:pt idx="813">
                  <c:v>4.7096267134649678E-2</c:v>
                </c:pt>
                <c:pt idx="814">
                  <c:v>-4.0864966744550729E-2</c:v>
                </c:pt>
                <c:pt idx="815">
                  <c:v>-2.256191121850748E-2</c:v>
                </c:pt>
                <c:pt idx="816">
                  <c:v>7.456584327885922E-2</c:v>
                </c:pt>
                <c:pt idx="817">
                  <c:v>6.4566541950291226E-2</c:v>
                </c:pt>
                <c:pt idx="818">
                  <c:v>2.8095374784602615E-2</c:v>
                </c:pt>
                <c:pt idx="819">
                  <c:v>-2.4600457536556364E-2</c:v>
                </c:pt>
                <c:pt idx="820">
                  <c:v>-4.7805561552223845E-3</c:v>
                </c:pt>
                <c:pt idx="821">
                  <c:v>-1.4002903930130947E-2</c:v>
                </c:pt>
                <c:pt idx="822">
                  <c:v>5.7576987380952946E-4</c:v>
                </c:pt>
                <c:pt idx="823">
                  <c:v>1.1700101459194086E-2</c:v>
                </c:pt>
                <c:pt idx="824">
                  <c:v>3.9375820444438735E-2</c:v>
                </c:pt>
                <c:pt idx="825">
                  <c:v>8.138064285500389E-2</c:v>
                </c:pt>
                <c:pt idx="826">
                  <c:v>-3.5811589002995449E-2</c:v>
                </c:pt>
                <c:pt idx="827">
                  <c:v>-1.944556341678114E-2</c:v>
                </c:pt>
                <c:pt idx="828">
                  <c:v>-1.2420210096673932E-2</c:v>
                </c:pt>
                <c:pt idx="829">
                  <c:v>-3.0294746787016616E-3</c:v>
                </c:pt>
                <c:pt idx="830">
                  <c:v>-1.7632596042621851E-2</c:v>
                </c:pt>
                <c:pt idx="831">
                  <c:v>5.2116286104224509E-2</c:v>
                </c:pt>
                <c:pt idx="832">
                  <c:v>-2.9265021620714315E-2</c:v>
                </c:pt>
                <c:pt idx="833">
                  <c:v>2.9452622868984091E-2</c:v>
                </c:pt>
                <c:pt idx="834">
                  <c:v>-3.1093089068825894E-2</c:v>
                </c:pt>
                <c:pt idx="835">
                  <c:v>-3.0015601662588962E-2</c:v>
                </c:pt>
                <c:pt idx="836">
                  <c:v>4.4513647354633649E-3</c:v>
                </c:pt>
                <c:pt idx="837">
                  <c:v>-4.5631938462340205E-2</c:v>
                </c:pt>
                <c:pt idx="838">
                  <c:v>5.4239909469464401E-2</c:v>
                </c:pt>
                <c:pt idx="839">
                  <c:v>-3.532253532849438E-2</c:v>
                </c:pt>
                <c:pt idx="840">
                  <c:v>3.1225070653037677E-3</c:v>
                </c:pt>
                <c:pt idx="841">
                  <c:v>-4.4051624631284735E-4</c:v>
                </c:pt>
                <c:pt idx="842">
                  <c:v>-2.1975427657107555E-2</c:v>
                </c:pt>
                <c:pt idx="843">
                  <c:v>-1.3517707979820814E-3</c:v>
                </c:pt>
                <c:pt idx="844">
                  <c:v>-9.8751649407822981E-2</c:v>
                </c:pt>
                <c:pt idx="845">
                  <c:v>5.4235095799392103E-3</c:v>
                </c:pt>
                <c:pt idx="846">
                  <c:v>-1.5767863209999763E-3</c:v>
                </c:pt>
                <c:pt idx="847">
                  <c:v>-3.0139317017796825E-2</c:v>
                </c:pt>
                <c:pt idx="848">
                  <c:v>-1.3472489260695735E-2</c:v>
                </c:pt>
                <c:pt idx="849">
                  <c:v>-1.3117945901966837E-2</c:v>
                </c:pt>
                <c:pt idx="850">
                  <c:v>-2.7200673301427378E-2</c:v>
                </c:pt>
                <c:pt idx="851">
                  <c:v>4.0629832447272363E-2</c:v>
                </c:pt>
                <c:pt idx="852">
                  <c:v>3.6713044195810916E-2</c:v>
                </c:pt>
                <c:pt idx="853">
                  <c:v>-2.4341161171931781E-2</c:v>
                </c:pt>
                <c:pt idx="854">
                  <c:v>4.4205597817332826E-2</c:v>
                </c:pt>
                <c:pt idx="855">
                  <c:v>4.1169914376335963E-4</c:v>
                </c:pt>
                <c:pt idx="856">
                  <c:v>2.0870382759818694E-2</c:v>
                </c:pt>
                <c:pt idx="857">
                  <c:v>1.3317389570194425E-2</c:v>
                </c:pt>
                <c:pt idx="858">
                  <c:v>-1.1137804295943002E-3</c:v>
                </c:pt>
                <c:pt idx="859">
                  <c:v>-1.2217215887845471E-2</c:v>
                </c:pt>
                <c:pt idx="860">
                  <c:v>-2.955832225384223E-2</c:v>
                </c:pt>
                <c:pt idx="861">
                  <c:v>-3.6706589131408188E-2</c:v>
                </c:pt>
                <c:pt idx="862">
                  <c:v>2.090704691527898E-2</c:v>
                </c:pt>
                <c:pt idx="863">
                  <c:v>5.2684009186854099E-2</c:v>
                </c:pt>
                <c:pt idx="864">
                  <c:v>-3.3450522785674529E-2</c:v>
                </c:pt>
                <c:pt idx="865">
                  <c:v>2.8397645937795726E-3</c:v>
                </c:pt>
                <c:pt idx="866">
                  <c:v>1.051534567699409E-2</c:v>
                </c:pt>
                <c:pt idx="867">
                  <c:v>3.2774002600187624E-3</c:v>
                </c:pt>
                <c:pt idx="868">
                  <c:v>7.2849046039856263E-3</c:v>
                </c:pt>
                <c:pt idx="869">
                  <c:v>-3.1052939843519554E-2</c:v>
                </c:pt>
                <c:pt idx="870">
                  <c:v>7.2799078770929325E-3</c:v>
                </c:pt>
                <c:pt idx="871">
                  <c:v>1.9073218883685794E-2</c:v>
                </c:pt>
                <c:pt idx="872">
                  <c:v>1.8113075452932777E-2</c:v>
                </c:pt>
                <c:pt idx="873">
                  <c:v>-9.976344927433765E-3</c:v>
                </c:pt>
                <c:pt idx="874">
                  <c:v>2.2240246430803034E-2</c:v>
                </c:pt>
                <c:pt idx="875">
                  <c:v>6.80221596703251E-2</c:v>
                </c:pt>
                <c:pt idx="876">
                  <c:v>2.1615106185969655E-2</c:v>
                </c:pt>
                <c:pt idx="877">
                  <c:v>-2.601581821101619E-2</c:v>
                </c:pt>
                <c:pt idx="878">
                  <c:v>1.9370443555242815E-2</c:v>
                </c:pt>
                <c:pt idx="879">
                  <c:v>-7.1277180202355813E-3</c:v>
                </c:pt>
                <c:pt idx="880">
                  <c:v>6.1050003284346043E-3</c:v>
                </c:pt>
                <c:pt idx="881">
                  <c:v>-7.2230730430009136E-3</c:v>
                </c:pt>
                <c:pt idx="882">
                  <c:v>4.0207547798389569E-3</c:v>
                </c:pt>
                <c:pt idx="883">
                  <c:v>-2.5582685019526579E-2</c:v>
                </c:pt>
                <c:pt idx="884">
                  <c:v>-5.4044325227864461E-2</c:v>
                </c:pt>
                <c:pt idx="885">
                  <c:v>3.9483126497788935E-2</c:v>
                </c:pt>
                <c:pt idx="886">
                  <c:v>1.3809369397921663E-2</c:v>
                </c:pt>
                <c:pt idx="887">
                  <c:v>3.6424013288033637E-2</c:v>
                </c:pt>
                <c:pt idx="888">
                  <c:v>-2.2686223858846635E-2</c:v>
                </c:pt>
                <c:pt idx="889">
                  <c:v>-1.8427111881973546E-2</c:v>
                </c:pt>
                <c:pt idx="890">
                  <c:v>-5.6349458613208009E-3</c:v>
                </c:pt>
                <c:pt idx="891">
                  <c:v>-3.7865839394725771E-2</c:v>
                </c:pt>
                <c:pt idx="892">
                  <c:v>3.5085502286249196E-2</c:v>
                </c:pt>
                <c:pt idx="893">
                  <c:v>1.168726350078431E-2</c:v>
                </c:pt>
                <c:pt idx="894">
                  <c:v>-4.8058217311551556E-3</c:v>
                </c:pt>
                <c:pt idx="895">
                  <c:v>-1.5355553803783476E-2</c:v>
                </c:pt>
                <c:pt idx="896">
                  <c:v>7.132245000853743E-3</c:v>
                </c:pt>
                <c:pt idx="897">
                  <c:v>1.9094547695871992E-2</c:v>
                </c:pt>
                <c:pt idx="898">
                  <c:v>-2.4721099145383889E-2</c:v>
                </c:pt>
                <c:pt idx="899">
                  <c:v>4.3121730000080802E-3</c:v>
                </c:pt>
                <c:pt idx="900">
                  <c:v>3.3810927023326581E-2</c:v>
                </c:pt>
                <c:pt idx="901">
                  <c:v>4.2038808878517415E-2</c:v>
                </c:pt>
                <c:pt idx="902">
                  <c:v>2.7142903477552126E-2</c:v>
                </c:pt>
                <c:pt idx="903">
                  <c:v>-1.1126586678685159E-2</c:v>
                </c:pt>
                <c:pt idx="904">
                  <c:v>7.032371308016901E-3</c:v>
                </c:pt>
                <c:pt idx="905">
                  <c:v>-5.7262666318152779E-3</c:v>
                </c:pt>
                <c:pt idx="906">
                  <c:v>-2.4301516759778316E-3</c:v>
                </c:pt>
                <c:pt idx="907">
                  <c:v>5.3790473915608502E-3</c:v>
                </c:pt>
                <c:pt idx="908">
                  <c:v>-1.792743540609349E-3</c:v>
                </c:pt>
                <c:pt idx="909">
                  <c:v>-8.9377275642374947E-3</c:v>
                </c:pt>
                <c:pt idx="910">
                  <c:v>2.4591526290894047E-2</c:v>
                </c:pt>
                <c:pt idx="911">
                  <c:v>-2.5756171955685716E-2</c:v>
                </c:pt>
                <c:pt idx="912">
                  <c:v>-4.5967053373096887E-2</c:v>
                </c:pt>
                <c:pt idx="913">
                  <c:v>-4.3261127271157062E-3</c:v>
                </c:pt>
                <c:pt idx="914">
                  <c:v>1.2631610302351642E-2</c:v>
                </c:pt>
                <c:pt idx="915">
                  <c:v>6.841517902018722E-3</c:v>
                </c:pt>
                <c:pt idx="916">
                  <c:v>3.7928988408137991E-3</c:v>
                </c:pt>
                <c:pt idx="917">
                  <c:v>3.6823048613848899E-2</c:v>
                </c:pt>
                <c:pt idx="918">
                  <c:v>-5.1358981721586795E-3</c:v>
                </c:pt>
                <c:pt idx="919">
                  <c:v>1.8103913605090653E-3</c:v>
                </c:pt>
                <c:pt idx="920">
                  <c:v>-4.6730937085076732E-3</c:v>
                </c:pt>
                <c:pt idx="921">
                  <c:v>1.3787255319148921E-2</c:v>
                </c:pt>
                <c:pt idx="922">
                  <c:v>2.5576405608285637E-2</c:v>
                </c:pt>
                <c:pt idx="923">
                  <c:v>1.4734011235667823E-3</c:v>
                </c:pt>
                <c:pt idx="924">
                  <c:v>5.7214064875462495E-4</c:v>
                </c:pt>
                <c:pt idx="925">
                  <c:v>-3.0633084397725459E-3</c:v>
                </c:pt>
                <c:pt idx="926">
                  <c:v>1.0583860934573995E-2</c:v>
                </c:pt>
                <c:pt idx="927">
                  <c:v>2.9162143964061773E-2</c:v>
                </c:pt>
                <c:pt idx="928">
                  <c:v>-1.0727676629923313E-2</c:v>
                </c:pt>
                <c:pt idx="929">
                  <c:v>8.2159406483815062E-3</c:v>
                </c:pt>
                <c:pt idx="930">
                  <c:v>-2.552659192961999E-2</c:v>
                </c:pt>
                <c:pt idx="931">
                  <c:v>3.1882857912029754E-3</c:v>
                </c:pt>
                <c:pt idx="932">
                  <c:v>3.272406672646068E-3</c:v>
                </c:pt>
                <c:pt idx="933">
                  <c:v>1.0510071366659296E-2</c:v>
                </c:pt>
                <c:pt idx="934">
                  <c:v>5.7383553718616392E-3</c:v>
                </c:pt>
                <c:pt idx="935">
                  <c:v>-2.9835559940367084E-2</c:v>
                </c:pt>
                <c:pt idx="936">
                  <c:v>3.130853848740705E-4</c:v>
                </c:pt>
                <c:pt idx="937">
                  <c:v>1.1894602879443975E-2</c:v>
                </c:pt>
                <c:pt idx="938">
                  <c:v>1.5426414245599037E-2</c:v>
                </c:pt>
                <c:pt idx="939">
                  <c:v>-1.2066226234358097E-2</c:v>
                </c:pt>
                <c:pt idx="940">
                  <c:v>3.6506695963747317E-2</c:v>
                </c:pt>
                <c:pt idx="941">
                  <c:v>1.8211903832599772E-2</c:v>
                </c:pt>
                <c:pt idx="942">
                  <c:v>-9.4004384771442084E-3</c:v>
                </c:pt>
                <c:pt idx="943">
                  <c:v>1.5389523803219234E-3</c:v>
                </c:pt>
                <c:pt idx="944">
                  <c:v>-3.3290741273618858E-3</c:v>
                </c:pt>
                <c:pt idx="945">
                  <c:v>2.3252793446403051E-2</c:v>
                </c:pt>
                <c:pt idx="946">
                  <c:v>-1.4689242937853078E-2</c:v>
                </c:pt>
                <c:pt idx="947">
                  <c:v>-1.095821458046909E-2</c:v>
                </c:pt>
                <c:pt idx="948">
                  <c:v>1.1929927684579624E-2</c:v>
                </c:pt>
                <c:pt idx="949">
                  <c:v>1.3686169521796829E-2</c:v>
                </c:pt>
                <c:pt idx="950">
                  <c:v>-1.0750928059227078E-2</c:v>
                </c:pt>
                <c:pt idx="951">
                  <c:v>1.6860278812886525E-2</c:v>
                </c:pt>
                <c:pt idx="952">
                  <c:v>1.1911239999284753E-2</c:v>
                </c:pt>
                <c:pt idx="953">
                  <c:v>6.193850244908124E-3</c:v>
                </c:pt>
                <c:pt idx="954">
                  <c:v>1.0116617487091297E-2</c:v>
                </c:pt>
                <c:pt idx="955">
                  <c:v>3.405203016489329E-2</c:v>
                </c:pt>
                <c:pt idx="956">
                  <c:v>3.0218776499600017E-2</c:v>
                </c:pt>
                <c:pt idx="957">
                  <c:v>-1.3879860043080259E-2</c:v>
                </c:pt>
                <c:pt idx="958">
                  <c:v>-1.0804880812416135E-2</c:v>
                </c:pt>
                <c:pt idx="959">
                  <c:v>4.6144820704866474E-2</c:v>
                </c:pt>
                <c:pt idx="960">
                  <c:v>6.1451668341708537E-2</c:v>
                </c:pt>
                <c:pt idx="961">
                  <c:v>7.8019636853764548E-2</c:v>
                </c:pt>
                <c:pt idx="962">
                  <c:v>1.4609358351366659E-2</c:v>
                </c:pt>
                <c:pt idx="963">
                  <c:v>2.7557050416004619E-2</c:v>
                </c:pt>
                <c:pt idx="964">
                  <c:v>1.2683571259918525E-2</c:v>
                </c:pt>
                <c:pt idx="965">
                  <c:v>5.8362434950396946E-2</c:v>
                </c:pt>
                <c:pt idx="966">
                  <c:v>1.2541527861422716E-2</c:v>
                </c:pt>
                <c:pt idx="967">
                  <c:v>1.5499904892787009E-2</c:v>
                </c:pt>
                <c:pt idx="968">
                  <c:v>4.8482597598187273E-2</c:v>
                </c:pt>
                <c:pt idx="969">
                  <c:v>-5.1927406489106695E-3</c:v>
                </c:pt>
                <c:pt idx="970">
                  <c:v>-6.3688942965760512E-2</c:v>
                </c:pt>
                <c:pt idx="971">
                  <c:v>2.0708153518759837E-2</c:v>
                </c:pt>
                <c:pt idx="972">
                  <c:v>-0.1390507804994649</c:v>
                </c:pt>
                <c:pt idx="973">
                  <c:v>9.1408388476664354E-2</c:v>
                </c:pt>
                <c:pt idx="974">
                  <c:v>-5.0119263855047884E-2</c:v>
                </c:pt>
                <c:pt idx="975">
                  <c:v>-2.85155092243401E-2</c:v>
                </c:pt>
                <c:pt idx="976">
                  <c:v>-1.4071858514332571E-2</c:v>
                </c:pt>
                <c:pt idx="977">
                  <c:v>6.0001343871747007E-2</c:v>
                </c:pt>
                <c:pt idx="978">
                  <c:v>4.0469803659895678E-2</c:v>
                </c:pt>
                <c:pt idx="979">
                  <c:v>-6.9404824680957431E-3</c:v>
                </c:pt>
                <c:pt idx="980">
                  <c:v>5.7750196511638971E-2</c:v>
                </c:pt>
                <c:pt idx="981">
                  <c:v>4.4566104788965862E-3</c:v>
                </c:pt>
                <c:pt idx="982">
                  <c:v>-7.4620363928194031E-2</c:v>
                </c:pt>
                <c:pt idx="983">
                  <c:v>1.7660247443142083E-2</c:v>
                </c:pt>
                <c:pt idx="984">
                  <c:v>1.3825316211228771E-3</c:v>
                </c:pt>
                <c:pt idx="985">
                  <c:v>3.9400877513129734E-2</c:v>
                </c:pt>
                <c:pt idx="986">
                  <c:v>1.4269848974850147E-2</c:v>
                </c:pt>
                <c:pt idx="987">
                  <c:v>-5.3105870557340902E-2</c:v>
                </c:pt>
                <c:pt idx="988">
                  <c:v>-1.2983785246468682E-2</c:v>
                </c:pt>
                <c:pt idx="989">
                  <c:v>-7.6770644022505871E-2</c:v>
                </c:pt>
                <c:pt idx="990">
                  <c:v>4.2625667815342126E-2</c:v>
                </c:pt>
                <c:pt idx="991">
                  <c:v>8.1496999133909946E-3</c:v>
                </c:pt>
                <c:pt idx="992">
                  <c:v>7.5329609306630779E-3</c:v>
                </c:pt>
                <c:pt idx="993">
                  <c:v>-4.8923276353612551E-2</c:v>
                </c:pt>
                <c:pt idx="994">
                  <c:v>-7.5935910780668518E-3</c:v>
                </c:pt>
                <c:pt idx="995">
                  <c:v>-5.6028895464954598E-2</c:v>
                </c:pt>
                <c:pt idx="996">
                  <c:v>8.6878222222222818E-3</c:v>
                </c:pt>
                <c:pt idx="997">
                  <c:v>4.3316801488165621E-2</c:v>
                </c:pt>
                <c:pt idx="998">
                  <c:v>-8.0170920060331843E-2</c:v>
                </c:pt>
                <c:pt idx="999">
                  <c:v>-4.4491805710903569E-3</c:v>
                </c:pt>
                <c:pt idx="1000">
                  <c:v>6.7749233651895951E-3</c:v>
                </c:pt>
                <c:pt idx="1001">
                  <c:v>5.3213661488831145E-2</c:v>
                </c:pt>
                <c:pt idx="1002">
                  <c:v>4.260303327017672E-2</c:v>
                </c:pt>
                <c:pt idx="1003">
                  <c:v>6.6418380814927624E-2</c:v>
                </c:pt>
                <c:pt idx="1004">
                  <c:v>3.3362126629881E-2</c:v>
                </c:pt>
                <c:pt idx="1005">
                  <c:v>-9.7792746049010938E-3</c:v>
                </c:pt>
                <c:pt idx="1006">
                  <c:v>-3.3960113924638852E-2</c:v>
                </c:pt>
                <c:pt idx="1007">
                  <c:v>1.1410170086059273E-2</c:v>
                </c:pt>
                <c:pt idx="1008">
                  <c:v>6.9226097349018745E-2</c:v>
                </c:pt>
                <c:pt idx="1009">
                  <c:v>3.6419042330290217E-2</c:v>
                </c:pt>
                <c:pt idx="1010">
                  <c:v>-3.6064027906943179E-2</c:v>
                </c:pt>
                <c:pt idx="1011">
                  <c:v>-6.0742182428330758E-2</c:v>
                </c:pt>
                <c:pt idx="1012">
                  <c:v>3.1290306406684494E-3</c:v>
                </c:pt>
                <c:pt idx="1013">
                  <c:v>-7.4391122050129169E-2</c:v>
                </c:pt>
                <c:pt idx="1014">
                  <c:v>5.3669950282561496E-2</c:v>
                </c:pt>
                <c:pt idx="1015">
                  <c:v>2.3897447381399511E-2</c:v>
                </c:pt>
                <c:pt idx="1016">
                  <c:v>2.8011307228920444E-2</c:v>
                </c:pt>
                <c:pt idx="1017">
                  <c:v>-8.0418758525149375E-2</c:v>
                </c:pt>
                <c:pt idx="1018">
                  <c:v>6.5988588639538642E-3</c:v>
                </c:pt>
                <c:pt idx="1019">
                  <c:v>1.4708579450769152E-2</c:v>
                </c:pt>
                <c:pt idx="1020">
                  <c:v>-3.0699534655130815E-2</c:v>
                </c:pt>
                <c:pt idx="1021">
                  <c:v>-1.3260925460488007E-2</c:v>
                </c:pt>
                <c:pt idx="1022">
                  <c:v>-9.1916427735685383E-2</c:v>
                </c:pt>
                <c:pt idx="1023">
                  <c:v>1.0433707166168781E-2</c:v>
                </c:pt>
                <c:pt idx="1024">
                  <c:v>4.1817928833956193E-2</c:v>
                </c:pt>
                <c:pt idx="1025">
                  <c:v>-2.0022445492952623E-2</c:v>
                </c:pt>
                <c:pt idx="1026">
                  <c:v>-0.10906826801665395</c:v>
                </c:pt>
                <c:pt idx="1027">
                  <c:v>4.9485221288197961E-2</c:v>
                </c:pt>
                <c:pt idx="1028">
                  <c:v>7.1616040683207094E-2</c:v>
                </c:pt>
                <c:pt idx="1029">
                  <c:v>-7.5169951776990788E-3</c:v>
                </c:pt>
                <c:pt idx="1030">
                  <c:v>-4.9753304160479718E-2</c:v>
                </c:pt>
                <c:pt idx="1031">
                  <c:v>1.7256238095238057E-2</c:v>
                </c:pt>
                <c:pt idx="1032">
                  <c:v>2.9613669936885901E-2</c:v>
                </c:pt>
                <c:pt idx="1033">
                  <c:v>-1.9766408399197494E-2</c:v>
                </c:pt>
                <c:pt idx="1034">
                  <c:v>3.2544476725098838E-2</c:v>
                </c:pt>
                <c:pt idx="1035">
                  <c:v>-2.8481221295613965E-2</c:v>
                </c:pt>
                <c:pt idx="1036">
                  <c:v>1.387040481907065E-3</c:v>
                </c:pt>
                <c:pt idx="1037">
                  <c:v>-5.2834634331030368E-2</c:v>
                </c:pt>
                <c:pt idx="1038">
                  <c:v>4.4604609877749182E-2</c:v>
                </c:pt>
                <c:pt idx="1039">
                  <c:v>1.5611063333333277E-2</c:v>
                </c:pt>
                <c:pt idx="1040">
                  <c:v>-8.6419565358614224E-4</c:v>
                </c:pt>
                <c:pt idx="1041">
                  <c:v>-2.9849118362661565E-2</c:v>
                </c:pt>
                <c:pt idx="1042">
                  <c:v>-5.854404641827371E-2</c:v>
                </c:pt>
                <c:pt idx="1043">
                  <c:v>-4.4357725748038731E-3</c:v>
                </c:pt>
                <c:pt idx="1044">
                  <c:v>-0.15659356711530339</c:v>
                </c:pt>
                <c:pt idx="1045">
                  <c:v>0.15539919495623761</c:v>
                </c:pt>
                <c:pt idx="1046">
                  <c:v>7.1425895074993433E-3</c:v>
                </c:pt>
                <c:pt idx="1047">
                  <c:v>6.7078908705319781E-2</c:v>
                </c:pt>
                <c:pt idx="1048">
                  <c:v>2.8170705721728925E-3</c:v>
                </c:pt>
                <c:pt idx="1049">
                  <c:v>7.6135979791626552E-3</c:v>
                </c:pt>
                <c:pt idx="1050">
                  <c:v>-3.3763151137085917E-2</c:v>
                </c:pt>
                <c:pt idx="1051">
                  <c:v>8.4795456506755601E-3</c:v>
                </c:pt>
                <c:pt idx="1052">
                  <c:v>-7.0968074333326067E-2</c:v>
                </c:pt>
                <c:pt idx="1053">
                  <c:v>5.5246165588340237E-2</c:v>
                </c:pt>
                <c:pt idx="1054">
                  <c:v>1.4258902279003768E-2</c:v>
                </c:pt>
                <c:pt idx="1055">
                  <c:v>-1.3212754045277556E-2</c:v>
                </c:pt>
                <c:pt idx="1056">
                  <c:v>-7.092361693678223E-2</c:v>
                </c:pt>
                <c:pt idx="1057">
                  <c:v>-6.8407999944998087E-3</c:v>
                </c:pt>
                <c:pt idx="1058">
                  <c:v>4.3507355024511307E-2</c:v>
                </c:pt>
                <c:pt idx="1059">
                  <c:v>2.7181773633889669E-2</c:v>
                </c:pt>
                <c:pt idx="1060">
                  <c:v>5.2347198941457326E-2</c:v>
                </c:pt>
                <c:pt idx="1061">
                  <c:v>4.6301293303950511E-2</c:v>
                </c:pt>
                <c:pt idx="1062">
                  <c:v>1.6415613813372695E-2</c:v>
                </c:pt>
                <c:pt idx="1063">
                  <c:v>5.3698925806451546E-2</c:v>
                </c:pt>
                <c:pt idx="1064">
                  <c:v>3.0399798936261685E-2</c:v>
                </c:pt>
                <c:pt idx="1065">
                  <c:v>-1.7133095325148331E-3</c:v>
                </c:pt>
                <c:pt idx="1066">
                  <c:v>5.6646800595238064E-2</c:v>
                </c:pt>
                <c:pt idx="1067">
                  <c:v>4.0268507188726654E-2</c:v>
                </c:pt>
                <c:pt idx="1068">
                  <c:v>-1.5180622200601426E-2</c:v>
                </c:pt>
                <c:pt idx="1069">
                  <c:v>3.1159150726785341E-3</c:v>
                </c:pt>
                <c:pt idx="1070">
                  <c:v>-1.2260508036938367E-2</c:v>
                </c:pt>
                <c:pt idx="1071">
                  <c:v>7.6123026899932514E-3</c:v>
                </c:pt>
                <c:pt idx="1072">
                  <c:v>4.3070327650231104E-2</c:v>
                </c:pt>
                <c:pt idx="1073">
                  <c:v>-5.5293485530430661E-2</c:v>
                </c:pt>
                <c:pt idx="1074">
                  <c:v>-1.9637268820484517E-2</c:v>
                </c:pt>
                <c:pt idx="1075">
                  <c:v>-8.7229935178885672E-3</c:v>
                </c:pt>
                <c:pt idx="1076">
                  <c:v>-6.0208422543560243E-2</c:v>
                </c:pt>
                <c:pt idx="1077">
                  <c:v>1.7584679348274599E-2</c:v>
                </c:pt>
                <c:pt idx="1078">
                  <c:v>-1.6599141255548355E-2</c:v>
                </c:pt>
                <c:pt idx="1079">
                  <c:v>1.8561201638011875E-2</c:v>
                </c:pt>
                <c:pt idx="1080">
                  <c:v>-1.0267331394596849E-2</c:v>
                </c:pt>
                <c:pt idx="1081">
                  <c:v>1.6207768250119339E-2</c:v>
                </c:pt>
                <c:pt idx="1082">
                  <c:v>2.4814504426480657E-2</c:v>
                </c:pt>
                <c:pt idx="1083">
                  <c:v>4.3427191854689233E-2</c:v>
                </c:pt>
                <c:pt idx="1084">
                  <c:v>-5.5660494931675727E-2</c:v>
                </c:pt>
                <c:pt idx="1085">
                  <c:v>-3.5412038269973328E-2</c:v>
                </c:pt>
                <c:pt idx="1086">
                  <c:v>1.6813581587150673E-2</c:v>
                </c:pt>
                <c:pt idx="1087">
                  <c:v>-9.729461497419975E-2</c:v>
                </c:pt>
                <c:pt idx="1088">
                  <c:v>1.5580415489676635E-3</c:v>
                </c:pt>
                <c:pt idx="1089">
                  <c:v>2.5222326013782282E-3</c:v>
                </c:pt>
                <c:pt idx="1090">
                  <c:v>-4.5973931837073996E-2</c:v>
                </c:pt>
                <c:pt idx="1091">
                  <c:v>4.9269808444304362E-2</c:v>
                </c:pt>
                <c:pt idx="1092">
                  <c:v>8.4144689325353508E-4</c:v>
                </c:pt>
                <c:pt idx="1093">
                  <c:v>3.8807872299732767E-2</c:v>
                </c:pt>
                <c:pt idx="1094">
                  <c:v>-5.539817391676987E-2</c:v>
                </c:pt>
                <c:pt idx="1095">
                  <c:v>-5.6989770939878906E-2</c:v>
                </c:pt>
                <c:pt idx="1096">
                  <c:v>-2.0491413854825981E-2</c:v>
                </c:pt>
                <c:pt idx="1097">
                  <c:v>-2.9671307599896703E-2</c:v>
                </c:pt>
                <c:pt idx="1098">
                  <c:v>-0.11823897358490564</c:v>
                </c:pt>
                <c:pt idx="1099">
                  <c:v>0.10339509607086798</c:v>
                </c:pt>
                <c:pt idx="1100">
                  <c:v>-8.1708346219898573E-3</c:v>
                </c:pt>
                <c:pt idx="1101">
                  <c:v>-2.5809502480019182E-2</c:v>
                </c:pt>
                <c:pt idx="1102">
                  <c:v>-3.7999960621386201E-3</c:v>
                </c:pt>
                <c:pt idx="1103">
                  <c:v>-5.0394889314057632E-2</c:v>
                </c:pt>
                <c:pt idx="1104">
                  <c:v>9.8868540902551007E-3</c:v>
                </c:pt>
                <c:pt idx="1105">
                  <c:v>-8.2592238242791577E-2</c:v>
                </c:pt>
                <c:pt idx="1106">
                  <c:v>-2.2747000508327613E-3</c:v>
                </c:pt>
                <c:pt idx="1107">
                  <c:v>-4.5414934837254436E-2</c:v>
                </c:pt>
                <c:pt idx="1108">
                  <c:v>6.0222799618506427E-2</c:v>
                </c:pt>
                <c:pt idx="1109">
                  <c:v>9.348069531567095E-2</c:v>
                </c:pt>
                <c:pt idx="1110">
                  <c:v>6.9948125985717383E-2</c:v>
                </c:pt>
                <c:pt idx="1111">
                  <c:v>-2.4139308959055989E-2</c:v>
                </c:pt>
                <c:pt idx="1112">
                  <c:v>-3.0046635030801485E-2</c:v>
                </c:pt>
                <c:pt idx="1113">
                  <c:v>-3.8090011240406968E-3</c:v>
                </c:pt>
                <c:pt idx="1114">
                  <c:v>4.6321565173431094E-3</c:v>
                </c:pt>
                <c:pt idx="1115">
                  <c:v>-4.2370336728740229E-2</c:v>
                </c:pt>
                <c:pt idx="1116">
                  <c:v>2.6011410256410249E-2</c:v>
                </c:pt>
                <c:pt idx="1117">
                  <c:v>3.8541606662294142E-2</c:v>
                </c:pt>
                <c:pt idx="1118">
                  <c:v>-5.6883509374885857E-2</c:v>
                </c:pt>
                <c:pt idx="1119">
                  <c:v>-5.0987243559359616E-2</c:v>
                </c:pt>
                <c:pt idx="1120">
                  <c:v>-2.1867086856051744E-2</c:v>
                </c:pt>
                <c:pt idx="1121">
                  <c:v>1.2048399639543772E-2</c:v>
                </c:pt>
                <c:pt idx="1122">
                  <c:v>8.2383641919066431E-3</c:v>
                </c:pt>
                <c:pt idx="1123">
                  <c:v>-4.1768291905458318E-2</c:v>
                </c:pt>
                <c:pt idx="1124">
                  <c:v>5.2334838193550358E-2</c:v>
                </c:pt>
                <c:pt idx="1125">
                  <c:v>4.4077676264937686E-2</c:v>
                </c:pt>
                <c:pt idx="1126">
                  <c:v>1.4512954072131261E-2</c:v>
                </c:pt>
                <c:pt idx="1127">
                  <c:v>-1.8354298964524795E-3</c:v>
                </c:pt>
                <c:pt idx="1128">
                  <c:v>5.0097561586315932E-2</c:v>
                </c:pt>
                <c:pt idx="1129">
                  <c:v>-1.9582937926640051E-2</c:v>
                </c:pt>
                <c:pt idx="1130">
                  <c:v>-5.7195460318835573E-2</c:v>
                </c:pt>
                <c:pt idx="1131">
                  <c:v>-2.5987006507592177E-2</c:v>
                </c:pt>
                <c:pt idx="1132">
                  <c:v>1.1090842525741433E-2</c:v>
                </c:pt>
                <c:pt idx="1133">
                  <c:v>-1.7621145374449341E-2</c:v>
                </c:pt>
                <c:pt idx="1134">
                  <c:v>3.48878878923767E-2</c:v>
                </c:pt>
                <c:pt idx="1135">
                  <c:v>1.3606027444345335E-2</c:v>
                </c:pt>
                <c:pt idx="1136">
                  <c:v>3.5966698323928688E-2</c:v>
                </c:pt>
                <c:pt idx="1137">
                  <c:v>4.0316390158269926E-2</c:v>
                </c:pt>
                <c:pt idx="1138">
                  <c:v>-6.0517521995633386E-2</c:v>
                </c:pt>
                <c:pt idx="1139">
                  <c:v>-4.7907214770818995E-2</c:v>
                </c:pt>
                <c:pt idx="1140">
                  <c:v>4.1670363636363672E-2</c:v>
                </c:pt>
                <c:pt idx="1141">
                  <c:v>2.1725863824198034E-2</c:v>
                </c:pt>
                <c:pt idx="1142">
                  <c:v>2.0569420833333279E-2</c:v>
                </c:pt>
                <c:pt idx="1143">
                  <c:v>2.5859338386266875E-4</c:v>
                </c:pt>
                <c:pt idx="1144">
                  <c:v>7.2789387755102433E-3</c:v>
                </c:pt>
                <c:pt idx="1145">
                  <c:v>3.3727292936386988E-2</c:v>
                </c:pt>
                <c:pt idx="1146">
                  <c:v>8.2762738696518873E-2</c:v>
                </c:pt>
                <c:pt idx="1147">
                  <c:v>-1.4493251703376887E-2</c:v>
                </c:pt>
                <c:pt idx="1148">
                  <c:v>-2.0951468164101365E-2</c:v>
                </c:pt>
                <c:pt idx="1149">
                  <c:v>-1.0143349824715616E-2</c:v>
                </c:pt>
                <c:pt idx="1150">
                  <c:v>6.1622694830542432E-2</c:v>
                </c:pt>
                <c:pt idx="1151">
                  <c:v>2.2613578942651813E-3</c:v>
                </c:pt>
                <c:pt idx="1152">
                  <c:v>7.3304806271258738E-2</c:v>
                </c:pt>
                <c:pt idx="1153">
                  <c:v>-2.4141749680506305E-2</c:v>
                </c:pt>
                <c:pt idx="1154">
                  <c:v>3.7403229921283219E-2</c:v>
                </c:pt>
                <c:pt idx="1155">
                  <c:v>1.9672131147540985E-2</c:v>
                </c:pt>
                <c:pt idx="1156">
                  <c:v>-2.678452411575568E-2</c:v>
                </c:pt>
                <c:pt idx="1157">
                  <c:v>-2.5341172466926822E-2</c:v>
                </c:pt>
                <c:pt idx="1158">
                  <c:v>-1.5954796610169446E-2</c:v>
                </c:pt>
                <c:pt idx="1159">
                  <c:v>2.3332764426024468E-2</c:v>
                </c:pt>
                <c:pt idx="1160">
                  <c:v>-1.8626962745782846E-3</c:v>
                </c:pt>
                <c:pt idx="1161">
                  <c:v>-2.3933763302976675E-2</c:v>
                </c:pt>
                <c:pt idx="1162">
                  <c:v>4.274123739443661E-2</c:v>
                </c:pt>
                <c:pt idx="1163">
                  <c:v>3.2738270405186419E-2</c:v>
                </c:pt>
                <c:pt idx="1164">
                  <c:v>-2.6534724972311474E-2</c:v>
                </c:pt>
                <c:pt idx="1165">
                  <c:v>8.5806249150390985E-3</c:v>
                </c:pt>
                <c:pt idx="1166">
                  <c:v>-2.2875816993464051E-2</c:v>
                </c:pt>
                <c:pt idx="1167">
                  <c:v>-2.3701237458194069E-2</c:v>
                </c:pt>
                <c:pt idx="1168">
                  <c:v>-1.5757793588937698E-3</c:v>
                </c:pt>
                <c:pt idx="1169">
                  <c:v>2.0963853153866233E-2</c:v>
                </c:pt>
                <c:pt idx="1170">
                  <c:v>1.6119799091906809E-2</c:v>
                </c:pt>
                <c:pt idx="1171">
                  <c:v>-1.6305041158141246E-2</c:v>
                </c:pt>
                <c:pt idx="1172">
                  <c:v>-4.9087201504926931E-2</c:v>
                </c:pt>
                <c:pt idx="1173">
                  <c:v>1.7819920912417252E-2</c:v>
                </c:pt>
                <c:pt idx="1174">
                  <c:v>-2.5184979768384682E-2</c:v>
                </c:pt>
                <c:pt idx="1175">
                  <c:v>-2.8650873577273066E-2</c:v>
                </c:pt>
                <c:pt idx="1176">
                  <c:v>3.1146894140837853E-2</c:v>
                </c:pt>
                <c:pt idx="1177">
                  <c:v>-2.9850264315110477E-2</c:v>
                </c:pt>
                <c:pt idx="1178">
                  <c:v>1.5403146940816557E-3</c:v>
                </c:pt>
                <c:pt idx="1179">
                  <c:v>3.0025565067179006E-2</c:v>
                </c:pt>
                <c:pt idx="1180">
                  <c:v>3.6864647857716933E-2</c:v>
                </c:pt>
                <c:pt idx="1181">
                  <c:v>3.1028174295038145E-2</c:v>
                </c:pt>
                <c:pt idx="1182">
                  <c:v>-2.6004279642177948E-2</c:v>
                </c:pt>
                <c:pt idx="1183">
                  <c:v>-2.2533424838513823E-3</c:v>
                </c:pt>
                <c:pt idx="1184">
                  <c:v>3.2815484971786511E-2</c:v>
                </c:pt>
                <c:pt idx="1185">
                  <c:v>-7.3551406275613766E-3</c:v>
                </c:pt>
                <c:pt idx="1186">
                  <c:v>1.6021195021253729E-3</c:v>
                </c:pt>
                <c:pt idx="1187">
                  <c:v>2.2726542340318571E-2</c:v>
                </c:pt>
                <c:pt idx="1188">
                  <c:v>4.4964484116326907E-3</c:v>
                </c:pt>
                <c:pt idx="1189">
                  <c:v>-2.7344460585487229E-2</c:v>
                </c:pt>
                <c:pt idx="1190">
                  <c:v>-5.5926064959951255E-2</c:v>
                </c:pt>
                <c:pt idx="1191">
                  <c:v>-3.9775368819461809E-2</c:v>
                </c:pt>
                <c:pt idx="1192">
                  <c:v>4.4182060752554014E-2</c:v>
                </c:pt>
                <c:pt idx="1193">
                  <c:v>-2.6775965709919481E-3</c:v>
                </c:pt>
                <c:pt idx="1194">
                  <c:v>-1.1303412981999127E-3</c:v>
                </c:pt>
                <c:pt idx="1195">
                  <c:v>-5.8742450886177397E-2</c:v>
                </c:pt>
                <c:pt idx="1196">
                  <c:v>-4.3772287291503724E-2</c:v>
                </c:pt>
                <c:pt idx="1197">
                  <c:v>-1.563849115913556E-2</c:v>
                </c:pt>
                <c:pt idx="1198">
                  <c:v>-2.1994287530028925E-2</c:v>
                </c:pt>
                <c:pt idx="1199">
                  <c:v>-2.2733737862408475E-2</c:v>
                </c:pt>
                <c:pt idx="1200">
                  <c:v>-2.2970263757348282E-2</c:v>
                </c:pt>
                <c:pt idx="1201">
                  <c:v>-4.2788787357537925E-2</c:v>
                </c:pt>
                <c:pt idx="1202">
                  <c:v>-1.3307712647496934E-2</c:v>
                </c:pt>
                <c:pt idx="1203">
                  <c:v>-2.5435596634110789E-2</c:v>
                </c:pt>
                <c:pt idx="1204">
                  <c:v>-3.2647559256512727E-2</c:v>
                </c:pt>
                <c:pt idx="1205">
                  <c:v>7.5420027718386545E-2</c:v>
                </c:pt>
                <c:pt idx="1206">
                  <c:v>-6.2363297673391729E-2</c:v>
                </c:pt>
                <c:pt idx="1207">
                  <c:v>9.2649055649130535E-2</c:v>
                </c:pt>
                <c:pt idx="1208">
                  <c:v>-4.2265782135076237E-2</c:v>
                </c:pt>
                <c:pt idx="1209">
                  <c:v>-5.2411300467543671E-2</c:v>
                </c:pt>
                <c:pt idx="1210">
                  <c:v>-8.9302909973607743E-3</c:v>
                </c:pt>
                <c:pt idx="1211">
                  <c:v>-2.9066515154214305E-3</c:v>
                </c:pt>
                <c:pt idx="1212">
                  <c:v>2.079486373742084E-2</c:v>
                </c:pt>
                <c:pt idx="1213">
                  <c:v>4.4264577507912989E-2</c:v>
                </c:pt>
                <c:pt idx="1214">
                  <c:v>4.726531578665407E-2</c:v>
                </c:pt>
                <c:pt idx="1215">
                  <c:v>-1.9019062209704309E-2</c:v>
                </c:pt>
                <c:pt idx="1216">
                  <c:v>3.5049157987111583E-3</c:v>
                </c:pt>
                <c:pt idx="1217">
                  <c:v>3.4749550954953398E-2</c:v>
                </c:pt>
                <c:pt idx="1218">
                  <c:v>-3.422349881362742E-2</c:v>
                </c:pt>
                <c:pt idx="1219">
                  <c:v>-6.4944224272737425E-2</c:v>
                </c:pt>
                <c:pt idx="1220">
                  <c:v>5.3179432942943618E-2</c:v>
                </c:pt>
                <c:pt idx="1221">
                  <c:v>-6.2668515831037372E-2</c:v>
                </c:pt>
                <c:pt idx="1222">
                  <c:v>-7.0117375608455532E-2</c:v>
                </c:pt>
                <c:pt idx="1223">
                  <c:v>-1.6699334775810006E-2</c:v>
                </c:pt>
                <c:pt idx="1224">
                  <c:v>-4.6126690670546195E-3</c:v>
                </c:pt>
                <c:pt idx="1225">
                  <c:v>-2.0537093855832311E-2</c:v>
                </c:pt>
                <c:pt idx="1226">
                  <c:v>3.6397870967741934E-2</c:v>
                </c:pt>
                <c:pt idx="1227">
                  <c:v>1.6133220602101615E-2</c:v>
                </c:pt>
                <c:pt idx="1228">
                  <c:v>-2.2309627774412234E-2</c:v>
                </c:pt>
                <c:pt idx="1229">
                  <c:v>-3.9423467166818174E-2</c:v>
                </c:pt>
                <c:pt idx="1230">
                  <c:v>5.9251791613598578E-3</c:v>
                </c:pt>
                <c:pt idx="1231">
                  <c:v>-4.9716275875985781E-2</c:v>
                </c:pt>
                <c:pt idx="1232">
                  <c:v>-4.1057723933202457E-2</c:v>
                </c:pt>
                <c:pt idx="1233">
                  <c:v>2.9294916998905338E-2</c:v>
                </c:pt>
                <c:pt idx="1234">
                  <c:v>6.6198021182311773E-2</c:v>
                </c:pt>
                <c:pt idx="1235">
                  <c:v>-2.7558581298590616E-2</c:v>
                </c:pt>
                <c:pt idx="1236">
                  <c:v>2.7950643500475117E-2</c:v>
                </c:pt>
                <c:pt idx="1237">
                  <c:v>-1.383865036383993E-2</c:v>
                </c:pt>
                <c:pt idx="1238">
                  <c:v>8.0304826849387709E-2</c:v>
                </c:pt>
                <c:pt idx="1239">
                  <c:v>-2.6892647382863347E-2</c:v>
                </c:pt>
                <c:pt idx="1240">
                  <c:v>-1.2201465284187488E-2</c:v>
                </c:pt>
                <c:pt idx="1241">
                  <c:v>-4.3391052117915392E-2</c:v>
                </c:pt>
                <c:pt idx="1242">
                  <c:v>-3.4157388620696415E-2</c:v>
                </c:pt>
                <c:pt idx="1243">
                  <c:v>-1.6168668320680316E-2</c:v>
                </c:pt>
                <c:pt idx="1244">
                  <c:v>9.5238038825286239E-3</c:v>
                </c:pt>
                <c:pt idx="1245">
                  <c:v>1.3000518016578843E-2</c:v>
                </c:pt>
                <c:pt idx="1246">
                  <c:v>-6.9847300289133368E-3</c:v>
                </c:pt>
                <c:pt idx="1247">
                  <c:v>-8.9323471416580008E-2</c:v>
                </c:pt>
                <c:pt idx="1248">
                  <c:v>-3.6483503924646825E-2</c:v>
                </c:pt>
                <c:pt idx="1249">
                  <c:v>4.0406653540059241E-2</c:v>
                </c:pt>
                <c:pt idx="1250">
                  <c:v>-3.5329485312762934E-2</c:v>
                </c:pt>
                <c:pt idx="1251">
                  <c:v>-5.1623357142857117E-2</c:v>
                </c:pt>
                <c:pt idx="1252">
                  <c:v>-4.5943217132285781E-2</c:v>
                </c:pt>
                <c:pt idx="1253">
                  <c:v>-2.3970116950484292E-2</c:v>
                </c:pt>
                <c:pt idx="1254">
                  <c:v>-7.0808801470588253E-2</c:v>
                </c:pt>
                <c:pt idx="1255">
                  <c:v>-7.019073189386564E-2</c:v>
                </c:pt>
                <c:pt idx="1256">
                  <c:v>-6.0851080851063832E-2</c:v>
                </c:pt>
                <c:pt idx="1257">
                  <c:v>9.0983245871921123E-2</c:v>
                </c:pt>
                <c:pt idx="1258">
                  <c:v>-3.654805246738202E-3</c:v>
                </c:pt>
                <c:pt idx="1259">
                  <c:v>-1.2338441325680067E-2</c:v>
                </c:pt>
                <c:pt idx="1260">
                  <c:v>-7.9007342964401595E-2</c:v>
                </c:pt>
                <c:pt idx="1261">
                  <c:v>1.2831096940417067E-2</c:v>
                </c:pt>
                <c:pt idx="1262">
                  <c:v>-6.7957667759340007E-2</c:v>
                </c:pt>
                <c:pt idx="1263">
                  <c:v>0.15495144660194171</c:v>
                </c:pt>
                <c:pt idx="1264">
                  <c:v>1.7737063027379454E-2</c:v>
                </c:pt>
                <c:pt idx="1265">
                  <c:v>8.4248451309160508E-3</c:v>
                </c:pt>
                <c:pt idx="1266">
                  <c:v>3.8496356409086444E-3</c:v>
                </c:pt>
                <c:pt idx="1267">
                  <c:v>-4.9037166270188663E-2</c:v>
                </c:pt>
                <c:pt idx="1268">
                  <c:v>7.8507025006254116E-2</c:v>
                </c:pt>
                <c:pt idx="1269">
                  <c:v>8.6396191401659397E-2</c:v>
                </c:pt>
                <c:pt idx="1270">
                  <c:v>-6.8101904922406392E-2</c:v>
                </c:pt>
                <c:pt idx="1271">
                  <c:v>1.115818778629279E-2</c:v>
                </c:pt>
                <c:pt idx="1272">
                  <c:v>5.5875057438027627E-2</c:v>
                </c:pt>
                <c:pt idx="1273">
                  <c:v>5.2476670805794996E-2</c:v>
                </c:pt>
                <c:pt idx="1274">
                  <c:v>-7.622349650349745E-3</c:v>
                </c:pt>
                <c:pt idx="1275">
                  <c:v>0.12726373399298904</c:v>
                </c:pt>
                <c:pt idx="1276">
                  <c:v>1.537783324762247E-2</c:v>
                </c:pt>
                <c:pt idx="1277">
                  <c:v>9.6164567340712798E-2</c:v>
                </c:pt>
              </c:numCache>
            </c:numRef>
          </c:val>
          <c:smooth val="0"/>
          <c:extLst>
            <c:ext xmlns:c16="http://schemas.microsoft.com/office/drawing/2014/chart" uri="{C3380CC4-5D6E-409C-BE32-E72D297353CC}">
              <c16:uniqueId val="{00000000-53EE-44B8-9EB1-F1F46C88E60C}"/>
            </c:ext>
          </c:extLst>
        </c:ser>
        <c:ser>
          <c:idx val="1"/>
          <c:order val="1"/>
          <c:tx>
            <c:strRef>
              <c:f>combined!$H$1</c:f>
              <c:strCache>
                <c:ptCount val="1"/>
                <c:pt idx="0">
                  <c:v>SP%chng</c:v>
                </c:pt>
              </c:strCache>
            </c:strRef>
          </c:tx>
          <c:spPr>
            <a:ln w="28575" cap="rnd">
              <a:solidFill>
                <a:schemeClr val="accent2"/>
              </a:solidFill>
              <a:round/>
            </a:ln>
            <a:effectLst/>
          </c:spPr>
          <c:marker>
            <c:symbol val="none"/>
          </c:marker>
          <c:val>
            <c:numRef>
              <c:f>combined!$H$2:$H$1342</c:f>
              <c:numCache>
                <c:formatCode>General</c:formatCode>
                <c:ptCount val="1341"/>
                <c:pt idx="0">
                  <c:v>0</c:v>
                </c:pt>
                <c:pt idx="1">
                  <c:v>5.2337972830216253E-3</c:v>
                </c:pt>
                <c:pt idx="2">
                  <c:v>7.8917078229403925E-3</c:v>
                </c:pt>
                <c:pt idx="3">
                  <c:v>4.4007864300542165E-3</c:v>
                </c:pt>
                <c:pt idx="4">
                  <c:v>4.1346571042087258E-3</c:v>
                </c:pt>
                <c:pt idx="5">
                  <c:v>3.082347382003896E-3</c:v>
                </c:pt>
                <c:pt idx="6">
                  <c:v>-2.0396641838611239E-3</c:v>
                </c:pt>
                <c:pt idx="7">
                  <c:v>2.6952709255820507E-3</c:v>
                </c:pt>
                <c:pt idx="8">
                  <c:v>6.2125926835079441E-3</c:v>
                </c:pt>
                <c:pt idx="9">
                  <c:v>1.0282390602223754E-2</c:v>
                </c:pt>
                <c:pt idx="10">
                  <c:v>-5.0161760006320506E-3</c:v>
                </c:pt>
                <c:pt idx="11">
                  <c:v>6.2125321153298279E-3</c:v>
                </c:pt>
                <c:pt idx="12">
                  <c:v>7.1362306429678912E-5</c:v>
                </c:pt>
                <c:pt idx="13">
                  <c:v>2.3352176451323335E-3</c:v>
                </c:pt>
                <c:pt idx="14">
                  <c:v>9.1321140720623355E-3</c:v>
                </c:pt>
                <c:pt idx="15">
                  <c:v>3.6444531914444581E-3</c:v>
                </c:pt>
                <c:pt idx="16">
                  <c:v>2.8809938726168875E-4</c:v>
                </c:pt>
                <c:pt idx="17">
                  <c:v>4.3547276890451786E-4</c:v>
                </c:pt>
                <c:pt idx="18">
                  <c:v>6.8881812760050645E-3</c:v>
                </c:pt>
                <c:pt idx="19">
                  <c:v>-1.2175490867499396E-2</c:v>
                </c:pt>
                <c:pt idx="20">
                  <c:v>-1.1650855631773904E-4</c:v>
                </c:pt>
                <c:pt idx="21">
                  <c:v>-5.6667080899714308E-3</c:v>
                </c:pt>
                <c:pt idx="22">
                  <c:v>-2.6807456246528008E-3</c:v>
                </c:pt>
                <c:pt idx="23">
                  <c:v>-2.4756845891735362E-2</c:v>
                </c:pt>
                <c:pt idx="24">
                  <c:v>-4.8294694008673672E-2</c:v>
                </c:pt>
                <c:pt idx="25">
                  <c:v>2.8305988591389518E-2</c:v>
                </c:pt>
                <c:pt idx="26">
                  <c:v>-2.2122822633806201E-3</c:v>
                </c:pt>
                <c:pt idx="27">
                  <c:v>-3.1989637863308967E-2</c:v>
                </c:pt>
                <c:pt idx="28">
                  <c:v>1.3262539110647502E-2</c:v>
                </c:pt>
                <c:pt idx="29">
                  <c:v>3.5975165043627376E-3</c:v>
                </c:pt>
                <c:pt idx="30">
                  <c:v>1.8633001535148309E-3</c:v>
                </c:pt>
                <c:pt idx="31">
                  <c:v>2.2941189477641094E-2</c:v>
                </c:pt>
                <c:pt idx="32">
                  <c:v>5.0162441238806353E-3</c:v>
                </c:pt>
                <c:pt idx="33">
                  <c:v>-1.524059948806309E-3</c:v>
                </c:pt>
                <c:pt idx="34">
                  <c:v>-9.0423557174505753E-4</c:v>
                </c:pt>
                <c:pt idx="35">
                  <c:v>-3.7300492174644987E-3</c:v>
                </c:pt>
                <c:pt idx="36">
                  <c:v>1.9810000736431655E-3</c:v>
                </c:pt>
                <c:pt idx="37">
                  <c:v>1.5075960063393637E-2</c:v>
                </c:pt>
                <c:pt idx="38">
                  <c:v>8.3008146163390563E-3</c:v>
                </c:pt>
                <c:pt idx="39">
                  <c:v>-9.6848695247985003E-3</c:v>
                </c:pt>
                <c:pt idx="40">
                  <c:v>-1.4201427508636649E-2</c:v>
                </c:pt>
                <c:pt idx="41">
                  <c:v>-2.1185532308594913E-2</c:v>
                </c:pt>
                <c:pt idx="42">
                  <c:v>8.2691174386250489E-3</c:v>
                </c:pt>
                <c:pt idx="43">
                  <c:v>1.7991487740735005E-2</c:v>
                </c:pt>
                <c:pt idx="44">
                  <c:v>-7.3795836438908125E-3</c:v>
                </c:pt>
                <c:pt idx="45">
                  <c:v>8.2590796816394349E-3</c:v>
                </c:pt>
                <c:pt idx="46">
                  <c:v>7.3231598562974653E-3</c:v>
                </c:pt>
                <c:pt idx="47">
                  <c:v>1.3484845227088703E-2</c:v>
                </c:pt>
                <c:pt idx="48">
                  <c:v>6.3388377364976731E-4</c:v>
                </c:pt>
                <c:pt idx="49">
                  <c:v>-6.5788050727093143E-3</c:v>
                </c:pt>
                <c:pt idx="50">
                  <c:v>-7.1852069695418257E-3</c:v>
                </c:pt>
                <c:pt idx="51">
                  <c:v>-1.3451757272128387E-3</c:v>
                </c:pt>
                <c:pt idx="52">
                  <c:v>-3.3523262006726739E-3</c:v>
                </c:pt>
                <c:pt idx="53">
                  <c:v>-9.6977956207067728E-3</c:v>
                </c:pt>
                <c:pt idx="54">
                  <c:v>-2.2099528911856095E-5</c:v>
                </c:pt>
                <c:pt idx="55">
                  <c:v>-8.7799476844419369E-3</c:v>
                </c:pt>
                <c:pt idx="56">
                  <c:v>-1.6870000869003438E-2</c:v>
                </c:pt>
                <c:pt idx="57">
                  <c:v>-1.0445339492622264E-2</c:v>
                </c:pt>
                <c:pt idx="58">
                  <c:v>1.8076376627417557E-2</c:v>
                </c:pt>
                <c:pt idx="59">
                  <c:v>-2.1548653927162709E-2</c:v>
                </c:pt>
                <c:pt idx="60">
                  <c:v>1.1895609334418369E-3</c:v>
                </c:pt>
                <c:pt idx="61">
                  <c:v>7.2300594277468584E-3</c:v>
                </c:pt>
                <c:pt idx="62">
                  <c:v>-1.5924881469965221E-2</c:v>
                </c:pt>
                <c:pt idx="63">
                  <c:v>-3.146236126375795E-3</c:v>
                </c:pt>
                <c:pt idx="64">
                  <c:v>2.7591293614715417E-2</c:v>
                </c:pt>
                <c:pt idx="65">
                  <c:v>-4.3615967828499157E-3</c:v>
                </c:pt>
                <c:pt idx="66">
                  <c:v>-1.0943076135382484E-2</c:v>
                </c:pt>
                <c:pt idx="67">
                  <c:v>8.0465128619130535E-3</c:v>
                </c:pt>
                <c:pt idx="68">
                  <c:v>2.0727034785864838E-3</c:v>
                </c:pt>
                <c:pt idx="69">
                  <c:v>3.7455300452553684E-3</c:v>
                </c:pt>
                <c:pt idx="70">
                  <c:v>8.6181777429116379E-3</c:v>
                </c:pt>
                <c:pt idx="71">
                  <c:v>-2.546721096588211E-3</c:v>
                </c:pt>
                <c:pt idx="72">
                  <c:v>8.4077928058408444E-3</c:v>
                </c:pt>
                <c:pt idx="73">
                  <c:v>6.4093339384749494E-3</c:v>
                </c:pt>
                <c:pt idx="74">
                  <c:v>-3.3133912837448628E-3</c:v>
                </c:pt>
                <c:pt idx="75">
                  <c:v>-3.1939863921323607E-3</c:v>
                </c:pt>
                <c:pt idx="76">
                  <c:v>-6.4139941690961556E-3</c:v>
                </c:pt>
                <c:pt idx="77">
                  <c:v>2.0143240823635076E-3</c:v>
                </c:pt>
                <c:pt idx="78">
                  <c:v>-1.7412293352359883E-2</c:v>
                </c:pt>
                <c:pt idx="79">
                  <c:v>6.3092791280900638E-3</c:v>
                </c:pt>
                <c:pt idx="80">
                  <c:v>8.9031086126922405E-3</c:v>
                </c:pt>
                <c:pt idx="81">
                  <c:v>2.6244077375295592E-3</c:v>
                </c:pt>
                <c:pt idx="82">
                  <c:v>-1.4964282471168757E-2</c:v>
                </c:pt>
                <c:pt idx="83">
                  <c:v>4.2498040870455368E-3</c:v>
                </c:pt>
                <c:pt idx="84">
                  <c:v>-9.9540348847827528E-3</c:v>
                </c:pt>
                <c:pt idx="85">
                  <c:v>-2.5291346392264241E-3</c:v>
                </c:pt>
                <c:pt idx="86">
                  <c:v>2.1971093219517047E-2</c:v>
                </c:pt>
                <c:pt idx="87">
                  <c:v>-3.774913304322398E-3</c:v>
                </c:pt>
                <c:pt idx="88">
                  <c:v>2.9348946275744451E-3</c:v>
                </c:pt>
                <c:pt idx="89">
                  <c:v>9.9444736083282529E-3</c:v>
                </c:pt>
                <c:pt idx="90">
                  <c:v>6.4935541925294146E-3</c:v>
                </c:pt>
                <c:pt idx="91">
                  <c:v>5.7586900714632558E-3</c:v>
                </c:pt>
                <c:pt idx="92">
                  <c:v>-7.3126142595976787E-3</c:v>
                </c:pt>
                <c:pt idx="93">
                  <c:v>-2.2008242953308076E-3</c:v>
                </c:pt>
                <c:pt idx="94">
                  <c:v>2.6068955881326118E-3</c:v>
                </c:pt>
                <c:pt idx="95">
                  <c:v>-8.6849320109670355E-4</c:v>
                </c:pt>
                <c:pt idx="96">
                  <c:v>6.5950376363151011E-3</c:v>
                </c:pt>
                <c:pt idx="97">
                  <c:v>1.0772950035423917E-3</c:v>
                </c:pt>
                <c:pt idx="98">
                  <c:v>-8.9757477947516665E-3</c:v>
                </c:pt>
                <c:pt idx="99">
                  <c:v>6.2103158619376611E-3</c:v>
                </c:pt>
                <c:pt idx="100">
                  <c:v>-2.6949625495668035E-3</c:v>
                </c:pt>
                <c:pt idx="101">
                  <c:v>-6.8352118767812699E-3</c:v>
                </c:pt>
                <c:pt idx="102">
                  <c:v>-9.9170006253641776E-4</c:v>
                </c:pt>
                <c:pt idx="103">
                  <c:v>6.8173966732574965E-3</c:v>
                </c:pt>
                <c:pt idx="104">
                  <c:v>-8.3863611284812605E-4</c:v>
                </c:pt>
                <c:pt idx="105">
                  <c:v>8.3781053153735695E-3</c:v>
                </c:pt>
                <c:pt idx="106">
                  <c:v>2.4704743747407509E-3</c:v>
                </c:pt>
                <c:pt idx="107">
                  <c:v>1.7397620993371337E-3</c:v>
                </c:pt>
                <c:pt idx="108">
                  <c:v>7.7806287930115414E-3</c:v>
                </c:pt>
                <c:pt idx="109">
                  <c:v>-3.253984323026639E-3</c:v>
                </c:pt>
                <c:pt idx="110">
                  <c:v>5.1579394139946661E-3</c:v>
                </c:pt>
                <c:pt idx="111">
                  <c:v>1.9457208500861835E-3</c:v>
                </c:pt>
                <c:pt idx="112">
                  <c:v>8.3932939733284988E-4</c:v>
                </c:pt>
                <c:pt idx="113">
                  <c:v>-1.6994765037492744E-3</c:v>
                </c:pt>
                <c:pt idx="114">
                  <c:v>-1.954798436161192E-3</c:v>
                </c:pt>
                <c:pt idx="115">
                  <c:v>-4.3351085946511615E-3</c:v>
                </c:pt>
                <c:pt idx="116">
                  <c:v>-5.0072492469139807E-3</c:v>
                </c:pt>
                <c:pt idx="117">
                  <c:v>6.3977355193465786E-3</c:v>
                </c:pt>
                <c:pt idx="118">
                  <c:v>-1.6249711116240252E-4</c:v>
                </c:pt>
                <c:pt idx="119">
                  <c:v>-3.0752067343043973E-3</c:v>
                </c:pt>
                <c:pt idx="120">
                  <c:v>-6.507615915769178E-3</c:v>
                </c:pt>
                <c:pt idx="121">
                  <c:v>-7.648450472425964E-3</c:v>
                </c:pt>
                <c:pt idx="122">
                  <c:v>2.3199985339661449E-3</c:v>
                </c:pt>
                <c:pt idx="123">
                  <c:v>-1.1027572637094207E-2</c:v>
                </c:pt>
                <c:pt idx="124">
                  <c:v>1.042854576056149E-2</c:v>
                </c:pt>
                <c:pt idx="125">
                  <c:v>-8.1997818813657527E-3</c:v>
                </c:pt>
                <c:pt idx="126">
                  <c:v>1.0361215686704995E-2</c:v>
                </c:pt>
                <c:pt idx="127">
                  <c:v>-3.3331008483255303E-3</c:v>
                </c:pt>
                <c:pt idx="128">
                  <c:v>4.9275298793137919E-3</c:v>
                </c:pt>
                <c:pt idx="129">
                  <c:v>1.366901809325486E-2</c:v>
                </c:pt>
                <c:pt idx="130">
                  <c:v>4.6403878704421118E-3</c:v>
                </c:pt>
                <c:pt idx="131">
                  <c:v>-3.1440884661596007E-3</c:v>
                </c:pt>
                <c:pt idx="132">
                  <c:v>1.1928972311848161E-3</c:v>
                </c:pt>
                <c:pt idx="133">
                  <c:v>4.9304058378293212E-3</c:v>
                </c:pt>
                <c:pt idx="134">
                  <c:v>1.5371636114060793E-4</c:v>
                </c:pt>
                <c:pt idx="135">
                  <c:v>-2.8752321337664039E-3</c:v>
                </c:pt>
                <c:pt idx="136">
                  <c:v>7.8289789602858997E-3</c:v>
                </c:pt>
                <c:pt idx="137">
                  <c:v>-7.0478434666847666E-4</c:v>
                </c:pt>
                <c:pt idx="138">
                  <c:v>-1.7186357882725246E-3</c:v>
                </c:pt>
                <c:pt idx="139">
                  <c:v>-1.921998306640936E-3</c:v>
                </c:pt>
                <c:pt idx="140">
                  <c:v>7.625820724080635E-3</c:v>
                </c:pt>
                <c:pt idx="141">
                  <c:v>-1.0469420419982817E-3</c:v>
                </c:pt>
                <c:pt idx="142">
                  <c:v>6.263467689887732E-3</c:v>
                </c:pt>
                <c:pt idx="143">
                  <c:v>2.4134958748922995E-3</c:v>
                </c:pt>
                <c:pt idx="144">
                  <c:v>-8.2830791060659482E-3</c:v>
                </c:pt>
                <c:pt idx="145">
                  <c:v>-3.2992493940698863E-3</c:v>
                </c:pt>
                <c:pt idx="146">
                  <c:v>4.0550551721449096E-3</c:v>
                </c:pt>
                <c:pt idx="147">
                  <c:v>-7.3880191967091551E-3</c:v>
                </c:pt>
                <c:pt idx="148">
                  <c:v>1.0298202585506136E-2</c:v>
                </c:pt>
                <c:pt idx="149">
                  <c:v>3.7566586510532633E-3</c:v>
                </c:pt>
                <c:pt idx="150">
                  <c:v>5.4728423765371959E-3</c:v>
                </c:pt>
                <c:pt idx="151">
                  <c:v>3.0453761039484558E-4</c:v>
                </c:pt>
                <c:pt idx="152">
                  <c:v>1.3999769003814619E-4</c:v>
                </c:pt>
                <c:pt idx="153">
                  <c:v>-6.4426362323435002E-3</c:v>
                </c:pt>
                <c:pt idx="154">
                  <c:v>-1.2132070281365473E-3</c:v>
                </c:pt>
                <c:pt idx="155">
                  <c:v>-2.6804532016917008E-3</c:v>
                </c:pt>
                <c:pt idx="156">
                  <c:v>2.4752912887324374E-5</c:v>
                </c:pt>
                <c:pt idx="157">
                  <c:v>1.232588364931002E-3</c:v>
                </c:pt>
                <c:pt idx="158">
                  <c:v>2.4239691084867489E-3</c:v>
                </c:pt>
                <c:pt idx="159">
                  <c:v>5.4696506221244643E-3</c:v>
                </c:pt>
                <c:pt idx="160">
                  <c:v>2.648951078276987E-3</c:v>
                </c:pt>
                <c:pt idx="161">
                  <c:v>-1.8175526653376511E-4</c:v>
                </c:pt>
                <c:pt idx="162">
                  <c:v>-2.4473042943191708E-4</c:v>
                </c:pt>
                <c:pt idx="163">
                  <c:v>7.1968836794939319E-4</c:v>
                </c:pt>
                <c:pt idx="164">
                  <c:v>7.7443330132527738E-3</c:v>
                </c:pt>
                <c:pt idx="165">
                  <c:v>5.7764221337606248E-3</c:v>
                </c:pt>
                <c:pt idx="166">
                  <c:v>-2.8614572057005997E-4</c:v>
                </c:pt>
                <c:pt idx="167">
                  <c:v>2.8601483701967603E-3</c:v>
                </c:pt>
                <c:pt idx="168">
                  <c:v>-3.6468773828048744E-3</c:v>
                </c:pt>
                <c:pt idx="169">
                  <c:v>-4.8671711035010992E-4</c:v>
                </c:pt>
                <c:pt idx="170">
                  <c:v>-1.8571097562240465E-3</c:v>
                </c:pt>
                <c:pt idx="171">
                  <c:v>-1.0212418300654541E-3</c:v>
                </c:pt>
                <c:pt idx="172">
                  <c:v>-7.1053530711998403E-3</c:v>
                </c:pt>
                <c:pt idx="173">
                  <c:v>4.5568284751455563E-3</c:v>
                </c:pt>
                <c:pt idx="174">
                  <c:v>-3.4197320629480417E-3</c:v>
                </c:pt>
                <c:pt idx="175">
                  <c:v>5.7888923896145467E-3</c:v>
                </c:pt>
                <c:pt idx="176">
                  <c:v>2.95493380741148E-3</c:v>
                </c:pt>
                <c:pt idx="177">
                  <c:v>3.2789931117060398E-3</c:v>
                </c:pt>
                <c:pt idx="178">
                  <c:v>-8.7815058044037769E-4</c:v>
                </c:pt>
                <c:pt idx="179">
                  <c:v>-4.5282522814228008E-3</c:v>
                </c:pt>
                <c:pt idx="180">
                  <c:v>5.4565471685130837E-3</c:v>
                </c:pt>
                <c:pt idx="181">
                  <c:v>4.4969911601415577E-3</c:v>
                </c:pt>
                <c:pt idx="182">
                  <c:v>5.7989076397118589E-3</c:v>
                </c:pt>
                <c:pt idx="183">
                  <c:v>-5.1098113168802743E-3</c:v>
                </c:pt>
                <c:pt idx="184">
                  <c:v>-2.7380850517644301E-5</c:v>
                </c:pt>
                <c:pt idx="185">
                  <c:v>-1.63525289854575E-3</c:v>
                </c:pt>
                <c:pt idx="186">
                  <c:v>-1.8305771641508859E-3</c:v>
                </c:pt>
                <c:pt idx="187">
                  <c:v>-5.5669529180107794E-4</c:v>
                </c:pt>
                <c:pt idx="188">
                  <c:v>5.5565237895081358E-3</c:v>
                </c:pt>
                <c:pt idx="189">
                  <c:v>-8.5163143853881306E-4</c:v>
                </c:pt>
                <c:pt idx="190">
                  <c:v>2.6912804559826834E-3</c:v>
                </c:pt>
                <c:pt idx="191">
                  <c:v>-4.2269683319917607E-3</c:v>
                </c:pt>
                <c:pt idx="192">
                  <c:v>-5.7914791871946456E-3</c:v>
                </c:pt>
                <c:pt idx="193">
                  <c:v>-8.6914819306835242E-3</c:v>
                </c:pt>
                <c:pt idx="194">
                  <c:v>1.7276609621475791E-3</c:v>
                </c:pt>
                <c:pt idx="195">
                  <c:v>-2.9959288771356438E-3</c:v>
                </c:pt>
                <c:pt idx="196">
                  <c:v>-3.4942219117207574E-2</c:v>
                </c:pt>
                <c:pt idx="197">
                  <c:v>-2.2847531528149487E-3</c:v>
                </c:pt>
                <c:pt idx="198">
                  <c:v>-2.4277904212632604E-3</c:v>
                </c:pt>
                <c:pt idx="199">
                  <c:v>1.1636941869500928E-3</c:v>
                </c:pt>
                <c:pt idx="200">
                  <c:v>1.5869572175966556E-2</c:v>
                </c:pt>
                <c:pt idx="201">
                  <c:v>-3.451106352605308E-3</c:v>
                </c:pt>
                <c:pt idx="202">
                  <c:v>-9.4896348976460185E-3</c:v>
                </c:pt>
                <c:pt idx="203">
                  <c:v>-6.2005667029560842E-4</c:v>
                </c:pt>
                <c:pt idx="204">
                  <c:v>-1.9444842577994309E-2</c:v>
                </c:pt>
                <c:pt idx="205">
                  <c:v>6.1507668369936083E-3</c:v>
                </c:pt>
                <c:pt idx="206">
                  <c:v>-2.354871994257678E-2</c:v>
                </c:pt>
                <c:pt idx="207">
                  <c:v>-2.6313224831887661E-3</c:v>
                </c:pt>
                <c:pt idx="208">
                  <c:v>5.5132052261755958E-3</c:v>
                </c:pt>
                <c:pt idx="209">
                  <c:v>-1.589363345804878E-2</c:v>
                </c:pt>
                <c:pt idx="210">
                  <c:v>2.3994677705499731E-2</c:v>
                </c:pt>
                <c:pt idx="211">
                  <c:v>4.4083338852950122E-3</c:v>
                </c:pt>
                <c:pt idx="212">
                  <c:v>1.0151341310167693E-2</c:v>
                </c:pt>
                <c:pt idx="213">
                  <c:v>-6.9983164427425215E-3</c:v>
                </c:pt>
                <c:pt idx="214">
                  <c:v>4.3930762489045429E-3</c:v>
                </c:pt>
                <c:pt idx="215">
                  <c:v>1.2879713639951992E-2</c:v>
                </c:pt>
                <c:pt idx="216">
                  <c:v>1.1491672546127039E-2</c:v>
                </c:pt>
                <c:pt idx="217">
                  <c:v>-4.3949751261587629E-3</c:v>
                </c:pt>
                <c:pt idx="218">
                  <c:v>-7.271272166204653E-3</c:v>
                </c:pt>
                <c:pt idx="219">
                  <c:v>-1.6072965696598836E-2</c:v>
                </c:pt>
                <c:pt idx="220">
                  <c:v>2.8671609627816605E-3</c:v>
                </c:pt>
                <c:pt idx="221">
                  <c:v>-1.6476580831031554E-2</c:v>
                </c:pt>
                <c:pt idx="222">
                  <c:v>9.2034695093689937E-3</c:v>
                </c:pt>
                <c:pt idx="223">
                  <c:v>4.4676534565721449E-3</c:v>
                </c:pt>
                <c:pt idx="224">
                  <c:v>-2.8682287350259881E-2</c:v>
                </c:pt>
                <c:pt idx="225">
                  <c:v>1.1814549203458099E-3</c:v>
                </c:pt>
                <c:pt idx="226">
                  <c:v>-9.2581340948444772E-3</c:v>
                </c:pt>
                <c:pt idx="227">
                  <c:v>6.267995486741236E-3</c:v>
                </c:pt>
                <c:pt idx="228">
                  <c:v>5.1731581417175784E-3</c:v>
                </c:pt>
                <c:pt idx="229">
                  <c:v>1.0291850117966085E-2</c:v>
                </c:pt>
                <c:pt idx="230">
                  <c:v>1.6631530488094494E-2</c:v>
                </c:pt>
                <c:pt idx="231">
                  <c:v>2.8855706855254601E-4</c:v>
                </c:pt>
                <c:pt idx="232">
                  <c:v>1.8899838738577236E-2</c:v>
                </c:pt>
                <c:pt idx="233">
                  <c:v>-2.9003425063703898E-3</c:v>
                </c:pt>
                <c:pt idx="234">
                  <c:v>-4.4647851894680179E-2</c:v>
                </c:pt>
                <c:pt idx="235">
                  <c:v>1.0311155369603827E-2</c:v>
                </c:pt>
                <c:pt idx="236">
                  <c:v>-2.2958272199965064E-2</c:v>
                </c:pt>
                <c:pt idx="237">
                  <c:v>1.2603023524643049E-2</c:v>
                </c:pt>
                <c:pt idx="238">
                  <c:v>-2.3361409659811362E-3</c:v>
                </c:pt>
                <c:pt idx="239">
                  <c:v>1.7677812464730883E-4</c:v>
                </c:pt>
                <c:pt idx="240">
                  <c:v>-1.1035563262450178E-2</c:v>
                </c:pt>
                <c:pt idx="241">
                  <c:v>-1.5026536717166781E-2</c:v>
                </c:pt>
                <c:pt idx="242">
                  <c:v>-1.2051252002031294E-2</c:v>
                </c:pt>
                <c:pt idx="243">
                  <c:v>-5.0450521191181593E-3</c:v>
                </c:pt>
                <c:pt idx="244">
                  <c:v>-2.0138018319669094E-2</c:v>
                </c:pt>
                <c:pt idx="245">
                  <c:v>-1.2732317127582713E-2</c:v>
                </c:pt>
                <c:pt idx="246">
                  <c:v>-2.7002032858999634E-2</c:v>
                </c:pt>
                <c:pt idx="247">
                  <c:v>-1.584346118690547E-2</c:v>
                </c:pt>
                <c:pt idx="248">
                  <c:v>3.2499488229273329E-2</c:v>
                </c:pt>
                <c:pt idx="249">
                  <c:v>2.2519079387058424E-2</c:v>
                </c:pt>
                <c:pt idx="250">
                  <c:v>6.8028844229982613E-5</c:v>
                </c:pt>
                <c:pt idx="251">
                  <c:v>-8.8737807635165759E-3</c:v>
                </c:pt>
                <c:pt idx="252">
                  <c:v>6.0034029984911376E-3</c:v>
                </c:pt>
                <c:pt idx="253">
                  <c:v>-7.1089951623268307E-3</c:v>
                </c:pt>
                <c:pt idx="254">
                  <c:v>2.4167754504833234E-2</c:v>
                </c:pt>
                <c:pt idx="255">
                  <c:v>1.2655221154857073E-2</c:v>
                </c:pt>
                <c:pt idx="256">
                  <c:v>4.6085271317828965E-3</c:v>
                </c:pt>
                <c:pt idx="257">
                  <c:v>-2.5218475933646194E-3</c:v>
                </c:pt>
                <c:pt idx="258">
                  <c:v>5.6411821754098193E-3</c:v>
                </c:pt>
                <c:pt idx="259">
                  <c:v>-3.0228925981762586E-3</c:v>
                </c:pt>
                <c:pt idx="260">
                  <c:v>1.852926385826453E-3</c:v>
                </c:pt>
                <c:pt idx="261">
                  <c:v>1.133951620613829E-2</c:v>
                </c:pt>
                <c:pt idx="262">
                  <c:v>-2.0963637478537372E-3</c:v>
                </c:pt>
                <c:pt idx="263">
                  <c:v>1.5837692879261556E-2</c:v>
                </c:pt>
                <c:pt idx="264">
                  <c:v>2.4869444820684633E-3</c:v>
                </c:pt>
                <c:pt idx="265">
                  <c:v>-5.4473648372600101E-3</c:v>
                </c:pt>
                <c:pt idx="266">
                  <c:v>-1.7583483651907174E-3</c:v>
                </c:pt>
                <c:pt idx="267">
                  <c:v>6.9992172918296961E-3</c:v>
                </c:pt>
                <c:pt idx="268">
                  <c:v>-4.7146092394243621E-3</c:v>
                </c:pt>
                <c:pt idx="269">
                  <c:v>-3.0247004601298065E-5</c:v>
                </c:pt>
                <c:pt idx="270">
                  <c:v>3.2898455694485339E-3</c:v>
                </c:pt>
                <c:pt idx="271">
                  <c:v>1.1867480422567163E-2</c:v>
                </c:pt>
                <c:pt idx="272">
                  <c:v>6.2279818822346652E-3</c:v>
                </c:pt>
                <c:pt idx="273">
                  <c:v>1.5407409596930408E-3</c:v>
                </c:pt>
                <c:pt idx="274">
                  <c:v>8.0085326608855065E-3</c:v>
                </c:pt>
                <c:pt idx="275">
                  <c:v>2.4533372333229871E-3</c:v>
                </c:pt>
                <c:pt idx="276">
                  <c:v>-6.4470309435406348E-3</c:v>
                </c:pt>
                <c:pt idx="277">
                  <c:v>-9.3486755114472325E-3</c:v>
                </c:pt>
                <c:pt idx="278">
                  <c:v>7.3882908125645049E-3</c:v>
                </c:pt>
                <c:pt idx="279">
                  <c:v>3.7500780501063449E-3</c:v>
                </c:pt>
                <c:pt idx="280">
                  <c:v>1.006799258262737E-2</c:v>
                </c:pt>
                <c:pt idx="281">
                  <c:v>-2.4785857481320144E-3</c:v>
                </c:pt>
                <c:pt idx="282">
                  <c:v>6.0646900269540997E-3</c:v>
                </c:pt>
                <c:pt idx="283">
                  <c:v>3.2643864109084013E-3</c:v>
                </c:pt>
                <c:pt idx="284">
                  <c:v>3.5155898598441845E-3</c:v>
                </c:pt>
                <c:pt idx="285">
                  <c:v>4.2802060253776652E-4</c:v>
                </c:pt>
                <c:pt idx="286">
                  <c:v>1.5463898988383771E-4</c:v>
                </c:pt>
                <c:pt idx="287">
                  <c:v>8.4440244619964824E-3</c:v>
                </c:pt>
                <c:pt idx="288">
                  <c:v>-4.2938589580139314E-3</c:v>
                </c:pt>
                <c:pt idx="289">
                  <c:v>-1.7434977578475793E-3</c:v>
                </c:pt>
                <c:pt idx="290">
                  <c:v>2.187862028399623E-4</c:v>
                </c:pt>
                <c:pt idx="291">
                  <c:v>3.6130111285030031E-3</c:v>
                </c:pt>
                <c:pt idx="292">
                  <c:v>5.7384068192881856E-3</c:v>
                </c:pt>
                <c:pt idx="293">
                  <c:v>-7.1428315816218944E-3</c:v>
                </c:pt>
                <c:pt idx="294">
                  <c:v>-1.4837273812211265E-3</c:v>
                </c:pt>
                <c:pt idx="295">
                  <c:v>-8.5811467795396321E-3</c:v>
                </c:pt>
                <c:pt idx="296">
                  <c:v>-1.3087787783022583E-2</c:v>
                </c:pt>
                <c:pt idx="297">
                  <c:v>6.1216839362209933E-3</c:v>
                </c:pt>
                <c:pt idx="298">
                  <c:v>1.425373294969398E-2</c:v>
                </c:pt>
                <c:pt idx="299">
                  <c:v>4.443206251919813E-3</c:v>
                </c:pt>
                <c:pt idx="300">
                  <c:v>3.7717319366064052E-3</c:v>
                </c:pt>
                <c:pt idx="301">
                  <c:v>1.4586646458819566E-4</c:v>
                </c:pt>
                <c:pt idx="302">
                  <c:v>4.187613591675847E-3</c:v>
                </c:pt>
                <c:pt idx="303">
                  <c:v>6.3891353018206707E-3</c:v>
                </c:pt>
                <c:pt idx="304">
                  <c:v>-3.3270465574604508E-3</c:v>
                </c:pt>
                <c:pt idx="305">
                  <c:v>-4.1209765508633291E-3</c:v>
                </c:pt>
                <c:pt idx="306">
                  <c:v>8.7185184143546823E-3</c:v>
                </c:pt>
                <c:pt idx="307">
                  <c:v>-1.7349723355781905E-2</c:v>
                </c:pt>
                <c:pt idx="308">
                  <c:v>5.9196632369357249E-3</c:v>
                </c:pt>
                <c:pt idx="309">
                  <c:v>2.5037947030201388E-3</c:v>
                </c:pt>
                <c:pt idx="310">
                  <c:v>-3.6733822168433503E-3</c:v>
                </c:pt>
                <c:pt idx="311">
                  <c:v>6.671923119079823E-3</c:v>
                </c:pt>
                <c:pt idx="312">
                  <c:v>7.1472953665446641E-3</c:v>
                </c:pt>
                <c:pt idx="313">
                  <c:v>6.8369453044374506E-3</c:v>
                </c:pt>
                <c:pt idx="314">
                  <c:v>2.7293999840061903E-3</c:v>
                </c:pt>
                <c:pt idx="315">
                  <c:v>-7.3069147770185832E-4</c:v>
                </c:pt>
                <c:pt idx="316">
                  <c:v>3.5261566625984942E-3</c:v>
                </c:pt>
                <c:pt idx="317">
                  <c:v>1.4886825505633389E-3</c:v>
                </c:pt>
                <c:pt idx="318">
                  <c:v>-6.5128976158641339E-4</c:v>
                </c:pt>
                <c:pt idx="319">
                  <c:v>-1.8081676424756407E-3</c:v>
                </c:pt>
                <c:pt idx="320">
                  <c:v>3.6480953829982092E-3</c:v>
                </c:pt>
                <c:pt idx="321">
                  <c:v>3.0818446943320444E-3</c:v>
                </c:pt>
                <c:pt idx="322">
                  <c:v>2.5650547395059814E-3</c:v>
                </c:pt>
                <c:pt idx="323">
                  <c:v>1.35290118327349E-3</c:v>
                </c:pt>
                <c:pt idx="324">
                  <c:v>1.2962785146979278E-3</c:v>
                </c:pt>
                <c:pt idx="325">
                  <c:v>-3.866001562924948E-3</c:v>
                </c:pt>
                <c:pt idx="326">
                  <c:v>-2.0801854573302371E-3</c:v>
                </c:pt>
                <c:pt idx="327">
                  <c:v>3.8522469149377086E-3</c:v>
                </c:pt>
                <c:pt idx="328">
                  <c:v>8.1833674164963257E-3</c:v>
                </c:pt>
                <c:pt idx="329">
                  <c:v>-1.7104872328004598E-3</c:v>
                </c:pt>
                <c:pt idx="330">
                  <c:v>-1.0868785054394634E-3</c:v>
                </c:pt>
                <c:pt idx="331">
                  <c:v>5.0228186276176749E-3</c:v>
                </c:pt>
                <c:pt idx="332">
                  <c:v>-1.1712073649877278E-3</c:v>
                </c:pt>
                <c:pt idx="333">
                  <c:v>5.145088794274371E-3</c:v>
                </c:pt>
                <c:pt idx="334">
                  <c:v>-1.0324554439182001E-2</c:v>
                </c:pt>
                <c:pt idx="335">
                  <c:v>2.4067922750503315E-3</c:v>
                </c:pt>
                <c:pt idx="336">
                  <c:v>-6.985482434880716E-3</c:v>
                </c:pt>
                <c:pt idx="337">
                  <c:v>1.421200605555153E-3</c:v>
                </c:pt>
                <c:pt idx="338">
                  <c:v>-1.1605738277058377E-2</c:v>
                </c:pt>
                <c:pt idx="339">
                  <c:v>-6.9129741524001278E-3</c:v>
                </c:pt>
                <c:pt idx="340">
                  <c:v>1.1386259648631775E-3</c:v>
                </c:pt>
                <c:pt idx="341">
                  <c:v>-8.0663617574880039E-3</c:v>
                </c:pt>
                <c:pt idx="342">
                  <c:v>-7.1167184375133556E-3</c:v>
                </c:pt>
                <c:pt idx="343">
                  <c:v>9.2186159311943169E-5</c:v>
                </c:pt>
                <c:pt idx="344">
                  <c:v>1.2402829329785023E-2</c:v>
                </c:pt>
                <c:pt idx="345">
                  <c:v>9.7950045476797296E-4</c:v>
                </c:pt>
                <c:pt idx="346">
                  <c:v>-5.8621927275029923E-3</c:v>
                </c:pt>
                <c:pt idx="347">
                  <c:v>4.2326262605027042E-3</c:v>
                </c:pt>
                <c:pt idx="348">
                  <c:v>7.1427070859854608E-4</c:v>
                </c:pt>
                <c:pt idx="349">
                  <c:v>-6.8248316706032109E-3</c:v>
                </c:pt>
                <c:pt idx="350">
                  <c:v>-1.5146112321309288E-3</c:v>
                </c:pt>
                <c:pt idx="351">
                  <c:v>-8.4098048430569794E-4</c:v>
                </c:pt>
                <c:pt idx="352">
                  <c:v>-1.42567870262522E-2</c:v>
                </c:pt>
                <c:pt idx="353">
                  <c:v>-1.1876825478840396E-3</c:v>
                </c:pt>
                <c:pt idx="354">
                  <c:v>-7.5158613958028172E-3</c:v>
                </c:pt>
                <c:pt idx="355">
                  <c:v>-5.313407449673414E-3</c:v>
                </c:pt>
                <c:pt idx="356">
                  <c:v>4.0215156516953615E-3</c:v>
                </c:pt>
                <c:pt idx="357">
                  <c:v>1.967644752296778E-2</c:v>
                </c:pt>
                <c:pt idx="358">
                  <c:v>3.6839183881266363E-3</c:v>
                </c:pt>
                <c:pt idx="359">
                  <c:v>8.5387697301312973E-3</c:v>
                </c:pt>
                <c:pt idx="360">
                  <c:v>1.142132419442588E-2</c:v>
                </c:pt>
                <c:pt idx="361">
                  <c:v>6.0070196709228058E-3</c:v>
                </c:pt>
                <c:pt idx="362">
                  <c:v>-7.1251903577511464E-3</c:v>
                </c:pt>
                <c:pt idx="363">
                  <c:v>1.2161150839846179E-3</c:v>
                </c:pt>
                <c:pt idx="364">
                  <c:v>2.009131154697494E-4</c:v>
                </c:pt>
                <c:pt idx="365">
                  <c:v>1.0139285405311312E-3</c:v>
                </c:pt>
                <c:pt idx="366">
                  <c:v>5.8347753989906239E-3</c:v>
                </c:pt>
                <c:pt idx="367">
                  <c:v>4.7388334389071047E-3</c:v>
                </c:pt>
                <c:pt idx="368">
                  <c:v>9.8487930566855605E-3</c:v>
                </c:pt>
                <c:pt idx="369">
                  <c:v>1.0532697081664395E-3</c:v>
                </c:pt>
                <c:pt idx="370">
                  <c:v>-4.3707774562751613E-4</c:v>
                </c:pt>
                <c:pt idx="371">
                  <c:v>-1.9146032629727516E-3</c:v>
                </c:pt>
                <c:pt idx="372">
                  <c:v>-6.735997429999978E-3</c:v>
                </c:pt>
                <c:pt idx="373">
                  <c:v>-2.1954611153354531E-3</c:v>
                </c:pt>
                <c:pt idx="374">
                  <c:v>4.5278798748014616E-3</c:v>
                </c:pt>
                <c:pt idx="375">
                  <c:v>1.2946715532356625E-2</c:v>
                </c:pt>
                <c:pt idx="376">
                  <c:v>-2.276820950800429E-3</c:v>
                </c:pt>
                <c:pt idx="377">
                  <c:v>4.5062590662440479E-3</c:v>
                </c:pt>
                <c:pt idx="378">
                  <c:v>2.067521152718463E-3</c:v>
                </c:pt>
                <c:pt idx="379">
                  <c:v>-1.5034717444635049E-3</c:v>
                </c:pt>
                <c:pt idx="380">
                  <c:v>-4.8052280881599177E-3</c:v>
                </c:pt>
                <c:pt idx="381">
                  <c:v>7.9550396413876831E-3</c:v>
                </c:pt>
                <c:pt idx="382">
                  <c:v>3.4404357885331172E-3</c:v>
                </c:pt>
                <c:pt idx="383">
                  <c:v>1.2452719620692279E-3</c:v>
                </c:pt>
                <c:pt idx="384">
                  <c:v>4.7849426734707578E-3</c:v>
                </c:pt>
                <c:pt idx="385">
                  <c:v>-1.8823888743181975E-3</c:v>
                </c:pt>
                <c:pt idx="386">
                  <c:v>-2.3393564274068086E-3</c:v>
                </c:pt>
                <c:pt idx="387">
                  <c:v>-8.8053523651586071E-3</c:v>
                </c:pt>
                <c:pt idx="388">
                  <c:v>8.4513324412668431E-3</c:v>
                </c:pt>
                <c:pt idx="389">
                  <c:v>-7.4884386957441602E-3</c:v>
                </c:pt>
                <c:pt idx="390">
                  <c:v>4.2774998831284008E-3</c:v>
                </c:pt>
                <c:pt idx="391">
                  <c:v>1.3438843259070219E-3</c:v>
                </c:pt>
                <c:pt idx="392">
                  <c:v>5.7985717411629754E-3</c:v>
                </c:pt>
                <c:pt idx="393">
                  <c:v>-9.9892143034936297E-4</c:v>
                </c:pt>
                <c:pt idx="394">
                  <c:v>3.7097408802202704E-3</c:v>
                </c:pt>
                <c:pt idx="395">
                  <c:v>-5.5890625935112164E-3</c:v>
                </c:pt>
                <c:pt idx="396">
                  <c:v>2.8379892713396057E-3</c:v>
                </c:pt>
                <c:pt idx="397">
                  <c:v>-1.2045686369248817E-2</c:v>
                </c:pt>
                <c:pt idx="398">
                  <c:v>-1.2371344135330708E-2</c:v>
                </c:pt>
                <c:pt idx="399">
                  <c:v>-1.5813972747380126E-2</c:v>
                </c:pt>
                <c:pt idx="400">
                  <c:v>-1.2893281792826851E-2</c:v>
                </c:pt>
                <c:pt idx="401">
                  <c:v>-8.8503314501591499E-4</c:v>
                </c:pt>
                <c:pt idx="402">
                  <c:v>1.2968672851761421E-2</c:v>
                </c:pt>
                <c:pt idx="403">
                  <c:v>1.1704447348755056E-2</c:v>
                </c:pt>
                <c:pt idx="404">
                  <c:v>-8.0631013357091684E-3</c:v>
                </c:pt>
                <c:pt idx="405">
                  <c:v>-9.1470188008554686E-3</c:v>
                </c:pt>
                <c:pt idx="406">
                  <c:v>4.6403952801341635E-3</c:v>
                </c:pt>
                <c:pt idx="407">
                  <c:v>-1.6847024102311953E-2</c:v>
                </c:pt>
                <c:pt idx="408">
                  <c:v>6.4717915063845118E-3</c:v>
                </c:pt>
                <c:pt idx="409">
                  <c:v>1.6729134917693012E-2</c:v>
                </c:pt>
                <c:pt idx="410">
                  <c:v>1.8944779223093444E-3</c:v>
                </c:pt>
                <c:pt idx="411">
                  <c:v>1.0369467905982619E-3</c:v>
                </c:pt>
                <c:pt idx="412">
                  <c:v>3.0365684729131578E-3</c:v>
                </c:pt>
                <c:pt idx="413">
                  <c:v>-6.8256689121181865E-3</c:v>
                </c:pt>
                <c:pt idx="414">
                  <c:v>-1.5477727003174502E-2</c:v>
                </c:pt>
                <c:pt idx="415">
                  <c:v>9.1388595090455549E-3</c:v>
                </c:pt>
                <c:pt idx="416">
                  <c:v>-1.1134876698540398E-2</c:v>
                </c:pt>
                <c:pt idx="417">
                  <c:v>1.6867271171706586E-2</c:v>
                </c:pt>
                <c:pt idx="418">
                  <c:v>9.0974399831126231E-3</c:v>
                </c:pt>
                <c:pt idx="419">
                  <c:v>-9.6527684676229793E-3</c:v>
                </c:pt>
                <c:pt idx="420">
                  <c:v>5.3544502456686922E-3</c:v>
                </c:pt>
                <c:pt idx="421">
                  <c:v>1.2136053502668323E-2</c:v>
                </c:pt>
                <c:pt idx="422">
                  <c:v>6.6200722738757184E-3</c:v>
                </c:pt>
                <c:pt idx="423">
                  <c:v>2.7104533149512988E-3</c:v>
                </c:pt>
                <c:pt idx="424">
                  <c:v>-5.8633259396634867E-3</c:v>
                </c:pt>
                <c:pt idx="425">
                  <c:v>3.4882823898758093E-3</c:v>
                </c:pt>
                <c:pt idx="426">
                  <c:v>9.1955016151116196E-3</c:v>
                </c:pt>
                <c:pt idx="427">
                  <c:v>1.0391041793235229E-3</c:v>
                </c:pt>
                <c:pt idx="428">
                  <c:v>-5.2729766620723409E-3</c:v>
                </c:pt>
                <c:pt idx="429">
                  <c:v>-2.4702320349029826E-4</c:v>
                </c:pt>
                <c:pt idx="430">
                  <c:v>1.9423621522571804E-3</c:v>
                </c:pt>
                <c:pt idx="431">
                  <c:v>2.943169587690551E-3</c:v>
                </c:pt>
                <c:pt idx="432">
                  <c:v>-6.4485676866928639E-4</c:v>
                </c:pt>
                <c:pt idx="433">
                  <c:v>-8.3526059996648482E-3</c:v>
                </c:pt>
                <c:pt idx="434">
                  <c:v>6.304893036640267E-3</c:v>
                </c:pt>
                <c:pt idx="435">
                  <c:v>-1.1481125878013013E-2</c:v>
                </c:pt>
                <c:pt idx="436">
                  <c:v>5.8210219946211172E-3</c:v>
                </c:pt>
                <c:pt idx="437">
                  <c:v>-8.7088465132866282E-5</c:v>
                </c:pt>
                <c:pt idx="438">
                  <c:v>-6.2014040787711899E-3</c:v>
                </c:pt>
                <c:pt idx="439">
                  <c:v>5.5702837761295214E-3</c:v>
                </c:pt>
                <c:pt idx="440">
                  <c:v>-2.01416858703902E-2</c:v>
                </c:pt>
                <c:pt idx="441">
                  <c:v>-1.3655047168830479E-2</c:v>
                </c:pt>
                <c:pt idx="442">
                  <c:v>1.1368620141439557E-2</c:v>
                </c:pt>
                <c:pt idx="443">
                  <c:v>8.7187481956233284E-3</c:v>
                </c:pt>
                <c:pt idx="444">
                  <c:v>-8.1598411176550898E-3</c:v>
                </c:pt>
                <c:pt idx="445">
                  <c:v>-3.1946686819415968E-3</c:v>
                </c:pt>
                <c:pt idx="446">
                  <c:v>2.5526374398246636E-3</c:v>
                </c:pt>
                <c:pt idx="447">
                  <c:v>1.5024957223420296E-2</c:v>
                </c:pt>
                <c:pt idx="448">
                  <c:v>9.2386228382795312E-4</c:v>
                </c:pt>
                <c:pt idx="449">
                  <c:v>2.6230743103501071E-3</c:v>
                </c:pt>
                <c:pt idx="450">
                  <c:v>5.3751572074602332E-3</c:v>
                </c:pt>
                <c:pt idx="451">
                  <c:v>3.6957180990212996E-3</c:v>
                </c:pt>
                <c:pt idx="452">
                  <c:v>-1.3113813216587592E-3</c:v>
                </c:pt>
                <c:pt idx="453">
                  <c:v>-1.2014096539944445E-4</c:v>
                </c:pt>
                <c:pt idx="454">
                  <c:v>4.7330713813593384E-3</c:v>
                </c:pt>
                <c:pt idx="455">
                  <c:v>-5.5844836857591651E-3</c:v>
                </c:pt>
                <c:pt idx="456">
                  <c:v>6.8893915973968186E-3</c:v>
                </c:pt>
                <c:pt idx="457">
                  <c:v>-3.8157772065580877E-3</c:v>
                </c:pt>
                <c:pt idx="458">
                  <c:v>9.4983048164319784E-3</c:v>
                </c:pt>
                <c:pt idx="459">
                  <c:v>1.0772915506738778E-3</c:v>
                </c:pt>
                <c:pt idx="460">
                  <c:v>1.4310434445050924E-3</c:v>
                </c:pt>
                <c:pt idx="461">
                  <c:v>2.34992943647652E-3</c:v>
                </c:pt>
                <c:pt idx="462">
                  <c:v>1.2521634237162734E-3</c:v>
                </c:pt>
                <c:pt idx="463">
                  <c:v>9.1719281835425711E-3</c:v>
                </c:pt>
                <c:pt idx="464">
                  <c:v>5.9724746819012769E-4</c:v>
                </c:pt>
                <c:pt idx="465">
                  <c:v>-1.8535982569673419E-3</c:v>
                </c:pt>
                <c:pt idx="466">
                  <c:v>3.8613290487266271E-3</c:v>
                </c:pt>
                <c:pt idx="467">
                  <c:v>-1.8726166328600347E-3</c:v>
                </c:pt>
                <c:pt idx="468">
                  <c:v>-2.9866929841934885E-4</c:v>
                </c:pt>
                <c:pt idx="469">
                  <c:v>2.8971151854154599E-3</c:v>
                </c:pt>
                <c:pt idx="470">
                  <c:v>-1.6535999844368241E-3</c:v>
                </c:pt>
                <c:pt idx="471">
                  <c:v>2.1256976462024312E-3</c:v>
                </c:pt>
                <c:pt idx="472">
                  <c:v>5.5245952276764118E-3</c:v>
                </c:pt>
                <c:pt idx="473">
                  <c:v>3.2040693926379473E-3</c:v>
                </c:pt>
                <c:pt idx="474">
                  <c:v>3.0504084797518629E-3</c:v>
                </c:pt>
                <c:pt idx="475">
                  <c:v>-4.1063872140137169E-3</c:v>
                </c:pt>
                <c:pt idx="476">
                  <c:v>-1.9848865526349044E-3</c:v>
                </c:pt>
                <c:pt idx="477">
                  <c:v>9.3848126733541153E-4</c:v>
                </c:pt>
                <c:pt idx="478">
                  <c:v>1.9342794087457017E-3</c:v>
                </c:pt>
                <c:pt idx="479">
                  <c:v>5.55369475413492E-3</c:v>
                </c:pt>
                <c:pt idx="480">
                  <c:v>3.382620831730469E-3</c:v>
                </c:pt>
                <c:pt idx="481">
                  <c:v>5.3698866922135202E-4</c:v>
                </c:pt>
                <c:pt idx="482">
                  <c:v>-1.0592108402118191E-3</c:v>
                </c:pt>
                <c:pt idx="483">
                  <c:v>-1.8280694821873368E-2</c:v>
                </c:pt>
                <c:pt idx="484">
                  <c:v>5.1844691477364738E-3</c:v>
                </c:pt>
                <c:pt idx="485">
                  <c:v>5.0365316859076609E-3</c:v>
                </c:pt>
                <c:pt idx="486">
                  <c:v>4.9160663812519078E-3</c:v>
                </c:pt>
                <c:pt idx="487">
                  <c:v>2.3043674765903751E-3</c:v>
                </c:pt>
                <c:pt idx="488">
                  <c:v>-2.0731271688099609E-3</c:v>
                </c:pt>
                <c:pt idx="489">
                  <c:v>1.2437215977034925E-4</c:v>
                </c:pt>
                <c:pt idx="490">
                  <c:v>1.7445395593445937E-3</c:v>
                </c:pt>
                <c:pt idx="491">
                  <c:v>8.0274106705824997E-3</c:v>
                </c:pt>
                <c:pt idx="492">
                  <c:v>5.3335343617191755E-3</c:v>
                </c:pt>
                <c:pt idx="493">
                  <c:v>3.6834199161294304E-3</c:v>
                </c:pt>
                <c:pt idx="494">
                  <c:v>-5.9464010190270616E-5</c:v>
                </c:pt>
                <c:pt idx="495">
                  <c:v>-9.0529771451479564E-4</c:v>
                </c:pt>
                <c:pt idx="496">
                  <c:v>9.6204856468309983E-3</c:v>
                </c:pt>
                <c:pt idx="497">
                  <c:v>8.431363432061668E-4</c:v>
                </c:pt>
                <c:pt idx="498">
                  <c:v>-1.8602055527147028E-4</c:v>
                </c:pt>
                <c:pt idx="499">
                  <c:v>5.4226574119980173E-4</c:v>
                </c:pt>
                <c:pt idx="500">
                  <c:v>6.168334241799996E-3</c:v>
                </c:pt>
                <c:pt idx="501">
                  <c:v>-2.203642491412236E-3</c:v>
                </c:pt>
                <c:pt idx="502">
                  <c:v>-7.7476222171076921E-3</c:v>
                </c:pt>
                <c:pt idx="503">
                  <c:v>9.0887517066451252E-3</c:v>
                </c:pt>
                <c:pt idx="504">
                  <c:v>-5.6751261483529254E-3</c:v>
                </c:pt>
                <c:pt idx="505">
                  <c:v>-2.7381081879069308E-3</c:v>
                </c:pt>
                <c:pt idx="506">
                  <c:v>7.498781563670222E-3</c:v>
                </c:pt>
                <c:pt idx="507">
                  <c:v>-1.0096986651598324E-3</c:v>
                </c:pt>
                <c:pt idx="508">
                  <c:v>8.4016374619951609E-3</c:v>
                </c:pt>
                <c:pt idx="509">
                  <c:v>4.8083222368143635E-3</c:v>
                </c:pt>
                <c:pt idx="510">
                  <c:v>-3.2649267989960152E-3</c:v>
                </c:pt>
                <c:pt idx="511">
                  <c:v>4.3283059643568567E-3</c:v>
                </c:pt>
                <c:pt idx="512">
                  <c:v>-9.3837496610575221E-4</c:v>
                </c:pt>
                <c:pt idx="513">
                  <c:v>6.267086894522148E-3</c:v>
                </c:pt>
                <c:pt idx="514">
                  <c:v>6.2250651390334914E-3</c:v>
                </c:pt>
                <c:pt idx="515">
                  <c:v>-7.9192298774767296E-4</c:v>
                </c:pt>
                <c:pt idx="516">
                  <c:v>2.6996834853844067E-3</c:v>
                </c:pt>
                <c:pt idx="517">
                  <c:v>-4.2976442877521665E-3</c:v>
                </c:pt>
                <c:pt idx="518">
                  <c:v>5.1993639554768619E-3</c:v>
                </c:pt>
                <c:pt idx="519">
                  <c:v>-2.6466204313923571E-2</c:v>
                </c:pt>
                <c:pt idx="520">
                  <c:v>2.5158585098376688E-3</c:v>
                </c:pt>
                <c:pt idx="521">
                  <c:v>1.0369483137049889E-2</c:v>
                </c:pt>
                <c:pt idx="522">
                  <c:v>-1.0136805416941829E-2</c:v>
                </c:pt>
                <c:pt idx="523">
                  <c:v>7.8846429213394482E-3</c:v>
                </c:pt>
                <c:pt idx="524">
                  <c:v>-1.4423641544538077E-2</c:v>
                </c:pt>
                <c:pt idx="525">
                  <c:v>1.3701720106931416E-2</c:v>
                </c:pt>
                <c:pt idx="526">
                  <c:v>1.3323668911338873E-2</c:v>
                </c:pt>
                <c:pt idx="527">
                  <c:v>5.9822058524569253E-3</c:v>
                </c:pt>
                <c:pt idx="528">
                  <c:v>-2.8121383644027979E-3</c:v>
                </c:pt>
                <c:pt idx="529">
                  <c:v>-5.2014899285171123E-3</c:v>
                </c:pt>
                <c:pt idx="530">
                  <c:v>1.4138989325196662E-2</c:v>
                </c:pt>
                <c:pt idx="531">
                  <c:v>1.3736834297582285E-3</c:v>
                </c:pt>
                <c:pt idx="532">
                  <c:v>-1.366647850500582E-3</c:v>
                </c:pt>
                <c:pt idx="533">
                  <c:v>3.6055984464547423E-3</c:v>
                </c:pt>
                <c:pt idx="534">
                  <c:v>-2.6832569515351447E-3</c:v>
                </c:pt>
                <c:pt idx="535">
                  <c:v>3.3576007502092685E-3</c:v>
                </c:pt>
                <c:pt idx="536">
                  <c:v>1.7749116241904312E-5</c:v>
                </c:pt>
                <c:pt idx="537">
                  <c:v>-5.9366165749143935E-3</c:v>
                </c:pt>
                <c:pt idx="538">
                  <c:v>-3.1584505204735949E-2</c:v>
                </c:pt>
                <c:pt idx="539">
                  <c:v>-5.7642315078390068E-3</c:v>
                </c:pt>
                <c:pt idx="540">
                  <c:v>-3.1542405809102191E-2</c:v>
                </c:pt>
                <c:pt idx="541">
                  <c:v>-2.5260078235712882E-2</c:v>
                </c:pt>
                <c:pt idx="542">
                  <c:v>-4.9929719908121589E-2</c:v>
                </c:pt>
                <c:pt idx="543">
                  <c:v>1.929206396169833E-2</c:v>
                </c:pt>
                <c:pt idx="544">
                  <c:v>3.9457961672361291E-2</c:v>
                </c:pt>
                <c:pt idx="545">
                  <c:v>-1.664942953295577E-2</c:v>
                </c:pt>
                <c:pt idx="546">
                  <c:v>9.737620704229873E-3</c:v>
                </c:pt>
                <c:pt idx="547">
                  <c:v>-4.1127885722022882E-2</c:v>
                </c:pt>
                <c:pt idx="548">
                  <c:v>-3.1534032382528644E-2</c:v>
                </c:pt>
                <c:pt idx="549">
                  <c:v>-1.7917312367601638E-2</c:v>
                </c:pt>
                <c:pt idx="550">
                  <c:v>4.289354473386145E-3</c:v>
                </c:pt>
                <c:pt idx="551">
                  <c:v>-7.4021422652668617E-2</c:v>
                </c:pt>
                <c:pt idx="552">
                  <c:v>-2.3684917061934228E-2</c:v>
                </c:pt>
                <c:pt idx="553">
                  <c:v>-2.447590080483444E-2</c:v>
                </c:pt>
                <c:pt idx="554">
                  <c:v>-3.418863319673833E-2</c:v>
                </c:pt>
                <c:pt idx="555">
                  <c:v>4.4490047198851405E-3</c:v>
                </c:pt>
                <c:pt idx="556">
                  <c:v>-1.7973828901850019E-2</c:v>
                </c:pt>
                <c:pt idx="557">
                  <c:v>1.5814534898064933E-2</c:v>
                </c:pt>
                <c:pt idx="558">
                  <c:v>-6.1653373844790485E-2</c:v>
                </c:pt>
                <c:pt idx="559">
                  <c:v>2.2918052925218823E-2</c:v>
                </c:pt>
                <c:pt idx="560">
                  <c:v>4.6110905414257608E-2</c:v>
                </c:pt>
                <c:pt idx="561">
                  <c:v>1.7399022104594021E-2</c:v>
                </c:pt>
                <c:pt idx="562">
                  <c:v>2.1354763739939796E-2</c:v>
                </c:pt>
                <c:pt idx="563">
                  <c:v>1.2153279822429747E-3</c:v>
                </c:pt>
                <c:pt idx="564">
                  <c:v>2.1306541119597365E-2</c:v>
                </c:pt>
                <c:pt idx="565">
                  <c:v>-4.667985012489597E-2</c:v>
                </c:pt>
                <c:pt idx="566">
                  <c:v>-1.6082715758132859E-2</c:v>
                </c:pt>
                <c:pt idx="567">
                  <c:v>2.2418208133857184E-2</c:v>
                </c:pt>
                <c:pt idx="568">
                  <c:v>2.4574522549917047E-2</c:v>
                </c:pt>
                <c:pt idx="569">
                  <c:v>5.8558048673616518E-2</c:v>
                </c:pt>
                <c:pt idx="570">
                  <c:v>-1.9981378026070796E-2</c:v>
                </c:pt>
                <c:pt idx="571">
                  <c:v>3.3125794475313122E-2</c:v>
                </c:pt>
                <c:pt idx="572">
                  <c:v>1.9658863020493573E-3</c:v>
                </c:pt>
                <c:pt idx="573">
                  <c:v>8.0710135111047281E-3</c:v>
                </c:pt>
                <c:pt idx="574">
                  <c:v>-3.3838405517162568E-3</c:v>
                </c:pt>
                <c:pt idx="575">
                  <c:v>1.3217401244580054E-3</c:v>
                </c:pt>
                <c:pt idx="576">
                  <c:v>1.5159564175722777E-2</c:v>
                </c:pt>
                <c:pt idx="577">
                  <c:v>1.1210210780076238E-3</c:v>
                </c:pt>
                <c:pt idx="578">
                  <c:v>-2.1836319174378126E-2</c:v>
                </c:pt>
                <c:pt idx="579">
                  <c:v>1.1047781655660473E-3</c:v>
                </c:pt>
                <c:pt idx="580">
                  <c:v>8.0165953843198516E-3</c:v>
                </c:pt>
                <c:pt idx="581">
                  <c:v>7.8929404402973717E-4</c:v>
                </c:pt>
                <c:pt idx="582">
                  <c:v>1.4716340006655884E-2</c:v>
                </c:pt>
                <c:pt idx="583">
                  <c:v>1.9007134118682024E-2</c:v>
                </c:pt>
                <c:pt idx="584">
                  <c:v>2.9124949459646524E-3</c:v>
                </c:pt>
                <c:pt idx="585">
                  <c:v>4.2478274665546942E-3</c:v>
                </c:pt>
                <c:pt idx="586">
                  <c:v>-2.1546901630830579E-2</c:v>
                </c:pt>
                <c:pt idx="587">
                  <c:v>-1.9211299427000231E-2</c:v>
                </c:pt>
                <c:pt idx="588">
                  <c:v>1.8777362594461913E-2</c:v>
                </c:pt>
                <c:pt idx="589">
                  <c:v>4.9459963789478707E-3</c:v>
                </c:pt>
                <c:pt idx="590">
                  <c:v>-1.6954687901717198E-3</c:v>
                </c:pt>
                <c:pt idx="591">
                  <c:v>1.0509380060024033E-2</c:v>
                </c:pt>
                <c:pt idx="592">
                  <c:v>2.2740836780474126E-3</c:v>
                </c:pt>
                <c:pt idx="593">
                  <c:v>8.1782616091171847E-3</c:v>
                </c:pt>
                <c:pt idx="594">
                  <c:v>-2.5695602716113094E-2</c:v>
                </c:pt>
                <c:pt idx="595">
                  <c:v>-2.5521194901486528E-2</c:v>
                </c:pt>
                <c:pt idx="596">
                  <c:v>1.2512588561635314E-2</c:v>
                </c:pt>
                <c:pt idx="597">
                  <c:v>2.8796853658034464E-2</c:v>
                </c:pt>
                <c:pt idx="598">
                  <c:v>1.1778511084959257E-2</c:v>
                </c:pt>
                <c:pt idx="599">
                  <c:v>1.7063748675358672E-3</c:v>
                </c:pt>
                <c:pt idx="600">
                  <c:v>5.4950420040740452E-3</c:v>
                </c:pt>
                <c:pt idx="601">
                  <c:v>-7.4286392700258254E-3</c:v>
                </c:pt>
                <c:pt idx="602">
                  <c:v>1.8651300897446054E-2</c:v>
                </c:pt>
                <c:pt idx="603">
                  <c:v>3.8366521313813484E-3</c:v>
                </c:pt>
                <c:pt idx="604">
                  <c:v>1.0162114612635038E-2</c:v>
                </c:pt>
                <c:pt idx="605">
                  <c:v>-7.0872050165775987E-3</c:v>
                </c:pt>
                <c:pt idx="606">
                  <c:v>4.4787710857647238E-3</c:v>
                </c:pt>
                <c:pt idx="607">
                  <c:v>8.4834800540332413E-3</c:v>
                </c:pt>
                <c:pt idx="608">
                  <c:v>1.1010358514311494E-2</c:v>
                </c:pt>
                <c:pt idx="609">
                  <c:v>4.0686986591934125E-3</c:v>
                </c:pt>
                <c:pt idx="610">
                  <c:v>1.6524223728127906E-2</c:v>
                </c:pt>
                <c:pt idx="611">
                  <c:v>1.1275281882047029E-2</c:v>
                </c:pt>
                <c:pt idx="612">
                  <c:v>4.1701417848207124E-3</c:v>
                </c:pt>
                <c:pt idx="613">
                  <c:v>3.111949262776389E-5</c:v>
                </c:pt>
                <c:pt idx="614">
                  <c:v>-2.8778337329879933E-2</c:v>
                </c:pt>
                <c:pt idx="615">
                  <c:v>-1.709192976971978E-2</c:v>
                </c:pt>
                <c:pt idx="616">
                  <c:v>-2.5813692480359061E-2</c:v>
                </c:pt>
                <c:pt idx="617">
                  <c:v>4.3832641328648926E-2</c:v>
                </c:pt>
                <c:pt idx="618">
                  <c:v>1.6357740272246715E-3</c:v>
                </c:pt>
                <c:pt idx="619">
                  <c:v>-1.1119923653293173E-2</c:v>
                </c:pt>
                <c:pt idx="620">
                  <c:v>1.2307780491610677E-2</c:v>
                </c:pt>
                <c:pt idx="621">
                  <c:v>-1.4823456415095523E-2</c:v>
                </c:pt>
                <c:pt idx="622">
                  <c:v>1.410775161691138E-2</c:v>
                </c:pt>
                <c:pt idx="623">
                  <c:v>-7.8024659645516718E-3</c:v>
                </c:pt>
                <c:pt idx="624">
                  <c:v>-2.2254316287008528E-2</c:v>
                </c:pt>
                <c:pt idx="625">
                  <c:v>8.6554731224781703E-3</c:v>
                </c:pt>
                <c:pt idx="626">
                  <c:v>-1.8091228023679819E-2</c:v>
                </c:pt>
                <c:pt idx="627">
                  <c:v>1.0363254868533104E-2</c:v>
                </c:pt>
                <c:pt idx="628">
                  <c:v>1.7939934061405399E-2</c:v>
                </c:pt>
                <c:pt idx="629">
                  <c:v>1.1998829382499205E-2</c:v>
                </c:pt>
                <c:pt idx="630">
                  <c:v>3.6922121263022072E-3</c:v>
                </c:pt>
                <c:pt idx="631">
                  <c:v>3.5213046828615389E-3</c:v>
                </c:pt>
                <c:pt idx="632">
                  <c:v>-4.2403118230803279E-3</c:v>
                </c:pt>
                <c:pt idx="633">
                  <c:v>7.2729104550448842E-3</c:v>
                </c:pt>
                <c:pt idx="634">
                  <c:v>-7.5179145241668511E-3</c:v>
                </c:pt>
                <c:pt idx="635">
                  <c:v>1.6414566875085843E-2</c:v>
                </c:pt>
                <c:pt idx="636">
                  <c:v>-2.0365412226887883E-2</c:v>
                </c:pt>
                <c:pt idx="637">
                  <c:v>2.6308284614287716E-2</c:v>
                </c:pt>
                <c:pt idx="638">
                  <c:v>-5.4919024049669895E-3</c:v>
                </c:pt>
                <c:pt idx="639">
                  <c:v>4.9159328951898012E-3</c:v>
                </c:pt>
                <c:pt idx="640">
                  <c:v>2.4811663963206549E-5</c:v>
                </c:pt>
                <c:pt idx="641">
                  <c:v>1.3532118512354221E-2</c:v>
                </c:pt>
                <c:pt idx="642">
                  <c:v>-4.1968010912911318E-3</c:v>
                </c:pt>
                <c:pt idx="643">
                  <c:v>5.1289261654704505E-3</c:v>
                </c:pt>
                <c:pt idx="644">
                  <c:v>-1.6485530886291455E-2</c:v>
                </c:pt>
                <c:pt idx="645">
                  <c:v>3.9132379248665096E-4</c:v>
                </c:pt>
                <c:pt idx="646">
                  <c:v>4.4615941155190615E-3</c:v>
                </c:pt>
                <c:pt idx="647">
                  <c:v>-2.1845427333742921E-3</c:v>
                </c:pt>
                <c:pt idx="648">
                  <c:v>1.4048072876700058E-3</c:v>
                </c:pt>
                <c:pt idx="649">
                  <c:v>1.1830176275435981E-2</c:v>
                </c:pt>
                <c:pt idx="650">
                  <c:v>5.4162383753110759E-3</c:v>
                </c:pt>
                <c:pt idx="651">
                  <c:v>5.0457153973344467E-4</c:v>
                </c:pt>
                <c:pt idx="652">
                  <c:v>8.2746271896109932E-3</c:v>
                </c:pt>
                <c:pt idx="653">
                  <c:v>1.7453214852084552E-3</c:v>
                </c:pt>
                <c:pt idx="654">
                  <c:v>5.0538165596323735E-3</c:v>
                </c:pt>
                <c:pt idx="655">
                  <c:v>4.7645439267707717E-3</c:v>
                </c:pt>
                <c:pt idx="656">
                  <c:v>4.2428953755408007E-3</c:v>
                </c:pt>
                <c:pt idx="657">
                  <c:v>-4.434563368360853E-3</c:v>
                </c:pt>
                <c:pt idx="658">
                  <c:v>5.1853718554973486E-3</c:v>
                </c:pt>
                <c:pt idx="659">
                  <c:v>-1.2735034108517819E-3</c:v>
                </c:pt>
                <c:pt idx="660">
                  <c:v>3.6085493040233173E-3</c:v>
                </c:pt>
                <c:pt idx="661">
                  <c:v>1.8246020123765402E-3</c:v>
                </c:pt>
                <c:pt idx="662">
                  <c:v>1.6123754977878486E-3</c:v>
                </c:pt>
                <c:pt idx="663">
                  <c:v>-9.5313764700281512E-3</c:v>
                </c:pt>
                <c:pt idx="664">
                  <c:v>7.5398477854466458E-3</c:v>
                </c:pt>
                <c:pt idx="665">
                  <c:v>9.3853584896828133E-3</c:v>
                </c:pt>
                <c:pt idx="666">
                  <c:v>5.1979801801538654E-3</c:v>
                </c:pt>
                <c:pt idx="667">
                  <c:v>4.0638034533633577E-3</c:v>
                </c:pt>
                <c:pt idx="668">
                  <c:v>1.009141670062037E-2</c:v>
                </c:pt>
                <c:pt idx="669">
                  <c:v>2.7327173511814159E-3</c:v>
                </c:pt>
                <c:pt idx="670">
                  <c:v>4.2852299179708874E-3</c:v>
                </c:pt>
                <c:pt idx="671">
                  <c:v>-6.5289784002006126E-4</c:v>
                </c:pt>
                <c:pt idx="672">
                  <c:v>1.024900106101998E-2</c:v>
                </c:pt>
                <c:pt idx="673">
                  <c:v>5.8854222187311178E-3</c:v>
                </c:pt>
                <c:pt idx="674">
                  <c:v>-3.2180912670836191E-2</c:v>
                </c:pt>
                <c:pt idx="675">
                  <c:v>-2.4235737926616544E-2</c:v>
                </c:pt>
                <c:pt idx="676">
                  <c:v>-6.1130861589044679E-4</c:v>
                </c:pt>
                <c:pt idx="677">
                  <c:v>1.2524321916684185E-2</c:v>
                </c:pt>
                <c:pt idx="678">
                  <c:v>-1.7854266710412542E-2</c:v>
                </c:pt>
                <c:pt idx="679">
                  <c:v>3.2287219493632125E-3</c:v>
                </c:pt>
                <c:pt idx="680">
                  <c:v>1.2961707647026047E-2</c:v>
                </c:pt>
                <c:pt idx="681">
                  <c:v>1.026022871515553E-3</c:v>
                </c:pt>
                <c:pt idx="682">
                  <c:v>-1.923295267803251E-2</c:v>
                </c:pt>
                <c:pt idx="683">
                  <c:v>3.1333956835389444E-3</c:v>
                </c:pt>
                <c:pt idx="684">
                  <c:v>-2.185617716256234E-2</c:v>
                </c:pt>
                <c:pt idx="685">
                  <c:v>3.0888265190016952E-3</c:v>
                </c:pt>
                <c:pt idx="686">
                  <c:v>7.3371063006948947E-3</c:v>
                </c:pt>
                <c:pt idx="687">
                  <c:v>-2.9127688197040508E-2</c:v>
                </c:pt>
                <c:pt idx="688">
                  <c:v>3.2502641612032102E-3</c:v>
                </c:pt>
                <c:pt idx="689">
                  <c:v>2.9167041602927574E-2</c:v>
                </c:pt>
                <c:pt idx="690">
                  <c:v>5.0792021295644127E-3</c:v>
                </c:pt>
                <c:pt idx="691">
                  <c:v>-2.9061328081742949E-3</c:v>
                </c:pt>
                <c:pt idx="692">
                  <c:v>1.3190110665796341E-2</c:v>
                </c:pt>
                <c:pt idx="693">
                  <c:v>-1.4055358886353104E-2</c:v>
                </c:pt>
                <c:pt idx="694">
                  <c:v>8.4133437473086284E-3</c:v>
                </c:pt>
                <c:pt idx="695">
                  <c:v>1.2165785598197516E-2</c:v>
                </c:pt>
                <c:pt idx="696">
                  <c:v>-7.1442078143096402E-3</c:v>
                </c:pt>
                <c:pt idx="697">
                  <c:v>1.4477561526724744E-2</c:v>
                </c:pt>
                <c:pt idx="698">
                  <c:v>7.3388502371613106E-3</c:v>
                </c:pt>
                <c:pt idx="699">
                  <c:v>1.1528505551396824E-2</c:v>
                </c:pt>
                <c:pt idx="700">
                  <c:v>9.6179693888812524E-3</c:v>
                </c:pt>
                <c:pt idx="701">
                  <c:v>-5.2738325174159981E-3</c:v>
                </c:pt>
                <c:pt idx="702">
                  <c:v>-1.7879272205042679E-2</c:v>
                </c:pt>
                <c:pt idx="703">
                  <c:v>1.138686131386867E-2</c:v>
                </c:pt>
                <c:pt idx="704">
                  <c:v>4.5797244150791573E-5</c:v>
                </c:pt>
                <c:pt idx="705">
                  <c:v>-1.5781914182207184E-2</c:v>
                </c:pt>
                <c:pt idx="706">
                  <c:v>1.5407379844232708E-4</c:v>
                </c:pt>
                <c:pt idx="707">
                  <c:v>-4.1006252726475339E-4</c:v>
                </c:pt>
                <c:pt idx="708">
                  <c:v>7.6192675113279139E-3</c:v>
                </c:pt>
                <c:pt idx="709">
                  <c:v>-6.8227650214155834E-3</c:v>
                </c:pt>
                <c:pt idx="710">
                  <c:v>-1.1245463761515062E-2</c:v>
                </c:pt>
                <c:pt idx="711">
                  <c:v>-1.8151193126062108E-2</c:v>
                </c:pt>
                <c:pt idx="712">
                  <c:v>-1.992878001446368E-2</c:v>
                </c:pt>
                <c:pt idx="713">
                  <c:v>4.9854414180271591E-3</c:v>
                </c:pt>
                <c:pt idx="714">
                  <c:v>7.9182088465495806E-4</c:v>
                </c:pt>
                <c:pt idx="715">
                  <c:v>1.2004496065942356E-2</c:v>
                </c:pt>
                <c:pt idx="716">
                  <c:v>2.0610839405130262E-2</c:v>
                </c:pt>
                <c:pt idx="717">
                  <c:v>2.2744094510778128E-2</c:v>
                </c:pt>
                <c:pt idx="718">
                  <c:v>6.4417929847165219E-3</c:v>
                </c:pt>
                <c:pt idx="719">
                  <c:v>2.084821827275158E-2</c:v>
                </c:pt>
                <c:pt idx="720">
                  <c:v>-1.1226949193680323E-2</c:v>
                </c:pt>
                <c:pt idx="721">
                  <c:v>5.6016748895660615E-3</c:v>
                </c:pt>
                <c:pt idx="722">
                  <c:v>-1.5437859807383987E-4</c:v>
                </c:pt>
                <c:pt idx="723">
                  <c:v>-2.843012241841796E-3</c:v>
                </c:pt>
                <c:pt idx="724">
                  <c:v>1.3218856939691484E-2</c:v>
                </c:pt>
                <c:pt idx="725">
                  <c:v>2.8113929274771669E-3</c:v>
                </c:pt>
                <c:pt idx="726">
                  <c:v>4.92789493063628E-4</c:v>
                </c:pt>
                <c:pt idx="727">
                  <c:v>-1.4800205652060396E-2</c:v>
                </c:pt>
                <c:pt idx="728">
                  <c:v>5.5597307861012576E-3</c:v>
                </c:pt>
                <c:pt idx="729">
                  <c:v>-3.5017186177042242E-3</c:v>
                </c:pt>
                <c:pt idx="730">
                  <c:v>7.7061749552095465E-3</c:v>
                </c:pt>
                <c:pt idx="731">
                  <c:v>1.1272177142071247E-2</c:v>
                </c:pt>
                <c:pt idx="732">
                  <c:v>8.3824600458979042E-4</c:v>
                </c:pt>
                <c:pt idx="733">
                  <c:v>-1.2024720844868294E-3</c:v>
                </c:pt>
                <c:pt idx="734">
                  <c:v>3.2063677531014695E-3</c:v>
                </c:pt>
                <c:pt idx="735">
                  <c:v>2.1648813010089027E-3</c:v>
                </c:pt>
                <c:pt idx="736">
                  <c:v>3.9528062198087386E-3</c:v>
                </c:pt>
                <c:pt idx="737">
                  <c:v>7.2461004538343159E-4</c:v>
                </c:pt>
                <c:pt idx="738">
                  <c:v>6.4389008127792727E-3</c:v>
                </c:pt>
                <c:pt idx="739">
                  <c:v>-3.1712846689563911E-3</c:v>
                </c:pt>
                <c:pt idx="740">
                  <c:v>6.1872972870873118E-3</c:v>
                </c:pt>
                <c:pt idx="741">
                  <c:v>-1.2803589924380908E-2</c:v>
                </c:pt>
                <c:pt idx="742">
                  <c:v>-8.34226822170243E-4</c:v>
                </c:pt>
                <c:pt idx="743">
                  <c:v>5.2213850955168065E-3</c:v>
                </c:pt>
                <c:pt idx="744">
                  <c:v>-2.4165327936592272E-3</c:v>
                </c:pt>
                <c:pt idx="745">
                  <c:v>8.0730470071018311E-3</c:v>
                </c:pt>
                <c:pt idx="746">
                  <c:v>4.6854173118091608E-3</c:v>
                </c:pt>
                <c:pt idx="747">
                  <c:v>2.347953868347965E-3</c:v>
                </c:pt>
                <c:pt idx="748">
                  <c:v>-1.0343947799841399E-2</c:v>
                </c:pt>
                <c:pt idx="749">
                  <c:v>3.7316661619001554E-3</c:v>
                </c:pt>
                <c:pt idx="750">
                  <c:v>-1.2617032452306681E-3</c:v>
                </c:pt>
                <c:pt idx="751">
                  <c:v>1.6513130645937562E-4</c:v>
                </c:pt>
                <c:pt idx="752">
                  <c:v>7.7893543699621001E-3</c:v>
                </c:pt>
                <c:pt idx="753">
                  <c:v>7.1946474809400553E-3</c:v>
                </c:pt>
                <c:pt idx="754">
                  <c:v>-3.6989553529130381E-3</c:v>
                </c:pt>
                <c:pt idx="755">
                  <c:v>-7.8215612586286895E-4</c:v>
                </c:pt>
                <c:pt idx="756">
                  <c:v>8.3248995247848095E-3</c:v>
                </c:pt>
                <c:pt idx="757">
                  <c:v>-1.800693344005715E-2</c:v>
                </c:pt>
                <c:pt idx="758">
                  <c:v>3.8198372932492421E-3</c:v>
                </c:pt>
                <c:pt idx="759">
                  <c:v>1.3947953494425923E-2</c:v>
                </c:pt>
                <c:pt idx="760">
                  <c:v>1.3195108845231424E-2</c:v>
                </c:pt>
                <c:pt idx="761">
                  <c:v>-3.131622816935561E-3</c:v>
                </c:pt>
                <c:pt idx="762">
                  <c:v>-3.9982954635128755E-4</c:v>
                </c:pt>
                <c:pt idx="763">
                  <c:v>1.6043216743861558E-4</c:v>
                </c:pt>
                <c:pt idx="764">
                  <c:v>3.3420882940408598E-3</c:v>
                </c:pt>
                <c:pt idx="765">
                  <c:v>-6.928443040279988E-3</c:v>
                </c:pt>
                <c:pt idx="766">
                  <c:v>-1.8112684696499912E-3</c:v>
                </c:pt>
                <c:pt idx="767">
                  <c:v>8.9984330043864583E-3</c:v>
                </c:pt>
                <c:pt idx="768">
                  <c:v>1.0690972816309239E-2</c:v>
                </c:pt>
                <c:pt idx="769">
                  <c:v>-3.4389112022142881E-3</c:v>
                </c:pt>
                <c:pt idx="770">
                  <c:v>1.9316246417147985E-3</c:v>
                </c:pt>
                <c:pt idx="771">
                  <c:v>2.9200405906352122E-3</c:v>
                </c:pt>
                <c:pt idx="772">
                  <c:v>-6.8103095524169981E-3</c:v>
                </c:pt>
                <c:pt idx="773">
                  <c:v>-2.1588231378552866E-2</c:v>
                </c:pt>
                <c:pt idx="774">
                  <c:v>5.9025158481227566E-3</c:v>
                </c:pt>
                <c:pt idx="775">
                  <c:v>-1.2564423491826989E-2</c:v>
                </c:pt>
                <c:pt idx="776">
                  <c:v>1.6000147685556371E-2</c:v>
                </c:pt>
                <c:pt idx="777">
                  <c:v>1.2611092449228787E-2</c:v>
                </c:pt>
                <c:pt idx="778">
                  <c:v>-9.4092257327991731E-4</c:v>
                </c:pt>
                <c:pt idx="779">
                  <c:v>1.0736662970889391E-2</c:v>
                </c:pt>
                <c:pt idx="780">
                  <c:v>3.6710776115645273E-3</c:v>
                </c:pt>
                <c:pt idx="781">
                  <c:v>4.5774314727820902E-3</c:v>
                </c:pt>
                <c:pt idx="782">
                  <c:v>2.6244777824821638E-3</c:v>
                </c:pt>
                <c:pt idx="783">
                  <c:v>-1.1183740169543738E-3</c:v>
                </c:pt>
                <c:pt idx="784">
                  <c:v>-1.214321322204185E-3</c:v>
                </c:pt>
                <c:pt idx="785">
                  <c:v>7.0971492102010186E-3</c:v>
                </c:pt>
                <c:pt idx="786">
                  <c:v>-5.38726553528139E-3</c:v>
                </c:pt>
                <c:pt idx="787">
                  <c:v>-6.7418140587249614E-4</c:v>
                </c:pt>
                <c:pt idx="788">
                  <c:v>1.3516408409755601E-3</c:v>
                </c:pt>
                <c:pt idx="789">
                  <c:v>-9.1647257145062271E-3</c:v>
                </c:pt>
                <c:pt idx="790">
                  <c:v>-7.3838431762970379E-3</c:v>
                </c:pt>
                <c:pt idx="791">
                  <c:v>4.2956235753321423E-3</c:v>
                </c:pt>
                <c:pt idx="792">
                  <c:v>1.0748761428060714E-2</c:v>
                </c:pt>
                <c:pt idx="793">
                  <c:v>-1.9829880770693323E-2</c:v>
                </c:pt>
                <c:pt idx="794">
                  <c:v>7.4170268912777417E-4</c:v>
                </c:pt>
                <c:pt idx="795">
                  <c:v>1.5659743214025794E-2</c:v>
                </c:pt>
                <c:pt idx="796">
                  <c:v>-1.0261413720014828E-2</c:v>
                </c:pt>
                <c:pt idx="797">
                  <c:v>-1.1905104844010543E-2</c:v>
                </c:pt>
                <c:pt idx="798">
                  <c:v>-6.5769009748048741E-3</c:v>
                </c:pt>
                <c:pt idx="799">
                  <c:v>1.3216661160808333E-2</c:v>
                </c:pt>
                <c:pt idx="800">
                  <c:v>1.9574602861422621E-3</c:v>
                </c:pt>
                <c:pt idx="801">
                  <c:v>1.029293497670856E-2</c:v>
                </c:pt>
                <c:pt idx="802">
                  <c:v>6.0144960848312577E-3</c:v>
                </c:pt>
                <c:pt idx="803">
                  <c:v>2.2881779172994449E-3</c:v>
                </c:pt>
                <c:pt idx="804">
                  <c:v>4.6766895936048184E-3</c:v>
                </c:pt>
                <c:pt idx="805">
                  <c:v>7.708394675847309E-3</c:v>
                </c:pt>
                <c:pt idx="806">
                  <c:v>-6.0816747139561976E-3</c:v>
                </c:pt>
                <c:pt idx="807">
                  <c:v>9.940558998355472E-4</c:v>
                </c:pt>
                <c:pt idx="808">
                  <c:v>-1.0313967811016249E-2</c:v>
                </c:pt>
                <c:pt idx="809">
                  <c:v>8.5280660184659329E-4</c:v>
                </c:pt>
                <c:pt idx="810">
                  <c:v>5.3636733035351209E-3</c:v>
                </c:pt>
                <c:pt idx="811">
                  <c:v>-4.507733556466588E-3</c:v>
                </c:pt>
                <c:pt idx="812">
                  <c:v>-1.0463120015260247E-2</c:v>
                </c:pt>
                <c:pt idx="813">
                  <c:v>9.6448411077525702E-3</c:v>
                </c:pt>
                <c:pt idx="814">
                  <c:v>1.3148380952860838E-2</c:v>
                </c:pt>
                <c:pt idx="815">
                  <c:v>-1.5063052879641413E-3</c:v>
                </c:pt>
                <c:pt idx="816">
                  <c:v>9.8556934904527179E-4</c:v>
                </c:pt>
                <c:pt idx="817">
                  <c:v>6.3940412444462753E-3</c:v>
                </c:pt>
                <c:pt idx="818">
                  <c:v>1.0326092344910286E-2</c:v>
                </c:pt>
                <c:pt idx="819">
                  <c:v>1.0091839914416905E-2</c:v>
                </c:pt>
                <c:pt idx="820">
                  <c:v>-3.141651674279936E-4</c:v>
                </c:pt>
                <c:pt idx="821">
                  <c:v>3.8288976637855855E-3</c:v>
                </c:pt>
                <c:pt idx="822">
                  <c:v>1.5038658629772772E-3</c:v>
                </c:pt>
                <c:pt idx="823">
                  <c:v>6.9338208019473768E-3</c:v>
                </c:pt>
                <c:pt idx="824">
                  <c:v>1.3050531464129989E-3</c:v>
                </c:pt>
                <c:pt idx="825">
                  <c:v>2.7718889892262284E-3</c:v>
                </c:pt>
                <c:pt idx="826">
                  <c:v>-4.3963901288956579E-4</c:v>
                </c:pt>
                <c:pt idx="827">
                  <c:v>8.2364271442740555E-3</c:v>
                </c:pt>
                <c:pt idx="828">
                  <c:v>1.3541317766399958E-3</c:v>
                </c:pt>
                <c:pt idx="829">
                  <c:v>-4.9577080097518954E-3</c:v>
                </c:pt>
                <c:pt idx="830">
                  <c:v>-7.4507923127976848E-3</c:v>
                </c:pt>
                <c:pt idx="831">
                  <c:v>1.0080422783098258E-2</c:v>
                </c:pt>
                <c:pt idx="832">
                  <c:v>-7.654429566200739E-3</c:v>
                </c:pt>
                <c:pt idx="833">
                  <c:v>1.1051294733848981E-2</c:v>
                </c:pt>
                <c:pt idx="834">
                  <c:v>7.6881752521942447E-4</c:v>
                </c:pt>
                <c:pt idx="835">
                  <c:v>-7.4310536804017839E-4</c:v>
                </c:pt>
                <c:pt idx="836">
                  <c:v>4.9927011464192816E-3</c:v>
                </c:pt>
                <c:pt idx="837">
                  <c:v>-1.9151520926133161E-3</c:v>
                </c:pt>
                <c:pt idx="838">
                  <c:v>-1.4599306294402171E-3</c:v>
                </c:pt>
                <c:pt idx="839">
                  <c:v>-3.0964049159614647E-3</c:v>
                </c:pt>
                <c:pt idx="840">
                  <c:v>-4.7401761047233298E-4</c:v>
                </c:pt>
                <c:pt idx="841">
                  <c:v>-1.8996723544903917E-3</c:v>
                </c:pt>
                <c:pt idx="842">
                  <c:v>9.785433005410446E-3</c:v>
                </c:pt>
                <c:pt idx="843">
                  <c:v>4.2452149686988874E-3</c:v>
                </c:pt>
                <c:pt idx="844">
                  <c:v>-1.8781593797134649E-2</c:v>
                </c:pt>
                <c:pt idx="845">
                  <c:v>-4.7911295105978529E-3</c:v>
                </c:pt>
                <c:pt idx="846">
                  <c:v>-1.3634389286844975E-2</c:v>
                </c:pt>
                <c:pt idx="847">
                  <c:v>1.3219262007274383E-2</c:v>
                </c:pt>
                <c:pt idx="848">
                  <c:v>9.6740465044893292E-3</c:v>
                </c:pt>
                <c:pt idx="849">
                  <c:v>-9.5536661593793317E-4</c:v>
                </c:pt>
                <c:pt idx="850">
                  <c:v>-1.6467201015017821E-2</c:v>
                </c:pt>
                <c:pt idx="851">
                  <c:v>5.7060095051638983E-3</c:v>
                </c:pt>
                <c:pt idx="852">
                  <c:v>1.1188381738756905E-2</c:v>
                </c:pt>
                <c:pt idx="853">
                  <c:v>3.7168837646521524E-4</c:v>
                </c:pt>
                <c:pt idx="854">
                  <c:v>8.507016267469282E-3</c:v>
                </c:pt>
                <c:pt idx="855">
                  <c:v>-3.423521861632329E-3</c:v>
                </c:pt>
                <c:pt idx="856">
                  <c:v>2.4631479745068838E-3</c:v>
                </c:pt>
                <c:pt idx="857">
                  <c:v>2.0970036359147701E-3</c:v>
                </c:pt>
                <c:pt idx="858">
                  <c:v>1.3636837961162284E-3</c:v>
                </c:pt>
                <c:pt idx="859">
                  <c:v>-2.3057796625481309E-3</c:v>
                </c:pt>
                <c:pt idx="860">
                  <c:v>-3.6717778896461152E-3</c:v>
                </c:pt>
                <c:pt idx="861">
                  <c:v>3.475945364415518E-3</c:v>
                </c:pt>
                <c:pt idx="862">
                  <c:v>5.5067693777279582E-3</c:v>
                </c:pt>
                <c:pt idx="863">
                  <c:v>1.055786631898988E-3</c:v>
                </c:pt>
                <c:pt idx="864">
                  <c:v>-1.9371649826732841E-4</c:v>
                </c:pt>
                <c:pt idx="865">
                  <c:v>-1.0476379665889525E-3</c:v>
                </c:pt>
                <c:pt idx="866">
                  <c:v>3.3797638407691054E-3</c:v>
                </c:pt>
                <c:pt idx="867">
                  <c:v>1.2734475591472288E-3</c:v>
                </c:pt>
                <c:pt idx="868">
                  <c:v>1.6379650692784837E-3</c:v>
                </c:pt>
                <c:pt idx="869">
                  <c:v>-1.508636413917078E-3</c:v>
                </c:pt>
                <c:pt idx="870">
                  <c:v>-6.752962417987049E-3</c:v>
                </c:pt>
                <c:pt idx="871">
                  <c:v>-3.7076850631900232E-3</c:v>
                </c:pt>
                <c:pt idx="872">
                  <c:v>-7.5190492164662172E-3</c:v>
                </c:pt>
                <c:pt idx="873">
                  <c:v>1.2121828997232889E-2</c:v>
                </c:pt>
                <c:pt idx="874">
                  <c:v>5.8033497518399074E-3</c:v>
                </c:pt>
                <c:pt idx="875">
                  <c:v>1.808798276708508E-3</c:v>
                </c:pt>
                <c:pt idx="876">
                  <c:v>4.0894150124576407E-3</c:v>
                </c:pt>
                <c:pt idx="877">
                  <c:v>2.4387967047071854E-3</c:v>
                </c:pt>
                <c:pt idx="878">
                  <c:v>1.9356146100471209E-3</c:v>
                </c:pt>
                <c:pt idx="879">
                  <c:v>-5.9664619579793282E-4</c:v>
                </c:pt>
                <c:pt idx="880">
                  <c:v>2.3437881475935314E-3</c:v>
                </c:pt>
                <c:pt idx="881">
                  <c:v>5.9792908981650249E-3</c:v>
                </c:pt>
                <c:pt idx="882">
                  <c:v>6.8541889515798772E-3</c:v>
                </c:pt>
                <c:pt idx="883">
                  <c:v>-1.252582733664096E-3</c:v>
                </c:pt>
                <c:pt idx="884">
                  <c:v>-6.9288393846895589E-3</c:v>
                </c:pt>
                <c:pt idx="885">
                  <c:v>1.9194434306991763E-3</c:v>
                </c:pt>
                <c:pt idx="886">
                  <c:v>9.8412545941482486E-3</c:v>
                </c:pt>
                <c:pt idx="887">
                  <c:v>1.9766860607111632E-3</c:v>
                </c:pt>
                <c:pt idx="888">
                  <c:v>-2.1917257785764203E-4</c:v>
                </c:pt>
                <c:pt idx="889">
                  <c:v>-2.5383266728005905E-3</c:v>
                </c:pt>
                <c:pt idx="890">
                  <c:v>-3.6405849664451301E-4</c:v>
                </c:pt>
                <c:pt idx="891">
                  <c:v>-1.6532445768550567E-2</c:v>
                </c:pt>
                <c:pt idx="892">
                  <c:v>-7.3362703423827209E-3</c:v>
                </c:pt>
                <c:pt idx="893">
                  <c:v>1.5243135163340846E-2</c:v>
                </c:pt>
                <c:pt idx="894">
                  <c:v>6.9108310194049725E-3</c:v>
                </c:pt>
                <c:pt idx="895">
                  <c:v>4.5489820140599338E-3</c:v>
                </c:pt>
                <c:pt idx="896">
                  <c:v>6.435987100812347E-3</c:v>
                </c:pt>
                <c:pt idx="897">
                  <c:v>1.5397225782202125E-3</c:v>
                </c:pt>
                <c:pt idx="898">
                  <c:v>-3.0502276882545319E-3</c:v>
                </c:pt>
                <c:pt idx="899">
                  <c:v>1.4533596451993201E-4</c:v>
                </c:pt>
                <c:pt idx="900">
                  <c:v>-1.9271373705382912E-3</c:v>
                </c:pt>
                <c:pt idx="901">
                  <c:v>2.6640283557906952E-3</c:v>
                </c:pt>
                <c:pt idx="902">
                  <c:v>-3.2143946602803471E-3</c:v>
                </c:pt>
                <c:pt idx="903">
                  <c:v>5.255947191431071E-3</c:v>
                </c:pt>
                <c:pt idx="904">
                  <c:v>-1.6081254564672379E-3</c:v>
                </c:pt>
                <c:pt idx="905">
                  <c:v>4.5630346777088731E-3</c:v>
                </c:pt>
                <c:pt idx="906">
                  <c:v>1.9604440969227172E-3</c:v>
                </c:pt>
                <c:pt idx="907">
                  <c:v>-4.4636919241002683E-4</c:v>
                </c:pt>
                <c:pt idx="908">
                  <c:v>1.4384829070412111E-3</c:v>
                </c:pt>
                <c:pt idx="909">
                  <c:v>8.7717719879076318E-4</c:v>
                </c:pt>
                <c:pt idx="910">
                  <c:v>4.2017183146541015E-3</c:v>
                </c:pt>
                <c:pt idx="911">
                  <c:v>-7.1498212544697807E-4</c:v>
                </c:pt>
                <c:pt idx="912">
                  <c:v>1.053310982224267E-4</c:v>
                </c:pt>
                <c:pt idx="913">
                  <c:v>-4.7692605619531663E-3</c:v>
                </c:pt>
                <c:pt idx="914">
                  <c:v>-1.3348728105804075E-2</c:v>
                </c:pt>
                <c:pt idx="915">
                  <c:v>6.3756076325910535E-3</c:v>
                </c:pt>
                <c:pt idx="916">
                  <c:v>8.9275080949779827E-3</c:v>
                </c:pt>
                <c:pt idx="917">
                  <c:v>7.6063687449825336E-3</c:v>
                </c:pt>
                <c:pt idx="918">
                  <c:v>1.3473037223441264E-3</c:v>
                </c:pt>
                <c:pt idx="919">
                  <c:v>7.3435326842841327E-4</c:v>
                </c:pt>
                <c:pt idx="920">
                  <c:v>-4.3919447486644543E-3</c:v>
                </c:pt>
                <c:pt idx="921">
                  <c:v>8.7864662720215196E-3</c:v>
                </c:pt>
                <c:pt idx="922">
                  <c:v>3.5299961366520851E-3</c:v>
                </c:pt>
                <c:pt idx="923">
                  <c:v>-2.0976859212149313E-4</c:v>
                </c:pt>
                <c:pt idx="924">
                  <c:v>1.2526243361971785E-3</c:v>
                </c:pt>
                <c:pt idx="925">
                  <c:v>-4.545033337597775E-4</c:v>
                </c:pt>
                <c:pt idx="926">
                  <c:v>6.5264652575970183E-4</c:v>
                </c:pt>
                <c:pt idx="927">
                  <c:v>-3.8268383321270632E-3</c:v>
                </c:pt>
                <c:pt idx="928">
                  <c:v>-1.1234162489862018E-3</c:v>
                </c:pt>
                <c:pt idx="929">
                  <c:v>-1.353474212988108E-3</c:v>
                </c:pt>
                <c:pt idx="930">
                  <c:v>-7.1757236620101569E-3</c:v>
                </c:pt>
                <c:pt idx="931">
                  <c:v>1.0090794828689841E-3</c:v>
                </c:pt>
                <c:pt idx="932">
                  <c:v>-7.1590942306784611E-3</c:v>
                </c:pt>
                <c:pt idx="933">
                  <c:v>6.6114373398793325E-3</c:v>
                </c:pt>
                <c:pt idx="934">
                  <c:v>-1.6443909489143359E-3</c:v>
                </c:pt>
                <c:pt idx="935">
                  <c:v>-1.5169375078072648E-2</c:v>
                </c:pt>
                <c:pt idx="936">
                  <c:v>-6.5151047560264722E-3</c:v>
                </c:pt>
                <c:pt idx="937">
                  <c:v>-1.6073526078264624E-3</c:v>
                </c:pt>
                <c:pt idx="938">
                  <c:v>8.9226754410846338E-3</c:v>
                </c:pt>
                <c:pt idx="939">
                  <c:v>7.0504096402916518E-3</c:v>
                </c:pt>
                <c:pt idx="940">
                  <c:v>9.1848036523099947E-4</c:v>
                </c:pt>
                <c:pt idx="941">
                  <c:v>-5.1091290043760043E-3</c:v>
                </c:pt>
                <c:pt idx="942">
                  <c:v>-1.3095972180514925E-2</c:v>
                </c:pt>
                <c:pt idx="943">
                  <c:v>1.8898704317645162E-3</c:v>
                </c:pt>
                <c:pt idx="944">
                  <c:v>-1.2394722456429742E-2</c:v>
                </c:pt>
                <c:pt idx="945">
                  <c:v>7.2847012076784363E-3</c:v>
                </c:pt>
                <c:pt idx="946">
                  <c:v>-9.042036070693607E-3</c:v>
                </c:pt>
                <c:pt idx="947">
                  <c:v>2.2455938901325407E-3</c:v>
                </c:pt>
                <c:pt idx="948">
                  <c:v>1.4635937888510437E-2</c:v>
                </c:pt>
                <c:pt idx="949">
                  <c:v>5.1696240335323542E-3</c:v>
                </c:pt>
                <c:pt idx="950">
                  <c:v>-4.8045350067497496E-3</c:v>
                </c:pt>
                <c:pt idx="951">
                  <c:v>-3.9214249904423442E-3</c:v>
                </c:pt>
                <c:pt idx="952">
                  <c:v>-2.3634640581366682E-3</c:v>
                </c:pt>
                <c:pt idx="953">
                  <c:v>6.5515472730380761E-3</c:v>
                </c:pt>
                <c:pt idx="954">
                  <c:v>1.3701494483653223E-2</c:v>
                </c:pt>
                <c:pt idx="955">
                  <c:v>3.5911750737054864E-3</c:v>
                </c:pt>
                <c:pt idx="956">
                  <c:v>7.4755299799436755E-3</c:v>
                </c:pt>
                <c:pt idx="957">
                  <c:v>5.985297563002534E-3</c:v>
                </c:pt>
                <c:pt idx="958">
                  <c:v>1.7254161297724105E-3</c:v>
                </c:pt>
                <c:pt idx="959">
                  <c:v>3.0531530183981305E-3</c:v>
                </c:pt>
                <c:pt idx="960">
                  <c:v>1.6623880852670494E-3</c:v>
                </c:pt>
                <c:pt idx="961">
                  <c:v>5.4600770089261339E-3</c:v>
                </c:pt>
                <c:pt idx="962">
                  <c:v>3.3404508953732676E-4</c:v>
                </c:pt>
                <c:pt idx="963">
                  <c:v>-3.8090312173997133E-3</c:v>
                </c:pt>
                <c:pt idx="964">
                  <c:v>2.193370902737175E-3</c:v>
                </c:pt>
                <c:pt idx="965">
                  <c:v>8.1876190187003053E-3</c:v>
                </c:pt>
                <c:pt idx="966">
                  <c:v>5.8959452370739086E-4</c:v>
                </c:pt>
                <c:pt idx="967">
                  <c:v>3.7381361148001884E-3</c:v>
                </c:pt>
                <c:pt idx="968">
                  <c:v>6.9226859506792198E-3</c:v>
                </c:pt>
                <c:pt idx="969">
                  <c:v>7.7310044560207191E-3</c:v>
                </c:pt>
                <c:pt idx="970">
                  <c:v>4.7219173536829795E-4</c:v>
                </c:pt>
                <c:pt idx="971">
                  <c:v>1.2257687609539406E-3</c:v>
                </c:pt>
                <c:pt idx="972">
                  <c:v>-7.920329917392133E-3</c:v>
                </c:pt>
                <c:pt idx="973">
                  <c:v>-2.3329234084289766E-3</c:v>
                </c:pt>
                <c:pt idx="974">
                  <c:v>-8.9146853867911127E-4</c:v>
                </c:pt>
                <c:pt idx="975">
                  <c:v>7.2633442091571019E-3</c:v>
                </c:pt>
                <c:pt idx="976">
                  <c:v>-2.111372776968109E-3</c:v>
                </c:pt>
                <c:pt idx="977">
                  <c:v>4.696373497819829E-3</c:v>
                </c:pt>
                <c:pt idx="978">
                  <c:v>-1.6593202743404102E-4</c:v>
                </c:pt>
                <c:pt idx="979">
                  <c:v>1.6396088725776151E-3</c:v>
                </c:pt>
                <c:pt idx="980">
                  <c:v>7.5551782682521228E-4</c:v>
                </c:pt>
                <c:pt idx="981">
                  <c:v>-7.1647201655239395E-3</c:v>
                </c:pt>
                <c:pt idx="982">
                  <c:v>-5.7744376339344847E-4</c:v>
                </c:pt>
                <c:pt idx="983">
                  <c:v>-2.3903289221223626E-3</c:v>
                </c:pt>
                <c:pt idx="984">
                  <c:v>-7.7515527950310793E-3</c:v>
                </c:pt>
                <c:pt idx="985">
                  <c:v>2.4783147459727386E-3</c:v>
                </c:pt>
                <c:pt idx="986">
                  <c:v>-8.1319712697868474E-3</c:v>
                </c:pt>
                <c:pt idx="987">
                  <c:v>-2.1774889949009186E-2</c:v>
                </c:pt>
                <c:pt idx="988">
                  <c:v>1.8468282968260138E-2</c:v>
                </c:pt>
                <c:pt idx="989">
                  <c:v>-9.040601358288769E-3</c:v>
                </c:pt>
                <c:pt idx="990">
                  <c:v>1.8048476134344644E-2</c:v>
                </c:pt>
                <c:pt idx="991">
                  <c:v>1.2554201148616549E-2</c:v>
                </c:pt>
                <c:pt idx="992">
                  <c:v>2.9844382860867068E-5</c:v>
                </c:pt>
                <c:pt idx="993">
                  <c:v>-7.167785922126427E-4</c:v>
                </c:pt>
                <c:pt idx="994">
                  <c:v>4.8107339235292559E-3</c:v>
                </c:pt>
                <c:pt idx="995">
                  <c:v>-1.4497123620770323E-2</c:v>
                </c:pt>
                <c:pt idx="996">
                  <c:v>-1.4084020998778692E-3</c:v>
                </c:pt>
                <c:pt idx="997">
                  <c:v>1.7518059472826576E-2</c:v>
                </c:pt>
                <c:pt idx="998">
                  <c:v>-1.4321332616872672E-2</c:v>
                </c:pt>
                <c:pt idx="999">
                  <c:v>-1.4080516140282127E-2</c:v>
                </c:pt>
                <c:pt idx="1000">
                  <c:v>1.5364660410537633E-3</c:v>
                </c:pt>
                <c:pt idx="1001">
                  <c:v>1.191305619349892E-2</c:v>
                </c:pt>
                <c:pt idx="1002">
                  <c:v>1.1394654716451747E-2</c:v>
                </c:pt>
                <c:pt idx="1003">
                  <c:v>6.3434861501608045E-3</c:v>
                </c:pt>
                <c:pt idx="1004">
                  <c:v>1.2824549733186807E-2</c:v>
                </c:pt>
                <c:pt idx="1005">
                  <c:v>-1.4304687761033308E-3</c:v>
                </c:pt>
                <c:pt idx="1006">
                  <c:v>1.1659849444017572E-3</c:v>
                </c:pt>
                <c:pt idx="1007">
                  <c:v>-3.9830709015937571E-3</c:v>
                </c:pt>
                <c:pt idx="1008">
                  <c:v>6.1320932413037096E-4</c:v>
                </c:pt>
                <c:pt idx="1009">
                  <c:v>5.4885930094848157E-3</c:v>
                </c:pt>
                <c:pt idx="1010">
                  <c:v>-3.4502996038004333E-3</c:v>
                </c:pt>
                <c:pt idx="1011">
                  <c:v>-2.0156006639124268E-2</c:v>
                </c:pt>
                <c:pt idx="1012">
                  <c:v>9.0896318592650959E-4</c:v>
                </c:pt>
                <c:pt idx="1013">
                  <c:v>-9.0906357000776969E-3</c:v>
                </c:pt>
                <c:pt idx="1014">
                  <c:v>2.9555764016500215E-3</c:v>
                </c:pt>
                <c:pt idx="1015">
                  <c:v>1.257245817463553E-2</c:v>
                </c:pt>
                <c:pt idx="1016">
                  <c:v>1.0499497207176532E-3</c:v>
                </c:pt>
                <c:pt idx="1017">
                  <c:v>-2.0605909025245985E-2</c:v>
                </c:pt>
                <c:pt idx="1018">
                  <c:v>-1.2413001053486004E-3</c:v>
                </c:pt>
                <c:pt idx="1019">
                  <c:v>-9.6359439672364915E-3</c:v>
                </c:pt>
                <c:pt idx="1020">
                  <c:v>-8.9458695723881772E-3</c:v>
                </c:pt>
                <c:pt idx="1021">
                  <c:v>-1.6990280405601906E-2</c:v>
                </c:pt>
                <c:pt idx="1022">
                  <c:v>-2.6412201123884472E-2</c:v>
                </c:pt>
                <c:pt idx="1023">
                  <c:v>2.3633732114396004E-3</c:v>
                </c:pt>
                <c:pt idx="1024">
                  <c:v>9.479565287415238E-3</c:v>
                </c:pt>
                <c:pt idx="1025">
                  <c:v>-6.3576056138685659E-3</c:v>
                </c:pt>
                <c:pt idx="1026">
                  <c:v>-1.0237097544157504E-2</c:v>
                </c:pt>
                <c:pt idx="1027">
                  <c:v>2.1571419223383861E-2</c:v>
                </c:pt>
                <c:pt idx="1028">
                  <c:v>1.9422201669627808E-2</c:v>
                </c:pt>
                <c:pt idx="1029">
                  <c:v>1.0253175922337035E-2</c:v>
                </c:pt>
                <c:pt idx="1030">
                  <c:v>-6.8306944686368984E-3</c:v>
                </c:pt>
                <c:pt idx="1031">
                  <c:v>-1.1738225524728994E-2</c:v>
                </c:pt>
                <c:pt idx="1032">
                  <c:v>5.095711035898582E-3</c:v>
                </c:pt>
                <c:pt idx="1033">
                  <c:v>-5.7432779317948494E-3</c:v>
                </c:pt>
                <c:pt idx="1034">
                  <c:v>1.4730591598856292E-2</c:v>
                </c:pt>
                <c:pt idx="1035">
                  <c:v>1.3704526886348582E-3</c:v>
                </c:pt>
                <c:pt idx="1036">
                  <c:v>-1.0423254709548992E-2</c:v>
                </c:pt>
                <c:pt idx="1037">
                  <c:v>-2.1225533187841383E-2</c:v>
                </c:pt>
                <c:pt idx="1038">
                  <c:v>3.7635913737673107E-3</c:v>
                </c:pt>
                <c:pt idx="1039">
                  <c:v>5.9406385008136126E-3</c:v>
                </c:pt>
                <c:pt idx="1040">
                  <c:v>6.9568183552375903E-5</c:v>
                </c:pt>
                <c:pt idx="1041">
                  <c:v>-1.6304905612181057E-2</c:v>
                </c:pt>
                <c:pt idx="1042">
                  <c:v>-1.1962407160365018E-2</c:v>
                </c:pt>
                <c:pt idx="1043">
                  <c:v>-1.8058095737964522E-3</c:v>
                </c:pt>
                <c:pt idx="1044">
                  <c:v>-4.070485132719083E-2</c:v>
                </c:pt>
                <c:pt idx="1045">
                  <c:v>3.3177615752911484E-2</c:v>
                </c:pt>
                <c:pt idx="1046">
                  <c:v>1.2813004545068282E-2</c:v>
                </c:pt>
                <c:pt idx="1047">
                  <c:v>2.0558588539446943E-3</c:v>
                </c:pt>
                <c:pt idx="1048">
                  <c:v>-9.3879552857565711E-3</c:v>
                </c:pt>
                <c:pt idx="1049">
                  <c:v>1.7892400217208056E-2</c:v>
                </c:pt>
                <c:pt idx="1050">
                  <c:v>-1.3631590098845842E-2</c:v>
                </c:pt>
                <c:pt idx="1051">
                  <c:v>-3.4920187381123854E-3</c:v>
                </c:pt>
                <c:pt idx="1052">
                  <c:v>-2.9588403534904172E-2</c:v>
                </c:pt>
                <c:pt idx="1053">
                  <c:v>4.8400464114040651E-3</c:v>
                </c:pt>
                <c:pt idx="1054">
                  <c:v>6.925256610739396E-3</c:v>
                </c:pt>
                <c:pt idx="1055">
                  <c:v>6.2974646570860653E-3</c:v>
                </c:pt>
                <c:pt idx="1056">
                  <c:v>-1.8261852358574741E-2</c:v>
                </c:pt>
                <c:pt idx="1057">
                  <c:v>-3.3255188812124398E-3</c:v>
                </c:pt>
                <c:pt idx="1058">
                  <c:v>2.3161557225277303E-2</c:v>
                </c:pt>
                <c:pt idx="1059">
                  <c:v>1.3111290623252196E-2</c:v>
                </c:pt>
                <c:pt idx="1060">
                  <c:v>1.4119627711953348E-2</c:v>
                </c:pt>
                <c:pt idx="1061">
                  <c:v>1.2338651846539865E-2</c:v>
                </c:pt>
                <c:pt idx="1062">
                  <c:v>1.4991832807502018E-3</c:v>
                </c:pt>
                <c:pt idx="1063">
                  <c:v>5.3415236696267602E-3</c:v>
                </c:pt>
                <c:pt idx="1064">
                  <c:v>-5.1722826500344076E-3</c:v>
                </c:pt>
                <c:pt idx="1065">
                  <c:v>1.1702642767598801E-2</c:v>
                </c:pt>
                <c:pt idx="1066">
                  <c:v>4.0034441070316354E-3</c:v>
                </c:pt>
                <c:pt idx="1067">
                  <c:v>1.3419917181925919E-2</c:v>
                </c:pt>
                <c:pt idx="1068">
                  <c:v>4.614852298776036E-3</c:v>
                </c:pt>
                <c:pt idx="1069">
                  <c:v>-5.4750794734529052E-3</c:v>
                </c:pt>
                <c:pt idx="1070">
                  <c:v>-1.2928604151249412E-2</c:v>
                </c:pt>
                <c:pt idx="1071">
                  <c:v>1.682069142936419E-3</c:v>
                </c:pt>
                <c:pt idx="1072">
                  <c:v>5.353803759472398E-3</c:v>
                </c:pt>
                <c:pt idx="1073">
                  <c:v>-1.7418121699891136E-2</c:v>
                </c:pt>
                <c:pt idx="1074">
                  <c:v>-4.3623523627547272E-3</c:v>
                </c:pt>
                <c:pt idx="1075">
                  <c:v>4.338973999532726E-3</c:v>
                </c:pt>
                <c:pt idx="1076">
                  <c:v>-7.0608429091298663E-3</c:v>
                </c:pt>
                <c:pt idx="1077">
                  <c:v>-5.6449559332881543E-3</c:v>
                </c:pt>
                <c:pt idx="1078">
                  <c:v>-9.8513984024759266E-3</c:v>
                </c:pt>
                <c:pt idx="1079">
                  <c:v>1.232153774229504E-2</c:v>
                </c:pt>
                <c:pt idx="1080">
                  <c:v>-1.4476825450391341E-2</c:v>
                </c:pt>
                <c:pt idx="1081">
                  <c:v>1.1387887387459203E-3</c:v>
                </c:pt>
                <c:pt idx="1082">
                  <c:v>1.8252516624704312E-2</c:v>
                </c:pt>
                <c:pt idx="1083">
                  <c:v>3.7668433140201538E-3</c:v>
                </c:pt>
                <c:pt idx="1084">
                  <c:v>-2.3562244774649303E-2</c:v>
                </c:pt>
                <c:pt idx="1085">
                  <c:v>-3.0664999741501213E-2</c:v>
                </c:pt>
                <c:pt idx="1086">
                  <c:v>5.3294188595979048E-3</c:v>
                </c:pt>
                <c:pt idx="1087">
                  <c:v>-2.1884524617104391E-2</c:v>
                </c:pt>
                <c:pt idx="1088">
                  <c:v>8.5398026798780575E-3</c:v>
                </c:pt>
                <c:pt idx="1089">
                  <c:v>7.3276520717014569E-3</c:v>
                </c:pt>
                <c:pt idx="1090">
                  <c:v>-2.9811577466766492E-2</c:v>
                </c:pt>
                <c:pt idx="1091">
                  <c:v>7.0123900783214677E-3</c:v>
                </c:pt>
                <c:pt idx="1092">
                  <c:v>5.1181723819592904E-3</c:v>
                </c:pt>
                <c:pt idx="1093">
                  <c:v>2.089953470727772E-2</c:v>
                </c:pt>
                <c:pt idx="1094">
                  <c:v>-3.4460790132189376E-2</c:v>
                </c:pt>
                <c:pt idx="1095">
                  <c:v>-1.1491521021642795E-2</c:v>
                </c:pt>
                <c:pt idx="1096">
                  <c:v>-1.142204313066583E-2</c:v>
                </c:pt>
                <c:pt idx="1097">
                  <c:v>-1.1303031518165026E-2</c:v>
                </c:pt>
                <c:pt idx="1098">
                  <c:v>-2.2062270264731901E-2</c:v>
                </c:pt>
                <c:pt idx="1099">
                  <c:v>1.5123994046267634E-2</c:v>
                </c:pt>
                <c:pt idx="1100">
                  <c:v>1.2240158284783004E-2</c:v>
                </c:pt>
                <c:pt idx="1101">
                  <c:v>9.6199407699901329E-3</c:v>
                </c:pt>
                <c:pt idx="1102">
                  <c:v>-4.9358585185469352E-6</c:v>
                </c:pt>
                <c:pt idx="1103">
                  <c:v>-3.9235701461913318E-2</c:v>
                </c:pt>
                <c:pt idx="1104">
                  <c:v>7.3222396480437241E-3</c:v>
                </c:pt>
                <c:pt idx="1105">
                  <c:v>-2.127865857703473E-3</c:v>
                </c:pt>
                <c:pt idx="1106">
                  <c:v>5.9650920379209372E-3</c:v>
                </c:pt>
                <c:pt idx="1107">
                  <c:v>-3.3973009906885726E-3</c:v>
                </c:pt>
                <c:pt idx="1108">
                  <c:v>1.3805651759273143E-2</c:v>
                </c:pt>
                <c:pt idx="1109">
                  <c:v>2.2766791827204865E-2</c:v>
                </c:pt>
                <c:pt idx="1110">
                  <c:v>1.7744736924518695E-2</c:v>
                </c:pt>
                <c:pt idx="1111">
                  <c:v>-3.1567938541329906E-4</c:v>
                </c:pt>
                <c:pt idx="1112">
                  <c:v>-1.3275838072378563E-2</c:v>
                </c:pt>
                <c:pt idx="1113">
                  <c:v>1.0189555705401929E-2</c:v>
                </c:pt>
                <c:pt idx="1114">
                  <c:v>-6.8928488507068294E-4</c:v>
                </c:pt>
                <c:pt idx="1115">
                  <c:v>-9.3373074866897592E-3</c:v>
                </c:pt>
                <c:pt idx="1116">
                  <c:v>1.2213295009548708E-2</c:v>
                </c:pt>
                <c:pt idx="1117">
                  <c:v>-1.108578255092469E-2</c:v>
                </c:pt>
                <c:pt idx="1118">
                  <c:v>-3.202000810187218E-2</c:v>
                </c:pt>
                <c:pt idx="1119">
                  <c:v>-3.5496267733152634E-2</c:v>
                </c:pt>
                <c:pt idx="1120">
                  <c:v>-1.9829840149647168E-2</c:v>
                </c:pt>
                <c:pt idx="1121">
                  <c:v>1.4080578100721298E-4</c:v>
                </c:pt>
                <c:pt idx="1122">
                  <c:v>-9.6213165673332147E-3</c:v>
                </c:pt>
                <c:pt idx="1123">
                  <c:v>-1.6989006792329234E-2</c:v>
                </c:pt>
                <c:pt idx="1124">
                  <c:v>1.329902484584055E-2</c:v>
                </c:pt>
                <c:pt idx="1125">
                  <c:v>4.9760437506193083E-3</c:v>
                </c:pt>
                <c:pt idx="1126">
                  <c:v>1.0814075783305252E-2</c:v>
                </c:pt>
                <c:pt idx="1127">
                  <c:v>1.2308497416105178E-2</c:v>
                </c:pt>
                <c:pt idx="1128">
                  <c:v>2.5252757118517894E-2</c:v>
                </c:pt>
                <c:pt idx="1129">
                  <c:v>-1.9831331459238995E-3</c:v>
                </c:pt>
                <c:pt idx="1130">
                  <c:v>-2.2982465772047156E-2</c:v>
                </c:pt>
                <c:pt idx="1131">
                  <c:v>-1.0327549729397163E-2</c:v>
                </c:pt>
                <c:pt idx="1132">
                  <c:v>-1.3197566781274217E-3</c:v>
                </c:pt>
                <c:pt idx="1133">
                  <c:v>3.0612164182449888E-3</c:v>
                </c:pt>
                <c:pt idx="1134">
                  <c:v>1.0274061973183547E-2</c:v>
                </c:pt>
                <c:pt idx="1135">
                  <c:v>6.963214429169284E-3</c:v>
                </c:pt>
                <c:pt idx="1136">
                  <c:v>7.5637946022128937E-3</c:v>
                </c:pt>
                <c:pt idx="1137">
                  <c:v>-1.8861409864620849E-3</c:v>
                </c:pt>
                <c:pt idx="1138">
                  <c:v>-7.5260582302470796E-3</c:v>
                </c:pt>
                <c:pt idx="1139">
                  <c:v>-1.9123362621604464E-2</c:v>
                </c:pt>
                <c:pt idx="1140">
                  <c:v>-4.1657921514138699E-3</c:v>
                </c:pt>
                <c:pt idx="1141">
                  <c:v>1.4146149816657993E-2</c:v>
                </c:pt>
                <c:pt idx="1142">
                  <c:v>1.6939638857919704E-2</c:v>
                </c:pt>
                <c:pt idx="1143">
                  <c:v>-5.9729636623125533E-3</c:v>
                </c:pt>
                <c:pt idx="1144">
                  <c:v>1.8953985952857744E-2</c:v>
                </c:pt>
                <c:pt idx="1145">
                  <c:v>5.094211307379309E-3</c:v>
                </c:pt>
                <c:pt idx="1146">
                  <c:v>1.0744217105213807E-2</c:v>
                </c:pt>
                <c:pt idx="1147">
                  <c:v>-8.2481869622666338E-3</c:v>
                </c:pt>
                <c:pt idx="1148">
                  <c:v>-3.1619793484804794E-3</c:v>
                </c:pt>
                <c:pt idx="1149">
                  <c:v>-4.5300055929118412E-4</c:v>
                </c:pt>
                <c:pt idx="1150">
                  <c:v>1.8553797319013611E-2</c:v>
                </c:pt>
                <c:pt idx="1151">
                  <c:v>1.4973099798646016E-2</c:v>
                </c:pt>
                <c:pt idx="1152">
                  <c:v>6.0913631522379209E-3</c:v>
                </c:pt>
                <c:pt idx="1153">
                  <c:v>-1.9906388805641215E-3</c:v>
                </c:pt>
                <c:pt idx="1154">
                  <c:v>9.1286185844068589E-4</c:v>
                </c:pt>
                <c:pt idx="1155">
                  <c:v>1.128560597855526E-2</c:v>
                </c:pt>
                <c:pt idx="1156">
                  <c:v>-9.4706586942737443E-3</c:v>
                </c:pt>
                <c:pt idx="1157">
                  <c:v>9.6392383894821129E-3</c:v>
                </c:pt>
                <c:pt idx="1158">
                  <c:v>-5.5212660684086853E-3</c:v>
                </c:pt>
                <c:pt idx="1159">
                  <c:v>1.1458926290713932E-2</c:v>
                </c:pt>
                <c:pt idx="1160">
                  <c:v>1.0971282585040262E-2</c:v>
                </c:pt>
                <c:pt idx="1161">
                  <c:v>-5.6331094290658964E-4</c:v>
                </c:pt>
                <c:pt idx="1162">
                  <c:v>1.0387949510114947E-2</c:v>
                </c:pt>
                <c:pt idx="1163">
                  <c:v>4.9155568400591418E-3</c:v>
                </c:pt>
                <c:pt idx="1164">
                  <c:v>-2.3502476404075323E-3</c:v>
                </c:pt>
                <c:pt idx="1165">
                  <c:v>-1.701329002393919E-3</c:v>
                </c:pt>
                <c:pt idx="1166">
                  <c:v>-1.5985711305553764E-3</c:v>
                </c:pt>
                <c:pt idx="1167">
                  <c:v>-1.6979413980186427E-2</c:v>
                </c:pt>
                <c:pt idx="1168">
                  <c:v>-1.4998463619229144E-2</c:v>
                </c:pt>
                <c:pt idx="1169">
                  <c:v>-1.5848590226702605E-3</c:v>
                </c:pt>
                <c:pt idx="1170">
                  <c:v>6.4310926838194657E-3</c:v>
                </c:pt>
                <c:pt idx="1171">
                  <c:v>1.0831820974863784E-2</c:v>
                </c:pt>
                <c:pt idx="1172">
                  <c:v>-4.0688250078075007E-2</c:v>
                </c:pt>
                <c:pt idx="1173">
                  <c:v>1.6504794308691798E-3</c:v>
                </c:pt>
                <c:pt idx="1174">
                  <c:v>-1.0143300997082971E-2</c:v>
                </c:pt>
                <c:pt idx="1175">
                  <c:v>-1.624190635375046E-2</c:v>
                </c:pt>
                <c:pt idx="1176">
                  <c:v>1.4501859983077368E-2</c:v>
                </c:pt>
                <c:pt idx="1177">
                  <c:v>-1.6222789241113332E-2</c:v>
                </c:pt>
                <c:pt idx="1178">
                  <c:v>-5.4892912777566132E-3</c:v>
                </c:pt>
                <c:pt idx="1179">
                  <c:v>1.2755243766319747E-2</c:v>
                </c:pt>
                <c:pt idx="1180">
                  <c:v>1.5660188817133738E-2</c:v>
                </c:pt>
                <c:pt idx="1181">
                  <c:v>1.4871426927249267E-2</c:v>
                </c:pt>
                <c:pt idx="1182">
                  <c:v>-1.1530496987951853E-2</c:v>
                </c:pt>
                <c:pt idx="1183">
                  <c:v>-2.4459935088168912E-2</c:v>
                </c:pt>
                <c:pt idx="1184">
                  <c:v>-2.1157509008471048E-3</c:v>
                </c:pt>
                <c:pt idx="1185">
                  <c:v>-1.325964003658899E-2</c:v>
                </c:pt>
                <c:pt idx="1186">
                  <c:v>-8.0625261369746213E-3</c:v>
                </c:pt>
                <c:pt idx="1187">
                  <c:v>6.5338057354015541E-3</c:v>
                </c:pt>
                <c:pt idx="1188">
                  <c:v>-9.893061941416354E-4</c:v>
                </c:pt>
                <c:pt idx="1189">
                  <c:v>-2.3540858088600757E-2</c:v>
                </c:pt>
                <c:pt idx="1190">
                  <c:v>-1.4815649532885874E-2</c:v>
                </c:pt>
                <c:pt idx="1191">
                  <c:v>-1.2061736977017007E-2</c:v>
                </c:pt>
                <c:pt idx="1192">
                  <c:v>1.0091036338582087E-3</c:v>
                </c:pt>
                <c:pt idx="1193">
                  <c:v>-9.4470336314397274E-3</c:v>
                </c:pt>
                <c:pt idx="1194">
                  <c:v>9.5117724117917118E-3</c:v>
                </c:pt>
                <c:pt idx="1195">
                  <c:v>-1.4732432819225701E-2</c:v>
                </c:pt>
                <c:pt idx="1196">
                  <c:v>-6.5654970663031591E-3</c:v>
                </c:pt>
                <c:pt idx="1197">
                  <c:v>3.131121761671931E-2</c:v>
                </c:pt>
                <c:pt idx="1198">
                  <c:v>7.1378138946246493E-3</c:v>
                </c:pt>
                <c:pt idx="1199">
                  <c:v>4.9629238832757955E-3</c:v>
                </c:pt>
                <c:pt idx="1200">
                  <c:v>-1.7597673427324285E-2</c:v>
                </c:pt>
                <c:pt idx="1201">
                  <c:v>-1.6238475014461799E-2</c:v>
                </c:pt>
                <c:pt idx="1202">
                  <c:v>-1.4363740523824645E-2</c:v>
                </c:pt>
                <c:pt idx="1203">
                  <c:v>-1.400790346521612E-3</c:v>
                </c:pt>
                <c:pt idx="1204">
                  <c:v>-2.00149416112511E-2</c:v>
                </c:pt>
                <c:pt idx="1205">
                  <c:v>4.6076181237315085E-2</c:v>
                </c:pt>
                <c:pt idx="1206">
                  <c:v>-1.4225055996042422E-2</c:v>
                </c:pt>
                <c:pt idx="1207">
                  <c:v>2.8724648048987556E-2</c:v>
                </c:pt>
                <c:pt idx="1208">
                  <c:v>-1.1652367874570317E-2</c:v>
                </c:pt>
                <c:pt idx="1209">
                  <c:v>-3.8112793266558993E-3</c:v>
                </c:pt>
                <c:pt idx="1210">
                  <c:v>-8.736430505045056E-3</c:v>
                </c:pt>
                <c:pt idx="1211">
                  <c:v>2.7886688233152039E-2</c:v>
                </c:pt>
                <c:pt idx="1212">
                  <c:v>9.8514517928957514E-3</c:v>
                </c:pt>
                <c:pt idx="1213">
                  <c:v>6.9341892382846042E-3</c:v>
                </c:pt>
                <c:pt idx="1214">
                  <c:v>2.2739778182852472E-3</c:v>
                </c:pt>
                <c:pt idx="1215">
                  <c:v>-6.9401774038536854E-3</c:v>
                </c:pt>
                <c:pt idx="1216">
                  <c:v>1.8957455852235326E-2</c:v>
                </c:pt>
                <c:pt idx="1217">
                  <c:v>5.1104749358627851E-3</c:v>
                </c:pt>
                <c:pt idx="1218">
                  <c:v>-1.2689143242752179E-2</c:v>
                </c:pt>
                <c:pt idx="1219">
                  <c:v>-3.2049822540681734E-2</c:v>
                </c:pt>
                <c:pt idx="1220">
                  <c:v>8.9541224004374906E-3</c:v>
                </c:pt>
                <c:pt idx="1221">
                  <c:v>3.6315930076625865E-3</c:v>
                </c:pt>
                <c:pt idx="1222">
                  <c:v>9.512656470230689E-3</c:v>
                </c:pt>
                <c:pt idx="1223">
                  <c:v>-1.5954069074821243E-3</c:v>
                </c:pt>
                <c:pt idx="1224">
                  <c:v>1.2681708546098418E-2</c:v>
                </c:pt>
                <c:pt idx="1225">
                  <c:v>2.6195089461415019E-2</c:v>
                </c:pt>
                <c:pt idx="1226">
                  <c:v>3.5822291269164926E-3</c:v>
                </c:pt>
                <c:pt idx="1227">
                  <c:v>7.0986244543119791E-3</c:v>
                </c:pt>
                <c:pt idx="1228">
                  <c:v>-7.4406183835324935E-3</c:v>
                </c:pt>
                <c:pt idx="1229">
                  <c:v>-1.4686445910707618E-2</c:v>
                </c:pt>
                <c:pt idx="1230">
                  <c:v>1.1882341373389822E-2</c:v>
                </c:pt>
                <c:pt idx="1231">
                  <c:v>-2.5681014501178785E-3</c:v>
                </c:pt>
                <c:pt idx="1232">
                  <c:v>2.3401781864123908E-3</c:v>
                </c:pt>
                <c:pt idx="1233">
                  <c:v>8.6968477364197591E-3</c:v>
                </c:pt>
                <c:pt idx="1234">
                  <c:v>5.7265853743407123E-3</c:v>
                </c:pt>
                <c:pt idx="1235">
                  <c:v>-4.4889847604210401E-3</c:v>
                </c:pt>
                <c:pt idx="1236">
                  <c:v>-1.0385475973654157E-2</c:v>
                </c:pt>
                <c:pt idx="1237">
                  <c:v>-1.7714635169489936E-3</c:v>
                </c:pt>
                <c:pt idx="1238">
                  <c:v>3.1797295908630493E-2</c:v>
                </c:pt>
                <c:pt idx="1239">
                  <c:v>-1.1625748421477265E-2</c:v>
                </c:pt>
                <c:pt idx="1240">
                  <c:v>2.9244673027279998E-3</c:v>
                </c:pt>
                <c:pt idx="1241">
                  <c:v>-1.3859176356079965E-2</c:v>
                </c:pt>
                <c:pt idx="1242">
                  <c:v>-1.6106150591872408E-2</c:v>
                </c:pt>
                <c:pt idx="1243">
                  <c:v>3.6754741260299467E-3</c:v>
                </c:pt>
                <c:pt idx="1244">
                  <c:v>1.6134865218238236E-3</c:v>
                </c:pt>
                <c:pt idx="1245">
                  <c:v>-3.7773304326414428E-3</c:v>
                </c:pt>
                <c:pt idx="1246">
                  <c:v>3.1968014783578858E-2</c:v>
                </c:pt>
                <c:pt idx="1247">
                  <c:v>-1.34079102686065E-2</c:v>
                </c:pt>
                <c:pt idx="1248">
                  <c:v>-1.4442813582358414E-2</c:v>
                </c:pt>
                <c:pt idx="1249">
                  <c:v>-1.7337846416391033E-2</c:v>
                </c:pt>
                <c:pt idx="1250">
                  <c:v>-9.6320764753657813E-3</c:v>
                </c:pt>
                <c:pt idx="1251">
                  <c:v>-1.1368676305022784E-2</c:v>
                </c:pt>
                <c:pt idx="1252">
                  <c:v>7.5582955027881267E-3</c:v>
                </c:pt>
                <c:pt idx="1253">
                  <c:v>3.5735974214043268E-3</c:v>
                </c:pt>
                <c:pt idx="1254">
                  <c:v>-9.9997116727958274E-3</c:v>
                </c:pt>
                <c:pt idx="1255">
                  <c:v>7.3451737291002142E-3</c:v>
                </c:pt>
                <c:pt idx="1256">
                  <c:v>-3.5983246117047914E-3</c:v>
                </c:pt>
                <c:pt idx="1257">
                  <c:v>-6.335650185917599E-3</c:v>
                </c:pt>
                <c:pt idx="1258">
                  <c:v>6.1660041890177035E-3</c:v>
                </c:pt>
                <c:pt idx="1259">
                  <c:v>6.2881329980354495E-3</c:v>
                </c:pt>
                <c:pt idx="1260">
                  <c:v>-3.3668718557634796E-3</c:v>
                </c:pt>
                <c:pt idx="1261">
                  <c:v>-1.6146926614831879E-4</c:v>
                </c:pt>
                <c:pt idx="1262">
                  <c:v>-4.2815631236317415E-3</c:v>
                </c:pt>
                <c:pt idx="1263">
                  <c:v>2.2361039372817023E-2</c:v>
                </c:pt>
                <c:pt idx="1264">
                  <c:v>-5.7218977670454689E-3</c:v>
                </c:pt>
                <c:pt idx="1265">
                  <c:v>1.1133291797525587E-2</c:v>
                </c:pt>
                <c:pt idx="1266">
                  <c:v>1.1368750267122954E-2</c:v>
                </c:pt>
                <c:pt idx="1267">
                  <c:v>-4.2847043377266716E-3</c:v>
                </c:pt>
                <c:pt idx="1268">
                  <c:v>9.6717409133644777E-3</c:v>
                </c:pt>
                <c:pt idx="1269">
                  <c:v>7.4208257854951583E-4</c:v>
                </c:pt>
                <c:pt idx="1270">
                  <c:v>-2.3111885966706165E-2</c:v>
                </c:pt>
                <c:pt idx="1271">
                  <c:v>-7.162883981745344E-4</c:v>
                </c:pt>
                <c:pt idx="1272">
                  <c:v>1.7369926649137515E-2</c:v>
                </c:pt>
                <c:pt idx="1273">
                  <c:v>5.897434615942043E-3</c:v>
                </c:pt>
                <c:pt idx="1274">
                  <c:v>-4.7781535688010785E-3</c:v>
                </c:pt>
                <c:pt idx="1275">
                  <c:v>1.3223226496997059E-2</c:v>
                </c:pt>
                <c:pt idx="1276">
                  <c:v>4.3515585684260069E-3</c:v>
                </c:pt>
                <c:pt idx="1277">
                  <c:v>-1.0989635168807755E-3</c:v>
                </c:pt>
              </c:numCache>
            </c:numRef>
          </c:val>
          <c:smooth val="0"/>
          <c:extLst>
            <c:ext xmlns:c16="http://schemas.microsoft.com/office/drawing/2014/chart" uri="{C3380CC4-5D6E-409C-BE32-E72D297353CC}">
              <c16:uniqueId val="{00000001-53EE-44B8-9EB1-F1F46C88E60C}"/>
            </c:ext>
          </c:extLst>
        </c:ser>
        <c:dLbls>
          <c:showLegendKey val="0"/>
          <c:showVal val="0"/>
          <c:showCatName val="0"/>
          <c:showSerName val="0"/>
          <c:showPercent val="0"/>
          <c:showBubbleSize val="0"/>
        </c:dLbls>
        <c:smooth val="0"/>
        <c:axId val="1270923119"/>
        <c:axId val="1872019935"/>
      </c:lineChart>
      <c:catAx>
        <c:axId val="12709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019935"/>
        <c:crosses val="autoZero"/>
        <c:auto val="1"/>
        <c:lblAlgn val="ctr"/>
        <c:lblOffset val="100"/>
        <c:noMultiLvlLbl val="0"/>
      </c:catAx>
      <c:valAx>
        <c:axId val="1872019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09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0FC4FFE-8987-4A26-B7F4-8A516F18ADAE}">
      <dgm:prSet/>
      <dgm:spPr/>
      <dgm:t>
        <a:bodyPr/>
        <a:lstStyle/>
        <a:p>
          <a:pPr>
            <a:lnSpc>
              <a:spcPct val="100000"/>
            </a:lnSpc>
            <a:defRPr cap="all"/>
          </a:pPr>
          <a:r>
            <a:rPr lang="en-US" dirty="0"/>
            <a:t>The Assessment of Financial risk in share market</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The</a:t>
          </a:r>
          <a:r>
            <a:rPr lang="en-US" baseline="0" dirty="0"/>
            <a:t> evolution of </a:t>
          </a:r>
          <a:r>
            <a:rPr lang="en-US" baseline="0" dirty="0" err="1"/>
            <a:t>Microsoft,Apple</a:t>
          </a:r>
          <a:r>
            <a:rPr lang="en-US" baseline="0" dirty="0"/>
            <a:t> ,tesla and S&amp;P 500 between 2018 and 2023</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The comparison of the stocks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The Assessment of Financial risk in share market</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The</a:t>
          </a:r>
          <a:r>
            <a:rPr lang="en-US" sz="1500" kern="1200" baseline="0" dirty="0"/>
            <a:t> evolution of </a:t>
          </a:r>
          <a:r>
            <a:rPr lang="en-US" sz="1500" kern="1200" baseline="0" dirty="0" err="1"/>
            <a:t>Microsoft,Apple</a:t>
          </a:r>
          <a:r>
            <a:rPr lang="en-US" sz="1500" kern="1200" baseline="0" dirty="0"/>
            <a:t> ,tesla and S&amp;P 500 between 2018 and 2023</a:t>
          </a:r>
          <a:endParaRPr lang="en-US" sz="1500" kern="1200" dirty="0"/>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The comparison of the stocks</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1/31/2024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6508" y="-77190"/>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304719" cy="923305"/>
          </a:xfrm>
        </p:spPr>
        <p:txBody>
          <a:bodyPr anchor="b">
            <a:normAutofit/>
          </a:bodyPr>
          <a:lstStyle/>
          <a:p>
            <a:pPr algn="l"/>
            <a:r>
              <a:rPr lang="en-US" dirty="0">
                <a:solidFill>
                  <a:srgbClr val="FFFFFF"/>
                </a:solidFill>
              </a:rPr>
              <a:t>Internship Project 1</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2"/>
            <a:ext cx="7501650" cy="774183"/>
          </a:xfrm>
        </p:spPr>
        <p:txBody>
          <a:bodyPr anchor="t">
            <a:normAutofit fontScale="47500" lnSpcReduction="20000"/>
          </a:bodyPr>
          <a:lstStyle/>
          <a:p>
            <a:r>
              <a:rPr lang="en-US" dirty="0">
                <a:solidFill>
                  <a:srgbClr val="FFFFFF"/>
                </a:solidFill>
              </a:rPr>
              <a:t>By </a:t>
            </a:r>
            <a:r>
              <a:rPr lang="hu-HU" dirty="0">
                <a:solidFill>
                  <a:srgbClr val="FFFFFF"/>
                </a:solidFill>
              </a:rPr>
              <a:t>Szőllősi Szilárd-Árpád</a:t>
            </a:r>
            <a:endParaRPr lang="en-US" dirty="0">
              <a:solidFill>
                <a:srgbClr val="FFFFFF"/>
              </a:solidFill>
            </a:endParaRPr>
          </a:p>
          <a:p>
            <a:endParaRPr lang="hu-HU" dirty="0">
              <a:solidFill>
                <a:srgbClr val="FFFFFF"/>
              </a:solidFill>
            </a:endParaRPr>
          </a:p>
          <a:p>
            <a:r>
              <a:rPr lang="en-US" dirty="0">
                <a:solidFill>
                  <a:srgbClr val="FFFFFF"/>
                </a:solidFill>
              </a:rPr>
              <a:t>Instructor: Minakshi Gautam</a:t>
            </a:r>
          </a:p>
          <a:p>
            <a:endParaRPr lang="en-US" dirty="0">
              <a:solidFill>
                <a:srgbClr val="FFFFFF"/>
              </a:solidFill>
            </a:endParaRPr>
          </a:p>
          <a:p>
            <a:r>
              <a:rPr lang="en-US" dirty="0">
                <a:solidFill>
                  <a:srgbClr val="FFFFFF"/>
                </a:solidFill>
              </a:rPr>
              <a:t>Date: 2024/01/31</a:t>
            </a:r>
          </a:p>
          <a:p>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2A96-6A71-1057-3B97-A1B0CB0689F2}"/>
              </a:ext>
            </a:extLst>
          </p:cNvPr>
          <p:cNvSpPr>
            <a:spLocks noGrp="1"/>
          </p:cNvSpPr>
          <p:nvPr>
            <p:ph type="title"/>
          </p:nvPr>
        </p:nvSpPr>
        <p:spPr/>
        <p:txBody>
          <a:bodyPr/>
          <a:lstStyle/>
          <a:p>
            <a:r>
              <a:rPr lang="en-US" dirty="0"/>
              <a:t>Tesla Stock Analysis</a:t>
            </a:r>
          </a:p>
        </p:txBody>
      </p:sp>
      <p:graphicFrame>
        <p:nvGraphicFramePr>
          <p:cNvPr id="4" name="Chart 3">
            <a:extLst>
              <a:ext uri="{FF2B5EF4-FFF2-40B4-BE49-F238E27FC236}">
                <a16:creationId xmlns:a16="http://schemas.microsoft.com/office/drawing/2014/main" id="{B3E35199-0CE3-EAAD-2105-96F8D5FBF6F3}"/>
              </a:ext>
            </a:extLst>
          </p:cNvPr>
          <p:cNvGraphicFramePr>
            <a:graphicFrameLocks/>
          </p:cNvGraphicFramePr>
          <p:nvPr>
            <p:extLst>
              <p:ext uri="{D42A27DB-BD31-4B8C-83A1-F6EECF244321}">
                <p14:modId xmlns:p14="http://schemas.microsoft.com/office/powerpoint/2010/main" val="853518872"/>
              </p:ext>
            </p:extLst>
          </p:nvPr>
        </p:nvGraphicFramePr>
        <p:xfrm>
          <a:off x="965859" y="268382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3DB5D6A-B034-6EE8-0F43-954EED166BEC}"/>
              </a:ext>
            </a:extLst>
          </p:cNvPr>
          <p:cNvSpPr txBox="1"/>
          <p:nvPr/>
        </p:nvSpPr>
        <p:spPr>
          <a:xfrm>
            <a:off x="6816436" y="3996047"/>
            <a:ext cx="3811980" cy="2308324"/>
          </a:xfrm>
          <a:prstGeom prst="rect">
            <a:avLst/>
          </a:prstGeom>
          <a:noFill/>
        </p:spPr>
        <p:txBody>
          <a:bodyPr wrap="square" rtlCol="0">
            <a:spAutoFit/>
          </a:bodyPr>
          <a:lstStyle/>
          <a:p>
            <a:r>
              <a:rPr lang="en-US" dirty="0"/>
              <a:t>The given table tells us that the mean change of the price is 0.0026 and the standard deviation is 0.04. These two factors suggest a high price volatility . The graph shows us that the price follows an upward trend and after January 2022 it starts a downward trend.</a:t>
            </a:r>
          </a:p>
        </p:txBody>
      </p:sp>
      <p:graphicFrame>
        <p:nvGraphicFramePr>
          <p:cNvPr id="10" name="Table 9">
            <a:extLst>
              <a:ext uri="{FF2B5EF4-FFF2-40B4-BE49-F238E27FC236}">
                <a16:creationId xmlns:a16="http://schemas.microsoft.com/office/drawing/2014/main" id="{2F1B62FC-06AA-9252-9BF8-1AAE01511B7D}"/>
              </a:ext>
            </a:extLst>
          </p:cNvPr>
          <p:cNvGraphicFramePr>
            <a:graphicFrameLocks noGrp="1"/>
          </p:cNvGraphicFramePr>
          <p:nvPr>
            <p:extLst>
              <p:ext uri="{D42A27DB-BD31-4B8C-83A1-F6EECF244321}">
                <p14:modId xmlns:p14="http://schemas.microsoft.com/office/powerpoint/2010/main" val="321121988"/>
              </p:ext>
            </p:extLst>
          </p:nvPr>
        </p:nvGraphicFramePr>
        <p:xfrm>
          <a:off x="7404265" y="130629"/>
          <a:ext cx="2867891" cy="2909454"/>
        </p:xfrm>
        <a:graphic>
          <a:graphicData uri="http://schemas.openxmlformats.org/drawingml/2006/table">
            <a:tbl>
              <a:tblPr>
                <a:tableStyleId>{5C22544A-7EE6-4342-B048-85BDC9FD1C3A}</a:tableStyleId>
              </a:tblPr>
              <a:tblGrid>
                <a:gridCol w="1686213">
                  <a:extLst>
                    <a:ext uri="{9D8B030D-6E8A-4147-A177-3AD203B41FA5}">
                      <a16:colId xmlns:a16="http://schemas.microsoft.com/office/drawing/2014/main" val="1282358355"/>
                    </a:ext>
                  </a:extLst>
                </a:gridCol>
                <a:gridCol w="1181678">
                  <a:extLst>
                    <a:ext uri="{9D8B030D-6E8A-4147-A177-3AD203B41FA5}">
                      <a16:colId xmlns:a16="http://schemas.microsoft.com/office/drawing/2014/main" val="1759133673"/>
                    </a:ext>
                  </a:extLst>
                </a:gridCol>
              </a:tblGrid>
              <a:tr h="183621">
                <a:tc gridSpan="2">
                  <a:txBody>
                    <a:bodyPr/>
                    <a:lstStyle/>
                    <a:p>
                      <a:pPr algn="ctr" fontAlgn="b"/>
                      <a:r>
                        <a:rPr lang="en-US" sz="1100" u="none" strike="noStrike" dirty="0">
                          <a:effectLst/>
                        </a:rPr>
                        <a:t>%change</a:t>
                      </a:r>
                      <a:endParaRPr lang="en-US" sz="1100" b="0" i="1"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636763788"/>
                  </a:ext>
                </a:extLst>
              </a:tr>
              <a:tr h="18362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2168944"/>
                  </a:ext>
                </a:extLst>
              </a:tr>
              <a:tr h="183621">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0.002625015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275128"/>
                  </a:ext>
                </a:extLst>
              </a:tr>
              <a:tr h="183621">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0.00122056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7229493"/>
                  </a:ext>
                </a:extLst>
              </a:tr>
              <a:tr h="183621">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0.001981709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1225569"/>
                  </a:ext>
                </a:extLst>
              </a:tr>
              <a:tr h="183621">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3462171"/>
                  </a:ext>
                </a:extLst>
              </a:tr>
              <a:tr h="183621">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0.043616865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3524498"/>
                  </a:ext>
                </a:extLst>
              </a:tr>
              <a:tr h="183621">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0.001902431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6665333"/>
                  </a:ext>
                </a:extLst>
              </a:tr>
              <a:tr h="180846">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4.115033068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58999"/>
                  </a:ext>
                </a:extLst>
              </a:tr>
              <a:tr h="183621">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0.413470908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4976344"/>
                  </a:ext>
                </a:extLst>
              </a:tr>
              <a:tr h="183621">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0.521556883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5230891"/>
                  </a:ext>
                </a:extLst>
              </a:tr>
              <a:tr h="332354">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-0.210924421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6597654"/>
                  </a:ext>
                </a:extLst>
              </a:tr>
              <a:tr h="183621">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0.310632462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7318665"/>
                  </a:ext>
                </a:extLst>
              </a:tr>
              <a:tr h="183621">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3.352144439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4121310"/>
                  </a:ext>
                </a:extLst>
              </a:tr>
              <a:tr h="192802">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5109507"/>
                  </a:ext>
                </a:extLst>
              </a:tr>
            </a:tbl>
          </a:graphicData>
        </a:graphic>
      </p:graphicFrame>
    </p:spTree>
    <p:extLst>
      <p:ext uri="{BB962C8B-B14F-4D97-AF65-F5344CB8AC3E}">
        <p14:creationId xmlns:p14="http://schemas.microsoft.com/office/powerpoint/2010/main" val="374944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94B-4544-B6F0-8404-0BAF28EE1D09}"/>
              </a:ext>
            </a:extLst>
          </p:cNvPr>
          <p:cNvSpPr>
            <a:spLocks noGrp="1"/>
          </p:cNvSpPr>
          <p:nvPr>
            <p:ph type="title"/>
          </p:nvPr>
        </p:nvSpPr>
        <p:spPr/>
        <p:txBody>
          <a:bodyPr/>
          <a:lstStyle/>
          <a:p>
            <a:r>
              <a:rPr lang="en-US" dirty="0"/>
              <a:t>S&amp;P 500 index Analysis</a:t>
            </a:r>
          </a:p>
        </p:txBody>
      </p:sp>
      <p:graphicFrame>
        <p:nvGraphicFramePr>
          <p:cNvPr id="4" name="Content Placeholder 3">
            <a:extLst>
              <a:ext uri="{FF2B5EF4-FFF2-40B4-BE49-F238E27FC236}">
                <a16:creationId xmlns:a16="http://schemas.microsoft.com/office/drawing/2014/main" id="{4EFD8D72-0042-2A56-E9AA-1134B951BDCF}"/>
              </a:ext>
            </a:extLst>
          </p:cNvPr>
          <p:cNvGraphicFramePr>
            <a:graphicFrameLocks noGrp="1"/>
          </p:cNvGraphicFramePr>
          <p:nvPr>
            <p:ph idx="1"/>
            <p:extLst>
              <p:ext uri="{D42A27DB-BD31-4B8C-83A1-F6EECF244321}">
                <p14:modId xmlns:p14="http://schemas.microsoft.com/office/powerpoint/2010/main" val="1395534492"/>
              </p:ext>
            </p:extLst>
          </p:nvPr>
        </p:nvGraphicFramePr>
        <p:xfrm>
          <a:off x="8136731" y="160317"/>
          <a:ext cx="1816100" cy="2897576"/>
        </p:xfrm>
        <a:graphic>
          <a:graphicData uri="http://schemas.openxmlformats.org/drawingml/2006/table">
            <a:tbl>
              <a:tblPr>
                <a:tableStyleId>{5C22544A-7EE6-4342-B048-85BDC9FD1C3A}</a:tableStyleId>
              </a:tblPr>
              <a:tblGrid>
                <a:gridCol w="1207564">
                  <a:extLst>
                    <a:ext uri="{9D8B030D-6E8A-4147-A177-3AD203B41FA5}">
                      <a16:colId xmlns:a16="http://schemas.microsoft.com/office/drawing/2014/main" val="922553640"/>
                    </a:ext>
                  </a:extLst>
                </a:gridCol>
                <a:gridCol w="608536">
                  <a:extLst>
                    <a:ext uri="{9D8B030D-6E8A-4147-A177-3AD203B41FA5}">
                      <a16:colId xmlns:a16="http://schemas.microsoft.com/office/drawing/2014/main" val="484921294"/>
                    </a:ext>
                  </a:extLst>
                </a:gridCol>
              </a:tblGrid>
              <a:tr h="192530">
                <a:tc gridSpan="2">
                  <a:txBody>
                    <a:bodyPr/>
                    <a:lstStyle/>
                    <a:p>
                      <a:pPr algn="ctr" fontAlgn="b"/>
                      <a:r>
                        <a:rPr lang="en-US" sz="1100" u="none" strike="noStrike">
                          <a:effectLst/>
                        </a:rPr>
                        <a:t>%change</a:t>
                      </a:r>
                      <a:endParaRPr lang="en-US" sz="1100" b="0" i="1"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825639194"/>
                  </a:ext>
                </a:extLst>
              </a:tr>
              <a:tr h="19253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6330680"/>
                  </a:ext>
                </a:extLst>
              </a:tr>
              <a:tr h="192530">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0.000256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0334469"/>
                  </a:ext>
                </a:extLst>
              </a:tr>
              <a:tr h="192530">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0.000322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6496802"/>
                  </a:ext>
                </a:extLst>
              </a:tr>
              <a:tr h="192530">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0.001165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8958479"/>
                  </a:ext>
                </a:extLst>
              </a:tr>
              <a:tr h="192530">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5392380"/>
                  </a:ext>
                </a:extLst>
              </a:tr>
              <a:tr h="192530">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0.011524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3071143"/>
                  </a:ext>
                </a:extLst>
              </a:tr>
              <a:tr h="192530">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0.000133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9369570"/>
                  </a:ext>
                </a:extLst>
              </a:tr>
              <a:tr h="192530">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4.200183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8462935"/>
                  </a:ext>
                </a:extLst>
              </a:tr>
              <a:tr h="192530">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-0.65231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4142636"/>
                  </a:ext>
                </a:extLst>
              </a:tr>
              <a:tr h="192530">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0.132579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4761860"/>
                  </a:ext>
                </a:extLst>
              </a:tr>
              <a:tr h="192530">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-0.07402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8211763"/>
                  </a:ext>
                </a:extLst>
              </a:tr>
              <a:tr h="192530">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0.058558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9161156"/>
                  </a:ext>
                </a:extLst>
              </a:tr>
              <a:tr h="192530">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0.326833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3825429"/>
                  </a:ext>
                </a:extLst>
              </a:tr>
              <a:tr h="202156">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1278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7515976"/>
                  </a:ext>
                </a:extLst>
              </a:tr>
            </a:tbl>
          </a:graphicData>
        </a:graphic>
      </p:graphicFrame>
      <p:graphicFrame>
        <p:nvGraphicFramePr>
          <p:cNvPr id="5" name="Chart 4">
            <a:extLst>
              <a:ext uri="{FF2B5EF4-FFF2-40B4-BE49-F238E27FC236}">
                <a16:creationId xmlns:a16="http://schemas.microsoft.com/office/drawing/2014/main" id="{F5400FB6-CF2A-9DE8-0853-BE1AEC3C50E2}"/>
              </a:ext>
            </a:extLst>
          </p:cNvPr>
          <p:cNvGraphicFramePr>
            <a:graphicFrameLocks/>
          </p:cNvGraphicFramePr>
          <p:nvPr>
            <p:extLst>
              <p:ext uri="{D42A27DB-BD31-4B8C-83A1-F6EECF244321}">
                <p14:modId xmlns:p14="http://schemas.microsoft.com/office/powerpoint/2010/main" val="493873723"/>
              </p:ext>
            </p:extLst>
          </p:nvPr>
        </p:nvGraphicFramePr>
        <p:xfrm>
          <a:off x="1108364" y="2752107"/>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658AA77-2636-82C8-C5A0-78169C8A60F3}"/>
              </a:ext>
            </a:extLst>
          </p:cNvPr>
          <p:cNvSpPr txBox="1"/>
          <p:nvPr/>
        </p:nvSpPr>
        <p:spPr>
          <a:xfrm>
            <a:off x="7202384" y="3823855"/>
            <a:ext cx="3541816" cy="2308324"/>
          </a:xfrm>
          <a:prstGeom prst="rect">
            <a:avLst/>
          </a:prstGeom>
          <a:noFill/>
        </p:spPr>
        <p:txBody>
          <a:bodyPr wrap="square" rtlCol="0">
            <a:spAutoFit/>
          </a:bodyPr>
          <a:lstStyle/>
          <a:p>
            <a:r>
              <a:rPr lang="en-US" dirty="0"/>
              <a:t>The descriptive analysis of the data tells us that the mean price change is 0.00025 and given that the standard deviation is 0.01 we can say that </a:t>
            </a:r>
            <a:r>
              <a:rPr lang="en-US" dirty="0" err="1"/>
              <a:t>thw</a:t>
            </a:r>
            <a:r>
              <a:rPr lang="en-US" dirty="0"/>
              <a:t> price has a mild volatility. Also we can see that the close price follows a slow upward trend.</a:t>
            </a:r>
          </a:p>
        </p:txBody>
      </p:sp>
    </p:spTree>
    <p:extLst>
      <p:ext uri="{BB962C8B-B14F-4D97-AF65-F5344CB8AC3E}">
        <p14:creationId xmlns:p14="http://schemas.microsoft.com/office/powerpoint/2010/main" val="295734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F4B4-2646-99CD-FF0B-288D1F07D612}"/>
              </a:ext>
            </a:extLst>
          </p:cNvPr>
          <p:cNvSpPr>
            <a:spLocks noGrp="1"/>
          </p:cNvSpPr>
          <p:nvPr>
            <p:ph type="title"/>
          </p:nvPr>
        </p:nvSpPr>
        <p:spPr/>
        <p:txBody>
          <a:bodyPr/>
          <a:lstStyle/>
          <a:p>
            <a:r>
              <a:rPr lang="en-US" dirty="0"/>
              <a:t>Microsoft Beta </a:t>
            </a:r>
            <a:r>
              <a:rPr lang="en-US" dirty="0" err="1"/>
              <a:t>AnAlysis</a:t>
            </a:r>
            <a:endParaRPr lang="en-US" dirty="0"/>
          </a:p>
        </p:txBody>
      </p:sp>
      <p:graphicFrame>
        <p:nvGraphicFramePr>
          <p:cNvPr id="4" name="Content Placeholder 3">
            <a:extLst>
              <a:ext uri="{FF2B5EF4-FFF2-40B4-BE49-F238E27FC236}">
                <a16:creationId xmlns:a16="http://schemas.microsoft.com/office/drawing/2014/main" id="{28CFC60D-D9E5-5B9A-4BF0-4CF2965A0C74}"/>
              </a:ext>
            </a:extLst>
          </p:cNvPr>
          <p:cNvGraphicFramePr>
            <a:graphicFrameLocks noGrp="1"/>
          </p:cNvGraphicFramePr>
          <p:nvPr>
            <p:ph idx="1"/>
            <p:extLst>
              <p:ext uri="{D42A27DB-BD31-4B8C-83A1-F6EECF244321}">
                <p14:modId xmlns:p14="http://schemas.microsoft.com/office/powerpoint/2010/main" val="2540277313"/>
              </p:ext>
            </p:extLst>
          </p:nvPr>
        </p:nvGraphicFramePr>
        <p:xfrm>
          <a:off x="1359725" y="2084834"/>
          <a:ext cx="2713511" cy="1881525"/>
        </p:xfrm>
        <a:graphic>
          <a:graphicData uri="http://schemas.openxmlformats.org/drawingml/2006/table">
            <a:tbl>
              <a:tblPr>
                <a:tableStyleId>{5C22544A-7EE6-4342-B048-85BDC9FD1C3A}</a:tableStyleId>
              </a:tblPr>
              <a:tblGrid>
                <a:gridCol w="1340793">
                  <a:extLst>
                    <a:ext uri="{9D8B030D-6E8A-4147-A177-3AD203B41FA5}">
                      <a16:colId xmlns:a16="http://schemas.microsoft.com/office/drawing/2014/main" val="336102151"/>
                    </a:ext>
                  </a:extLst>
                </a:gridCol>
                <a:gridCol w="1372718">
                  <a:extLst>
                    <a:ext uri="{9D8B030D-6E8A-4147-A177-3AD203B41FA5}">
                      <a16:colId xmlns:a16="http://schemas.microsoft.com/office/drawing/2014/main" val="2923625866"/>
                    </a:ext>
                  </a:extLst>
                </a:gridCol>
              </a:tblGrid>
              <a:tr h="266883">
                <a:tc gridSpan="2">
                  <a:txBody>
                    <a:bodyPr/>
                    <a:lstStyle/>
                    <a:p>
                      <a:pPr algn="ctr" fontAlgn="b"/>
                      <a:r>
                        <a:rPr lang="en-US" sz="1100" u="none" strike="noStrike" dirty="0">
                          <a:effectLst/>
                        </a:rPr>
                        <a:t>Regression Statistics</a:t>
                      </a:r>
                      <a:endParaRPr lang="en-US" sz="1100" b="0" i="1"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577796684"/>
                  </a:ext>
                </a:extLst>
              </a:tr>
              <a:tr h="266883">
                <a:tc>
                  <a:txBody>
                    <a:bodyPr/>
                    <a:lstStyle/>
                    <a:p>
                      <a:pPr algn="l" fontAlgn="b"/>
                      <a:r>
                        <a:rPr lang="en-US" sz="1100" u="none" strike="noStrike" dirty="0">
                          <a:effectLst/>
                        </a:rPr>
                        <a:t>Beta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1.212946069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1235856"/>
                  </a:ext>
                </a:extLst>
              </a:tr>
              <a:tr h="266883">
                <a:tc>
                  <a:txBody>
                    <a:bodyPr/>
                    <a:lstStyle/>
                    <a:p>
                      <a:pPr algn="l" fontAlgn="b"/>
                      <a:r>
                        <a:rPr lang="en-US" sz="1100" u="none" strike="noStrike" dirty="0">
                          <a:effectLst/>
                        </a:rPr>
                        <a:t>Multiple 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0.776761985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0293057"/>
                  </a:ext>
                </a:extLst>
              </a:tr>
              <a:tr h="266883">
                <a:tc>
                  <a:txBody>
                    <a:bodyPr/>
                    <a:lstStyle/>
                    <a:p>
                      <a:pPr algn="l" fontAlgn="b"/>
                      <a:r>
                        <a:rPr lang="en-US" sz="1100" u="none" strike="noStrike" dirty="0">
                          <a:effectLst/>
                        </a:rPr>
                        <a:t>R Square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0.603359181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087795"/>
                  </a:ext>
                </a:extLst>
              </a:tr>
              <a:tr h="266883">
                <a:tc>
                  <a:txBody>
                    <a:bodyPr/>
                    <a:lstStyle/>
                    <a:p>
                      <a:pPr algn="l" fontAlgn="b"/>
                      <a:r>
                        <a:rPr lang="en-US" sz="1100" u="none" strike="noStrike" dirty="0">
                          <a:effectLst/>
                        </a:rPr>
                        <a:t>Adjusted R Square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0.603048334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5203451"/>
                  </a:ext>
                </a:extLst>
              </a:tr>
              <a:tr h="266883">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0.00726065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8463400"/>
                  </a:ext>
                </a:extLst>
              </a:tr>
              <a:tr h="280227">
                <a:tc>
                  <a:txBody>
                    <a:bodyPr/>
                    <a:lstStyle/>
                    <a:p>
                      <a:pPr algn="l" fontAlgn="b"/>
                      <a:r>
                        <a:rPr lang="en-US" sz="1100" u="none" strike="noStrike">
                          <a:effectLst/>
                        </a:rPr>
                        <a:t>Observations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1278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2403137"/>
                  </a:ext>
                </a:extLst>
              </a:tr>
            </a:tbl>
          </a:graphicData>
        </a:graphic>
      </p:graphicFrame>
      <p:graphicFrame>
        <p:nvGraphicFramePr>
          <p:cNvPr id="5" name="Chart 4">
            <a:extLst>
              <a:ext uri="{FF2B5EF4-FFF2-40B4-BE49-F238E27FC236}">
                <a16:creationId xmlns:a16="http://schemas.microsoft.com/office/drawing/2014/main" id="{F0E77E1F-2998-E70A-F9DF-55CE938E6B5B}"/>
              </a:ext>
            </a:extLst>
          </p:cNvPr>
          <p:cNvGraphicFramePr>
            <a:graphicFrameLocks/>
          </p:cNvGraphicFramePr>
          <p:nvPr>
            <p:extLst>
              <p:ext uri="{D42A27DB-BD31-4B8C-83A1-F6EECF244321}">
                <p14:modId xmlns:p14="http://schemas.microsoft.com/office/powerpoint/2010/main" val="4196762490"/>
              </p:ext>
            </p:extLst>
          </p:nvPr>
        </p:nvGraphicFramePr>
        <p:xfrm>
          <a:off x="771896" y="4245429"/>
          <a:ext cx="3829792" cy="223849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4762C97-747E-D2C6-AC64-DA85AB9A692E}"/>
              </a:ext>
            </a:extLst>
          </p:cNvPr>
          <p:cNvSpPr txBox="1"/>
          <p:nvPr/>
        </p:nvSpPr>
        <p:spPr>
          <a:xfrm>
            <a:off x="6745184" y="2571008"/>
            <a:ext cx="4952010" cy="2308324"/>
          </a:xfrm>
          <a:prstGeom prst="rect">
            <a:avLst/>
          </a:prstGeom>
          <a:noFill/>
        </p:spPr>
        <p:txBody>
          <a:bodyPr wrap="square" rtlCol="0">
            <a:spAutoFit/>
          </a:bodyPr>
          <a:lstStyle/>
          <a:p>
            <a:r>
              <a:rPr lang="en-US" dirty="0"/>
              <a:t>The Beta value of the Microsoft stock is 1.21 which is larger than 1 , meaning that it is more volatile than the S&amp;P 500 stock. We can also see on the graph that the price change of Microsoft is almost constantly higher than the S&amp;P 500 price.</a:t>
            </a:r>
          </a:p>
          <a:p>
            <a:r>
              <a:rPr lang="en-US" dirty="0"/>
              <a:t>The R Square value is 0.6 indicating that about 60% of the change in our stock value is influenced by the movement of the market .</a:t>
            </a:r>
          </a:p>
        </p:txBody>
      </p:sp>
    </p:spTree>
    <p:extLst>
      <p:ext uri="{BB962C8B-B14F-4D97-AF65-F5344CB8AC3E}">
        <p14:creationId xmlns:p14="http://schemas.microsoft.com/office/powerpoint/2010/main" val="39038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A9B2-6E33-2235-454B-B72861F4A918}"/>
              </a:ext>
            </a:extLst>
          </p:cNvPr>
          <p:cNvSpPr>
            <a:spLocks noGrp="1"/>
          </p:cNvSpPr>
          <p:nvPr>
            <p:ph type="title"/>
          </p:nvPr>
        </p:nvSpPr>
        <p:spPr/>
        <p:txBody>
          <a:bodyPr/>
          <a:lstStyle/>
          <a:p>
            <a:r>
              <a:rPr lang="en-US" dirty="0"/>
              <a:t>Apple Beta Analysis</a:t>
            </a:r>
          </a:p>
        </p:txBody>
      </p:sp>
      <p:graphicFrame>
        <p:nvGraphicFramePr>
          <p:cNvPr id="4" name="Content Placeholder 3">
            <a:extLst>
              <a:ext uri="{FF2B5EF4-FFF2-40B4-BE49-F238E27FC236}">
                <a16:creationId xmlns:a16="http://schemas.microsoft.com/office/drawing/2014/main" id="{805E28CD-BB71-F33C-0872-B7332DB5B8CA}"/>
              </a:ext>
            </a:extLst>
          </p:cNvPr>
          <p:cNvGraphicFramePr>
            <a:graphicFrameLocks noGrp="1"/>
          </p:cNvGraphicFramePr>
          <p:nvPr>
            <p:ph idx="1"/>
            <p:extLst>
              <p:ext uri="{D42A27DB-BD31-4B8C-83A1-F6EECF244321}">
                <p14:modId xmlns:p14="http://schemas.microsoft.com/office/powerpoint/2010/main" val="3751936321"/>
              </p:ext>
            </p:extLst>
          </p:nvPr>
        </p:nvGraphicFramePr>
        <p:xfrm>
          <a:off x="1318161" y="2238500"/>
          <a:ext cx="2873395" cy="1419099"/>
        </p:xfrm>
        <a:graphic>
          <a:graphicData uri="http://schemas.openxmlformats.org/drawingml/2006/table">
            <a:tbl>
              <a:tblPr>
                <a:tableStyleId>{5C22544A-7EE6-4342-B048-85BDC9FD1C3A}</a:tableStyleId>
              </a:tblPr>
              <a:tblGrid>
                <a:gridCol w="1403796">
                  <a:extLst>
                    <a:ext uri="{9D8B030D-6E8A-4147-A177-3AD203B41FA5}">
                      <a16:colId xmlns:a16="http://schemas.microsoft.com/office/drawing/2014/main" val="1509067289"/>
                    </a:ext>
                  </a:extLst>
                </a:gridCol>
                <a:gridCol w="1469599">
                  <a:extLst>
                    <a:ext uri="{9D8B030D-6E8A-4147-A177-3AD203B41FA5}">
                      <a16:colId xmlns:a16="http://schemas.microsoft.com/office/drawing/2014/main" val="2867279374"/>
                    </a:ext>
                  </a:extLst>
                </a:gridCol>
              </a:tblGrid>
              <a:tr h="177459">
                <a:tc gridSpan="2">
                  <a:txBody>
                    <a:bodyPr/>
                    <a:lstStyle/>
                    <a:p>
                      <a:pPr algn="ctr" fontAlgn="b"/>
                      <a:r>
                        <a:rPr lang="en-US" sz="1100" u="none" strike="noStrike">
                          <a:effectLst/>
                        </a:rPr>
                        <a:t>Regression Statistics</a:t>
                      </a:r>
                      <a:endParaRPr lang="en-US" sz="1100" b="0" i="1"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284187869"/>
                  </a:ext>
                </a:extLst>
              </a:tr>
              <a:tr h="177459">
                <a:tc>
                  <a:txBody>
                    <a:bodyPr/>
                    <a:lstStyle/>
                    <a:p>
                      <a:pPr algn="ctr" fontAlgn="b"/>
                      <a:r>
                        <a:rPr lang="en-US" sz="1100" u="none" strike="noStrike">
                          <a:effectLst/>
                        </a:rPr>
                        <a:t>Beta</a:t>
                      </a:r>
                      <a:endParaRPr lang="en-US"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1.328168</a:t>
                      </a:r>
                      <a:endParaRPr lang="en-US" sz="11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9021100"/>
                  </a:ext>
                </a:extLst>
              </a:tr>
              <a:tr h="177459">
                <a:tc>
                  <a:txBody>
                    <a:bodyPr/>
                    <a:lstStyle/>
                    <a:p>
                      <a:pPr algn="l" fontAlgn="b"/>
                      <a:r>
                        <a:rPr lang="en-US" sz="1100" u="none" strike="noStrike">
                          <a:effectLst/>
                        </a:rPr>
                        <a:t>Multiple 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0.740343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7417245"/>
                  </a:ext>
                </a:extLst>
              </a:tr>
              <a:tr h="177459">
                <a:tc>
                  <a:txBody>
                    <a:bodyPr/>
                    <a:lstStyle/>
                    <a:p>
                      <a:pPr algn="l" fontAlgn="b"/>
                      <a:r>
                        <a:rPr lang="en-US" sz="1100" u="none" strike="noStrike">
                          <a:effectLst/>
                        </a:rPr>
                        <a:t>R Square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0.548108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6821474"/>
                  </a:ext>
                </a:extLst>
              </a:tr>
              <a:tr h="236421">
                <a:tc>
                  <a:txBody>
                    <a:bodyPr/>
                    <a:lstStyle/>
                    <a:p>
                      <a:pPr algn="l" fontAlgn="b"/>
                      <a:r>
                        <a:rPr lang="en-US" sz="1100" u="none" strike="noStrike">
                          <a:effectLst/>
                        </a:rPr>
                        <a:t>Adjusted R Square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0.547754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0294249"/>
                  </a:ext>
                </a:extLst>
              </a:tr>
              <a:tr h="236421">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0.00775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7114811"/>
                  </a:ext>
                </a:extLst>
              </a:tr>
              <a:tr h="236421">
                <a:tc>
                  <a:txBody>
                    <a:bodyPr/>
                    <a:lstStyle/>
                    <a:p>
                      <a:pPr algn="l" fontAlgn="b"/>
                      <a:r>
                        <a:rPr lang="en-US" sz="1100" u="none" strike="noStrike">
                          <a:effectLst/>
                        </a:rPr>
                        <a:t>Observations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1278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7980974"/>
                  </a:ext>
                </a:extLst>
              </a:tr>
            </a:tbl>
          </a:graphicData>
        </a:graphic>
      </p:graphicFrame>
      <p:graphicFrame>
        <p:nvGraphicFramePr>
          <p:cNvPr id="5" name="Chart 4">
            <a:extLst>
              <a:ext uri="{FF2B5EF4-FFF2-40B4-BE49-F238E27FC236}">
                <a16:creationId xmlns:a16="http://schemas.microsoft.com/office/drawing/2014/main" id="{D5A6B21E-FB6D-AFCD-DF7A-5679513C86D3}"/>
              </a:ext>
            </a:extLst>
          </p:cNvPr>
          <p:cNvGraphicFramePr>
            <a:graphicFrameLocks/>
          </p:cNvGraphicFramePr>
          <p:nvPr>
            <p:extLst>
              <p:ext uri="{D42A27DB-BD31-4B8C-83A1-F6EECF244321}">
                <p14:modId xmlns:p14="http://schemas.microsoft.com/office/powerpoint/2010/main" val="4131949353"/>
              </p:ext>
            </p:extLst>
          </p:nvPr>
        </p:nvGraphicFramePr>
        <p:xfrm>
          <a:off x="752104" y="3844542"/>
          <a:ext cx="3825834" cy="249094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010FAD9-06C8-53EC-4300-E253F625CE4A}"/>
              </a:ext>
            </a:extLst>
          </p:cNvPr>
          <p:cNvSpPr txBox="1"/>
          <p:nvPr/>
        </p:nvSpPr>
        <p:spPr>
          <a:xfrm>
            <a:off x="6703621" y="2238500"/>
            <a:ext cx="4465122" cy="2585323"/>
          </a:xfrm>
          <a:prstGeom prst="rect">
            <a:avLst/>
          </a:prstGeom>
          <a:noFill/>
        </p:spPr>
        <p:txBody>
          <a:bodyPr wrap="square" rtlCol="0">
            <a:spAutoFit/>
          </a:bodyPr>
          <a:lstStyle/>
          <a:p>
            <a:r>
              <a:rPr lang="en-US" dirty="0"/>
              <a:t>The Beta value of the Microsoft stock is 1.32 which is larger than 1 , meaning that it is more volatile than the S&amp;P 500 stock. We can also see on the graph that the price change of Apple is almost constantly higher than the S&amp;P 500 price.</a:t>
            </a:r>
          </a:p>
          <a:p>
            <a:r>
              <a:rPr lang="en-US" dirty="0"/>
              <a:t>The R Square value is 0.54 indicating that about 54% of the change in our stock value is influenced by the movement of the market .</a:t>
            </a:r>
          </a:p>
        </p:txBody>
      </p:sp>
    </p:spTree>
    <p:extLst>
      <p:ext uri="{BB962C8B-B14F-4D97-AF65-F5344CB8AC3E}">
        <p14:creationId xmlns:p14="http://schemas.microsoft.com/office/powerpoint/2010/main" val="387501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0BD9-FCCE-E6BF-0722-7F3F6D492531}"/>
              </a:ext>
            </a:extLst>
          </p:cNvPr>
          <p:cNvSpPr>
            <a:spLocks noGrp="1"/>
          </p:cNvSpPr>
          <p:nvPr>
            <p:ph type="title"/>
          </p:nvPr>
        </p:nvSpPr>
        <p:spPr/>
        <p:txBody>
          <a:bodyPr/>
          <a:lstStyle/>
          <a:p>
            <a:r>
              <a:rPr lang="en-US" dirty="0"/>
              <a:t>Tesla beta analysis</a:t>
            </a:r>
          </a:p>
        </p:txBody>
      </p:sp>
      <p:graphicFrame>
        <p:nvGraphicFramePr>
          <p:cNvPr id="4" name="Content Placeholder 3">
            <a:extLst>
              <a:ext uri="{FF2B5EF4-FFF2-40B4-BE49-F238E27FC236}">
                <a16:creationId xmlns:a16="http://schemas.microsoft.com/office/drawing/2014/main" id="{CED8EBD7-FF9C-F04A-296A-A76D69FC7569}"/>
              </a:ext>
            </a:extLst>
          </p:cNvPr>
          <p:cNvGraphicFramePr>
            <a:graphicFrameLocks noGrp="1"/>
          </p:cNvGraphicFramePr>
          <p:nvPr>
            <p:ph idx="1"/>
            <p:extLst>
              <p:ext uri="{D42A27DB-BD31-4B8C-83A1-F6EECF244321}">
                <p14:modId xmlns:p14="http://schemas.microsoft.com/office/powerpoint/2010/main" val="1035040901"/>
              </p:ext>
            </p:extLst>
          </p:nvPr>
        </p:nvGraphicFramePr>
        <p:xfrm>
          <a:off x="1300348" y="2238500"/>
          <a:ext cx="3171535" cy="1499617"/>
        </p:xfrm>
        <a:graphic>
          <a:graphicData uri="http://schemas.openxmlformats.org/drawingml/2006/table">
            <a:tbl>
              <a:tblPr>
                <a:tableStyleId>{5C22544A-7EE6-4342-B048-85BDC9FD1C3A}</a:tableStyleId>
              </a:tblPr>
              <a:tblGrid>
                <a:gridCol w="2070536">
                  <a:extLst>
                    <a:ext uri="{9D8B030D-6E8A-4147-A177-3AD203B41FA5}">
                      <a16:colId xmlns:a16="http://schemas.microsoft.com/office/drawing/2014/main" val="2572563313"/>
                    </a:ext>
                  </a:extLst>
                </a:gridCol>
                <a:gridCol w="1100999">
                  <a:extLst>
                    <a:ext uri="{9D8B030D-6E8A-4147-A177-3AD203B41FA5}">
                      <a16:colId xmlns:a16="http://schemas.microsoft.com/office/drawing/2014/main" val="2806783879"/>
                    </a:ext>
                  </a:extLst>
                </a:gridCol>
              </a:tblGrid>
              <a:tr h="212712">
                <a:tc gridSpan="2">
                  <a:txBody>
                    <a:bodyPr/>
                    <a:lstStyle/>
                    <a:p>
                      <a:pPr algn="ctr" fontAlgn="b"/>
                      <a:r>
                        <a:rPr lang="en-US" sz="1100" u="none" strike="noStrike">
                          <a:effectLst/>
                        </a:rPr>
                        <a:t>Regression Statistics</a:t>
                      </a:r>
                      <a:endParaRPr lang="en-US" sz="1100" b="0" i="1"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7289308"/>
                  </a:ext>
                </a:extLst>
              </a:tr>
              <a:tr h="212712">
                <a:tc>
                  <a:txBody>
                    <a:bodyPr/>
                    <a:lstStyle/>
                    <a:p>
                      <a:pPr algn="ctr" fontAlgn="b"/>
                      <a:r>
                        <a:rPr lang="en-US" sz="1100" u="none" strike="noStrike">
                          <a:effectLst/>
                        </a:rPr>
                        <a:t>Beta</a:t>
                      </a:r>
                      <a:endParaRPr lang="en-US"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1.816374</a:t>
                      </a:r>
                      <a:endParaRPr lang="en-US" sz="11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969785"/>
                  </a:ext>
                </a:extLst>
              </a:tr>
              <a:tr h="212712">
                <a:tc>
                  <a:txBody>
                    <a:bodyPr/>
                    <a:lstStyle/>
                    <a:p>
                      <a:pPr algn="l" fontAlgn="b"/>
                      <a:r>
                        <a:rPr lang="en-US" sz="1100" u="none" strike="noStrike">
                          <a:effectLst/>
                        </a:rPr>
                        <a:t>Multiple 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0.480471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2040921"/>
                  </a:ext>
                </a:extLst>
              </a:tr>
              <a:tr h="212712">
                <a:tc>
                  <a:txBody>
                    <a:bodyPr/>
                    <a:lstStyle/>
                    <a:p>
                      <a:pPr algn="l" fontAlgn="b"/>
                      <a:r>
                        <a:rPr lang="en-US" sz="1100" u="none" strike="noStrike">
                          <a:effectLst/>
                        </a:rPr>
                        <a:t>R Square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0.230852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6205641"/>
                  </a:ext>
                </a:extLst>
              </a:tr>
              <a:tr h="212712">
                <a:tc>
                  <a:txBody>
                    <a:bodyPr/>
                    <a:lstStyle/>
                    <a:p>
                      <a:pPr algn="l" fontAlgn="b"/>
                      <a:r>
                        <a:rPr lang="en-US" sz="1100" u="none" strike="noStrike">
                          <a:effectLst/>
                        </a:rPr>
                        <a:t>Adjusted R Square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0.230249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6844043"/>
                  </a:ext>
                </a:extLst>
              </a:tr>
              <a:tr h="212712">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0.010111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4317577"/>
                  </a:ext>
                </a:extLst>
              </a:tr>
              <a:tr h="223345">
                <a:tc>
                  <a:txBody>
                    <a:bodyPr/>
                    <a:lstStyle/>
                    <a:p>
                      <a:pPr algn="l" fontAlgn="b"/>
                      <a:r>
                        <a:rPr lang="en-US" sz="1100" u="none" strike="noStrike" dirty="0">
                          <a:effectLst/>
                        </a:rPr>
                        <a:t>Observations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1278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6304211"/>
                  </a:ext>
                </a:extLst>
              </a:tr>
            </a:tbl>
          </a:graphicData>
        </a:graphic>
      </p:graphicFrame>
      <p:graphicFrame>
        <p:nvGraphicFramePr>
          <p:cNvPr id="5" name="Chart 4">
            <a:extLst>
              <a:ext uri="{FF2B5EF4-FFF2-40B4-BE49-F238E27FC236}">
                <a16:creationId xmlns:a16="http://schemas.microsoft.com/office/drawing/2014/main" id="{51B713EB-5C30-1A39-0180-A053D90FF130}"/>
              </a:ext>
            </a:extLst>
          </p:cNvPr>
          <p:cNvGraphicFramePr>
            <a:graphicFrameLocks/>
          </p:cNvGraphicFramePr>
          <p:nvPr>
            <p:extLst>
              <p:ext uri="{D42A27DB-BD31-4B8C-83A1-F6EECF244321}">
                <p14:modId xmlns:p14="http://schemas.microsoft.com/office/powerpoint/2010/main" val="1689287107"/>
              </p:ext>
            </p:extLst>
          </p:nvPr>
        </p:nvGraphicFramePr>
        <p:xfrm>
          <a:off x="769918" y="4143777"/>
          <a:ext cx="4241470" cy="220952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A47C8BF-62B6-F0D7-10E4-A6C8A91AAB50}"/>
              </a:ext>
            </a:extLst>
          </p:cNvPr>
          <p:cNvSpPr txBox="1"/>
          <p:nvPr/>
        </p:nvSpPr>
        <p:spPr>
          <a:xfrm>
            <a:off x="7068245" y="2436175"/>
            <a:ext cx="4084765" cy="3139321"/>
          </a:xfrm>
          <a:prstGeom prst="rect">
            <a:avLst/>
          </a:prstGeom>
          <a:noFill/>
        </p:spPr>
        <p:txBody>
          <a:bodyPr wrap="square" rtlCol="0">
            <a:spAutoFit/>
          </a:bodyPr>
          <a:lstStyle/>
          <a:p>
            <a:r>
              <a:rPr lang="en-US" dirty="0"/>
              <a:t>The Beta value of the Microsoft stock is 1.81 which is much larger than 1 , meaning that it is more volatile than the S&amp;P 500 stock. We can also see on the graph that the price change of Tesla is almost constantly significantly higher than the S&amp;P 500 price.</a:t>
            </a:r>
          </a:p>
          <a:p>
            <a:r>
              <a:rPr lang="en-US" dirty="0"/>
              <a:t>The R Square value is 0.23 indicating that about 23% of the change in our stock value is influenced by the movement of the market .</a:t>
            </a:r>
          </a:p>
        </p:txBody>
      </p:sp>
    </p:spTree>
    <p:extLst>
      <p:ext uri="{BB962C8B-B14F-4D97-AF65-F5344CB8AC3E}">
        <p14:creationId xmlns:p14="http://schemas.microsoft.com/office/powerpoint/2010/main" val="258004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81D9-7628-93D2-DC06-D9D40B8924E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1AF441-C429-1FB3-1D7B-560AFB0AC19C}"/>
              </a:ext>
            </a:extLst>
          </p:cNvPr>
          <p:cNvSpPr>
            <a:spLocks noGrp="1"/>
          </p:cNvSpPr>
          <p:nvPr>
            <p:ph idx="1"/>
          </p:nvPr>
        </p:nvSpPr>
        <p:spPr/>
        <p:txBody>
          <a:bodyPr/>
          <a:lstStyle/>
          <a:p>
            <a:pPr>
              <a:buFont typeface="Arial" panose="020B0604020202020204" pitchFamily="34" charset="0"/>
              <a:buChar char="•"/>
            </a:pPr>
            <a:r>
              <a:rPr lang="en-US" dirty="0"/>
              <a:t> Microsoft had the lowest volatility , it followed almost constantly an upward trend , thus we can say that it would have been an optimal choice for investment , we would not have got high profits , but they </a:t>
            </a:r>
            <a:r>
              <a:rPr lang="en-US" dirty="0" err="1"/>
              <a:t>wold</a:t>
            </a:r>
            <a:r>
              <a:rPr lang="en-US" dirty="0"/>
              <a:t> have been at least consistent and the risk with investing in Microsoft would have been low.</a:t>
            </a:r>
          </a:p>
          <a:p>
            <a:pPr>
              <a:buFont typeface="Arial" panose="020B0604020202020204" pitchFamily="34" charset="0"/>
              <a:buChar char="•"/>
            </a:pPr>
            <a:r>
              <a:rPr lang="en-US" dirty="0"/>
              <a:t> Apple was slightly more volatile than Microsoft , however much more stable than Tesla . It would have been a more risky investment with opportunity for slightly more profits.</a:t>
            </a:r>
          </a:p>
          <a:p>
            <a:pPr>
              <a:buFont typeface="Arial" panose="020B0604020202020204" pitchFamily="34" charset="0"/>
              <a:buChar char="•"/>
            </a:pPr>
            <a:r>
              <a:rPr lang="en-US" dirty="0"/>
              <a:t> Tesla was the most volatile stock , having a beta value 0.49 higher than Apple and 0.6 higher than Microsoft. The risks investing in this stock would have been much higher , but it gave opportunity for more short term profits.</a:t>
            </a:r>
          </a:p>
        </p:txBody>
      </p:sp>
    </p:spTree>
    <p:extLst>
      <p:ext uri="{BB962C8B-B14F-4D97-AF65-F5344CB8AC3E}">
        <p14:creationId xmlns:p14="http://schemas.microsoft.com/office/powerpoint/2010/main" val="3520061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6BA9-9985-B00C-C3B0-06FD1098BD9A}"/>
              </a:ext>
            </a:extLst>
          </p:cNvPr>
          <p:cNvSpPr>
            <a:spLocks noGrp="1"/>
          </p:cNvSpPr>
          <p:nvPr>
            <p:ph type="title"/>
          </p:nvPr>
        </p:nvSpPr>
        <p:spPr/>
        <p:txBody>
          <a:bodyPr/>
          <a:lstStyle/>
          <a:p>
            <a:r>
              <a:rPr lang="en-US" dirty="0"/>
              <a:t>Thank you for your attention</a:t>
            </a:r>
          </a:p>
        </p:txBody>
      </p:sp>
      <p:sp>
        <p:nvSpPr>
          <p:cNvPr id="3" name="Content Placeholder 2">
            <a:extLst>
              <a:ext uri="{FF2B5EF4-FFF2-40B4-BE49-F238E27FC236}">
                <a16:creationId xmlns:a16="http://schemas.microsoft.com/office/drawing/2014/main" id="{3A4D8506-39F5-65C4-4049-A19051ABFC54}"/>
              </a:ext>
            </a:extLst>
          </p:cNvPr>
          <p:cNvSpPr>
            <a:spLocks noGrp="1"/>
          </p:cNvSpPr>
          <p:nvPr>
            <p:ph idx="1"/>
          </p:nvPr>
        </p:nvSpPr>
        <p:spPr/>
        <p:txBody>
          <a:bodyPr/>
          <a:lstStyle/>
          <a:p>
            <a:pPr marL="0" indent="0">
              <a:buNone/>
            </a:pPr>
            <a:r>
              <a:rPr lang="en-US" dirty="0"/>
              <a:t>You can also check the details on my GitHub :</a:t>
            </a:r>
          </a:p>
          <a:p>
            <a:pPr>
              <a:buFont typeface="Arial" panose="020B0604020202020204" pitchFamily="34" charset="0"/>
              <a:buChar char="•"/>
            </a:pPr>
            <a:r>
              <a:rPr lang="en-US" dirty="0"/>
              <a:t> https://github.com/SzSzilard03/Risk-Assessment</a:t>
            </a:r>
          </a:p>
        </p:txBody>
      </p:sp>
    </p:spTree>
    <p:extLst>
      <p:ext uri="{BB962C8B-B14F-4D97-AF65-F5344CB8AC3E}">
        <p14:creationId xmlns:p14="http://schemas.microsoft.com/office/powerpoint/2010/main" val="38851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Main objectives</a:t>
            </a:r>
          </a:p>
        </p:txBody>
      </p:sp>
      <p:graphicFrame>
        <p:nvGraphicFramePr>
          <p:cNvPr id="5" name="Content Placeholder 2" descr="SmartArt graphic placeholder">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352411890"/>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6F5F-28F0-EE14-3BEF-3FF6B10011F2}"/>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B24C7390-3CDF-0FF5-216E-C82BB94F364D}"/>
              </a:ext>
            </a:extLst>
          </p:cNvPr>
          <p:cNvSpPr>
            <a:spLocks noGrp="1"/>
          </p:cNvSpPr>
          <p:nvPr>
            <p:ph idx="1"/>
          </p:nvPr>
        </p:nvSpPr>
        <p:spPr/>
        <p:txBody>
          <a:bodyPr/>
          <a:lstStyle/>
          <a:p>
            <a:r>
              <a:rPr lang="en-US" dirty="0"/>
              <a:t>In order to assess the financial risk we used the data related to the stocks of 3 different tech companies , and we used the </a:t>
            </a:r>
            <a:r>
              <a:rPr lang="en-US" dirty="0" err="1"/>
              <a:t>the</a:t>
            </a:r>
            <a:r>
              <a:rPr lang="en-US" dirty="0"/>
              <a:t> S&amp;P 500 index as reference.</a:t>
            </a:r>
          </a:p>
          <a:p>
            <a:r>
              <a:rPr lang="en-US" dirty="0"/>
              <a:t>The assessment is done by performing various data analysis operations such as: </a:t>
            </a:r>
            <a:r>
              <a:rPr lang="en-US" i="1" dirty="0"/>
              <a:t>Descriptive Statistical Analysis </a:t>
            </a:r>
            <a:r>
              <a:rPr lang="en-US" dirty="0"/>
              <a:t>and </a:t>
            </a:r>
            <a:r>
              <a:rPr lang="en-US" i="1" dirty="0"/>
              <a:t>Beta Analysis</a:t>
            </a:r>
            <a:r>
              <a:rPr lang="en-US" dirty="0"/>
              <a:t>.</a:t>
            </a:r>
          </a:p>
          <a:p>
            <a:pPr lvl="1"/>
            <a:r>
              <a:rPr lang="en-US" dirty="0"/>
              <a:t>Descriptive Statistical Analysis : it involves summarizing and describing the data set by it’s main characteristics .</a:t>
            </a:r>
          </a:p>
          <a:p>
            <a:pPr lvl="1"/>
            <a:r>
              <a:rPr lang="en-US" dirty="0"/>
              <a:t>Beta </a:t>
            </a:r>
            <a:r>
              <a:rPr lang="en-US" dirty="0" err="1"/>
              <a:t>Anlysis</a:t>
            </a:r>
            <a:r>
              <a:rPr lang="en-US" dirty="0"/>
              <a:t> : this is a finance specific method that allows us to determine the risk related in our case to the stocks that we analyze</a:t>
            </a:r>
          </a:p>
        </p:txBody>
      </p:sp>
    </p:spTree>
    <p:extLst>
      <p:ext uri="{BB962C8B-B14F-4D97-AF65-F5344CB8AC3E}">
        <p14:creationId xmlns:p14="http://schemas.microsoft.com/office/powerpoint/2010/main" val="296227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1243-3983-E20C-5F69-5A0006BACD5E}"/>
              </a:ext>
            </a:extLst>
          </p:cNvPr>
          <p:cNvSpPr>
            <a:spLocks noGrp="1"/>
          </p:cNvSpPr>
          <p:nvPr>
            <p:ph type="title"/>
          </p:nvPr>
        </p:nvSpPr>
        <p:spPr/>
        <p:txBody>
          <a:bodyPr/>
          <a:lstStyle/>
          <a:p>
            <a:r>
              <a:rPr lang="en-US" dirty="0"/>
              <a:t>Microsoft</a:t>
            </a:r>
          </a:p>
        </p:txBody>
      </p:sp>
      <p:sp>
        <p:nvSpPr>
          <p:cNvPr id="3" name="Content Placeholder 2">
            <a:extLst>
              <a:ext uri="{FF2B5EF4-FFF2-40B4-BE49-F238E27FC236}">
                <a16:creationId xmlns:a16="http://schemas.microsoft.com/office/drawing/2014/main" id="{D401215B-D49E-0D5D-9065-BC3F21D44F18}"/>
              </a:ext>
            </a:extLst>
          </p:cNvPr>
          <p:cNvSpPr>
            <a:spLocks noGrp="1"/>
          </p:cNvSpPr>
          <p:nvPr>
            <p:ph idx="1"/>
          </p:nvPr>
        </p:nvSpPr>
        <p:spPr/>
        <p:txBody>
          <a:bodyPr>
            <a:normAutofit fontScale="92500"/>
          </a:bodyPr>
          <a:lstStyle/>
          <a:p>
            <a:r>
              <a:rPr lang="en-US" dirty="0"/>
              <a:t>Microsoft Corporation is a global technology leader that develops, licenses, and supports a wide range of software products, services, and devices. Founded by Bill Gates and Paul Allen in 1975, it's best known for its Microsoft Windows operating systems, the Microsoft Office suite, and the Internet Explorer and Edge web browsers. Microsoft's portfolio has expanded significantly over the years to include cloud computing services with its Azure platform, professional networking through LinkedIn, and gaming with the Xbox console series. The company has also made significant strides in artificial intelligence and virtual computing environments.</a:t>
            </a:r>
          </a:p>
          <a:p>
            <a:endParaRPr lang="en-US" dirty="0"/>
          </a:p>
          <a:p>
            <a:r>
              <a:rPr lang="en-US" dirty="0"/>
              <a:t>Microsoft has established itself as a mainstay in both personal and enterprise computing, playing a pivotal role in the digital transformation of businesses around the world. With a commitment to innovation and expanding its reach through strategic acquisitions and partnerships, Microsoft continues to be at the forefront of technological advancement.</a:t>
            </a:r>
          </a:p>
        </p:txBody>
      </p:sp>
    </p:spTree>
    <p:extLst>
      <p:ext uri="{BB962C8B-B14F-4D97-AF65-F5344CB8AC3E}">
        <p14:creationId xmlns:p14="http://schemas.microsoft.com/office/powerpoint/2010/main" val="257566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4139-3319-C9F3-9240-F48E9AFF6E9C}"/>
              </a:ext>
            </a:extLst>
          </p:cNvPr>
          <p:cNvSpPr>
            <a:spLocks noGrp="1"/>
          </p:cNvSpPr>
          <p:nvPr>
            <p:ph type="title"/>
          </p:nvPr>
        </p:nvSpPr>
        <p:spPr/>
        <p:txBody>
          <a:bodyPr/>
          <a:lstStyle/>
          <a:p>
            <a:r>
              <a:rPr lang="en-US" dirty="0"/>
              <a:t>Apple</a:t>
            </a:r>
          </a:p>
        </p:txBody>
      </p:sp>
      <p:sp>
        <p:nvSpPr>
          <p:cNvPr id="3" name="Content Placeholder 2">
            <a:extLst>
              <a:ext uri="{FF2B5EF4-FFF2-40B4-BE49-F238E27FC236}">
                <a16:creationId xmlns:a16="http://schemas.microsoft.com/office/drawing/2014/main" id="{96577658-7744-B6CE-8FC4-DC87D4CCC29F}"/>
              </a:ext>
            </a:extLst>
          </p:cNvPr>
          <p:cNvSpPr>
            <a:spLocks noGrp="1"/>
          </p:cNvSpPr>
          <p:nvPr>
            <p:ph idx="1"/>
          </p:nvPr>
        </p:nvSpPr>
        <p:spPr/>
        <p:txBody>
          <a:bodyPr/>
          <a:lstStyle/>
          <a:p>
            <a:r>
              <a:rPr lang="en-US" dirty="0"/>
              <a:t>Apple Inc. is an iconic technology company renowned for its innovation and design in consumer electronics, software, and online services. Founded in 1976 by Steve Jobs, Steve Wozniak, and Ronald Wayne, Apple revolutionized personal technology with the introduction of the Macintosh in 1984. Today, its flagship products include the iPhone smartphone, iPad tablet computer, Mac personal computer, Apple Watch smartwatch, and Apple TV digital media player.</a:t>
            </a:r>
          </a:p>
        </p:txBody>
      </p:sp>
    </p:spTree>
    <p:extLst>
      <p:ext uri="{BB962C8B-B14F-4D97-AF65-F5344CB8AC3E}">
        <p14:creationId xmlns:p14="http://schemas.microsoft.com/office/powerpoint/2010/main" val="339113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D729-1BDB-B75E-0B65-041A05870CDB}"/>
              </a:ext>
            </a:extLst>
          </p:cNvPr>
          <p:cNvSpPr>
            <a:spLocks noGrp="1"/>
          </p:cNvSpPr>
          <p:nvPr>
            <p:ph type="title"/>
          </p:nvPr>
        </p:nvSpPr>
        <p:spPr/>
        <p:txBody>
          <a:bodyPr/>
          <a:lstStyle/>
          <a:p>
            <a:r>
              <a:rPr lang="en-US" dirty="0"/>
              <a:t>Tesla</a:t>
            </a:r>
          </a:p>
        </p:txBody>
      </p:sp>
      <p:sp>
        <p:nvSpPr>
          <p:cNvPr id="3" name="Content Placeholder 2">
            <a:extLst>
              <a:ext uri="{FF2B5EF4-FFF2-40B4-BE49-F238E27FC236}">
                <a16:creationId xmlns:a16="http://schemas.microsoft.com/office/drawing/2014/main" id="{6882815E-6A89-9AB7-3198-08B4FA878CBA}"/>
              </a:ext>
            </a:extLst>
          </p:cNvPr>
          <p:cNvSpPr>
            <a:spLocks noGrp="1"/>
          </p:cNvSpPr>
          <p:nvPr>
            <p:ph idx="1"/>
          </p:nvPr>
        </p:nvSpPr>
        <p:spPr/>
        <p:txBody>
          <a:bodyPr/>
          <a:lstStyle/>
          <a:p>
            <a:r>
              <a:rPr lang="en-US" dirty="0"/>
              <a:t>Tesla Inc. is an innovative automotive and energy company founded in 2003 by a group of engineers, including CEO Elon Musk, with the mission to accelerate the world's transition to sustainable energy. It specializes in electric vehicles (EVs), battery energy storage from home to grid scale, and solar panels and solar roof tiles. Tesla's electric cars, such as the Model S, Model 3, Model X, and Model Y, are known for their performance, safety, and technology, including the Autopilot advanced driver-assistance system.</a:t>
            </a:r>
          </a:p>
        </p:txBody>
      </p:sp>
    </p:spTree>
    <p:extLst>
      <p:ext uri="{BB962C8B-B14F-4D97-AF65-F5344CB8AC3E}">
        <p14:creationId xmlns:p14="http://schemas.microsoft.com/office/powerpoint/2010/main" val="426772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C652-EC85-ECEF-8942-EAF5D255135D}"/>
              </a:ext>
            </a:extLst>
          </p:cNvPr>
          <p:cNvSpPr>
            <a:spLocks noGrp="1"/>
          </p:cNvSpPr>
          <p:nvPr>
            <p:ph type="title"/>
          </p:nvPr>
        </p:nvSpPr>
        <p:spPr/>
        <p:txBody>
          <a:bodyPr/>
          <a:lstStyle/>
          <a:p>
            <a:r>
              <a:rPr lang="en-US" dirty="0"/>
              <a:t>S&amp;P 500 index</a:t>
            </a:r>
          </a:p>
        </p:txBody>
      </p:sp>
      <p:sp>
        <p:nvSpPr>
          <p:cNvPr id="3" name="Content Placeholder 2">
            <a:extLst>
              <a:ext uri="{FF2B5EF4-FFF2-40B4-BE49-F238E27FC236}">
                <a16:creationId xmlns:a16="http://schemas.microsoft.com/office/drawing/2014/main" id="{C2B20E48-FB48-F52B-2004-CA647AB7C6C1}"/>
              </a:ext>
            </a:extLst>
          </p:cNvPr>
          <p:cNvSpPr>
            <a:spLocks noGrp="1"/>
          </p:cNvSpPr>
          <p:nvPr>
            <p:ph idx="1"/>
          </p:nvPr>
        </p:nvSpPr>
        <p:spPr/>
        <p:txBody>
          <a:bodyPr/>
          <a:lstStyle/>
          <a:p>
            <a:r>
              <a:rPr lang="en-US" dirty="0"/>
              <a:t>The S&amp;P 500 is a stock market index that is viewed as a measure of how well the stock market is performing overall. It includes around some of the largest U.S. companies.</a:t>
            </a:r>
            <a:r>
              <a:rPr lang="en-US" b="0" i="0" dirty="0">
                <a:solidFill>
                  <a:srgbClr val="000000"/>
                </a:solidFill>
                <a:effectLst/>
                <a:latin typeface="Gotham"/>
              </a:rPr>
              <a:t> The S&amp;P 500 is a stock market index that measures the performance of about 500 companies in the U.S. It includes companies across 11 sectors to offer a picture of the health of the U.S. stock market and the broader economy.</a:t>
            </a:r>
            <a:endParaRPr lang="en-US" dirty="0"/>
          </a:p>
        </p:txBody>
      </p:sp>
    </p:spTree>
    <p:extLst>
      <p:ext uri="{BB962C8B-B14F-4D97-AF65-F5344CB8AC3E}">
        <p14:creationId xmlns:p14="http://schemas.microsoft.com/office/powerpoint/2010/main" val="200900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B6C4-DD48-FCC5-0F4A-F0142625F72F}"/>
              </a:ext>
            </a:extLst>
          </p:cNvPr>
          <p:cNvSpPr>
            <a:spLocks noGrp="1"/>
          </p:cNvSpPr>
          <p:nvPr>
            <p:ph type="title"/>
          </p:nvPr>
        </p:nvSpPr>
        <p:spPr/>
        <p:txBody>
          <a:bodyPr/>
          <a:lstStyle/>
          <a:p>
            <a:r>
              <a:rPr lang="en-US" dirty="0"/>
              <a:t>Microsoft Stock analysis</a:t>
            </a:r>
          </a:p>
        </p:txBody>
      </p:sp>
      <p:pic>
        <p:nvPicPr>
          <p:cNvPr id="5" name="Content Placeholder 4">
            <a:extLst>
              <a:ext uri="{FF2B5EF4-FFF2-40B4-BE49-F238E27FC236}">
                <a16:creationId xmlns:a16="http://schemas.microsoft.com/office/drawing/2014/main" id="{C31FB6D9-5F67-1A25-F3F4-CA2138A94658}"/>
              </a:ext>
            </a:extLst>
          </p:cNvPr>
          <p:cNvPicPr>
            <a:picLocks noGrp="1" noChangeAspect="1"/>
          </p:cNvPicPr>
          <p:nvPr>
            <p:ph idx="1"/>
          </p:nvPr>
        </p:nvPicPr>
        <p:blipFill>
          <a:blip r:embed="rId2"/>
          <a:stretch>
            <a:fillRect/>
          </a:stretch>
        </p:blipFill>
        <p:spPr>
          <a:xfrm>
            <a:off x="1181596" y="2788107"/>
            <a:ext cx="3912920" cy="2335734"/>
          </a:xfrm>
        </p:spPr>
      </p:pic>
      <p:sp>
        <p:nvSpPr>
          <p:cNvPr id="7" name="TextBox 6">
            <a:extLst>
              <a:ext uri="{FF2B5EF4-FFF2-40B4-BE49-F238E27FC236}">
                <a16:creationId xmlns:a16="http://schemas.microsoft.com/office/drawing/2014/main" id="{4F341AB1-E91E-7FB1-0B1D-D4C27AD0F4A8}"/>
              </a:ext>
            </a:extLst>
          </p:cNvPr>
          <p:cNvSpPr txBox="1"/>
          <p:nvPr/>
        </p:nvSpPr>
        <p:spPr>
          <a:xfrm>
            <a:off x="6537367" y="3621602"/>
            <a:ext cx="4390901" cy="2862322"/>
          </a:xfrm>
          <a:prstGeom prst="rect">
            <a:avLst/>
          </a:prstGeom>
          <a:noFill/>
        </p:spPr>
        <p:txBody>
          <a:bodyPr wrap="square" rtlCol="0">
            <a:spAutoFit/>
          </a:bodyPr>
          <a:lstStyle/>
          <a:p>
            <a:r>
              <a:rPr lang="en-US" dirty="0"/>
              <a:t>In the table we can see the most relevant data related to the price of Microsoft stocks , we can see that the mean close price change was 0.000097% / day . Given that our standard deviation is 0.018 , we can say that the volatility of the close price was quite high , we can also see that the line of the stock price deviates considerably from the trendline . On the graph we can see that the prices have followed mostly an upward trend .</a:t>
            </a:r>
          </a:p>
        </p:txBody>
      </p:sp>
      <p:graphicFrame>
        <p:nvGraphicFramePr>
          <p:cNvPr id="8" name="Table 7">
            <a:extLst>
              <a:ext uri="{FF2B5EF4-FFF2-40B4-BE49-F238E27FC236}">
                <a16:creationId xmlns:a16="http://schemas.microsoft.com/office/drawing/2014/main" id="{B6530B21-6C76-9459-E138-0CFD7284FB65}"/>
              </a:ext>
            </a:extLst>
          </p:cNvPr>
          <p:cNvGraphicFramePr>
            <a:graphicFrameLocks noGrp="1"/>
          </p:cNvGraphicFramePr>
          <p:nvPr>
            <p:extLst>
              <p:ext uri="{D42A27DB-BD31-4B8C-83A1-F6EECF244321}">
                <p14:modId xmlns:p14="http://schemas.microsoft.com/office/powerpoint/2010/main" val="3874841727"/>
              </p:ext>
            </p:extLst>
          </p:nvPr>
        </p:nvGraphicFramePr>
        <p:xfrm>
          <a:off x="7546769" y="585216"/>
          <a:ext cx="2612571" cy="2796851"/>
        </p:xfrm>
        <a:graphic>
          <a:graphicData uri="http://schemas.openxmlformats.org/drawingml/2006/table">
            <a:tbl>
              <a:tblPr>
                <a:tableStyleId>{5C22544A-7EE6-4342-B048-85BDC9FD1C3A}</a:tableStyleId>
              </a:tblPr>
              <a:tblGrid>
                <a:gridCol w="1536095">
                  <a:extLst>
                    <a:ext uri="{9D8B030D-6E8A-4147-A177-3AD203B41FA5}">
                      <a16:colId xmlns:a16="http://schemas.microsoft.com/office/drawing/2014/main" val="3758702591"/>
                    </a:ext>
                  </a:extLst>
                </a:gridCol>
                <a:gridCol w="1076476">
                  <a:extLst>
                    <a:ext uri="{9D8B030D-6E8A-4147-A177-3AD203B41FA5}">
                      <a16:colId xmlns:a16="http://schemas.microsoft.com/office/drawing/2014/main" val="2424793972"/>
                    </a:ext>
                  </a:extLst>
                </a:gridCol>
              </a:tblGrid>
              <a:tr h="177165">
                <a:tc gridSpan="2">
                  <a:txBody>
                    <a:bodyPr/>
                    <a:lstStyle/>
                    <a:p>
                      <a:pPr algn="ctr" fontAlgn="b"/>
                      <a:r>
                        <a:rPr lang="en-US" sz="1100" u="none" strike="noStrike" dirty="0">
                          <a:effectLst/>
                        </a:rPr>
                        <a:t>%change</a:t>
                      </a:r>
                      <a:endParaRPr lang="en-US" sz="1100" b="0" i="1"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653881474"/>
                  </a:ext>
                </a:extLst>
              </a:tr>
              <a:tr h="17716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147367"/>
                  </a:ext>
                </a:extLst>
              </a:tr>
              <a:tr h="177165">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0.000979958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1330739"/>
                  </a:ext>
                </a:extLst>
              </a:tr>
              <a:tr h="177165">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0.000504167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8166687"/>
                  </a:ext>
                </a:extLst>
              </a:tr>
              <a:tr h="177165">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0.001226943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6357651"/>
                  </a:ext>
                </a:extLst>
              </a:tr>
              <a:tr h="177165">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3384132"/>
                  </a:ext>
                </a:extLst>
              </a:tr>
              <a:tr h="177165">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0.018016473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3919604"/>
                  </a:ext>
                </a:extLst>
              </a:tr>
              <a:tr h="177165">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0.000324593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4595049"/>
                  </a:ext>
                </a:extLst>
              </a:tr>
              <a:tr h="177165">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2.377098634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9371457"/>
                  </a:ext>
                </a:extLst>
              </a:tr>
              <a:tr h="246853">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-0.213391547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1558730"/>
                  </a:ext>
                </a:extLst>
              </a:tr>
              <a:tr h="177165">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0.168714945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9324067"/>
                  </a:ext>
                </a:extLst>
              </a:tr>
              <a:tr h="246853">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-0.084074871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7020551"/>
                  </a:ext>
                </a:extLst>
              </a:tr>
              <a:tr h="177165">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0.084640074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2947898"/>
                  </a:ext>
                </a:extLst>
              </a:tr>
              <a:tr h="177165">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1.251405994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8877704"/>
                  </a:ext>
                </a:extLst>
              </a:tr>
              <a:tr h="177165">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196802"/>
                  </a:ext>
                </a:extLst>
              </a:tr>
            </a:tbl>
          </a:graphicData>
        </a:graphic>
      </p:graphicFrame>
    </p:spTree>
    <p:extLst>
      <p:ext uri="{BB962C8B-B14F-4D97-AF65-F5344CB8AC3E}">
        <p14:creationId xmlns:p14="http://schemas.microsoft.com/office/powerpoint/2010/main" val="94339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841B-C406-6DDA-5A95-4B9448118D8D}"/>
              </a:ext>
            </a:extLst>
          </p:cNvPr>
          <p:cNvSpPr>
            <a:spLocks noGrp="1"/>
          </p:cNvSpPr>
          <p:nvPr>
            <p:ph type="title"/>
          </p:nvPr>
        </p:nvSpPr>
        <p:spPr/>
        <p:txBody>
          <a:bodyPr/>
          <a:lstStyle/>
          <a:p>
            <a:r>
              <a:rPr lang="en-US" dirty="0"/>
              <a:t>Apple Stock Analysis</a:t>
            </a:r>
          </a:p>
        </p:txBody>
      </p:sp>
      <p:graphicFrame>
        <p:nvGraphicFramePr>
          <p:cNvPr id="4" name="Chart 3">
            <a:extLst>
              <a:ext uri="{FF2B5EF4-FFF2-40B4-BE49-F238E27FC236}">
                <a16:creationId xmlns:a16="http://schemas.microsoft.com/office/drawing/2014/main" id="{B8EC8CD9-9269-8F9F-5659-C499C06B8D23}"/>
              </a:ext>
            </a:extLst>
          </p:cNvPr>
          <p:cNvGraphicFramePr>
            <a:graphicFrameLocks/>
          </p:cNvGraphicFramePr>
          <p:nvPr>
            <p:extLst>
              <p:ext uri="{D42A27DB-BD31-4B8C-83A1-F6EECF244321}">
                <p14:modId xmlns:p14="http://schemas.microsoft.com/office/powerpoint/2010/main" val="1123966487"/>
              </p:ext>
            </p:extLst>
          </p:nvPr>
        </p:nvGraphicFramePr>
        <p:xfrm>
          <a:off x="894609" y="2746169"/>
          <a:ext cx="4623459" cy="2645228"/>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a:extLst>
              <a:ext uri="{FF2B5EF4-FFF2-40B4-BE49-F238E27FC236}">
                <a16:creationId xmlns:a16="http://schemas.microsoft.com/office/drawing/2014/main" id="{E999FF5F-F9F6-F294-4DFD-4E01556C6BFD}"/>
              </a:ext>
            </a:extLst>
          </p:cNvPr>
          <p:cNvSpPr>
            <a:spLocks noGrp="1"/>
          </p:cNvSpPr>
          <p:nvPr>
            <p:ph idx="1"/>
          </p:nvPr>
        </p:nvSpPr>
        <p:spPr>
          <a:xfrm>
            <a:off x="7065818" y="3447668"/>
            <a:ext cx="3678383" cy="3350955"/>
          </a:xfrm>
        </p:spPr>
        <p:txBody>
          <a:bodyPr/>
          <a:lstStyle/>
          <a:p>
            <a:r>
              <a:rPr lang="en-US" dirty="0"/>
              <a:t>From the table we can tell that the mean of the price change is 0.0011 and the standard deviation is 0.02. These numbers tell us that the stocks daily close price value is often far from the median. Also we can see on the graph that the price mostly followed an upward trend.</a:t>
            </a:r>
          </a:p>
        </p:txBody>
      </p:sp>
      <p:graphicFrame>
        <p:nvGraphicFramePr>
          <p:cNvPr id="9" name="Table 8">
            <a:extLst>
              <a:ext uri="{FF2B5EF4-FFF2-40B4-BE49-F238E27FC236}">
                <a16:creationId xmlns:a16="http://schemas.microsoft.com/office/drawing/2014/main" id="{B91FF007-E97E-5C94-F865-9DE89CEA9C7E}"/>
              </a:ext>
            </a:extLst>
          </p:cNvPr>
          <p:cNvGraphicFramePr>
            <a:graphicFrameLocks noGrp="1"/>
          </p:cNvGraphicFramePr>
          <p:nvPr>
            <p:extLst>
              <p:ext uri="{D42A27DB-BD31-4B8C-83A1-F6EECF244321}">
                <p14:modId xmlns:p14="http://schemas.microsoft.com/office/powerpoint/2010/main" val="1051980318"/>
              </p:ext>
            </p:extLst>
          </p:nvPr>
        </p:nvGraphicFramePr>
        <p:xfrm>
          <a:off x="7505205" y="166257"/>
          <a:ext cx="3099460" cy="2899611"/>
        </p:xfrm>
        <a:graphic>
          <a:graphicData uri="http://schemas.openxmlformats.org/drawingml/2006/table">
            <a:tbl>
              <a:tblPr>
                <a:tableStyleId>{5C22544A-7EE6-4342-B048-85BDC9FD1C3A}</a:tableStyleId>
              </a:tblPr>
              <a:tblGrid>
                <a:gridCol w="1822367">
                  <a:extLst>
                    <a:ext uri="{9D8B030D-6E8A-4147-A177-3AD203B41FA5}">
                      <a16:colId xmlns:a16="http://schemas.microsoft.com/office/drawing/2014/main" val="15983531"/>
                    </a:ext>
                  </a:extLst>
                </a:gridCol>
                <a:gridCol w="1277093">
                  <a:extLst>
                    <a:ext uri="{9D8B030D-6E8A-4147-A177-3AD203B41FA5}">
                      <a16:colId xmlns:a16="http://schemas.microsoft.com/office/drawing/2014/main" val="3380099583"/>
                    </a:ext>
                  </a:extLst>
                </a:gridCol>
              </a:tblGrid>
              <a:tr h="177009">
                <a:tc gridSpan="2">
                  <a:txBody>
                    <a:bodyPr/>
                    <a:lstStyle/>
                    <a:p>
                      <a:pPr algn="ctr" fontAlgn="b"/>
                      <a:r>
                        <a:rPr lang="en-US" sz="1100" u="none" strike="noStrike" dirty="0">
                          <a:effectLst/>
                        </a:rPr>
                        <a:t>%change</a:t>
                      </a:r>
                      <a:endParaRPr lang="en-US" sz="1100" b="0" i="1"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920924704"/>
                  </a:ext>
                </a:extLst>
              </a:tr>
              <a:tr h="17700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374688"/>
                  </a:ext>
                </a:extLst>
              </a:tr>
              <a:tr h="177009">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0.001174999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8886926"/>
                  </a:ext>
                </a:extLst>
              </a:tr>
              <a:tr h="177009">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0.000579216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2121412"/>
                  </a:ext>
                </a:extLst>
              </a:tr>
              <a:tr h="177009">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0.001992699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7743021"/>
                  </a:ext>
                </a:extLst>
              </a:tr>
              <a:tr h="177009">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9231393"/>
                  </a:ext>
                </a:extLst>
              </a:tr>
              <a:tr h="177009">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0.02069837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1610404"/>
                  </a:ext>
                </a:extLst>
              </a:tr>
              <a:tr h="177009">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0.000428423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844730"/>
                  </a:ext>
                </a:extLst>
              </a:tr>
              <a:tr h="177009">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2.480630179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777271"/>
                  </a:ext>
                </a:extLst>
              </a:tr>
              <a:tr h="298233">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-0.151267285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0427781"/>
                  </a:ext>
                </a:extLst>
              </a:tr>
              <a:tr h="177009">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0.183857717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5634781"/>
                  </a:ext>
                </a:extLst>
              </a:tr>
              <a:tr h="298233">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-0.086602056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1251595"/>
                  </a:ext>
                </a:extLst>
              </a:tr>
              <a:tr h="177009">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0.097255661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5890499"/>
                  </a:ext>
                </a:extLst>
              </a:tr>
              <a:tr h="177009">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1.500473993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9264504"/>
                  </a:ext>
                </a:extLst>
              </a:tr>
              <a:tr h="177009">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28276"/>
                  </a:ext>
                </a:extLst>
              </a:tr>
            </a:tbl>
          </a:graphicData>
        </a:graphic>
      </p:graphicFrame>
    </p:spTree>
    <p:extLst>
      <p:ext uri="{BB962C8B-B14F-4D97-AF65-F5344CB8AC3E}">
        <p14:creationId xmlns:p14="http://schemas.microsoft.com/office/powerpoint/2010/main" val="3940834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146</TotalTime>
  <Words>1466</Words>
  <Application>Microsoft Office PowerPoint</Application>
  <PresentationFormat>Widescreen</PresentationFormat>
  <Paragraphs>206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Gotham</vt:lpstr>
      <vt:lpstr>Tw Cen MT</vt:lpstr>
      <vt:lpstr>Tw Cen MT Condensed</vt:lpstr>
      <vt:lpstr>Wingdings 3</vt:lpstr>
      <vt:lpstr>Integral</vt:lpstr>
      <vt:lpstr>Internship Project 1</vt:lpstr>
      <vt:lpstr>Main objectives</vt:lpstr>
      <vt:lpstr>approach</vt:lpstr>
      <vt:lpstr>Microsoft</vt:lpstr>
      <vt:lpstr>Apple</vt:lpstr>
      <vt:lpstr>Tesla</vt:lpstr>
      <vt:lpstr>S&amp;P 500 index</vt:lpstr>
      <vt:lpstr>Microsoft Stock analysis</vt:lpstr>
      <vt:lpstr>Apple Stock Analysis</vt:lpstr>
      <vt:lpstr>Tesla Stock Analysis</vt:lpstr>
      <vt:lpstr>S&amp;P 500 index Analysis</vt:lpstr>
      <vt:lpstr>Microsoft Beta AnAlysis</vt:lpstr>
      <vt:lpstr>Apple Beta Analysis</vt:lpstr>
      <vt:lpstr>Tesla beta analysis</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1</dc:title>
  <dc:creator>sziliszoll54@gmail.com</dc:creator>
  <cp:lastModifiedBy>sziliszoll54@gmail.com</cp:lastModifiedBy>
  <cp:revision>1</cp:revision>
  <dcterms:created xsi:type="dcterms:W3CDTF">2024-01-31T15:35:47Z</dcterms:created>
  <dcterms:modified xsi:type="dcterms:W3CDTF">2024-01-31T18:02:23Z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