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AB5420-F054-47A4-A831-BC116AD6DA32}" v="177" dt="2022-09-26T04:32:18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4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0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72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9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7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6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6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6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67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3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6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52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cs typeface="Calibri Light"/>
              </a:rPr>
              <a:t>Bemutatkozó prezentáció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ea typeface="+mn-lt"/>
                <a:cs typeface="+mn-lt"/>
              </a:rPr>
              <a:t>Szabó Zoárd</a:t>
            </a:r>
          </a:p>
          <a:p>
            <a:endParaRPr lang="hu-H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205724" y="1835865"/>
            <a:ext cx="5309537" cy="2986615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AB3D647-C7AF-91D2-7BF1-3B41586C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Calibri Light"/>
              </a:rPr>
              <a:t>Rólam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5191A0-DF97-9BE1-807A-F16406E24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28985" cy="4158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cs typeface="Calibri"/>
              </a:rPr>
              <a:t>06/12/27</a:t>
            </a:r>
          </a:p>
          <a:p>
            <a:r>
              <a:rPr lang="hu-HU" dirty="0" smtClean="0">
                <a:cs typeface="Calibri"/>
              </a:rPr>
              <a:t>Szeged</a:t>
            </a:r>
            <a:endParaRPr lang="hu-HU" dirty="0">
              <a:cs typeface="Calibri"/>
            </a:endParaRPr>
          </a:p>
          <a:p>
            <a:r>
              <a:rPr lang="hu-HU" dirty="0" smtClean="0">
                <a:cs typeface="Calibri"/>
              </a:rPr>
              <a:t>Az informatik</a:t>
            </a:r>
            <a:r>
              <a:rPr lang="hu-HU" dirty="0" smtClean="0">
                <a:cs typeface="Calibri"/>
              </a:rPr>
              <a:t>a szimplán azért jött, mert megy. </a:t>
            </a:r>
          </a:p>
          <a:p>
            <a:r>
              <a:rPr lang="hu-HU" dirty="0" smtClean="0">
                <a:cs typeface="Calibri"/>
              </a:rPr>
              <a:t>Ja meg onn</a:t>
            </a:r>
            <a:r>
              <a:rPr lang="hu-HU" dirty="0" smtClean="0">
                <a:cs typeface="Calibri"/>
              </a:rPr>
              <a:t>an, hogy </a:t>
            </a:r>
            <a:r>
              <a:rPr lang="hu-HU" dirty="0" err="1" smtClean="0">
                <a:cs typeface="Calibri"/>
              </a:rPr>
              <a:t>nagybáttyám</a:t>
            </a:r>
            <a:r>
              <a:rPr lang="hu-HU" dirty="0" smtClean="0">
                <a:cs typeface="Calibri"/>
              </a:rPr>
              <a:t> </a:t>
            </a:r>
            <a:r>
              <a:rPr lang="hu-HU" i="1" dirty="0" smtClean="0">
                <a:cs typeface="Calibri"/>
              </a:rPr>
              <a:t>sok</a:t>
            </a:r>
            <a:r>
              <a:rPr lang="hu-HU" dirty="0" smtClean="0">
                <a:cs typeface="Calibri"/>
              </a:rPr>
              <a:t> pénzért dolgozik</a:t>
            </a:r>
            <a:endParaRPr lang="hu-HU" dirty="0" smtClean="0">
              <a:cs typeface="Calibri"/>
            </a:endParaRPr>
          </a:p>
          <a:p>
            <a:r>
              <a:rPr lang="hu-HU" dirty="0" smtClean="0">
                <a:cs typeface="Calibri"/>
              </a:rPr>
              <a:t>Szeretem tudni mi van körülöttem, ezért állandóan rángatom a fejemet</a:t>
            </a:r>
            <a:endParaRPr lang="hu-HU" dirty="0">
              <a:cs typeface="Calibri"/>
            </a:endParaRPr>
          </a:p>
          <a:p>
            <a:r>
              <a:rPr lang="hu-HU" dirty="0">
                <a:cs typeface="Calibri"/>
              </a:rPr>
              <a:t>Igen</a:t>
            </a:r>
          </a:p>
          <a:p>
            <a:endParaRPr lang="hu-H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507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2DFA02-B7BF-2D89-63D1-A0B337B4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Calibri Light"/>
              </a:rPr>
              <a:t>Vándorlásom</a:t>
            </a:r>
            <a:endParaRPr lang="hu-HU" dirty="0"/>
          </a:p>
        </p:txBody>
      </p:sp>
      <p:pic>
        <p:nvPicPr>
          <p:cNvPr id="4" name="Kép 4" descr="A képen kültéri, épület, magas, kormányzati épület látható&#10;&#10;Automatikusan generált leírás">
            <a:extLst>
              <a:ext uri="{FF2B5EF4-FFF2-40B4-BE49-F238E27FC236}">
                <a16:creationId xmlns:a16="http://schemas.microsoft.com/office/drawing/2014/main" id="{83DC223E-35B8-5029-F1DC-9397A2AFB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449" y="2065764"/>
            <a:ext cx="2129883" cy="1602059"/>
          </a:xfrm>
          <a:prstGeom prst="rect">
            <a:avLst/>
          </a:prstGeom>
        </p:spPr>
      </p:pic>
      <p:pic>
        <p:nvPicPr>
          <p:cNvPr id="5" name="Kép 5" descr="A képen épület, égbolt, kültéri, kormányzati épület látható&#10;&#10;Automatikusan generált leírás">
            <a:extLst>
              <a:ext uri="{FF2B5EF4-FFF2-40B4-BE49-F238E27FC236}">
                <a16:creationId xmlns:a16="http://schemas.microsoft.com/office/drawing/2014/main" id="{8D9775F1-D15E-7B05-6C67-F8B7221AE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522" y="2068319"/>
            <a:ext cx="2133600" cy="1600200"/>
          </a:xfrm>
          <a:prstGeom prst="rect">
            <a:avLst/>
          </a:prstGeom>
        </p:spPr>
      </p:pic>
      <p:pic>
        <p:nvPicPr>
          <p:cNvPr id="6" name="Kép 6" descr="A képen fa, kültéri, épület, régi látható&#10;&#10;Automatikusan generált leírás">
            <a:extLst>
              <a:ext uri="{FF2B5EF4-FFF2-40B4-BE49-F238E27FC236}">
                <a16:creationId xmlns:a16="http://schemas.microsoft.com/office/drawing/2014/main" id="{79A640DA-D1F6-ABD9-B8B6-B3BDF884E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675" y="2022004"/>
            <a:ext cx="3028950" cy="1594792"/>
          </a:xfrm>
          <a:prstGeom prst="rect">
            <a:avLst/>
          </a:prstGeom>
        </p:spPr>
      </p:pic>
      <p:sp>
        <p:nvSpPr>
          <p:cNvPr id="9" name="Nyíl: jobbra mutató 8">
            <a:extLst>
              <a:ext uri="{FF2B5EF4-FFF2-40B4-BE49-F238E27FC236}">
                <a16:creationId xmlns:a16="http://schemas.microsoft.com/office/drawing/2014/main" id="{A68224C1-7F22-281E-5FA0-A786FD3D147D}"/>
              </a:ext>
            </a:extLst>
          </p:cNvPr>
          <p:cNvSpPr/>
          <p:nvPr/>
        </p:nvSpPr>
        <p:spPr>
          <a:xfrm>
            <a:off x="3101720" y="2624708"/>
            <a:ext cx="1038225" cy="48577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8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0C209FE7-E77F-7BBA-EF4C-42B122BF025F}"/>
              </a:ext>
            </a:extLst>
          </p:cNvPr>
          <p:cNvSpPr txBox="1"/>
          <p:nvPr/>
        </p:nvSpPr>
        <p:spPr>
          <a:xfrm>
            <a:off x="4133850" y="1466849"/>
            <a:ext cx="21336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dirty="0">
                <a:cs typeface="Calibri"/>
              </a:rPr>
              <a:t>Itt kialakult a koffeinfüggőségem</a:t>
            </a:r>
          </a:p>
        </p:txBody>
      </p:sp>
      <p:sp>
        <p:nvSpPr>
          <p:cNvPr id="11" name="Nyíl: jobbra mutató 10">
            <a:extLst>
              <a:ext uri="{FF2B5EF4-FFF2-40B4-BE49-F238E27FC236}">
                <a16:creationId xmlns:a16="http://schemas.microsoft.com/office/drawing/2014/main" id="{ECF0E3BB-EA9C-C992-7B86-6D232D788158}"/>
              </a:ext>
            </a:extLst>
          </p:cNvPr>
          <p:cNvSpPr/>
          <p:nvPr/>
        </p:nvSpPr>
        <p:spPr>
          <a:xfrm>
            <a:off x="6264020" y="2624708"/>
            <a:ext cx="1038225" cy="48577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608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build="allAtOnce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628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42</Words>
  <Application>Microsoft Office PowerPoint</Application>
  <PresentationFormat>Szélesvásznú</PresentationFormat>
  <Paragraphs>11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Bemutatkozó prezentáció</vt:lpstr>
      <vt:lpstr>Rólam</vt:lpstr>
      <vt:lpstr>Vándorlásom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Szabó Zoárd</dc:creator>
  <cp:lastModifiedBy>Szabó Zoárd</cp:lastModifiedBy>
  <cp:revision>62</cp:revision>
  <dcterms:created xsi:type="dcterms:W3CDTF">2022-09-26T04:21:56Z</dcterms:created>
  <dcterms:modified xsi:type="dcterms:W3CDTF">2022-09-26T06:41:10Z</dcterms:modified>
</cp:coreProperties>
</file>