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54D2-BC90-47BC-A14C-61AD6F4F5824}" type="datetimeFigureOut">
              <a:rPr lang="hu-HU" smtClean="0"/>
              <a:t>2022. 09. 16.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BC5D-1BEB-4CFC-AFCD-92AEF109F8F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54D2-BC90-47BC-A14C-61AD6F4F5824}" type="datetimeFigureOut">
              <a:rPr lang="hu-HU" smtClean="0"/>
              <a:t>2022. 09. 16.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BC5D-1BEB-4CFC-AFCD-92AEF109F8F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54D2-BC90-47BC-A14C-61AD6F4F5824}" type="datetimeFigureOut">
              <a:rPr lang="hu-HU" smtClean="0"/>
              <a:t>2022. 09. 16.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BC5D-1BEB-4CFC-AFCD-92AEF109F8F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54D2-BC90-47BC-A14C-61AD6F4F5824}" type="datetimeFigureOut">
              <a:rPr lang="hu-HU" smtClean="0"/>
              <a:t>2022. 09. 16.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BC5D-1BEB-4CFC-AFCD-92AEF109F8F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54D2-BC90-47BC-A14C-61AD6F4F5824}" type="datetimeFigureOut">
              <a:rPr lang="hu-HU" smtClean="0"/>
              <a:t>2022. 09. 16.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BC5D-1BEB-4CFC-AFCD-92AEF109F8F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54D2-BC90-47BC-A14C-61AD6F4F5824}" type="datetimeFigureOut">
              <a:rPr lang="hu-HU" smtClean="0"/>
              <a:t>2022. 09. 16.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BC5D-1BEB-4CFC-AFCD-92AEF109F8F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54D2-BC90-47BC-A14C-61AD6F4F5824}" type="datetimeFigureOut">
              <a:rPr lang="hu-HU" smtClean="0"/>
              <a:t>2022. 09. 16.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BC5D-1BEB-4CFC-AFCD-92AEF109F8F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54D2-BC90-47BC-A14C-61AD6F4F5824}" type="datetimeFigureOut">
              <a:rPr lang="hu-HU" smtClean="0"/>
              <a:t>2022. 09. 16.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BC5D-1BEB-4CFC-AFCD-92AEF109F8F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54D2-BC90-47BC-A14C-61AD6F4F5824}" type="datetimeFigureOut">
              <a:rPr lang="hu-HU" smtClean="0"/>
              <a:t>2022. 09. 16.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BC5D-1BEB-4CFC-AFCD-92AEF109F8F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54D2-BC90-47BC-A14C-61AD6F4F5824}" type="datetimeFigureOut">
              <a:rPr lang="hu-HU" smtClean="0"/>
              <a:t>2022. 09. 16.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BC5D-1BEB-4CFC-AFCD-92AEF109F8F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54D2-BC90-47BC-A14C-61AD6F4F5824}" type="datetimeFigureOut">
              <a:rPr lang="hu-HU" smtClean="0"/>
              <a:t>2022. 09. 16.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BC5D-1BEB-4CFC-AFCD-92AEF109F8F7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A54D2-BC90-47BC-A14C-61AD6F4F5824}" type="datetimeFigureOut">
              <a:rPr lang="hu-HU" smtClean="0"/>
              <a:t>2022. 09. 16.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3BC5D-1BEB-4CFC-AFCD-92AEF109F8F7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Neumann elvű </a:t>
            </a:r>
            <a:br>
              <a:rPr lang="hu-HU" dirty="0" smtClean="0"/>
            </a:br>
            <a:r>
              <a:rPr lang="hu-HU" dirty="0" smtClean="0"/>
              <a:t>számítógépek felépítése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Neumann alapelvek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 smtClean="0"/>
              <a:t>A magyar származású </a:t>
            </a:r>
            <a:r>
              <a:rPr lang="hu-HU" u="sng" dirty="0" smtClean="0"/>
              <a:t>Neumann János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(1903-1957) </a:t>
            </a:r>
            <a:r>
              <a:rPr lang="hu-HU" b="1" dirty="0" smtClean="0"/>
              <a:t>bekapcsolódott</a:t>
            </a:r>
            <a:r>
              <a:rPr lang="hu-HU" dirty="0" smtClean="0"/>
              <a:t> az első elektronikus számítógép, az ENIAC (1944) munkálataiba.</a:t>
            </a:r>
          </a:p>
          <a:p>
            <a:pPr lvl="1"/>
            <a:r>
              <a:rPr lang="hu-HU" dirty="0" smtClean="0"/>
              <a:t> Az építés során tapasztaltak alapján alkotta meg a ma is használt számítógépek alapelveit, az ún. </a:t>
            </a:r>
            <a:r>
              <a:rPr lang="hu-HU" i="1" dirty="0" smtClean="0"/>
              <a:t>Neumann-elveket</a:t>
            </a:r>
            <a:r>
              <a:rPr lang="hu-HU" dirty="0" smtClean="0"/>
              <a:t>, amelyet 1945. június 30-án megjelent tanulmányában, a </a:t>
            </a:r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Draft</a:t>
            </a:r>
            <a:r>
              <a:rPr lang="hu-HU" dirty="0" smtClean="0"/>
              <a:t> Of a </a:t>
            </a:r>
            <a:r>
              <a:rPr lang="hu-HU" dirty="0" err="1" smtClean="0"/>
              <a:t>Report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The EDVAC (*) című munkájában tett közzé, és amelyet megvalósítottak a következő gép, az EDVAC építése során.</a:t>
            </a:r>
            <a:endParaRPr lang="hu-HU" dirty="0"/>
          </a:p>
        </p:txBody>
      </p:sp>
      <p:pic>
        <p:nvPicPr>
          <p:cNvPr id="4" name="Kép 3" descr="neumann_jano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0"/>
            <a:ext cx="1371600" cy="17282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Neumann alapelvek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A számítógép legyen soros működésű</a:t>
            </a:r>
            <a:br>
              <a:rPr lang="hu-HU" b="1" dirty="0" smtClean="0"/>
            </a:br>
            <a:r>
              <a:rPr lang="hu-HU" dirty="0" smtClean="0"/>
              <a:t>A gép az egyes utasításokat egymás után, egyenként hajtja végre.</a:t>
            </a:r>
            <a:endParaRPr lang="hu-HU" dirty="0"/>
          </a:p>
        </p:txBody>
      </p:sp>
      <p:pic>
        <p:nvPicPr>
          <p:cNvPr id="4" name="Kép 3" descr="utasitasok_sorrendje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3429000"/>
            <a:ext cx="3456384" cy="27186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Neumann alapelvek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A számítógép legyen teljesen elektronikus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A számítógép elektronikus elemekből, mozgó alkatrészek nélkül épül fel. </a:t>
            </a:r>
            <a:endParaRPr lang="hu-HU" dirty="0"/>
          </a:p>
        </p:txBody>
      </p:sp>
      <p:pic>
        <p:nvPicPr>
          <p:cNvPr id="4" name="Kép 3" descr="elektronikus_sz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50" y="3789040"/>
            <a:ext cx="2857500" cy="2228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Neumann alapelvek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A számítógép a kettes számrendszert használja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A kettes számrendszert könnyű megvalósítani kétállapotú áramkörökkel</a:t>
            </a:r>
            <a:br>
              <a:rPr lang="hu-HU" dirty="0" smtClean="0"/>
            </a:br>
            <a:r>
              <a:rPr lang="hu-HU" dirty="0" smtClean="0"/>
              <a:t>(pl.: 1- magasabb feszültség, 0 - alacsonyabb feszültség) </a:t>
            </a:r>
          </a:p>
        </p:txBody>
      </p:sp>
      <p:pic>
        <p:nvPicPr>
          <p:cNvPr id="4" name="Kép 3" descr="szg_kettes_szamrendsz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928" y="4725144"/>
            <a:ext cx="4248472" cy="1408307"/>
          </a:xfrm>
          <a:prstGeom prst="rect">
            <a:avLst/>
          </a:prstGeom>
        </p:spPr>
      </p:pic>
      <p:pic>
        <p:nvPicPr>
          <p:cNvPr id="5" name="Kép 4" descr="szg_kettes_szamrendszer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640" y="4869160"/>
            <a:ext cx="2592288" cy="12652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Neumann alapelvek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 smtClean="0"/>
              <a:t>Az adatok és programok ugyanabban a belső memóriában vannak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sz="2000" dirty="0" smtClean="0"/>
              <a:t>Neumann János elképzelése szerint a gép működését meghatározó </a:t>
            </a:r>
            <a:r>
              <a:rPr lang="hu-HU" sz="2000" i="1" dirty="0" smtClean="0"/>
              <a:t>utasítások</a:t>
            </a:r>
            <a:r>
              <a:rPr lang="hu-HU" sz="2000" dirty="0" smtClean="0"/>
              <a:t> (program</a:t>
            </a:r>
            <a:r>
              <a:rPr lang="hu-HU" sz="2000" i="1" dirty="0" smtClean="0"/>
              <a:t>) számokkal is leírhatók </a:t>
            </a:r>
            <a:r>
              <a:rPr lang="hu-HU" sz="2000" dirty="0" smtClean="0"/>
              <a:t>így azok adatként kezelhetők és a bevitt, ill. a keletkezett adatokkal együtt a tároló egységben tárolhatók. </a:t>
            </a:r>
            <a:endParaRPr lang="hu-HU" dirty="0"/>
          </a:p>
        </p:txBody>
      </p:sp>
      <p:pic>
        <p:nvPicPr>
          <p:cNvPr id="4" name="Kép 3" descr="tarolt_programozas_elv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15962" y="3933056"/>
            <a:ext cx="3912076" cy="18722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Neumann alapelvek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A számítógép legyen univerzális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A számítógép különféle feladatainak elvégzéséhez nem kell speciális berendezéseket készíteni. </a:t>
            </a:r>
            <a:endParaRPr lang="hu-HU" dirty="0"/>
          </a:p>
        </p:txBody>
      </p:sp>
      <p:pic>
        <p:nvPicPr>
          <p:cNvPr id="4" name="Kép 3" descr="univerzalis_ge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00645" y="3645024"/>
            <a:ext cx="3742710" cy="29386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Számítógép elvi felépítése</a:t>
            </a:r>
            <a:endParaRPr lang="hu-HU" dirty="0"/>
          </a:p>
        </p:txBody>
      </p:sp>
      <p:pic>
        <p:nvPicPr>
          <p:cNvPr id="4" name="Kép 3" descr="szg_funkcuonalis_felepites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5006" y="1628800"/>
            <a:ext cx="7413989" cy="2857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219</Words>
  <Application>Microsoft Office PowerPoint</Application>
  <PresentationFormat>Diavetítés a képernyőre (4:3 oldalarány)</PresentationFormat>
  <Paragraphs>15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Office-téma</vt:lpstr>
      <vt:lpstr>Neumann elvű  számítógépek felépítése</vt:lpstr>
      <vt:lpstr>Neumann alapelvek</vt:lpstr>
      <vt:lpstr>Neumann alapelvek</vt:lpstr>
      <vt:lpstr>Neumann alapelvek</vt:lpstr>
      <vt:lpstr>Neumann alapelvek</vt:lpstr>
      <vt:lpstr>Neumann alapelvek</vt:lpstr>
      <vt:lpstr>Neumann alapelvek</vt:lpstr>
      <vt:lpstr>Számítógép elvi felépítése</vt:lpstr>
    </vt:vector>
  </TitlesOfParts>
  <Company>Vasvári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Neumann elvű  számítógépek felépítése</dc:title>
  <dc:creator>gycsaba</dc:creator>
  <cp:lastModifiedBy>Forgó Gábor</cp:lastModifiedBy>
  <cp:revision>10</cp:revision>
  <dcterms:created xsi:type="dcterms:W3CDTF">2013-06-17T11:02:19Z</dcterms:created>
  <dcterms:modified xsi:type="dcterms:W3CDTF">2022-09-16T11:07:24Z</dcterms:modified>
</cp:coreProperties>
</file>