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7348-E322-403F-9FFA-6456FA91044E}" type="datetimeFigureOut">
              <a:rPr lang="hu-HU" smtClean="0"/>
              <a:pPr/>
              <a:t>2020. 09. 16.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0BA7C-95D4-4DB4-B2A6-5D7323AD2808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Számítógép ház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Távtartók</a:t>
            </a:r>
            <a:endParaRPr lang="hu-HU" dirty="0"/>
          </a:p>
        </p:txBody>
      </p:sp>
      <p:pic>
        <p:nvPicPr>
          <p:cNvPr id="9" name="Kép 8" descr="alaplap_tavtart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4076" y="2244852"/>
            <a:ext cx="3355848" cy="2368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Alaplap rögzítése</a:t>
            </a:r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Domború fejű csavar</a:t>
            </a:r>
            <a:endParaRPr lang="hu-HU" dirty="0"/>
          </a:p>
        </p:txBody>
      </p:sp>
      <p:pic>
        <p:nvPicPr>
          <p:cNvPr id="13" name="Tartalom helye 12" descr="domboru_feju_csavar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248569" y="3317081"/>
            <a:ext cx="2457450" cy="1666875"/>
          </a:xfrm>
        </p:spPr>
      </p:pic>
      <p:sp>
        <p:nvSpPr>
          <p:cNvPr id="10" name="Szöveg helye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Szigetelő alátét</a:t>
            </a:r>
            <a:endParaRPr lang="hu-HU" dirty="0"/>
          </a:p>
        </p:txBody>
      </p:sp>
      <p:pic>
        <p:nvPicPr>
          <p:cNvPr id="14" name="Tartalom helye 13" descr="szigetelo_alatet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851525" y="3469481"/>
            <a:ext cx="1628775" cy="1362075"/>
          </a:xfrm>
        </p:spPr>
      </p:pic>
      <p:sp>
        <p:nvSpPr>
          <p:cNvPr id="12" name="Téglalap 11"/>
          <p:cNvSpPr/>
          <p:nvPr/>
        </p:nvSpPr>
        <p:spPr>
          <a:xfrm>
            <a:off x="2456892" y="5013176"/>
            <a:ext cx="4230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dirty="0" smtClean="0"/>
              <a:t> A fém távtartó csavarokhoz csavarkötéssel kell rögzítenünk az alaplapot. </a:t>
            </a:r>
          </a:p>
          <a:p>
            <a:pPr algn="just">
              <a:buFont typeface="Arial" pitchFamily="34" charset="0"/>
              <a:buChar char="•"/>
            </a:pPr>
            <a:r>
              <a:rPr lang="hu-HU" dirty="0" smtClean="0"/>
              <a:t> A rögzítésre domború fejű csavart használunk, melyhez papíralapú szigetelő alátétet is alkalmazunk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 descr="hatlapfeju_csava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5219700"/>
            <a:ext cx="2628900" cy="16383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Vezérlőkártyák</a:t>
            </a:r>
            <a:endParaRPr lang="hu-HU" dirty="0"/>
          </a:p>
        </p:txBody>
      </p:sp>
      <p:sp>
        <p:nvSpPr>
          <p:cNvPr id="10" name="Tartalom helye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Az alaplapon található csatlakozónyílásokba (angolul </a:t>
            </a:r>
            <a:r>
              <a:rPr lang="hu-HU" dirty="0" err="1" smtClean="0"/>
              <a:t>slot</a:t>
            </a:r>
            <a:r>
              <a:rPr lang="hu-HU" dirty="0" smtClean="0"/>
              <a:t>) illesztjük a vezérlőkártyákat is</a:t>
            </a:r>
          </a:p>
          <a:p>
            <a:pPr lvl="1"/>
            <a:r>
              <a:rPr lang="hu-HU" dirty="0" smtClean="0"/>
              <a:t>Ezeket a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smtClean="0"/>
              <a:t>számítógépházhoz </a:t>
            </a:r>
            <a:r>
              <a:rPr lang="hu-HU" dirty="0" smtClean="0"/>
              <a:t>rögzítünk az elmozdulás megakadályozása érdekében.</a:t>
            </a:r>
          </a:p>
          <a:p>
            <a:pPr lvl="1"/>
            <a:r>
              <a:rPr lang="hu-HU" dirty="0" smtClean="0"/>
              <a:t>A leggyakoribb rögzítési mód a csavarkötés amelyet 6 × 32 mm-es </a:t>
            </a:r>
            <a:r>
              <a:rPr lang="hu-HU" dirty="0" err="1" smtClean="0"/>
              <a:t>hatlapfejű</a:t>
            </a:r>
            <a:r>
              <a:rPr lang="hu-HU" dirty="0" smtClean="0"/>
              <a:t> csavarral valósítunk meg</a:t>
            </a:r>
            <a:endParaRPr lang="hu-HU" dirty="0"/>
          </a:p>
        </p:txBody>
      </p:sp>
      <p:pic>
        <p:nvPicPr>
          <p:cNvPr id="11" name="Tartalom helye 10" descr="csatolokartyak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077468" y="1872075"/>
            <a:ext cx="2798064" cy="3982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Vezérlő kártya az alapon </a:t>
            </a:r>
            <a:br>
              <a:rPr lang="hu-HU" dirty="0" smtClean="0"/>
            </a:br>
            <a:r>
              <a:rPr lang="hu-HU" dirty="0" smtClean="0"/>
              <a:t>a házhoz rögzítve</a:t>
            </a:r>
            <a:endParaRPr lang="hu-HU" dirty="0"/>
          </a:p>
        </p:txBody>
      </p:sp>
      <p:pic>
        <p:nvPicPr>
          <p:cNvPr id="6" name="Kép 5" descr="kartya_alaplap_ha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3250" y="2348880"/>
            <a:ext cx="5397500" cy="405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Vezérlőkártya eltávolítása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Ha egy korábbiakban beszerelt vezérlőkártyát kiveszünk a számítógépházból, akkor ugyanezzel a csavarral kell rögzítenünk az üres bővítő helyet lezáró hátlappanelt (angolul back </a:t>
            </a:r>
            <a:r>
              <a:rPr lang="hu-HU" dirty="0" err="1" smtClean="0"/>
              <a:t>plate</a:t>
            </a:r>
            <a:r>
              <a:rPr lang="hu-HU" dirty="0" smtClean="0"/>
              <a:t>) is.</a:t>
            </a:r>
            <a:endParaRPr lang="hu-HU" dirty="0"/>
          </a:p>
        </p:txBody>
      </p:sp>
      <p:pic>
        <p:nvPicPr>
          <p:cNvPr id="5" name="Tartalom helye 4" descr="hatlappanel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300662" y="2901156"/>
            <a:ext cx="2733675" cy="1924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Háttértárak rögzítése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számítógépházban kialakított </a:t>
            </a:r>
          </a:p>
          <a:p>
            <a:pPr lvl="1"/>
            <a:r>
              <a:rPr lang="hu-HU" dirty="0" smtClean="0"/>
              <a:t>bölcsőkbe (angolul drive </a:t>
            </a:r>
            <a:r>
              <a:rPr lang="hu-HU" dirty="0" err="1" smtClean="0"/>
              <a:t>bay</a:t>
            </a:r>
            <a:r>
              <a:rPr lang="hu-HU" dirty="0" smtClean="0"/>
              <a:t>), </a:t>
            </a:r>
          </a:p>
          <a:p>
            <a:pPr lvl="1"/>
            <a:r>
              <a:rPr lang="hu-HU" dirty="0" smtClean="0"/>
              <a:t>esetleg utólagosan rögzíthető </a:t>
            </a:r>
            <a:r>
              <a:rPr lang="hu-HU" dirty="0" err="1" smtClean="0"/>
              <a:t>beépítőkeretbe</a:t>
            </a:r>
            <a:r>
              <a:rPr lang="hu-HU" dirty="0" smtClean="0"/>
              <a:t> (angolul mobile </a:t>
            </a:r>
            <a:r>
              <a:rPr lang="hu-HU" dirty="0" err="1" smtClean="0"/>
              <a:t>rack</a:t>
            </a:r>
            <a:r>
              <a:rPr lang="hu-HU" dirty="0" smtClean="0"/>
              <a:t>) szerelhetők csavarokkal (domború fejű csavar, </a:t>
            </a:r>
            <a:r>
              <a:rPr lang="hu-HU" dirty="0" err="1" smtClean="0"/>
              <a:t>hatlapfejű</a:t>
            </a:r>
            <a:r>
              <a:rPr lang="hu-HU" dirty="0" smtClean="0"/>
              <a:t> </a:t>
            </a:r>
            <a:r>
              <a:rPr lang="hu-HU" dirty="0" err="1" smtClean="0"/>
              <a:t>csavar</a:t>
            </a:r>
            <a:r>
              <a:rPr lang="hu-HU" dirty="0" smtClean="0"/>
              <a:t>).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Háttértárak rögzítése</a:t>
            </a:r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Merevlemez rögzítése</a:t>
            </a:r>
            <a:endParaRPr lang="hu-HU" dirty="0"/>
          </a:p>
        </p:txBody>
      </p:sp>
      <p:pic>
        <p:nvPicPr>
          <p:cNvPr id="12" name="Tartalom helye 11" descr="merevlemez_rogzites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05826" y="2564904"/>
            <a:ext cx="4139175" cy="3168352"/>
          </a:xfrm>
        </p:spPr>
      </p:pic>
      <p:sp>
        <p:nvSpPr>
          <p:cNvPr id="10" name="Szöveg helye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Cserélhető tálca</a:t>
            </a:r>
            <a:endParaRPr lang="hu-HU" dirty="0"/>
          </a:p>
        </p:txBody>
      </p:sp>
      <p:pic>
        <p:nvPicPr>
          <p:cNvPr id="13" name="Tartalom helye 12" descr="cserelheto_talca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3457926"/>
            <a:ext cx="4041775" cy="13851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Tápegység rögzítése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számítógép tápegységét jellemzően a számítógépház hátlapjához rögzítjük.</a:t>
            </a:r>
          </a:p>
          <a:p>
            <a:pPr lvl="1"/>
            <a:r>
              <a:rPr lang="hu-HU" dirty="0" err="1" smtClean="0"/>
              <a:t>Hatlapfejű</a:t>
            </a:r>
            <a:r>
              <a:rPr lang="hu-HU" dirty="0" smtClean="0"/>
              <a:t> csavarral, esetenként a számítógépház belsejében további biztonsági csavar is rögzítheti még a tápegységet.</a:t>
            </a:r>
            <a:endParaRPr lang="hu-HU" dirty="0"/>
          </a:p>
        </p:txBody>
      </p:sp>
      <p:pic>
        <p:nvPicPr>
          <p:cNvPr id="10" name="Tartalom helye 9" descr="tap_rogzitese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4008" y="1628800"/>
            <a:ext cx="4038600" cy="2828496"/>
          </a:xfrm>
        </p:spPr>
      </p:pic>
      <p:sp>
        <p:nvSpPr>
          <p:cNvPr id="9" name="Téglalap 8"/>
          <p:cNvSpPr/>
          <p:nvPr/>
        </p:nvSpPr>
        <p:spPr>
          <a:xfrm>
            <a:off x="4572000" y="46531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 smtClean="0"/>
              <a:t>A rögzítéshez a tápegységet behelyezzük a számítógépházba, majd két ellentétes sarokban</a:t>
            </a:r>
          </a:p>
          <a:p>
            <a:r>
              <a:rPr lang="hu-HU" dirty="0" smtClean="0"/>
              <a:t>elhelyezkedő csavarral lazán rögzítjük. Ezt követően lazán becsavarozzuk a többi csavart is, és ezt követően rögzítjük szorosan a számítógépházhoz a tápegységet.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Menet közben cserélhető táp</a:t>
            </a:r>
            <a:endParaRPr lang="hu-HU" dirty="0"/>
          </a:p>
        </p:txBody>
      </p:sp>
      <p:pic>
        <p:nvPicPr>
          <p:cNvPr id="11" name="Tartalom helye 10" descr="cserelheto_tap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28737" y="2467769"/>
            <a:ext cx="2295525" cy="2790825"/>
          </a:xfrm>
        </p:spPr>
      </p:pic>
      <p:sp>
        <p:nvSpPr>
          <p:cNvPr id="10" name="Tartalom helye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Néhány számítógépház esetén – különösen a szerver célokra tervezett számítógépházaknál fordul elő az ún. menet közben cserélhető (angolul hot </a:t>
            </a:r>
            <a:r>
              <a:rPr lang="hu-HU" dirty="0" err="1" smtClean="0"/>
              <a:t>swap</a:t>
            </a:r>
            <a:r>
              <a:rPr lang="hu-HU" dirty="0" smtClean="0"/>
              <a:t>) tápegység-rögzítési mód.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Rezgéscsillapítás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Számítógépházak alján található gumitalpak (angolul </a:t>
            </a:r>
            <a:r>
              <a:rPr lang="hu-HU" dirty="0" err="1" smtClean="0"/>
              <a:t>rubber</a:t>
            </a:r>
            <a:r>
              <a:rPr lang="hu-HU" dirty="0" smtClean="0"/>
              <a:t> </a:t>
            </a:r>
            <a:r>
              <a:rPr lang="hu-HU" dirty="0" err="1" smtClean="0"/>
              <a:t>foot</a:t>
            </a:r>
            <a:r>
              <a:rPr lang="hu-HU" dirty="0" smtClean="0"/>
              <a:t>), főként rezgéscsillapítási feladatokat látnak el.</a:t>
            </a:r>
            <a:endParaRPr lang="hu-HU" dirty="0"/>
          </a:p>
        </p:txBody>
      </p:sp>
      <p:pic>
        <p:nvPicPr>
          <p:cNvPr id="5" name="Tartalom helye 4" descr="rezgescsillapito_lab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38750" y="2839244"/>
            <a:ext cx="2857500" cy="2047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Számítógép ház </a:t>
            </a:r>
            <a:br>
              <a:rPr lang="hu-HU" dirty="0" smtClean="0"/>
            </a:br>
            <a:r>
              <a:rPr lang="hu-HU" dirty="0" smtClean="0"/>
              <a:t>(computer </a:t>
            </a:r>
            <a:r>
              <a:rPr lang="hu-HU" dirty="0" err="1" smtClean="0"/>
              <a:t>case</a:t>
            </a:r>
            <a:r>
              <a:rPr lang="hu-HU" dirty="0" smtClean="0"/>
              <a:t>) funkciója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személyi számítógépek szó szoros értelmében kézzel fogható része amelynek:</a:t>
            </a:r>
          </a:p>
          <a:p>
            <a:pPr lvl="1"/>
            <a:r>
              <a:rPr lang="hu-HU" dirty="0" smtClean="0"/>
              <a:t>védelmi feladata van</a:t>
            </a:r>
          </a:p>
          <a:p>
            <a:pPr lvl="2"/>
            <a:r>
              <a:rPr lang="hu-HU" dirty="0" smtClean="0"/>
              <a:t>elkülöníti az az alkatrészeket a külvilágtól</a:t>
            </a:r>
          </a:p>
          <a:p>
            <a:pPr lvl="2"/>
            <a:r>
              <a:rPr lang="hu-HU" dirty="0" smtClean="0"/>
              <a:t>védi az alkatrészeket (időjárás, gondatlan felhasználó)</a:t>
            </a:r>
          </a:p>
          <a:p>
            <a:pPr lvl="1"/>
            <a:r>
              <a:rPr lang="hu-HU" dirty="0" smtClean="0"/>
              <a:t>szerelési felület (alátámasztás) biztosít az alkatrészeknek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 ház anyaga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Acél ház</a:t>
            </a:r>
            <a:endParaRPr lang="hu-HU" dirty="0"/>
          </a:p>
        </p:txBody>
      </p:sp>
      <p:pic>
        <p:nvPicPr>
          <p:cNvPr id="10" name="Tartalom helye 9" descr="acel_haz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05575"/>
            <a:ext cx="4040188" cy="3489887"/>
          </a:xfrm>
        </p:spPr>
      </p:pic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Műanyag ház</a:t>
            </a:r>
            <a:endParaRPr lang="hu-HU" dirty="0"/>
          </a:p>
        </p:txBody>
      </p:sp>
      <p:pic>
        <p:nvPicPr>
          <p:cNvPr id="11" name="Tartalom helye 10" descr="muanyag_haz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851525" y="2788444"/>
            <a:ext cx="1628775" cy="2724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 ház anyaga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Alumínium ház</a:t>
            </a:r>
            <a:endParaRPr lang="hu-HU" dirty="0"/>
          </a:p>
        </p:txBody>
      </p:sp>
      <p:pic>
        <p:nvPicPr>
          <p:cNvPr id="7" name="Tartalom helye 6" descr="aluminium_haz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95220" y="2174875"/>
            <a:ext cx="3164148" cy="3951288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Elvárások az anyaggal szemben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A ház anyaga könnyen és egyszerűen megmunkálhatók, alkalmasak a tömegtermelésben történő előállításra, szilárdságuk révén teljesítik a védelmi követelményt is.</a:t>
            </a:r>
            <a:endParaRPr lang="hu-H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Számítógép házhoz </a:t>
            </a:r>
            <a:br>
              <a:rPr lang="hu-HU" dirty="0" smtClean="0"/>
            </a:br>
            <a:r>
              <a:rPr lang="hu-HU" dirty="0" smtClean="0"/>
              <a:t>rögzített alkatrészek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b="1" dirty="0" smtClean="0"/>
              <a:t>Tápegység</a:t>
            </a:r>
            <a:r>
              <a:rPr lang="hu-HU" dirty="0" smtClean="0"/>
              <a:t>, mely az elektromos hálózatból érkező 230 </a:t>
            </a:r>
            <a:r>
              <a:rPr lang="hu-HU" dirty="0" err="1" smtClean="0"/>
              <a:t>V-os</a:t>
            </a:r>
            <a:r>
              <a:rPr lang="hu-HU" dirty="0" smtClean="0"/>
              <a:t> váltakozó áramot alakítja át egyenárammá különböző feszültségszintekkel (erről később még lesz szó bővebben is)</a:t>
            </a:r>
          </a:p>
          <a:p>
            <a:r>
              <a:rPr lang="hu-HU" dirty="0" smtClean="0"/>
              <a:t>Az </a:t>
            </a:r>
            <a:r>
              <a:rPr lang="hu-HU" b="1" dirty="0" smtClean="0"/>
              <a:t>alaplap</a:t>
            </a:r>
            <a:r>
              <a:rPr lang="hu-HU" dirty="0" smtClean="0"/>
              <a:t>, melyre további alkatrészek kerülnek: processzor, memória, buszrendszer, vezérlőkártyák csatlakozói, egyéb periféria csatlakozók</a:t>
            </a:r>
          </a:p>
          <a:p>
            <a:r>
              <a:rPr lang="hu-HU" dirty="0" smtClean="0"/>
              <a:t>Különféle </a:t>
            </a:r>
            <a:r>
              <a:rPr lang="hu-HU" b="1" dirty="0" smtClean="0"/>
              <a:t>tároló eszközök</a:t>
            </a:r>
            <a:r>
              <a:rPr lang="hu-HU" dirty="0" smtClean="0"/>
              <a:t>, mint például merevlemez, hajlékony lemez meghajtó (ez napjainkban már szinte történelem), optikai olvasó különféle szabványú (CD, DVD, </a:t>
            </a:r>
            <a:r>
              <a:rPr lang="hu-HU" dirty="0" err="1" smtClean="0"/>
              <a:t>BluRay</a:t>
            </a:r>
            <a:r>
              <a:rPr lang="hu-HU" dirty="0" smtClean="0"/>
              <a:t> stb.) lemezek részére,</a:t>
            </a:r>
          </a:p>
          <a:p>
            <a:r>
              <a:rPr lang="hu-HU" b="1" dirty="0" smtClean="0"/>
              <a:t>Hűtő ventillátorok </a:t>
            </a:r>
            <a:r>
              <a:rPr lang="hu-HU" dirty="0" smtClean="0"/>
              <a:t>a keletkező hő elvezetésére,</a:t>
            </a:r>
          </a:p>
          <a:p>
            <a:r>
              <a:rPr lang="hu-HU" dirty="0" smtClean="0"/>
              <a:t>Néhány </a:t>
            </a:r>
            <a:r>
              <a:rPr lang="hu-HU" b="1" dirty="0" smtClean="0"/>
              <a:t>egzotikus eszköz</a:t>
            </a:r>
            <a:r>
              <a:rPr lang="hu-HU" dirty="0" smtClean="0"/>
              <a:t>, mint például </a:t>
            </a:r>
            <a:r>
              <a:rPr lang="hu-HU" i="1" dirty="0" smtClean="0"/>
              <a:t>memóriakártya</a:t>
            </a:r>
            <a:r>
              <a:rPr lang="hu-HU" dirty="0" smtClean="0"/>
              <a:t> olvasó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Ház </a:t>
            </a:r>
            <a:r>
              <a:rPr lang="hu-HU" dirty="0" smtClean="0"/>
              <a:t>üzemkész állapotban</a:t>
            </a:r>
            <a:endParaRPr lang="hu-HU" dirty="0"/>
          </a:p>
        </p:txBody>
      </p:sp>
      <p:pic>
        <p:nvPicPr>
          <p:cNvPr id="5" name="Kép 4" descr="haz_uzemkesz_allapotban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2075" y="1412776"/>
            <a:ext cx="641985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Eszközök rögzítése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egyes beszerelendő eszközök rögzítése leggyakrabban </a:t>
            </a:r>
            <a:r>
              <a:rPr lang="hu-HU" b="1" dirty="0" smtClean="0"/>
              <a:t>csavarokkal</a:t>
            </a:r>
            <a:r>
              <a:rPr lang="hu-HU" dirty="0" smtClean="0"/>
              <a:t> történik. </a:t>
            </a:r>
          </a:p>
          <a:p>
            <a:pPr lvl="1"/>
            <a:r>
              <a:rPr lang="hu-HU" dirty="0" smtClean="0"/>
              <a:t>A csavarokat a számítógépházban előzetesen kialakított furatba tudjuk behajtani.</a:t>
            </a:r>
            <a:endParaRPr lang="hu-HU" dirty="0"/>
          </a:p>
        </p:txBody>
      </p:sp>
      <p:pic>
        <p:nvPicPr>
          <p:cNvPr id="6" name="Tartalom helye 5" descr="ures_haz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29187" y="2234406"/>
            <a:ext cx="3476625" cy="3257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Alaplap rögzítése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Mivel az alaplapok nagy felületűek, rögzítésük több csavarral történik.</a:t>
            </a:r>
          </a:p>
          <a:p>
            <a:pPr lvl="1"/>
            <a:r>
              <a:rPr lang="hu-HU" dirty="0" smtClean="0"/>
              <a:t> A számítógépház és az alaplap közötti egyenletes távolság megtartását </a:t>
            </a:r>
          </a:p>
          <a:p>
            <a:pPr lvl="2"/>
            <a:r>
              <a:rPr lang="hu-HU" dirty="0" smtClean="0"/>
              <a:t>távtartó csavarral (angolul stand </a:t>
            </a:r>
            <a:r>
              <a:rPr lang="hu-HU" dirty="0" err="1" smtClean="0"/>
              <a:t>off</a:t>
            </a:r>
            <a:r>
              <a:rPr lang="hu-HU" dirty="0" smtClean="0"/>
              <a:t>, </a:t>
            </a:r>
            <a:r>
              <a:rPr lang="hu-HU" dirty="0" err="1" smtClean="0"/>
              <a:t>spacer</a:t>
            </a:r>
            <a:r>
              <a:rPr lang="hu-HU" dirty="0" smtClean="0"/>
              <a:t> </a:t>
            </a:r>
            <a:r>
              <a:rPr lang="hu-HU" dirty="0" err="1" smtClean="0"/>
              <a:t>screw</a:t>
            </a:r>
            <a:r>
              <a:rPr lang="hu-HU" dirty="0" smtClean="0"/>
              <a:t>) </a:t>
            </a:r>
          </a:p>
          <a:p>
            <a:pPr lvl="2"/>
            <a:r>
              <a:rPr lang="hu-HU" dirty="0" smtClean="0"/>
              <a:t>vagy műanyag távtartóval (angolul </a:t>
            </a:r>
            <a:r>
              <a:rPr lang="hu-HU" dirty="0" err="1" smtClean="0"/>
              <a:t>plastic</a:t>
            </a:r>
            <a:r>
              <a:rPr lang="hu-HU" dirty="0" smtClean="0"/>
              <a:t> stand </a:t>
            </a:r>
            <a:r>
              <a:rPr lang="hu-HU" dirty="0" err="1" smtClean="0"/>
              <a:t>off</a:t>
            </a:r>
            <a:r>
              <a:rPr lang="hu-HU" dirty="0" smtClean="0"/>
              <a:t>) érhetjük el.</a:t>
            </a:r>
          </a:p>
          <a:p>
            <a:pPr lvl="1"/>
            <a:r>
              <a:rPr lang="hu-HU" dirty="0" smtClean="0"/>
              <a:t>A fém távtartó csavarokhoz azonban csavarkötéssel kell rögzítenünk az alaplapot.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Távtartó csavarok</a:t>
            </a:r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Műanyag távtartó csavar</a:t>
            </a:r>
            <a:endParaRPr lang="hu-HU" dirty="0"/>
          </a:p>
        </p:txBody>
      </p:sp>
      <p:pic>
        <p:nvPicPr>
          <p:cNvPr id="12" name="Tartalom helye 11" descr="muanyag_tavtarto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143794" y="3278981"/>
            <a:ext cx="2667000" cy="1743075"/>
          </a:xfrm>
        </p:spPr>
      </p:pic>
      <p:sp>
        <p:nvSpPr>
          <p:cNvPr id="10" name="Szöveg helye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Távtartó csavar</a:t>
            </a:r>
            <a:endParaRPr lang="hu-HU" dirty="0"/>
          </a:p>
        </p:txBody>
      </p:sp>
      <p:pic>
        <p:nvPicPr>
          <p:cNvPr id="13" name="Tartalom helye 12" descr="tavtarto_csavar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175250" y="3202781"/>
            <a:ext cx="2981325" cy="1895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511</Words>
  <Application>Microsoft Office PowerPoint</Application>
  <PresentationFormat>Diavetítés a képernyőre (4:3 oldalarány)</PresentationFormat>
  <Paragraphs>62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Office-téma</vt:lpstr>
      <vt:lpstr>Számítógép ház</vt:lpstr>
      <vt:lpstr>Számítógép ház  (computer case) funkciója</vt:lpstr>
      <vt:lpstr>Számítógép ház anyaga</vt:lpstr>
      <vt:lpstr>Számítógép ház anyaga</vt:lpstr>
      <vt:lpstr>Számítógép házhoz  rögzített alkatrészek</vt:lpstr>
      <vt:lpstr>Ház üzemkész állapotban</vt:lpstr>
      <vt:lpstr>Eszközök rögzítése</vt:lpstr>
      <vt:lpstr>Alaplap rögzítése</vt:lpstr>
      <vt:lpstr>Távtartó csavarok</vt:lpstr>
      <vt:lpstr>Távtartók</vt:lpstr>
      <vt:lpstr>Alaplap rögzítése</vt:lpstr>
      <vt:lpstr>Vezérlőkártyák</vt:lpstr>
      <vt:lpstr>Vezérlő kártya az alapon  a házhoz rögzítve</vt:lpstr>
      <vt:lpstr>Vezérlőkártya eltávolítása</vt:lpstr>
      <vt:lpstr>Háttértárak rögzítése</vt:lpstr>
      <vt:lpstr>Háttértárak rögzítése</vt:lpstr>
      <vt:lpstr>Tápegység rögzítése</vt:lpstr>
      <vt:lpstr>Menet közben cserélhető táp</vt:lpstr>
      <vt:lpstr>Rezgéscsillapítás</vt:lpstr>
    </vt:vector>
  </TitlesOfParts>
  <Company>Vasvári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 ház</dc:title>
  <dc:creator>gycsaba</dc:creator>
  <cp:lastModifiedBy>Forgó Gábor</cp:lastModifiedBy>
  <cp:revision>44</cp:revision>
  <dcterms:created xsi:type="dcterms:W3CDTF">2013-06-18T09:25:40Z</dcterms:created>
  <dcterms:modified xsi:type="dcterms:W3CDTF">2020-09-16T18:12:32Z</dcterms:modified>
</cp:coreProperties>
</file>