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000CA95E-6413-4DAD-8E55-AD9EE88AB7D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2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5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4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05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31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46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14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7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58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3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1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6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5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93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6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66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594C98-601C-40DC-A2F3-8DEE8B36A8CA}" type="datetimeFigureOut">
              <a:rPr lang="hu-HU" smtClean="0"/>
              <a:t>2021. 10. 01.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FC32-93B1-4406-B19D-F73DB3810C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12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1DwdM6CtXU?controls=0&amp;start=2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761488"/>
          </a:xfrm>
        </p:spPr>
        <p:txBody>
          <a:bodyPr/>
          <a:lstStyle/>
          <a:p>
            <a:r>
              <a:rPr lang="hu-HU" dirty="0" smtClean="0"/>
              <a:t>Korea</a:t>
            </a:r>
            <a:br>
              <a:rPr lang="hu-HU" dirty="0" smtClean="0"/>
            </a:br>
            <a:r>
              <a:rPr lang="hu-HU" dirty="0"/>
              <a:t>	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 Zoárd Szabó 9/</a:t>
            </a:r>
            <a:r>
              <a:rPr lang="hu-HU" dirty="0" err="1" smtClean="0"/>
              <a:t>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5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Introdoction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I've chosen Korea because</a:t>
            </a:r>
            <a:r>
              <a:rPr lang="en-US" dirty="0" smtClean="0"/>
              <a:t>…</a:t>
            </a:r>
            <a:endParaRPr lang="hu-HU" dirty="0" smtClean="0"/>
          </a:p>
          <a:p>
            <a:r>
              <a:rPr lang="en-US" dirty="0" smtClean="0"/>
              <a:t>It </a:t>
            </a:r>
            <a:r>
              <a:rPr lang="en-US" dirty="0"/>
              <a:t>is a very colorful country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They’ve </a:t>
            </a:r>
            <a:r>
              <a:rPr lang="en-US" dirty="0"/>
              <a:t>got a huge collection of music, culture, and history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language is very easy to learn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people are very friendly over </a:t>
            </a:r>
            <a:r>
              <a:rPr lang="en-US" dirty="0" err="1"/>
              <a:t>there.The</a:t>
            </a:r>
            <a:r>
              <a:rPr lang="en-US" dirty="0"/>
              <a:t> food is amazing over there.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95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Geography</a:t>
            </a:r>
            <a:endParaRPr lang="hu-HU" dirty="0"/>
          </a:p>
        </p:txBody>
      </p:sp>
      <p:pic>
        <p:nvPicPr>
          <p:cNvPr id="1026" name="Picture 2" descr="North Korea, South Korea political map with capitals Pyongyang and Seoul.  Korean peninsula, national borders, importan… | Korean peninsula, Korea map,  Political map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0"/>
          <a:stretch/>
        </p:blipFill>
        <p:spPr bwMode="auto">
          <a:xfrm>
            <a:off x="8163154" y="0"/>
            <a:ext cx="4012835" cy="49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46111" y="1853248"/>
            <a:ext cx="732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Apparently, Korea is divided between two leaders, as shown on the map on right.</a:t>
            </a:r>
          </a:p>
          <a:p>
            <a:r>
              <a:rPr lang="en-US" dirty="0"/>
              <a:t>Korea is divided by the Military Demarcation Line from 1953 to the present.</a:t>
            </a:r>
          </a:p>
        </p:txBody>
      </p:sp>
      <p:grpSp>
        <p:nvGrpSpPr>
          <p:cNvPr id="7" name="Csoportba foglalás 6"/>
          <p:cNvGrpSpPr/>
          <p:nvPr/>
        </p:nvGrpSpPr>
        <p:grpSpPr>
          <a:xfrm>
            <a:off x="512064" y="3824351"/>
            <a:ext cx="2953512" cy="2398356"/>
            <a:chOff x="646111" y="3824353"/>
            <a:chExt cx="1700784" cy="2954654"/>
          </a:xfrm>
        </p:grpSpPr>
        <p:sp>
          <p:nvSpPr>
            <p:cNvPr id="5" name="Szövegdoboz 4"/>
            <p:cNvSpPr txBox="1"/>
            <p:nvPr/>
          </p:nvSpPr>
          <p:spPr>
            <a:xfrm>
              <a:off x="646111" y="3824353"/>
              <a:ext cx="170078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South Korea</a:t>
              </a:r>
              <a:endParaRPr lang="en-US" dirty="0"/>
            </a:p>
          </p:txBody>
        </p:sp>
        <p:sp>
          <p:nvSpPr>
            <p:cNvPr id="6" name="Szövegdoboz 5"/>
            <p:cNvSpPr txBox="1"/>
            <p:nvPr/>
          </p:nvSpPr>
          <p:spPr>
            <a:xfrm>
              <a:off x="646111" y="4193684"/>
              <a:ext cx="1700784" cy="2585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country is largely mountainous, with small valleys and narrow coastal plains.</a:t>
              </a:r>
              <a:endParaRPr lang="hu-HU" dirty="0"/>
            </a:p>
            <a:p>
              <a:endParaRPr lang="en-US" dirty="0"/>
            </a:p>
          </p:txBody>
        </p:sp>
      </p:grpSp>
      <p:sp>
        <p:nvSpPr>
          <p:cNvPr id="9" name="Téglalap 8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3465576" y="3824347"/>
            <a:ext cx="4114800" cy="369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North</a:t>
            </a:r>
            <a:r>
              <a:rPr lang="hu-HU" smtClean="0"/>
              <a:t> Korea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65576" y="4191384"/>
            <a:ext cx="41148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North Korea is a land of mountains and hills separated by deep, narrow valleys. </a:t>
            </a:r>
            <a:r>
              <a:rPr lang="en-US" dirty="0" err="1"/>
              <a:t>Paektu</a:t>
            </a:r>
            <a:r>
              <a:rPr lang="en-US" dirty="0"/>
              <a:t>-san, or "white head mountain" in the Korean language, is the country's tallest mountain, reaching 9,003 feet (2,744 meters).</a:t>
            </a:r>
          </a:p>
        </p:txBody>
      </p:sp>
    </p:spTree>
    <p:extLst>
      <p:ext uri="{BB962C8B-B14F-4D97-AF65-F5344CB8AC3E}">
        <p14:creationId xmlns:p14="http://schemas.microsoft.com/office/powerpoint/2010/main" val="29555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r>
              <a:rPr lang="hu-HU" dirty="0" smtClean="0"/>
              <a:t> - South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9"/>
            <a:ext cx="4904296" cy="2336202"/>
          </a:xfrm>
        </p:spPr>
        <p:txBody>
          <a:bodyPr>
            <a:normAutofit/>
          </a:bodyPr>
          <a:lstStyle/>
          <a:p>
            <a:r>
              <a:rPr lang="hu-HU" dirty="0"/>
              <a:t>U</a:t>
            </a:r>
            <a:r>
              <a:rPr lang="en-US" dirty="0" err="1" smtClean="0"/>
              <a:t>ntil</a:t>
            </a:r>
            <a:r>
              <a:rPr lang="en-US" dirty="0" smtClean="0"/>
              <a:t> </a:t>
            </a:r>
            <a:r>
              <a:rPr lang="en-US" dirty="0"/>
              <a:t>the end of World War Two Korea was under Japanese control.</a:t>
            </a:r>
          </a:p>
          <a:p>
            <a:r>
              <a:rPr lang="en-US" dirty="0"/>
              <a:t>after the Second World War Korea was divided into two.</a:t>
            </a:r>
          </a:p>
          <a:p>
            <a:r>
              <a:rPr lang="en-US" dirty="0" smtClean="0"/>
              <a:t>USA </a:t>
            </a:r>
            <a:r>
              <a:rPr lang="en-US" dirty="0"/>
              <a:t>took </a:t>
            </a:r>
            <a:r>
              <a:rPr lang="en-US" dirty="0" err="1"/>
              <a:t>controll</a:t>
            </a:r>
            <a:r>
              <a:rPr lang="en-US" dirty="0"/>
              <a:t> over South Korea.</a:t>
            </a:r>
          </a:p>
        </p:txBody>
      </p:sp>
      <p:pic>
        <p:nvPicPr>
          <p:cNvPr id="5" name="b1DwdM6CtX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09944" y="1685730"/>
            <a:ext cx="5458806" cy="30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r>
              <a:rPr lang="hu-HU" dirty="0" smtClean="0"/>
              <a:t> - </a:t>
            </a:r>
            <a:r>
              <a:rPr lang="hu-HU" dirty="0" err="1" smtClean="0"/>
              <a:t>North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northern part of Korea was taken over by the USSR.</a:t>
            </a:r>
          </a:p>
          <a:p>
            <a:r>
              <a:rPr lang="en-US" dirty="0"/>
              <a:t>the division was made on the 38th parallel.</a:t>
            </a:r>
          </a:p>
          <a:p>
            <a:r>
              <a:rPr lang="en-US" dirty="0"/>
              <a:t>since then North Korea has grown to be a powerful communist country.</a:t>
            </a:r>
          </a:p>
          <a:p>
            <a:r>
              <a:rPr lang="hu-HU" dirty="0" smtClean="0"/>
              <a:t>O</a:t>
            </a:r>
            <a:r>
              <a:rPr lang="en-US" dirty="0" smtClean="0"/>
              <a:t>n </a:t>
            </a:r>
            <a:r>
              <a:rPr lang="en-US" dirty="0"/>
              <a:t>the 30th of April 2018, the current dictator of North Korea announced that they would use the Korean </a:t>
            </a:r>
            <a:r>
              <a:rPr lang="en-US" dirty="0" err="1"/>
              <a:t>timezone</a:t>
            </a:r>
            <a:r>
              <a:rPr lang="en-US" dirty="0"/>
              <a:t> too. So on the 5th of may the use of the </a:t>
            </a:r>
            <a:r>
              <a:rPr lang="en-US" dirty="0" err="1"/>
              <a:t>Phenjan</a:t>
            </a:r>
            <a:r>
              <a:rPr lang="en-US" dirty="0"/>
              <a:t> </a:t>
            </a:r>
            <a:r>
              <a:rPr lang="en-US" dirty="0" err="1"/>
              <a:t>timezone</a:t>
            </a:r>
            <a:r>
              <a:rPr lang="en-US" dirty="0"/>
              <a:t> officially ended.</a:t>
            </a:r>
          </a:p>
        </p:txBody>
      </p:sp>
    </p:spTree>
    <p:extLst>
      <p:ext uri="{BB962C8B-B14F-4D97-AF65-F5344CB8AC3E}">
        <p14:creationId xmlns:p14="http://schemas.microsoft.com/office/powerpoint/2010/main" val="13554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Culture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9"/>
            <a:ext cx="5644328" cy="26872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South Korea supports religious </a:t>
            </a:r>
            <a:r>
              <a:rPr lang="en-US" dirty="0" smtClean="0"/>
              <a:t>freedom</a:t>
            </a:r>
            <a:endParaRPr lang="hu-HU" dirty="0" smtClean="0"/>
          </a:p>
          <a:p>
            <a:r>
              <a:rPr lang="en-US" dirty="0" smtClean="0"/>
              <a:t>Confucianism</a:t>
            </a:r>
            <a:r>
              <a:rPr lang="en-US" dirty="0"/>
              <a:t>, Buddhism and Christianity are the main formal </a:t>
            </a:r>
            <a:r>
              <a:rPr lang="en-US" dirty="0" smtClean="0"/>
              <a:t>religions</a:t>
            </a:r>
            <a:endParaRPr lang="hu-HU" dirty="0" smtClean="0"/>
          </a:p>
          <a:p>
            <a:r>
              <a:rPr lang="en-US" dirty="0" smtClean="0"/>
              <a:t>Many </a:t>
            </a:r>
            <a:r>
              <a:rPr lang="en-US" dirty="0"/>
              <a:t>Koreans believe in the ancestral spirit and observe </a:t>
            </a:r>
            <a:endParaRPr lang="hu-HU" dirty="0" smtClean="0"/>
          </a:p>
          <a:p>
            <a:r>
              <a:rPr lang="en-US" dirty="0" smtClean="0"/>
              <a:t>Confucian rituals</a:t>
            </a:r>
            <a:endParaRPr lang="hu-HU" dirty="0" smtClean="0"/>
          </a:p>
          <a:p>
            <a:r>
              <a:rPr lang="en-US" dirty="0" smtClean="0"/>
              <a:t>Confucianism </a:t>
            </a:r>
            <a:r>
              <a:rPr lang="en-US" dirty="0"/>
              <a:t>is a political and social philosophy that pervades Korean </a:t>
            </a:r>
            <a:r>
              <a:rPr lang="en-US" dirty="0" smtClean="0"/>
              <a:t>culture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Korean culture features lots of different foods</a:t>
            </a:r>
            <a:endParaRPr lang="hu-HU" dirty="0"/>
          </a:p>
        </p:txBody>
      </p:sp>
      <p:pic>
        <p:nvPicPr>
          <p:cNvPr id="1026" name="Picture 2" descr="12 Best South Korean Food And Dishes To Try - Hand Luggage Only - Travel,  Food &amp; Photography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24" y="1731515"/>
            <a:ext cx="5004176" cy="333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321269"/>
            <a:ext cx="12192000" cy="3725916"/>
          </a:xfrm>
        </p:spPr>
        <p:txBody>
          <a:bodyPr/>
          <a:lstStyle/>
          <a:p>
            <a:pPr algn="ctr"/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 rot="10800000" flipV="1">
            <a:off x="10342180" y="0"/>
            <a:ext cx="66215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" dirty="0" err="1" smtClean="0"/>
              <a:t>Y’all</a:t>
            </a:r>
            <a:r>
              <a:rPr lang="hu-HU" sz="200" dirty="0" smtClean="0"/>
              <a:t> </a:t>
            </a:r>
            <a:r>
              <a:rPr lang="hu-HU" sz="200" dirty="0" err="1" smtClean="0"/>
              <a:t>bitches</a:t>
            </a:r>
            <a:endParaRPr lang="hu-HU" sz="200" dirty="0"/>
          </a:p>
        </p:txBody>
      </p:sp>
    </p:spTree>
    <p:extLst>
      <p:ext uri="{BB962C8B-B14F-4D97-AF65-F5344CB8AC3E}">
        <p14:creationId xmlns:p14="http://schemas.microsoft.com/office/powerpoint/2010/main" val="25439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314</Words>
  <Application>Microsoft Office PowerPoint</Application>
  <PresentationFormat>Szélesvásznú</PresentationFormat>
  <Paragraphs>33</Paragraphs>
  <Slides>7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Korea  </vt:lpstr>
      <vt:lpstr>Introdoction</vt:lpstr>
      <vt:lpstr>Geography</vt:lpstr>
      <vt:lpstr>History - South</vt:lpstr>
      <vt:lpstr>History - North</vt:lpstr>
      <vt:lpstr>Culture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  </dc:title>
  <dc:creator>Szabó Zoárd</dc:creator>
  <cp:lastModifiedBy>Szabó Zoárd</cp:lastModifiedBy>
  <cp:revision>12</cp:revision>
  <dcterms:created xsi:type="dcterms:W3CDTF">2021-09-17T11:04:54Z</dcterms:created>
  <dcterms:modified xsi:type="dcterms:W3CDTF">2021-10-01T11:21:39Z</dcterms:modified>
</cp:coreProperties>
</file>