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51" d="100"/>
          <a:sy n="51" d="100"/>
        </p:scale>
        <p:origin x="102" y="1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hu-HU" smtClean="0"/>
              <a:t>Mintacím szerkesztése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0DEFB9F7-1A65-4D9F-92CA-FB439C6C9E90}" type="datetimeFigureOut">
              <a:rPr lang="hu-HU" smtClean="0"/>
              <a:t>2022. 02. 11.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70495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0DEFB9F7-1A65-4D9F-92CA-FB439C6C9E90}" type="datetimeFigureOut">
              <a:rPr lang="hu-HU" smtClean="0"/>
              <a:t>2022. 02. 11.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110517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hu-HU" smtClean="0"/>
              <a:t>Mintacím szerkesztése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0DEFB9F7-1A65-4D9F-92CA-FB439C6C9E90}" type="datetimeFigureOut">
              <a:rPr lang="hu-HU" smtClean="0"/>
              <a:t>2022. 02. 11.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3022444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hu-HU" smtClean="0"/>
              <a:t>Mintacím szerkesztése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smtClean="0"/>
              <a:t>Mintaszöveg szerkesztése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hu-HU" smtClean="0"/>
              <a:t>Mintaszöveg szerkesztése</a:t>
            </a:r>
          </a:p>
        </p:txBody>
      </p:sp>
      <p:sp>
        <p:nvSpPr>
          <p:cNvPr id="4" name="Date Placeholder 3"/>
          <p:cNvSpPr>
            <a:spLocks noGrp="1"/>
          </p:cNvSpPr>
          <p:nvPr>
            <p:ph type="dt" sz="half" idx="10"/>
          </p:nvPr>
        </p:nvSpPr>
        <p:spPr/>
        <p:txBody>
          <a:bodyPr/>
          <a:lstStyle/>
          <a:p>
            <a:fld id="{0DEFB9F7-1A65-4D9F-92CA-FB439C6C9E90}" type="datetimeFigureOut">
              <a:rPr lang="hu-HU" smtClean="0"/>
              <a:t>2022. 02. 11.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209090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hu-HU" smtClean="0"/>
              <a:t>Mintacím szerkesztése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hu-HU" smtClean="0"/>
              <a:t>Mintaszöveg szerkesztése</a:t>
            </a:r>
          </a:p>
        </p:txBody>
      </p:sp>
      <p:sp>
        <p:nvSpPr>
          <p:cNvPr id="4" name="Date Placeholder 3"/>
          <p:cNvSpPr>
            <a:spLocks noGrp="1"/>
          </p:cNvSpPr>
          <p:nvPr>
            <p:ph type="dt" sz="half" idx="10"/>
          </p:nvPr>
        </p:nvSpPr>
        <p:spPr/>
        <p:txBody>
          <a:bodyPr/>
          <a:lstStyle/>
          <a:p>
            <a:fld id="{0DEFB9F7-1A65-4D9F-92CA-FB439C6C9E90}" type="datetimeFigureOut">
              <a:rPr lang="hu-HU" smtClean="0"/>
              <a:t>2022. 02. 11.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1656011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hu-HU" smtClean="0"/>
              <a:t>Mintacím szerkesztése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hu-HU" smtClean="0"/>
              <a:t>Mintaszöveg szerkesztése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0DEFB9F7-1A65-4D9F-92CA-FB439C6C9E90}" type="datetimeFigureOut">
              <a:rPr lang="hu-HU" smtClean="0"/>
              <a:t>2022. 02. 11.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4052670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hu-HU" smtClean="0"/>
              <a:t>Mintacím szerkesztése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hu-HU" smtClean="0"/>
              <a:t>Mintaszöveg szerkesztése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0DEFB9F7-1A65-4D9F-92CA-FB439C6C9E90}" type="datetimeFigureOut">
              <a:rPr lang="hu-HU" smtClean="0"/>
              <a:t>2022. 02. 11.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4148643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0DEFB9F7-1A65-4D9F-92CA-FB439C6C9E90}" type="datetimeFigureOut">
              <a:rPr lang="hu-HU" smtClean="0"/>
              <a:t>2022. 02. 11.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324519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0DEFB9F7-1A65-4D9F-92CA-FB439C6C9E90}" type="datetimeFigureOut">
              <a:rPr lang="hu-HU" smtClean="0"/>
              <a:t>2022. 02. 11.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86540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nchor="ct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0DEFB9F7-1A65-4D9F-92CA-FB439C6C9E90}" type="datetimeFigureOut">
              <a:rPr lang="hu-HU" smtClean="0"/>
              <a:t>2022. 02. 11.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83332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hu-HU" smtClean="0"/>
              <a:t>Mintacím szerkesztése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0DEFB9F7-1A65-4D9F-92CA-FB439C6C9E90}" type="datetimeFigureOut">
              <a:rPr lang="hu-HU" smtClean="0"/>
              <a:t>2022. 02. 11.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104933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0DEFB9F7-1A65-4D9F-92CA-FB439C6C9E90}" type="datetimeFigureOut">
              <a:rPr lang="hu-HU" smtClean="0"/>
              <a:t>2022. 02. 11.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213627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0DEFB9F7-1A65-4D9F-92CA-FB439C6C9E90}" type="datetimeFigureOut">
              <a:rPr lang="hu-HU" smtClean="0"/>
              <a:t>2022. 02. 11.</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127671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0DEFB9F7-1A65-4D9F-92CA-FB439C6C9E90}" type="datetimeFigureOut">
              <a:rPr lang="hu-HU" smtClean="0"/>
              <a:t>2022. 02. 11.</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32917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FB9F7-1A65-4D9F-92CA-FB439C6C9E90}" type="datetimeFigureOut">
              <a:rPr lang="hu-HU" smtClean="0"/>
              <a:t>2022. 02. 11.</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168974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0DEFB9F7-1A65-4D9F-92CA-FB439C6C9E90}" type="datetimeFigureOut">
              <a:rPr lang="hu-HU" smtClean="0"/>
              <a:t>2022. 02. 11.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159691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hu-HU" smtClean="0"/>
              <a:t>Mintacím szerkesztése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a:xfrm>
            <a:off x="6399212" y="5883275"/>
            <a:ext cx="914400" cy="365125"/>
          </a:xfrm>
        </p:spPr>
        <p:txBody>
          <a:bodyPr/>
          <a:lstStyle/>
          <a:p>
            <a:fld id="{0DEFB9F7-1A65-4D9F-92CA-FB439C6C9E90}" type="datetimeFigureOut">
              <a:rPr lang="hu-HU" smtClean="0"/>
              <a:t>2022. 02. 11.</a:t>
            </a:fld>
            <a:endParaRPr lang="hu-HU"/>
          </a:p>
        </p:txBody>
      </p:sp>
      <p:sp>
        <p:nvSpPr>
          <p:cNvPr id="6" name="Footer Placeholder 5"/>
          <p:cNvSpPr>
            <a:spLocks noGrp="1"/>
          </p:cNvSpPr>
          <p:nvPr>
            <p:ph type="ftr" sz="quarter" idx="11"/>
          </p:nvPr>
        </p:nvSpPr>
        <p:spPr>
          <a:xfrm>
            <a:off x="1141412" y="5883275"/>
            <a:ext cx="5105400" cy="365125"/>
          </a:xfrm>
        </p:spPr>
        <p:txBody>
          <a:bodyPr/>
          <a:lstStyle/>
          <a:p>
            <a:endParaRPr lang="hu-HU"/>
          </a:p>
        </p:txBody>
      </p:sp>
      <p:sp>
        <p:nvSpPr>
          <p:cNvPr id="7" name="Slide Number Placeholder 6"/>
          <p:cNvSpPr>
            <a:spLocks noGrp="1"/>
          </p:cNvSpPr>
          <p:nvPr>
            <p:ph type="sldNum" sz="quarter" idx="12"/>
          </p:nvPr>
        </p:nvSpPr>
        <p:spPr>
          <a:xfrm>
            <a:off x="10742612" y="5883275"/>
            <a:ext cx="322567" cy="365125"/>
          </a:xfrm>
        </p:spPr>
        <p:txBody>
          <a:bodyPr/>
          <a:lstStyle/>
          <a:p>
            <a:fld id="{A31D2E22-F025-469A-8911-378882BAB7BE}" type="slidenum">
              <a:rPr lang="hu-HU" smtClean="0"/>
              <a:t>‹#›</a:t>
            </a:fld>
            <a:endParaRPr lang="hu-HU"/>
          </a:p>
        </p:txBody>
      </p:sp>
    </p:spTree>
    <p:extLst>
      <p:ext uri="{BB962C8B-B14F-4D97-AF65-F5344CB8AC3E}">
        <p14:creationId xmlns:p14="http://schemas.microsoft.com/office/powerpoint/2010/main" val="113886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DEFB9F7-1A65-4D9F-92CA-FB439C6C9E90}" type="datetimeFigureOut">
              <a:rPr lang="hu-HU" smtClean="0"/>
              <a:t>2022. 02. 11.</a:t>
            </a:fld>
            <a:endParaRPr lang="hu-H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hu-H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31D2E22-F025-469A-8911-378882BAB7BE}" type="slidenum">
              <a:rPr lang="hu-HU" smtClean="0"/>
              <a:t>‹#›</a:t>
            </a:fld>
            <a:endParaRPr lang="hu-HU"/>
          </a:p>
        </p:txBody>
      </p:sp>
    </p:spTree>
    <p:extLst>
      <p:ext uri="{BB962C8B-B14F-4D97-AF65-F5344CB8AC3E}">
        <p14:creationId xmlns:p14="http://schemas.microsoft.com/office/powerpoint/2010/main" val="18516012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Stonehenge	</a:t>
            </a:r>
            <a:endParaRPr lang="hu-HU" dirty="0"/>
          </a:p>
        </p:txBody>
      </p:sp>
      <p:sp>
        <p:nvSpPr>
          <p:cNvPr id="3" name="Alcím 2"/>
          <p:cNvSpPr>
            <a:spLocks noGrp="1"/>
          </p:cNvSpPr>
          <p:nvPr>
            <p:ph type="subTitle" idx="1"/>
          </p:nvPr>
        </p:nvSpPr>
        <p:spPr/>
        <p:txBody>
          <a:bodyPr/>
          <a:lstStyle/>
          <a:p>
            <a:r>
              <a:rPr lang="hu-HU" dirty="0" err="1" smtClean="0"/>
              <a:t>By</a:t>
            </a:r>
            <a:r>
              <a:rPr lang="hu-HU" dirty="0" smtClean="0"/>
              <a:t> Zoárd szabó 9ny</a:t>
            </a:r>
            <a:endParaRPr lang="hu-HU" dirty="0"/>
          </a:p>
        </p:txBody>
      </p:sp>
      <p:sp>
        <p:nvSpPr>
          <p:cNvPr id="4" name="AutoShape 2" descr="Veszélyben a Stonehenge - környezetrombolásra készülnek Angliában (is) -  Városi Kurí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1026979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Stonehenge </a:t>
            </a:r>
            <a:r>
              <a:rPr lang="hu-HU" dirty="0" err="1" smtClean="0"/>
              <a:t>parameters</a:t>
            </a:r>
            <a:endParaRPr lang="hu-HU" dirty="0"/>
          </a:p>
        </p:txBody>
      </p:sp>
      <p:sp>
        <p:nvSpPr>
          <p:cNvPr id="3" name="Tartalom helye 2"/>
          <p:cNvSpPr>
            <a:spLocks noGrp="1"/>
          </p:cNvSpPr>
          <p:nvPr>
            <p:ph idx="1"/>
          </p:nvPr>
        </p:nvSpPr>
        <p:spPr/>
        <p:txBody>
          <a:bodyPr/>
          <a:lstStyle/>
          <a:p>
            <a:r>
              <a:rPr lang="en-US" dirty="0"/>
              <a:t>Stonehenge was assembled about 3000 before Christ. </a:t>
            </a:r>
            <a:endParaRPr lang="hu-HU" dirty="0" smtClean="0"/>
          </a:p>
          <a:p>
            <a:r>
              <a:rPr lang="en-US" dirty="0" smtClean="0"/>
              <a:t>It </a:t>
            </a:r>
            <a:r>
              <a:rPr lang="en-US" dirty="0"/>
              <a:t>is located in England. </a:t>
            </a:r>
            <a:endParaRPr lang="hu-HU" dirty="0" smtClean="0"/>
          </a:p>
          <a:p>
            <a:r>
              <a:rPr lang="en-US" dirty="0" smtClean="0"/>
              <a:t>All </a:t>
            </a:r>
            <a:r>
              <a:rPr lang="en-US" dirty="0"/>
              <a:t>the stones are about four meters tall and about two meters wide.</a:t>
            </a:r>
            <a:endParaRPr lang="hu-HU" dirty="0"/>
          </a:p>
        </p:txBody>
      </p:sp>
      <p:pic>
        <p:nvPicPr>
          <p:cNvPr id="5" name="Tartalom hely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2982" y="0"/>
            <a:ext cx="4729018" cy="2438400"/>
          </a:xfrm>
          <a:prstGeom prst="rect">
            <a:avLst/>
          </a:prstGeom>
        </p:spPr>
      </p:pic>
      <p:pic>
        <p:nvPicPr>
          <p:cNvPr id="6" name="Kép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500" y="1971260"/>
            <a:ext cx="2476500" cy="1391478"/>
          </a:xfrm>
          <a:prstGeom prst="rect">
            <a:avLst/>
          </a:prstGeom>
        </p:spPr>
      </p:pic>
    </p:spTree>
    <p:extLst>
      <p:ext uri="{BB962C8B-B14F-4D97-AF65-F5344CB8AC3E}">
        <p14:creationId xmlns:p14="http://schemas.microsoft.com/office/powerpoint/2010/main" val="544270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Theories</a:t>
            </a:r>
            <a:r>
              <a:rPr lang="hu-HU" dirty="0" smtClean="0"/>
              <a:t> and </a:t>
            </a:r>
            <a:r>
              <a:rPr lang="hu-HU" dirty="0" err="1" smtClean="0"/>
              <a:t>folklore</a:t>
            </a:r>
            <a:r>
              <a:rPr lang="hu-HU" dirty="0" smtClean="0"/>
              <a:t>	</a:t>
            </a:r>
            <a:endParaRPr lang="hu-HU" dirty="0"/>
          </a:p>
        </p:txBody>
      </p:sp>
      <p:sp>
        <p:nvSpPr>
          <p:cNvPr id="5" name="Tartalom helye 4"/>
          <p:cNvSpPr>
            <a:spLocks noGrp="1"/>
          </p:cNvSpPr>
          <p:nvPr>
            <p:ph idx="1"/>
          </p:nvPr>
        </p:nvSpPr>
        <p:spPr/>
        <p:txBody>
          <a:bodyPr/>
          <a:lstStyle/>
          <a:p>
            <a:r>
              <a:rPr lang="en-US" dirty="0" smtClean="0"/>
              <a:t>There </a:t>
            </a:r>
            <a:r>
              <a:rPr lang="en-US" dirty="0"/>
              <a:t>is a myth that during the fifth century there was a battle in which many British died fighting the Saxons. The dead were buried in a place called Salisbury plain, which is the same as the modern Stonehenge</a:t>
            </a:r>
            <a:r>
              <a:rPr lang="en-US" dirty="0" smtClean="0"/>
              <a:t>.</a:t>
            </a:r>
            <a:endParaRPr lang="hu-HU" dirty="0" smtClean="0"/>
          </a:p>
          <a:p>
            <a:r>
              <a:rPr lang="en-US" dirty="0"/>
              <a:t>According to another tale, the devil was the architect of Stonehenge. The story tells that an elderly Irish woman originally </a:t>
            </a:r>
            <a:r>
              <a:rPr lang="hu-HU" dirty="0" err="1" smtClean="0"/>
              <a:t>owned</a:t>
            </a:r>
            <a:r>
              <a:rPr lang="en-US" dirty="0" smtClean="0"/>
              <a:t> </a:t>
            </a:r>
            <a:r>
              <a:rPr lang="en-US" dirty="0"/>
              <a:t>the </a:t>
            </a:r>
            <a:r>
              <a:rPr lang="en-US" dirty="0" smtClean="0"/>
              <a:t>stone</a:t>
            </a:r>
            <a:r>
              <a:rPr lang="hu-HU" dirty="0" smtClean="0"/>
              <a:t>s</a:t>
            </a:r>
            <a:r>
              <a:rPr lang="en-US" dirty="0" smtClean="0"/>
              <a:t> </a:t>
            </a:r>
            <a:r>
              <a:rPr lang="en-US" dirty="0"/>
              <a:t>used to build the Stonehenge</a:t>
            </a:r>
            <a:r>
              <a:rPr lang="en-US" dirty="0" smtClean="0"/>
              <a:t>.</a:t>
            </a:r>
            <a:r>
              <a:rPr lang="hu-HU" dirty="0" smtClean="0"/>
              <a:t> </a:t>
            </a:r>
            <a:endParaRPr lang="hu-HU" dirty="0"/>
          </a:p>
        </p:txBody>
      </p:sp>
      <p:pic>
        <p:nvPicPr>
          <p:cNvPr id="6" name="Kép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4676" y="4975894"/>
            <a:ext cx="1457324" cy="1882106"/>
          </a:xfrm>
          <a:prstGeom prst="rect">
            <a:avLst/>
          </a:prstGeom>
        </p:spPr>
      </p:pic>
    </p:spTree>
    <p:extLst>
      <p:ext uri="{BB962C8B-B14F-4D97-AF65-F5344CB8AC3E}">
        <p14:creationId xmlns:p14="http://schemas.microsoft.com/office/powerpoint/2010/main" val="359397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Conclusion</a:t>
            </a:r>
            <a:endParaRPr lang="hu-HU" dirty="0"/>
          </a:p>
        </p:txBody>
      </p:sp>
      <p:sp>
        <p:nvSpPr>
          <p:cNvPr id="3" name="Tartalom helye 2"/>
          <p:cNvSpPr>
            <a:spLocks noGrp="1"/>
          </p:cNvSpPr>
          <p:nvPr>
            <p:ph idx="1"/>
          </p:nvPr>
        </p:nvSpPr>
        <p:spPr/>
        <p:txBody>
          <a:bodyPr/>
          <a:lstStyle/>
          <a:p>
            <a:r>
              <a:rPr lang="en-US" dirty="0"/>
              <a:t>There is little to no evidence revealing the construction techniques used by the Stonehenge builders. Over the years, various authors have suggested that supernatural or anachronistic methods were used. The most common theories of how people moved the big rocks is that they created a track of logs and they rolled them on them</a:t>
            </a:r>
            <a:r>
              <a:rPr lang="en-US" dirty="0" smtClean="0"/>
              <a:t>.</a:t>
            </a:r>
            <a:endParaRPr lang="hu-HU" dirty="0" smtClean="0"/>
          </a:p>
          <a:p>
            <a:r>
              <a:rPr lang="hu-HU" dirty="0" smtClean="0"/>
              <a:t>In </a:t>
            </a:r>
            <a:r>
              <a:rPr lang="hu-HU" dirty="0" err="1" smtClean="0"/>
              <a:t>my</a:t>
            </a:r>
            <a:r>
              <a:rPr lang="hu-HU" dirty="0" smtClean="0"/>
              <a:t> </a:t>
            </a:r>
            <a:r>
              <a:rPr lang="hu-HU" dirty="0" err="1" smtClean="0"/>
              <a:t>opinion</a:t>
            </a:r>
            <a:r>
              <a:rPr lang="hu-HU" dirty="0" smtClean="0"/>
              <a:t> </a:t>
            </a:r>
            <a:r>
              <a:rPr lang="hu-HU" dirty="0" err="1" smtClean="0"/>
              <a:t>there</a:t>
            </a:r>
            <a:r>
              <a:rPr lang="hu-HU" dirty="0" smtClean="0"/>
              <a:t> is </a:t>
            </a:r>
            <a:r>
              <a:rPr lang="hu-HU" dirty="0" err="1" smtClean="0"/>
              <a:t>nothing</a:t>
            </a:r>
            <a:r>
              <a:rPr lang="hu-HU" dirty="0" smtClean="0"/>
              <a:t> </a:t>
            </a:r>
            <a:r>
              <a:rPr lang="hu-HU" dirty="0" err="1" smtClean="0"/>
              <a:t>interesting</a:t>
            </a:r>
            <a:r>
              <a:rPr lang="hu-HU" dirty="0" smtClean="0"/>
              <a:t> </a:t>
            </a:r>
            <a:r>
              <a:rPr lang="hu-HU" dirty="0" err="1" smtClean="0"/>
              <a:t>about</a:t>
            </a:r>
            <a:r>
              <a:rPr lang="hu-HU" dirty="0" smtClean="0"/>
              <a:t> </a:t>
            </a:r>
            <a:r>
              <a:rPr lang="hu-HU" dirty="0" err="1" smtClean="0"/>
              <a:t>this</a:t>
            </a:r>
            <a:r>
              <a:rPr lang="hu-HU" dirty="0" smtClean="0"/>
              <a:t>, </a:t>
            </a:r>
            <a:r>
              <a:rPr lang="hu-HU" dirty="0" err="1" smtClean="0"/>
              <a:t>but</a:t>
            </a:r>
            <a:r>
              <a:rPr lang="hu-HU" dirty="0" smtClean="0"/>
              <a:t> </a:t>
            </a:r>
            <a:r>
              <a:rPr lang="hu-HU" dirty="0" err="1" smtClean="0"/>
              <a:t>this</a:t>
            </a:r>
            <a:r>
              <a:rPr lang="hu-HU" dirty="0" smtClean="0"/>
              <a:t> is </a:t>
            </a:r>
            <a:r>
              <a:rPr lang="hu-HU" dirty="0" err="1" smtClean="0"/>
              <a:t>the</a:t>
            </a:r>
            <a:r>
              <a:rPr lang="hu-HU" dirty="0"/>
              <a:t> </a:t>
            </a:r>
            <a:r>
              <a:rPr lang="hu-HU" dirty="0" err="1" smtClean="0"/>
              <a:t>easiest</a:t>
            </a:r>
            <a:r>
              <a:rPr lang="hu-HU" dirty="0" smtClean="0"/>
              <a:t> </a:t>
            </a:r>
            <a:r>
              <a:rPr lang="hu-HU" dirty="0" err="1" smtClean="0"/>
              <a:t>to</a:t>
            </a:r>
            <a:r>
              <a:rPr lang="hu-HU" dirty="0" smtClean="0"/>
              <a:t> </a:t>
            </a:r>
            <a:r>
              <a:rPr lang="hu-HU" dirty="0" err="1" smtClean="0"/>
              <a:t>talk</a:t>
            </a:r>
            <a:r>
              <a:rPr lang="hu-HU" dirty="0" smtClean="0"/>
              <a:t> </a:t>
            </a:r>
            <a:r>
              <a:rPr lang="hu-HU" dirty="0" err="1" smtClean="0"/>
              <a:t>about</a:t>
            </a:r>
            <a:r>
              <a:rPr lang="hu-HU" dirty="0" smtClean="0"/>
              <a:t>.</a:t>
            </a:r>
            <a:endParaRPr lang="hu-HU" dirty="0"/>
          </a:p>
        </p:txBody>
      </p:sp>
    </p:spTree>
    <p:extLst>
      <p:ext uri="{BB962C8B-B14F-4D97-AF65-F5344CB8AC3E}">
        <p14:creationId xmlns:p14="http://schemas.microsoft.com/office/powerpoint/2010/main" val="2768054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Thanks</a:t>
            </a:r>
            <a:r>
              <a:rPr lang="hu-HU" dirty="0" smtClean="0"/>
              <a:t> </a:t>
            </a:r>
            <a:r>
              <a:rPr lang="hu-HU" dirty="0" err="1" smtClean="0"/>
              <a:t>for</a:t>
            </a:r>
            <a:r>
              <a:rPr lang="hu-HU" dirty="0" smtClean="0"/>
              <a:t> </a:t>
            </a:r>
            <a:r>
              <a:rPr lang="hu-HU" dirty="0" err="1" smtClean="0"/>
              <a:t>the</a:t>
            </a:r>
            <a:r>
              <a:rPr lang="hu-HU" dirty="0" smtClean="0"/>
              <a:t> </a:t>
            </a:r>
            <a:r>
              <a:rPr lang="hu-HU" dirty="0" err="1" smtClean="0"/>
              <a:t>attention</a:t>
            </a:r>
            <a:endParaRPr lang="hu-HU" dirty="0"/>
          </a:p>
        </p:txBody>
      </p:sp>
      <p:sp>
        <p:nvSpPr>
          <p:cNvPr id="5" name="Tartalom helye 4"/>
          <p:cNvSpPr>
            <a:spLocks noGrp="1"/>
          </p:cNvSpPr>
          <p:nvPr>
            <p:ph idx="1"/>
          </p:nvPr>
        </p:nvSpPr>
        <p:spPr/>
        <p:txBody>
          <a:bodyPr/>
          <a:lstStyle/>
          <a:p>
            <a:endParaRPr lang="hu-HU"/>
          </a:p>
        </p:txBody>
      </p:sp>
    </p:spTree>
    <p:extLst>
      <p:ext uri="{BB962C8B-B14F-4D97-AF65-F5344CB8AC3E}">
        <p14:creationId xmlns:p14="http://schemas.microsoft.com/office/powerpoint/2010/main" val="15266450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zita">
  <a:themeElements>
    <a:clrScheme name="Szit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Szit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zit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TM03457485[[fn=Szita]]</Template>
  <TotalTime>30</TotalTime>
  <Words>196</Words>
  <Application>Microsoft Office PowerPoint</Application>
  <PresentationFormat>Szélesvásznú</PresentationFormat>
  <Paragraphs>13</Paragraphs>
  <Slides>5</Slides>
  <Notes>0</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5</vt:i4>
      </vt:variant>
    </vt:vector>
  </HeadingPairs>
  <TitlesOfParts>
    <vt:vector size="8" baseType="lpstr">
      <vt:lpstr>Arial</vt:lpstr>
      <vt:lpstr>Century Gothic</vt:lpstr>
      <vt:lpstr>Szita</vt:lpstr>
      <vt:lpstr>Stonehenge </vt:lpstr>
      <vt:lpstr>Stonehenge parameters</vt:lpstr>
      <vt:lpstr>Theories and folklore </vt:lpstr>
      <vt:lpstr>Conclusion</vt:lpstr>
      <vt:lpstr>Thanks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Stonehenge</dc:title>
  <dc:creator>Szabó Zoárd</dc:creator>
  <cp:lastModifiedBy>Szabó Zoárd</cp:lastModifiedBy>
  <cp:revision>4</cp:revision>
  <dcterms:created xsi:type="dcterms:W3CDTF">2022-02-11T11:55:45Z</dcterms:created>
  <dcterms:modified xsi:type="dcterms:W3CDTF">2022-02-11T12:26:00Z</dcterms:modified>
</cp:coreProperties>
</file>