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A287-2AA0-456F-8E6F-714FEAF9E2A4}" type="datetimeFigureOut">
              <a:rPr lang="hu-HU" smtClean="0"/>
              <a:pPr/>
              <a:t>2013.10.01.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18F6-7732-48B3-9443-6DBDD8C7AF62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Hardware, software, </a:t>
            </a:r>
            <a:r>
              <a:rPr lang="hu-HU" dirty="0" err="1" smtClean="0"/>
              <a:t>firmware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Hardware, software, </a:t>
            </a:r>
            <a:r>
              <a:rPr lang="hu-HU" dirty="0" err="1" smtClean="0"/>
              <a:t>firmware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Hardver</a:t>
            </a:r>
            <a:r>
              <a:rPr lang="hu-HU" dirty="0" smtClean="0"/>
              <a:t> (angolul: hardware)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600" dirty="0" smtClean="0"/>
              <a:t>a </a:t>
            </a:r>
            <a:r>
              <a:rPr lang="hu-HU" sz="2600" dirty="0" smtClean="0"/>
              <a:t>számítógép fizikailag megfogható részeinek </a:t>
            </a:r>
            <a:r>
              <a:rPr lang="hu-HU" sz="2600" dirty="0" smtClean="0"/>
              <a:t>összessége</a:t>
            </a:r>
            <a:r>
              <a:rPr lang="hu-HU" dirty="0" smtClean="0"/>
              <a:t>.</a:t>
            </a:r>
            <a:endParaRPr lang="hu-HU" dirty="0" smtClean="0"/>
          </a:p>
          <a:p>
            <a:r>
              <a:rPr lang="hu-HU" b="1" dirty="0" smtClean="0"/>
              <a:t>Szoftver</a:t>
            </a:r>
            <a:r>
              <a:rPr lang="hu-HU" dirty="0" smtClean="0"/>
              <a:t> (angol: software)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600" dirty="0" smtClean="0"/>
              <a:t>elektronikus </a:t>
            </a:r>
            <a:r>
              <a:rPr lang="hu-HU" sz="2600" dirty="0" smtClean="0"/>
              <a:t>adatfeldolgozó berendezések (például számítógépek) memóriájában elhelyezkedő, azokat működtető </a:t>
            </a:r>
            <a:r>
              <a:rPr lang="hu-HU" sz="2600" dirty="0" smtClean="0"/>
              <a:t>programok.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b="1" dirty="0" err="1" smtClean="0"/>
              <a:t>firmware</a:t>
            </a:r>
            <a:r>
              <a:rPr lang="hu-HU" dirty="0" smtClean="0"/>
              <a:t> (ejtsd: </a:t>
            </a:r>
            <a:r>
              <a:rPr lang="hu-HU" dirty="0" err="1" smtClean="0"/>
              <a:t>förmver</a:t>
            </a:r>
            <a:r>
              <a:rPr lang="hu-HU" dirty="0" smtClean="0"/>
              <a:t>)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400" dirty="0" smtClean="0"/>
              <a:t>kisméretű programok melyek </a:t>
            </a:r>
            <a:r>
              <a:rPr lang="hu-HU" sz="2400" dirty="0" smtClean="0"/>
              <a:t>különböző elektronikai eszközök vezérlését </a:t>
            </a:r>
            <a:r>
              <a:rPr lang="hu-HU" sz="2400" dirty="0" smtClean="0"/>
              <a:t>végzik.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számítógép működéséhez alapvetőn </a:t>
            </a:r>
            <a:r>
              <a:rPr lang="hu-HU" i="1" dirty="0" smtClean="0"/>
              <a:t>hardver</a:t>
            </a:r>
            <a:r>
              <a:rPr lang="hu-HU" dirty="0" smtClean="0"/>
              <a:t> és </a:t>
            </a:r>
            <a:r>
              <a:rPr lang="hu-HU" i="1" dirty="0" smtClean="0"/>
              <a:t>szoftver</a:t>
            </a:r>
            <a:r>
              <a:rPr lang="hu-HU" dirty="0" smtClean="0"/>
              <a:t> </a:t>
            </a:r>
            <a:r>
              <a:rPr lang="hu-HU" dirty="0" smtClean="0"/>
              <a:t>szükséges</a:t>
            </a:r>
          </a:p>
          <a:p>
            <a:r>
              <a:rPr lang="hu-HU" dirty="0" smtClean="0"/>
              <a:t>A </a:t>
            </a:r>
            <a:r>
              <a:rPr lang="hu-HU" dirty="0" smtClean="0"/>
              <a:t>kettő közötti </a:t>
            </a:r>
            <a:r>
              <a:rPr lang="hu-HU" b="1" dirty="0" smtClean="0"/>
              <a:t>kapcsolatot</a:t>
            </a:r>
            <a:r>
              <a:rPr lang="hu-HU" dirty="0" smtClean="0"/>
              <a:t> a </a:t>
            </a:r>
            <a:r>
              <a:rPr lang="hu-HU" dirty="0" err="1" smtClean="0"/>
              <a:t>firmware</a:t>
            </a:r>
            <a:r>
              <a:rPr lang="hu-HU" dirty="0" smtClean="0"/>
              <a:t> hozza </a:t>
            </a:r>
            <a:r>
              <a:rPr lang="hu-HU" dirty="0" smtClean="0"/>
              <a:t>létre</a:t>
            </a:r>
          </a:p>
          <a:p>
            <a:pPr lvl="1"/>
            <a:r>
              <a:rPr lang="hu-HU" dirty="0" err="1" smtClean="0"/>
              <a:t>Firmware</a:t>
            </a:r>
            <a:r>
              <a:rPr lang="hu-HU" dirty="0" smtClean="0"/>
              <a:t> = a </a:t>
            </a:r>
            <a:r>
              <a:rPr lang="hu-HU" dirty="0" smtClean="0"/>
              <a:t>hardverekbe a gyártók által „beépített” </a:t>
            </a:r>
            <a:r>
              <a:rPr lang="hu-HU" dirty="0" smtClean="0"/>
              <a:t>szoftver.</a:t>
            </a:r>
            <a:endParaRPr lang="hu-HU" dirty="0"/>
          </a:p>
        </p:txBody>
      </p:sp>
      <p:pic>
        <p:nvPicPr>
          <p:cNvPr id="4" name="Kép 3" descr="hardware_software_firmwar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5085184"/>
            <a:ext cx="272415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Firmware</a:t>
            </a:r>
            <a:endParaRPr lang="hu-HU" dirty="0"/>
          </a:p>
        </p:txBody>
      </p:sp>
      <p:pic>
        <p:nvPicPr>
          <p:cNvPr id="6" name="Tartalom helye 5" descr="firmwa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81312" y="1929606"/>
            <a:ext cx="3381375" cy="38671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Hardware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Egy személyi számítógép alkatrészei a általában a következők:</a:t>
            </a:r>
          </a:p>
          <a:p>
            <a:pPr lvl="1"/>
            <a:r>
              <a:rPr lang="hu-HU" dirty="0" smtClean="0"/>
              <a:t>Ház és tápegység</a:t>
            </a:r>
          </a:p>
          <a:p>
            <a:pPr lvl="1"/>
            <a:r>
              <a:rPr lang="hu-HU" dirty="0" smtClean="0"/>
              <a:t>Alaplap, processzor, memória</a:t>
            </a:r>
          </a:p>
          <a:p>
            <a:pPr lvl="1"/>
            <a:r>
              <a:rPr lang="hu-HU" dirty="0" smtClean="0"/>
              <a:t>Bővítőkártyák: pl.: videokártya, hangkártya</a:t>
            </a:r>
          </a:p>
          <a:p>
            <a:pPr lvl="1"/>
            <a:r>
              <a:rPr lang="hu-HU" dirty="0" smtClean="0"/>
              <a:t>Háttértárak (merevlemez, CD- vagy DVD-meghajtó)</a:t>
            </a:r>
          </a:p>
          <a:p>
            <a:pPr lvl="1"/>
            <a:r>
              <a:rPr lang="hu-HU" dirty="0" smtClean="0"/>
              <a:t>Külső perifériák</a:t>
            </a:r>
            <a:endParaRPr lang="hu-HU" dirty="0"/>
          </a:p>
        </p:txBody>
      </p:sp>
      <p:pic>
        <p:nvPicPr>
          <p:cNvPr id="7" name="Tartalom helye 6" descr="hardwar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1625"/>
            <a:ext cx="4038600" cy="304311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81</Words>
  <Application>Microsoft Office PowerPoint</Application>
  <PresentationFormat>Diavetítés a képernyőre (4:3 oldalarány)</PresentationFormat>
  <Paragraphs>17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Hardware, software, firmware</vt:lpstr>
      <vt:lpstr>Hardware, software, firmware</vt:lpstr>
      <vt:lpstr>Kapcsolat</vt:lpstr>
      <vt:lpstr>Firmware</vt:lpstr>
      <vt:lpstr>Hardware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Hardware, software, firmware</dc:title>
  <dc:creator>Felhasználó</dc:creator>
  <cp:lastModifiedBy>gycsaba</cp:lastModifiedBy>
  <cp:revision>8</cp:revision>
  <dcterms:created xsi:type="dcterms:W3CDTF">2013-06-17T19:08:04Z</dcterms:created>
  <dcterms:modified xsi:type="dcterms:W3CDTF">2013-10-01T09:38:10Z</dcterms:modified>
</cp:coreProperties>
</file>