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F8B9-4467-7D47-8857-BEACC3A2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B278-9024-9D43-8AC7-A5090131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EA9B-D7FD-084A-BBF5-5042A211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4BAB-D281-3345-B700-3704C138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2459-5C96-9A42-ABD3-BC67D94A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68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205A-63A7-3049-83C9-3E35457C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DC40-A6CE-A74B-AD43-F1266AD3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3AAC5-498D-A34A-890B-6BE41067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EE6B-91EE-B547-BD3E-7D6E5B2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0560-CB58-774C-B37D-065A213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851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6D6DC-F15A-584D-89BF-7C41C8614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2061-CFD6-AA49-8511-7A579073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591C-FA34-994C-A7E9-B2DA051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ACA3-BF7A-5A4F-ABAD-2FC81760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8FEB-8246-644E-BF9B-160C45C9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76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95B5-BE2A-DC4B-AA8B-A3FFE092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871A-6791-4C4A-909D-DAB839F1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9182-9FE4-FB49-A832-BDCC7C8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F12C-F725-0645-8F32-3F7447A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96D0-B399-5041-B017-E6D3AD5C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6885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C476-3C07-BB49-9542-8D5BD9EC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E4B0-E04F-2F4F-83FB-0C8518A2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AD89-7CED-5948-AFA4-DF4244A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B40E-95F6-F548-8636-429FF06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BA74-40FC-3B4B-AAC2-7214B9E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7196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69D8-53DE-344C-AD77-E6055A80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BDB8-E947-4043-822A-3A5FF4F4A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13E95-D5CA-5740-9239-9AAF271D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9F0D-BFA4-1D46-B2FF-7B715A74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0D16-CA4C-414E-AF0C-FF1D49C0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3A0C-506E-6845-A3A3-628CDCA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115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FB1E-0811-E449-ACBF-2FEF0200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F30D-D077-4747-A9B3-500A4EFC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2EAA-31AC-B049-949D-5F5509C7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FAFB-6737-B14A-A709-4AD15AB2C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A81C1-FB02-4E4D-9D5A-5ED6CB2B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16E3F-ADBB-B248-934D-10FCA14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F1C13-F0B6-BA43-BAE5-2AD920F1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9581-B4CB-F14B-9818-89B11625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194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C63-B257-4944-9999-2355D574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4A809-322F-6640-BDDB-65C648E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2DF03-7F0E-8E40-AEF9-0596658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973E9-003A-6D41-BA07-5DC5EB6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666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47F14-130E-194A-84BA-A4F28C02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5973-FD07-9D4B-B929-55413659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EA012-9EC3-B246-AE36-E29344D2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147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61D-D06E-DE4C-B039-F3F41E83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2060-DC52-D94E-80D3-A8063047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E5AE4-F763-D442-B0C2-FB278F749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60AC-94C5-8D4F-9D07-E29C2CD2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3FA97-7D3D-034F-9753-B7887D3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998-0025-1647-9EEE-CAC234F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1130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A7C0-B34E-314C-A2F5-EDADDB9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B5DF1-DF67-6E40-B5EA-B1F643A6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0746-2F23-A84A-B43A-080EFB1E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F0FE-0151-3242-B88C-4CC2F9EC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7A0C1-A0F2-1547-890E-3F01EFDE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3607-5D3E-CA48-87F9-C18635C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440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EF820-FBD6-B74F-B08E-9DE0636C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347DA-4F60-1F43-A554-ABEBBDED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BEE5-479C-774C-A15E-42779248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61BD-5700-824A-9A7E-3664D6DD0B27}" type="datetimeFigureOut">
              <a:rPr lang="en-HU" smtClean="0"/>
              <a:t>2022. 04. 24.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5CC5-4065-1141-815C-9A9F5758A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7A2C-A8B3-7D41-877A-7F635B305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970-AA95-A34C-A455-495D5EE53E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892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BF537-E8AC-8B4C-A47B-35993EA3D1C3}"/>
              </a:ext>
            </a:extLst>
          </p:cNvPr>
          <p:cNvSpPr/>
          <p:nvPr/>
        </p:nvSpPr>
        <p:spPr>
          <a:xfrm>
            <a:off x="442913" y="350043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99839-0B96-2643-ACE3-12BD28FD1A47}"/>
              </a:ext>
            </a:extLst>
          </p:cNvPr>
          <p:cNvSpPr txBox="1"/>
          <p:nvPr/>
        </p:nvSpPr>
        <p:spPr>
          <a:xfrm>
            <a:off x="1640882" y="715445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U" dirty="0"/>
              <a:t>Függvényhívás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37B95-E912-D341-9AE2-6C06674572D6}"/>
              </a:ext>
            </a:extLst>
          </p:cNvPr>
          <p:cNvSpPr/>
          <p:nvPr/>
        </p:nvSpPr>
        <p:spPr>
          <a:xfrm>
            <a:off x="6981825" y="350043"/>
            <a:ext cx="3943350" cy="2478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B0178-AC92-EA41-B861-ED0DF5B25144}"/>
              </a:ext>
            </a:extLst>
          </p:cNvPr>
          <p:cNvSpPr/>
          <p:nvPr/>
        </p:nvSpPr>
        <p:spPr>
          <a:xfrm>
            <a:off x="6981825" y="4488656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8D3D7-9591-F04C-8213-C1FBD360EB03}"/>
              </a:ext>
            </a:extLst>
          </p:cNvPr>
          <p:cNvSpPr/>
          <p:nvPr/>
        </p:nvSpPr>
        <p:spPr>
          <a:xfrm>
            <a:off x="442912" y="4488655"/>
            <a:ext cx="3943350" cy="1100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A4498-6810-0C42-86D2-2AA012E5A2E3}"/>
              </a:ext>
            </a:extLst>
          </p:cNvPr>
          <p:cNvSpPr/>
          <p:nvPr/>
        </p:nvSpPr>
        <p:spPr>
          <a:xfrm>
            <a:off x="7215188" y="514350"/>
            <a:ext cx="3600450" cy="93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AAEA1-DC5F-314C-8507-B4AE373A5C3D}"/>
              </a:ext>
            </a:extLst>
          </p:cNvPr>
          <p:cNvSpPr txBox="1"/>
          <p:nvPr/>
        </p:nvSpPr>
        <p:spPr>
          <a:xfrm>
            <a:off x="7260776" y="617012"/>
            <a:ext cx="329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Létrejön a belső függvény, ami megkapja a paramétereket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98FFC-5D5B-C74A-A800-DD92F2ABEBE8}"/>
              </a:ext>
            </a:extLst>
          </p:cNvPr>
          <p:cNvSpPr/>
          <p:nvPr/>
        </p:nvSpPr>
        <p:spPr>
          <a:xfrm>
            <a:off x="7215188" y="1794360"/>
            <a:ext cx="3600450" cy="93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51D98-2758-2A41-B855-B48DAC7B9128}"/>
              </a:ext>
            </a:extLst>
          </p:cNvPr>
          <p:cNvSpPr txBox="1"/>
          <p:nvPr/>
        </p:nvSpPr>
        <p:spPr>
          <a:xfrm>
            <a:off x="7260776" y="1956880"/>
            <a:ext cx="263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Lefut a függvény, elvégzi a kiértékelést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DCC65-DCBC-DE4F-ACC6-80BF7C9D4A5A}"/>
              </a:ext>
            </a:extLst>
          </p:cNvPr>
          <p:cNvSpPr txBox="1"/>
          <p:nvPr/>
        </p:nvSpPr>
        <p:spPr>
          <a:xfrm>
            <a:off x="7764985" y="4577058"/>
            <a:ext cx="25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A dekorátor függvény visszadja a differenciált értéket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D3FFC-A58C-3944-916C-E337160512D4}"/>
              </a:ext>
            </a:extLst>
          </p:cNvPr>
          <p:cNvSpPr txBox="1"/>
          <p:nvPr/>
        </p:nvSpPr>
        <p:spPr>
          <a:xfrm>
            <a:off x="1218798" y="4560272"/>
            <a:ext cx="266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U" dirty="0"/>
              <a:t>Az eredetileg meghívott függvény ezt az értéket adja vissza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798C874-EE79-FB40-91ED-FEC839CE7F98}"/>
              </a:ext>
            </a:extLst>
          </p:cNvPr>
          <p:cNvCxnSpPr>
            <a:cxnSpLocks/>
          </p:cNvCxnSpPr>
          <p:nvPr/>
        </p:nvCxnSpPr>
        <p:spPr>
          <a:xfrm>
            <a:off x="4431851" y="900111"/>
            <a:ext cx="2400300" cy="7286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8C568-C08F-DD45-A006-8FACCEF2A016}"/>
              </a:ext>
            </a:extLst>
          </p:cNvPr>
          <p:cNvCxnSpPr>
            <a:stCxn id="12" idx="2"/>
          </p:cNvCxnSpPr>
          <p:nvPr/>
        </p:nvCxnSpPr>
        <p:spPr>
          <a:xfrm>
            <a:off x="8905947" y="1263343"/>
            <a:ext cx="0" cy="6935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82DD7F-18ED-134E-BEFE-D5199D2985AF}"/>
              </a:ext>
            </a:extLst>
          </p:cNvPr>
          <p:cNvCxnSpPr>
            <a:cxnSpLocks/>
          </p:cNvCxnSpPr>
          <p:nvPr/>
        </p:nvCxnSpPr>
        <p:spPr>
          <a:xfrm>
            <a:off x="8905947" y="2828925"/>
            <a:ext cx="0" cy="1576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E3524-6BA0-B34E-9FFA-AD54ABA52F3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431851" y="5021937"/>
            <a:ext cx="2549974" cy="16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5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Szabó Bence Dániel</dc:creator>
  <cp:lastModifiedBy>Szabó Bence Dániel</cp:lastModifiedBy>
  <cp:revision>2</cp:revision>
  <dcterms:created xsi:type="dcterms:W3CDTF">2022-02-28T20:21:41Z</dcterms:created>
  <dcterms:modified xsi:type="dcterms:W3CDTF">2022-04-24T08:57:33Z</dcterms:modified>
</cp:coreProperties>
</file>