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0" d="100"/>
          <a:sy n="100" d="100"/>
        </p:scale>
        <p:origin x="7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496A-CBF3-A247-8D36-DED004E0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E3B96-1290-E34A-80F1-6AF6528E4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A1F1-AD43-4747-811F-30DB5E69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A83A-4C15-AD4A-8420-CC11FEB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68BF-6489-8A40-B248-10EC6ED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743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DEEE-B1B4-314F-B4EA-741D091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10742-2960-444B-872F-D2333AD0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25D5-D547-3747-949D-F7EDFC8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C38B-1CE5-1642-9652-D644ED8A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1D45-4604-5B42-AE57-EC33F236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64042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383E-640C-8747-9CBD-EA9551E48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13CB7-8BB8-124B-B2E4-5EFB474D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B1FB-771C-2A4D-BAF4-454BF7D4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725C-D1D1-354B-91CE-8112E377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4C50-82F8-9941-BC3B-87487E03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361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1AFC-F579-A643-AD24-2CB1806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1B85-F0FC-6345-9331-D326C3D0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7D9D-DCA2-8240-9018-D61B3AF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A452-676F-5645-83EA-338BF39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FDF0-0279-794C-B4A3-D0028C76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2483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76C1-26C0-754F-9654-E50A1F96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08CBB-0D64-B941-8922-CB7BDAC1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2286-6369-5246-89ED-036C1CA4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F025-2C92-B143-9006-A0E5593F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CBB7-875D-064C-88D6-CDD8A929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49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A7BB-5930-B040-8CD6-E1F5B2DA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DD92-7AE0-7243-8A19-D2033B22F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8752-D16F-CC43-A1C1-61221068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42BB2-5E3E-8D4B-B60F-31E1957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EE24C-2D26-0A46-9958-117B742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D8D83-2836-2448-8DA0-E5AD25A0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51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742C-257F-7340-A58A-040F7020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EC6F-DD18-F347-BC82-EDCB52BE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39819-4462-3F45-80C3-B5C7C656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A2939-78A7-CE4B-A635-05AEEE38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35A45-B52A-B04B-AFDE-0ADA5290D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61BD5-4F98-8842-A70A-29ABC14F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905E9-C9E3-AD4B-8C76-A3F8BA24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B1CB8-15DD-DB47-BA5B-5C704FC7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0872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DC-0BD4-314A-B425-12BD6EF9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9685E-7F85-CC46-BD9E-D79F5321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68A4F-27DD-7F4E-BC84-141AD5C8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1833A-4091-1B49-9A23-E86DC800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0550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50853-62DA-F949-B914-5976F637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271C4-2AA5-C742-B5B2-335BEBDB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9E9BB-6F2C-0840-9270-CC89D201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1175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9F7D-7C28-7147-A556-2BE56957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DF69-5457-364B-991D-AC650E8E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6536F-1D6D-1047-AC3F-F187B77A1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88F1-3F82-CE45-A975-FDB9BA6E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15776-9345-0D4C-9222-6CC9BC4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1FDB0-04CD-E04F-BAEF-54856991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999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4DC0-C50E-064E-B20A-CF899709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3018D-D43C-E547-BD57-761C7381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D055-E50B-AF45-BA50-6185A2B2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DE9C1-DACF-6B4C-A000-E8D0675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D2EDE-925A-A747-97DF-8533975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BA19E-9B03-284D-95EE-C7BA733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56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BFBD-79C5-9A4F-B0F4-6041310A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744A-E913-5E45-B958-8A027912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D077-6225-C248-92D8-84F32C67D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C53F-85C3-9A48-8E81-A8CB8C94E691}" type="datetimeFigureOut">
              <a:rPr lang="en-HU" smtClean="0"/>
              <a:t>03/26/2022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6382-2D0E-E948-8B10-6640A1A1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0F45-3939-2545-824B-B2D449300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284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654C9-33BB-1A42-B78D-E554A90D4085}"/>
              </a:ext>
            </a:extLst>
          </p:cNvPr>
          <p:cNvCxnSpPr/>
          <p:nvPr/>
        </p:nvCxnSpPr>
        <p:spPr>
          <a:xfrm>
            <a:off x="741405" y="1260389"/>
            <a:ext cx="1047853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4EF95D-D614-3F48-9C27-16CC9735810D}"/>
              </a:ext>
            </a:extLst>
          </p:cNvPr>
          <p:cNvCxnSpPr/>
          <p:nvPr/>
        </p:nvCxnSpPr>
        <p:spPr>
          <a:xfrm>
            <a:off x="1500188" y="1260389"/>
            <a:ext cx="0" cy="1982874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2C5B71-3485-DF47-AEEC-C38BD3B9CE03}"/>
              </a:ext>
            </a:extLst>
          </p:cNvPr>
          <p:cNvCxnSpPr/>
          <p:nvPr/>
        </p:nvCxnSpPr>
        <p:spPr>
          <a:xfrm>
            <a:off x="9367838" y="1260389"/>
            <a:ext cx="0" cy="1982874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3329B-8484-9B44-9CE8-CB78FF1E4448}"/>
              </a:ext>
            </a:extLst>
          </p:cNvPr>
          <p:cNvCxnSpPr/>
          <p:nvPr/>
        </p:nvCxnSpPr>
        <p:spPr>
          <a:xfrm>
            <a:off x="1500188" y="3243263"/>
            <a:ext cx="7867650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908E773-9EC9-794F-BA21-B9A057137584}"/>
              </a:ext>
            </a:extLst>
          </p:cNvPr>
          <p:cNvSpPr/>
          <p:nvPr/>
        </p:nvSpPr>
        <p:spPr>
          <a:xfrm>
            <a:off x="4357687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180ECF-5F6E-D843-A3D3-955BE5D5097F}"/>
              </a:ext>
            </a:extLst>
          </p:cNvPr>
          <p:cNvSpPr/>
          <p:nvPr/>
        </p:nvSpPr>
        <p:spPr>
          <a:xfrm>
            <a:off x="2343150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FE6D8C-48A7-9842-9261-0C34D4D5C45E}"/>
              </a:ext>
            </a:extLst>
          </p:cNvPr>
          <p:cNvSpPr/>
          <p:nvPr/>
        </p:nvSpPr>
        <p:spPr>
          <a:xfrm>
            <a:off x="7231857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5D3130-05DF-F343-9912-C9B859961842}"/>
                  </a:ext>
                </a:extLst>
              </p:cNvPr>
              <p:cNvSpPr txBox="1"/>
              <p:nvPr/>
            </p:nvSpPr>
            <p:spPr>
              <a:xfrm>
                <a:off x="1994049" y="3757612"/>
                <a:ext cx="94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𝑐𝑜𝑚𝑚𝑖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5D3130-05DF-F343-9912-C9B859961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49" y="3757612"/>
                <a:ext cx="941090" cy="276999"/>
              </a:xfrm>
              <a:prstGeom prst="rect">
                <a:avLst/>
              </a:prstGeom>
              <a:blipFill>
                <a:blip r:embed="rId2"/>
                <a:stretch>
                  <a:fillRect l="-4000" r="-2667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FFD63F-E2B2-884A-8838-E422142FDE91}"/>
                  </a:ext>
                </a:extLst>
              </p:cNvPr>
              <p:cNvSpPr txBox="1"/>
              <p:nvPr/>
            </p:nvSpPr>
            <p:spPr>
              <a:xfrm>
                <a:off x="4008586" y="3757612"/>
                <a:ext cx="946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𝑐𝑜𝑚𝑚𝑖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FFD63F-E2B2-884A-8838-E422142FD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86" y="3757612"/>
                <a:ext cx="946413" cy="276999"/>
              </a:xfrm>
              <a:prstGeom prst="rect">
                <a:avLst/>
              </a:prstGeom>
              <a:blipFill>
                <a:blip r:embed="rId3"/>
                <a:stretch>
                  <a:fillRect l="-3947" r="-1316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C6B05F-BB96-8640-8128-B2F61DEDF266}"/>
                  </a:ext>
                </a:extLst>
              </p:cNvPr>
              <p:cNvSpPr txBox="1"/>
              <p:nvPr/>
            </p:nvSpPr>
            <p:spPr>
              <a:xfrm>
                <a:off x="6882756" y="3771899"/>
                <a:ext cx="946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𝑐𝑜𝑚𝑚𝑖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C6B05F-BB96-8640-8128-B2F61DED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56" y="3771899"/>
                <a:ext cx="946413" cy="276999"/>
              </a:xfrm>
              <a:prstGeom prst="rect">
                <a:avLst/>
              </a:prstGeom>
              <a:blipFill>
                <a:blip r:embed="rId4"/>
                <a:stretch>
                  <a:fillRect l="-3947" r="-1316" b="-18182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588DEF13-23D1-E446-82B8-664F3D0C4741}"/>
              </a:ext>
            </a:extLst>
          </p:cNvPr>
          <p:cNvSpPr/>
          <p:nvPr/>
        </p:nvSpPr>
        <p:spPr>
          <a:xfrm>
            <a:off x="1378744" y="1146090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CC94C4-00BD-0D44-BB89-AA456080A346}"/>
              </a:ext>
            </a:extLst>
          </p:cNvPr>
          <p:cNvSpPr/>
          <p:nvPr/>
        </p:nvSpPr>
        <p:spPr>
          <a:xfrm>
            <a:off x="9246394" y="1146089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265A8F-518A-3244-A453-E43A2EC3630E}"/>
                  </a:ext>
                </a:extLst>
              </p:cNvPr>
              <p:cNvSpPr txBox="1"/>
              <p:nvPr/>
            </p:nvSpPr>
            <p:spPr>
              <a:xfrm>
                <a:off x="8946633" y="784169"/>
                <a:ext cx="842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𝑉𝑒𝑟𝑧𝑖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265A8F-518A-3244-A453-E43A2EC36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633" y="784169"/>
                <a:ext cx="842410" cy="276999"/>
              </a:xfrm>
              <a:prstGeom prst="rect">
                <a:avLst/>
              </a:prstGeom>
              <a:blipFill>
                <a:blip r:embed="rId5"/>
                <a:stretch>
                  <a:fillRect l="-5970" r="-1493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71D9CD-2256-744B-AD14-718AE8A297F2}"/>
                  </a:ext>
                </a:extLst>
              </p:cNvPr>
              <p:cNvSpPr txBox="1"/>
              <p:nvPr/>
            </p:nvSpPr>
            <p:spPr>
              <a:xfrm>
                <a:off x="1081643" y="740503"/>
                <a:ext cx="837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𝑉𝑒𝑟𝑧𝑖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71D9CD-2256-744B-AD14-718AE8A2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43" y="740503"/>
                <a:ext cx="837089" cy="276999"/>
              </a:xfrm>
              <a:prstGeom prst="rect">
                <a:avLst/>
              </a:prstGeom>
              <a:blipFill>
                <a:blip r:embed="rId6"/>
                <a:stretch>
                  <a:fillRect l="-4412" r="-1471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809A8F62-3480-45E5-8601-133FB4BAE2CF}"/>
              </a:ext>
            </a:extLst>
          </p:cNvPr>
          <p:cNvSpPr/>
          <p:nvPr/>
        </p:nvSpPr>
        <p:spPr>
          <a:xfrm>
            <a:off x="9489282" y="1388978"/>
            <a:ext cx="721517" cy="1854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E8BE-4B30-40A1-8258-ED8941B3445B}"/>
              </a:ext>
            </a:extLst>
          </p:cNvPr>
          <p:cNvSpPr txBox="1"/>
          <p:nvPr/>
        </p:nvSpPr>
        <p:spPr>
          <a:xfrm>
            <a:off x="10332242" y="2102329"/>
            <a:ext cx="72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push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15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654C9-33BB-1A42-B78D-E554A90D4085}"/>
              </a:ext>
            </a:extLst>
          </p:cNvPr>
          <p:cNvCxnSpPr/>
          <p:nvPr/>
        </p:nvCxnSpPr>
        <p:spPr>
          <a:xfrm>
            <a:off x="741405" y="1260389"/>
            <a:ext cx="1047853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4EF95D-D614-3F48-9C27-16CC9735810D}"/>
              </a:ext>
            </a:extLst>
          </p:cNvPr>
          <p:cNvCxnSpPr/>
          <p:nvPr/>
        </p:nvCxnSpPr>
        <p:spPr>
          <a:xfrm>
            <a:off x="1500188" y="1260389"/>
            <a:ext cx="0" cy="1982874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2C5B71-3485-DF47-AEEC-C38BD3B9CE03}"/>
              </a:ext>
            </a:extLst>
          </p:cNvPr>
          <p:cNvCxnSpPr/>
          <p:nvPr/>
        </p:nvCxnSpPr>
        <p:spPr>
          <a:xfrm>
            <a:off x="6096000" y="1260388"/>
            <a:ext cx="0" cy="1982874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3329B-8484-9B44-9CE8-CB78FF1E4448}"/>
              </a:ext>
            </a:extLst>
          </p:cNvPr>
          <p:cNvCxnSpPr>
            <a:cxnSpLocks/>
          </p:cNvCxnSpPr>
          <p:nvPr/>
        </p:nvCxnSpPr>
        <p:spPr>
          <a:xfrm flipV="1">
            <a:off x="1500188" y="3243262"/>
            <a:ext cx="4595812" cy="1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908E773-9EC9-794F-BA21-B9A057137584}"/>
              </a:ext>
            </a:extLst>
          </p:cNvPr>
          <p:cNvSpPr/>
          <p:nvPr/>
        </p:nvSpPr>
        <p:spPr>
          <a:xfrm>
            <a:off x="4357687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180ECF-5F6E-D843-A3D3-955BE5D5097F}"/>
              </a:ext>
            </a:extLst>
          </p:cNvPr>
          <p:cNvSpPr/>
          <p:nvPr/>
        </p:nvSpPr>
        <p:spPr>
          <a:xfrm>
            <a:off x="2343150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8DEF13-23D1-E446-82B8-664F3D0C4741}"/>
              </a:ext>
            </a:extLst>
          </p:cNvPr>
          <p:cNvSpPr/>
          <p:nvPr/>
        </p:nvSpPr>
        <p:spPr>
          <a:xfrm>
            <a:off x="1378744" y="1146090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CC94C4-00BD-0D44-BB89-AA456080A346}"/>
              </a:ext>
            </a:extLst>
          </p:cNvPr>
          <p:cNvSpPr/>
          <p:nvPr/>
        </p:nvSpPr>
        <p:spPr>
          <a:xfrm>
            <a:off x="5974556" y="1138943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71D9CD-2256-744B-AD14-718AE8A297F2}"/>
                  </a:ext>
                </a:extLst>
              </p:cNvPr>
              <p:cNvSpPr txBox="1"/>
              <p:nvPr/>
            </p:nvSpPr>
            <p:spPr>
              <a:xfrm>
                <a:off x="1081643" y="740503"/>
                <a:ext cx="837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𝑉𝑒𝑟𝑧𝑖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71D9CD-2256-744B-AD14-718AE8A2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43" y="740503"/>
                <a:ext cx="837089" cy="276999"/>
              </a:xfrm>
              <a:prstGeom prst="rect">
                <a:avLst/>
              </a:prstGeom>
              <a:blipFill>
                <a:blip r:embed="rId2"/>
                <a:stretch>
                  <a:fillRect l="-6522" r="-2174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D6E0BA-D0BD-42C8-826D-3502DB5D6FBB}"/>
              </a:ext>
            </a:extLst>
          </p:cNvPr>
          <p:cNvCxnSpPr>
            <a:cxnSpLocks/>
          </p:cNvCxnSpPr>
          <p:nvPr/>
        </p:nvCxnSpPr>
        <p:spPr>
          <a:xfrm>
            <a:off x="3103319" y="1260387"/>
            <a:ext cx="0" cy="3381951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F07611-6B58-4385-BDF6-DFF4CA2E12CB}"/>
              </a:ext>
            </a:extLst>
          </p:cNvPr>
          <p:cNvCxnSpPr>
            <a:cxnSpLocks/>
          </p:cNvCxnSpPr>
          <p:nvPr/>
        </p:nvCxnSpPr>
        <p:spPr>
          <a:xfrm flipV="1">
            <a:off x="3091229" y="4642337"/>
            <a:ext cx="4595812" cy="1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067CD-C752-4894-8059-46D9B3E76AD8}"/>
                  </a:ext>
                </a:extLst>
              </p:cNvPr>
              <p:cNvSpPr txBox="1"/>
              <p:nvPr/>
            </p:nvSpPr>
            <p:spPr>
              <a:xfrm>
                <a:off x="5674795" y="723444"/>
                <a:ext cx="842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𝑉𝑒𝑟𝑧𝑖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067CD-C752-4894-8059-46D9B3E76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95" y="723444"/>
                <a:ext cx="842410" cy="276999"/>
              </a:xfrm>
              <a:prstGeom prst="rect">
                <a:avLst/>
              </a:prstGeom>
              <a:blipFill>
                <a:blip r:embed="rId3"/>
                <a:stretch>
                  <a:fillRect l="-6522" t="-2222" r="-2174" b="-1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7B0899-34A2-49B4-96FA-056B337F319C}"/>
              </a:ext>
            </a:extLst>
          </p:cNvPr>
          <p:cNvCxnSpPr>
            <a:cxnSpLocks/>
          </p:cNvCxnSpPr>
          <p:nvPr/>
        </p:nvCxnSpPr>
        <p:spPr>
          <a:xfrm>
            <a:off x="7687041" y="1267534"/>
            <a:ext cx="0" cy="3381951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3A8F0E0-4D8A-45A9-8147-D9C00C053709}"/>
              </a:ext>
            </a:extLst>
          </p:cNvPr>
          <p:cNvSpPr/>
          <p:nvPr/>
        </p:nvSpPr>
        <p:spPr>
          <a:xfrm>
            <a:off x="2969784" y="1138943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9EA63D-B6E9-4477-86CE-236E748838CC}"/>
              </a:ext>
            </a:extLst>
          </p:cNvPr>
          <p:cNvSpPr/>
          <p:nvPr/>
        </p:nvSpPr>
        <p:spPr>
          <a:xfrm>
            <a:off x="7565597" y="1131592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44944F-882A-4C57-9D18-92D5152CD1D4}"/>
              </a:ext>
            </a:extLst>
          </p:cNvPr>
          <p:cNvSpPr/>
          <p:nvPr/>
        </p:nvSpPr>
        <p:spPr>
          <a:xfrm>
            <a:off x="3609059" y="4520893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D39FFB-D2FF-4E45-BBFA-5C077BAC9D52}"/>
              </a:ext>
            </a:extLst>
          </p:cNvPr>
          <p:cNvSpPr/>
          <p:nvPr/>
        </p:nvSpPr>
        <p:spPr>
          <a:xfrm>
            <a:off x="6087025" y="4520893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83CFE5-9C13-40D4-B866-3E3F827EED2D}"/>
              </a:ext>
            </a:extLst>
          </p:cNvPr>
          <p:cNvSpPr/>
          <p:nvPr/>
        </p:nvSpPr>
        <p:spPr>
          <a:xfrm>
            <a:off x="7385952" y="1017502"/>
            <a:ext cx="602177" cy="468399"/>
          </a:xfrm>
          <a:prstGeom prst="round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36413-0D9A-4419-96CA-76D7DBF31DB8}"/>
              </a:ext>
            </a:extLst>
          </p:cNvPr>
          <p:cNvSpPr txBox="1"/>
          <p:nvPr/>
        </p:nvSpPr>
        <p:spPr>
          <a:xfrm>
            <a:off x="1065884" y="191518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conflict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B2681E-113F-4770-AD3E-13C8EC71B6E1}"/>
                  </a:ext>
                </a:extLst>
              </p:cNvPr>
              <p:cNvSpPr txBox="1"/>
              <p:nvPr/>
            </p:nvSpPr>
            <p:spPr>
              <a:xfrm>
                <a:off x="7385952" y="723444"/>
                <a:ext cx="842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𝑉𝑒𝑟𝑧𝑖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B2681E-113F-4770-AD3E-13C8EC71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52" y="723444"/>
                <a:ext cx="842410" cy="276999"/>
              </a:xfrm>
              <a:prstGeom prst="rect">
                <a:avLst/>
              </a:prstGeom>
              <a:blipFill>
                <a:blip r:embed="rId4"/>
                <a:stretch>
                  <a:fillRect l="-6522" t="-2222" r="-2174" b="-1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BDA8D0-2AC6-4509-AECE-571821ABC241}"/>
              </a:ext>
            </a:extLst>
          </p:cNvPr>
          <p:cNvCxnSpPr>
            <a:cxnSpLocks/>
          </p:cNvCxnSpPr>
          <p:nvPr/>
        </p:nvCxnSpPr>
        <p:spPr>
          <a:xfrm>
            <a:off x="7988129" y="1485901"/>
            <a:ext cx="470071" cy="4000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64116-F54E-4BE9-8BFB-7EF49E9540A9}"/>
              </a:ext>
            </a:extLst>
          </p:cNvPr>
          <p:cNvSpPr/>
          <p:nvPr/>
        </p:nvSpPr>
        <p:spPr>
          <a:xfrm>
            <a:off x="7988129" y="1971675"/>
            <a:ext cx="3708572" cy="4162879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61203-744A-4914-8818-7793711A7E7F}"/>
              </a:ext>
            </a:extLst>
          </p:cNvPr>
          <p:cNvSpPr/>
          <p:nvPr/>
        </p:nvSpPr>
        <p:spPr>
          <a:xfrm>
            <a:off x="8077200" y="2162175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B1593-2911-4B3E-9339-6F07E9B6DE4A}"/>
              </a:ext>
            </a:extLst>
          </p:cNvPr>
          <p:cNvSpPr/>
          <p:nvPr/>
        </p:nvSpPr>
        <p:spPr>
          <a:xfrm>
            <a:off x="8091669" y="2525798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15C0D-2A8A-4EFC-83FD-DF529D8A5691}"/>
              </a:ext>
            </a:extLst>
          </p:cNvPr>
          <p:cNvSpPr/>
          <p:nvPr/>
        </p:nvSpPr>
        <p:spPr>
          <a:xfrm>
            <a:off x="8091669" y="2863937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62C1E1-EEB1-489D-A596-7E4F979D199F}"/>
              </a:ext>
            </a:extLst>
          </p:cNvPr>
          <p:cNvSpPr/>
          <p:nvPr/>
        </p:nvSpPr>
        <p:spPr>
          <a:xfrm>
            <a:off x="8101561" y="3202076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8" name="Graphic 47" descr="Add with solid fill">
            <a:extLst>
              <a:ext uri="{FF2B5EF4-FFF2-40B4-BE49-F238E27FC236}">
                <a16:creationId xmlns:a16="http://schemas.microsoft.com/office/drawing/2014/main" id="{9FB6A253-AAC8-4207-9E86-1B1FA81DC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0812" y="2510094"/>
            <a:ext cx="461962" cy="46196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25DD97E-8A93-4C1A-859F-A6776171C009}"/>
              </a:ext>
            </a:extLst>
          </p:cNvPr>
          <p:cNvSpPr/>
          <p:nvPr/>
        </p:nvSpPr>
        <p:spPr>
          <a:xfrm>
            <a:off x="10312096" y="2156704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B4A039-42E3-40E6-A73A-4FF46ED1EE3A}"/>
              </a:ext>
            </a:extLst>
          </p:cNvPr>
          <p:cNvSpPr/>
          <p:nvPr/>
        </p:nvSpPr>
        <p:spPr>
          <a:xfrm>
            <a:off x="10331035" y="2525798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2F86DA-7A1C-4A2E-B452-B435DBF9D994}"/>
              </a:ext>
            </a:extLst>
          </p:cNvPr>
          <p:cNvSpPr/>
          <p:nvPr/>
        </p:nvSpPr>
        <p:spPr>
          <a:xfrm>
            <a:off x="10312096" y="2863936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40272B-F4DA-478F-8E7F-A6206FC78B79}"/>
              </a:ext>
            </a:extLst>
          </p:cNvPr>
          <p:cNvSpPr/>
          <p:nvPr/>
        </p:nvSpPr>
        <p:spPr>
          <a:xfrm>
            <a:off x="10299236" y="3202074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4" name="Graphic 53" descr="Chevron arrows with solid fill">
            <a:extLst>
              <a:ext uri="{FF2B5EF4-FFF2-40B4-BE49-F238E27FC236}">
                <a16:creationId xmlns:a16="http://schemas.microsoft.com/office/drawing/2014/main" id="{980DF6B9-1B5C-4022-8419-11A6201ED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4593" y="3510475"/>
            <a:ext cx="914400" cy="9144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2B00416-C5B0-4A6C-A3E4-230F0C6EC323}"/>
              </a:ext>
            </a:extLst>
          </p:cNvPr>
          <p:cNvSpPr/>
          <p:nvPr/>
        </p:nvSpPr>
        <p:spPr>
          <a:xfrm>
            <a:off x="9165246" y="4556612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30CE88-F0BC-4CE0-88D4-1C0E8B5E436E}"/>
              </a:ext>
            </a:extLst>
          </p:cNvPr>
          <p:cNvSpPr/>
          <p:nvPr/>
        </p:nvSpPr>
        <p:spPr>
          <a:xfrm>
            <a:off x="9163755" y="5013812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821750-6D74-4D6C-8B9D-92B3E578B5CA}"/>
              </a:ext>
            </a:extLst>
          </p:cNvPr>
          <p:cNvSpPr/>
          <p:nvPr/>
        </p:nvSpPr>
        <p:spPr>
          <a:xfrm>
            <a:off x="9163755" y="5471012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4CA042-466B-42E0-BC28-D1479219E65C}"/>
              </a:ext>
            </a:extLst>
          </p:cNvPr>
          <p:cNvSpPr/>
          <p:nvPr/>
        </p:nvSpPr>
        <p:spPr>
          <a:xfrm>
            <a:off x="9163755" y="5926600"/>
            <a:ext cx="1200882" cy="1428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42D673-5FE0-454F-9B29-579012732863}"/>
              </a:ext>
            </a:extLst>
          </p:cNvPr>
          <p:cNvSpPr/>
          <p:nvPr/>
        </p:nvSpPr>
        <p:spPr>
          <a:xfrm>
            <a:off x="9165246" y="4785212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6934DF-B1F0-41D3-99A7-D7CBC0D5EFD3}"/>
              </a:ext>
            </a:extLst>
          </p:cNvPr>
          <p:cNvSpPr/>
          <p:nvPr/>
        </p:nvSpPr>
        <p:spPr>
          <a:xfrm>
            <a:off x="9165246" y="5242866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D47D7A-43AB-44A8-A059-D2EF434A3606}"/>
              </a:ext>
            </a:extLst>
          </p:cNvPr>
          <p:cNvSpPr/>
          <p:nvPr/>
        </p:nvSpPr>
        <p:spPr>
          <a:xfrm>
            <a:off x="9165246" y="5698806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69C187-D0BC-418A-BC8E-CC6D19DE6E81}"/>
              </a:ext>
            </a:extLst>
          </p:cNvPr>
          <p:cNvSpPr/>
          <p:nvPr/>
        </p:nvSpPr>
        <p:spPr>
          <a:xfrm>
            <a:off x="9165246" y="4332056"/>
            <a:ext cx="1200882" cy="1428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16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A6F7-B1C5-4CF7-9138-737FCFFA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9AAA-D125-4383-987F-09D7199D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6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A6F7-B1C5-4CF7-9138-737FCFFA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9AAA-D125-4383-987F-09D7199D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79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Szabó Bence Dániel</dc:creator>
  <cp:lastModifiedBy>Szabó,  (Bence Dániel)</cp:lastModifiedBy>
  <cp:revision>5</cp:revision>
  <dcterms:created xsi:type="dcterms:W3CDTF">2022-03-24T22:00:02Z</dcterms:created>
  <dcterms:modified xsi:type="dcterms:W3CDTF">2022-03-26T21:27:54Z</dcterms:modified>
</cp:coreProperties>
</file>