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496A-CBF3-A247-8D36-DED004E0C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E3B96-1290-E34A-80F1-6AF6528E4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A1F1-AD43-4747-811F-30DB5E69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2022. 03. 24.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A83A-4C15-AD4A-8420-CC11FEB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68BF-6489-8A40-B248-10EC6ED8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97431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DEEE-B1B4-314F-B4EA-741D0914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10742-2960-444B-872F-D2333AD08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25D5-D547-3747-949D-F7EDFC8A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2022. 03. 24.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EC38B-1CE5-1642-9652-D644ED8A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1D45-4604-5B42-AE57-EC33F236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64042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C383E-640C-8747-9CBD-EA9551E48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13CB7-8BB8-124B-B2E4-5EFB474DA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B1FB-771C-2A4D-BAF4-454BF7D4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2022. 03. 24.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725C-D1D1-354B-91CE-8112E377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4C50-82F8-9941-BC3B-87487E03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3611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1AFC-F579-A643-AD24-2CB18060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1B85-F0FC-6345-9331-D326C3D0F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C7D9D-DCA2-8240-9018-D61B3AFE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2022. 03. 24.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A452-676F-5645-83EA-338BF398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FDF0-0279-794C-B4A3-D0028C76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24837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76C1-26C0-754F-9654-E50A1F96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08CBB-0D64-B941-8922-CB7BDAC1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2286-6369-5246-89ED-036C1CA4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2022. 03. 24.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F025-2C92-B143-9006-A0E5593F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7CBB7-875D-064C-88D6-CDD8A929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4933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A7BB-5930-B040-8CD6-E1F5B2DA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DD92-7AE0-7243-8A19-D2033B22F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38752-D16F-CC43-A1C1-61221068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42BB2-5E3E-8D4B-B60F-31E19576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2022. 03. 24.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EE24C-2D26-0A46-9958-117B7427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D8D83-2836-2448-8DA0-E5AD25A0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5132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742C-257F-7340-A58A-040F7020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EEC6F-DD18-F347-BC82-EDCB52BE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39819-4462-3F45-80C3-B5C7C656B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A2939-78A7-CE4B-A635-05AEEE38E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35A45-B52A-B04B-AFDE-0ADA5290D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61BD5-4F98-8842-A70A-29ABC14F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2022. 03. 24.</a:t>
            </a:fld>
            <a:endParaRPr lang="en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905E9-C9E3-AD4B-8C76-A3F8BA24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B1CB8-15DD-DB47-BA5B-5C704FC7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80872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EDC-0BD4-314A-B425-12BD6EF9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9685E-7F85-CC46-BD9E-D79F5321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2022. 03. 24.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68A4F-27DD-7F4E-BC84-141AD5C8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1833A-4091-1B49-9A23-E86DC800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05507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50853-62DA-F949-B914-5976F637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2022. 03. 24.</a:t>
            </a:fld>
            <a:endParaRPr lang="en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271C4-2AA5-C742-B5B2-335BEBDB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9E9BB-6F2C-0840-9270-CC89D201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11756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9F7D-7C28-7147-A556-2BE56957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DF69-5457-364B-991D-AC650E8E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6536F-1D6D-1047-AC3F-F187B77A1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A88F1-3F82-CE45-A975-FDB9BA6E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2022. 03. 24.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15776-9345-0D4C-9222-6CC9BC4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1FDB0-04CD-E04F-BAEF-54856991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59997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4DC0-C50E-064E-B20A-CF899709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3018D-D43C-E547-BD57-761C73818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DD055-E50B-AF45-BA50-6185A2B22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DE9C1-DACF-6B4C-A000-E8D06757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C53F-85C3-9A48-8E81-A8CB8C94E691}" type="datetimeFigureOut">
              <a:rPr lang="en-HU" smtClean="0"/>
              <a:t>2022. 03. 24.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D2EDE-925A-A747-97DF-8533975A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BA19E-9B03-284D-95EE-C7BA7332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8561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6BFBD-79C5-9A4F-B0F4-6041310A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9744A-E913-5E45-B958-8A027912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D077-6225-C248-92D8-84F32C67D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DC53F-85C3-9A48-8E81-A8CB8C94E691}" type="datetimeFigureOut">
              <a:rPr lang="en-HU" smtClean="0"/>
              <a:t>2022. 03. 24.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6382-2D0E-E948-8B10-6640A1A1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F0F45-3939-2545-824B-B2D449300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844A-633E-2743-8ECF-064D6DA78166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32840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4654C9-33BB-1A42-B78D-E554A90D4085}"/>
              </a:ext>
            </a:extLst>
          </p:cNvPr>
          <p:cNvCxnSpPr/>
          <p:nvPr/>
        </p:nvCxnSpPr>
        <p:spPr>
          <a:xfrm>
            <a:off x="741405" y="1260389"/>
            <a:ext cx="10478530" cy="0"/>
          </a:xfrm>
          <a:prstGeom prst="line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4EF95D-D614-3F48-9C27-16CC9735810D}"/>
              </a:ext>
            </a:extLst>
          </p:cNvPr>
          <p:cNvCxnSpPr/>
          <p:nvPr/>
        </p:nvCxnSpPr>
        <p:spPr>
          <a:xfrm>
            <a:off x="1500188" y="1260389"/>
            <a:ext cx="0" cy="1982874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2C5B71-3485-DF47-AEEC-C38BD3B9CE03}"/>
              </a:ext>
            </a:extLst>
          </p:cNvPr>
          <p:cNvCxnSpPr/>
          <p:nvPr/>
        </p:nvCxnSpPr>
        <p:spPr>
          <a:xfrm>
            <a:off x="9367838" y="1260389"/>
            <a:ext cx="0" cy="1982874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F3329B-8484-9B44-9CE8-CB78FF1E4448}"/>
              </a:ext>
            </a:extLst>
          </p:cNvPr>
          <p:cNvCxnSpPr/>
          <p:nvPr/>
        </p:nvCxnSpPr>
        <p:spPr>
          <a:xfrm>
            <a:off x="1500188" y="3243263"/>
            <a:ext cx="7867650" cy="0"/>
          </a:xfrm>
          <a:prstGeom prst="line">
            <a:avLst/>
          </a:prstGeom>
          <a:ln w="349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908E773-9EC9-794F-BA21-B9A057137584}"/>
              </a:ext>
            </a:extLst>
          </p:cNvPr>
          <p:cNvSpPr/>
          <p:nvPr/>
        </p:nvSpPr>
        <p:spPr>
          <a:xfrm>
            <a:off x="4357687" y="3121819"/>
            <a:ext cx="242888" cy="24288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180ECF-5F6E-D843-A3D3-955BE5D5097F}"/>
              </a:ext>
            </a:extLst>
          </p:cNvPr>
          <p:cNvSpPr/>
          <p:nvPr/>
        </p:nvSpPr>
        <p:spPr>
          <a:xfrm>
            <a:off x="2343150" y="3121819"/>
            <a:ext cx="242888" cy="24288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FE6D8C-48A7-9842-9261-0C34D4D5C45E}"/>
              </a:ext>
            </a:extLst>
          </p:cNvPr>
          <p:cNvSpPr/>
          <p:nvPr/>
        </p:nvSpPr>
        <p:spPr>
          <a:xfrm>
            <a:off x="7231857" y="3121819"/>
            <a:ext cx="242888" cy="24288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5D3130-05DF-F343-9912-C9B859961842}"/>
                  </a:ext>
                </a:extLst>
              </p:cNvPr>
              <p:cNvSpPr txBox="1"/>
              <p:nvPr/>
            </p:nvSpPr>
            <p:spPr>
              <a:xfrm>
                <a:off x="1994049" y="3757612"/>
                <a:ext cx="94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𝑐𝑜𝑚𝑚𝑖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5D3130-05DF-F343-9912-C9B859961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049" y="3757612"/>
                <a:ext cx="941090" cy="276999"/>
              </a:xfrm>
              <a:prstGeom prst="rect">
                <a:avLst/>
              </a:prstGeom>
              <a:blipFill>
                <a:blip r:embed="rId2"/>
                <a:stretch>
                  <a:fillRect l="-4000" r="-2667" b="-13043"/>
                </a:stretch>
              </a:blipFill>
            </p:spPr>
            <p:txBody>
              <a:bodyPr/>
              <a:lstStyle/>
              <a:p>
                <a:r>
                  <a:rPr lang="en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FFD63F-E2B2-884A-8838-E422142FDE91}"/>
                  </a:ext>
                </a:extLst>
              </p:cNvPr>
              <p:cNvSpPr txBox="1"/>
              <p:nvPr/>
            </p:nvSpPr>
            <p:spPr>
              <a:xfrm>
                <a:off x="4008586" y="3757612"/>
                <a:ext cx="946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𝑐𝑜𝑚𝑚𝑖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FFD63F-E2B2-884A-8838-E422142FD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586" y="3757612"/>
                <a:ext cx="946413" cy="276999"/>
              </a:xfrm>
              <a:prstGeom prst="rect">
                <a:avLst/>
              </a:prstGeom>
              <a:blipFill>
                <a:blip r:embed="rId3"/>
                <a:stretch>
                  <a:fillRect l="-3947" r="-1316" b="-13043"/>
                </a:stretch>
              </a:blipFill>
            </p:spPr>
            <p:txBody>
              <a:bodyPr/>
              <a:lstStyle/>
              <a:p>
                <a:r>
                  <a:rPr lang="en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C6B05F-BB96-8640-8128-B2F61DEDF266}"/>
                  </a:ext>
                </a:extLst>
              </p:cNvPr>
              <p:cNvSpPr txBox="1"/>
              <p:nvPr/>
            </p:nvSpPr>
            <p:spPr>
              <a:xfrm>
                <a:off x="6882756" y="3771899"/>
                <a:ext cx="946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𝑐𝑜𝑚𝑚𝑖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H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C6B05F-BB96-8640-8128-B2F61DEDF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56" y="3771899"/>
                <a:ext cx="946413" cy="276999"/>
              </a:xfrm>
              <a:prstGeom prst="rect">
                <a:avLst/>
              </a:prstGeom>
              <a:blipFill>
                <a:blip r:embed="rId4"/>
                <a:stretch>
                  <a:fillRect l="-3947" r="-1316" b="-18182"/>
                </a:stretch>
              </a:blipFill>
            </p:spPr>
            <p:txBody>
              <a:bodyPr/>
              <a:lstStyle/>
              <a:p>
                <a:r>
                  <a:rPr lang="en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588DEF13-23D1-E446-82B8-664F3D0C4741}"/>
              </a:ext>
            </a:extLst>
          </p:cNvPr>
          <p:cNvSpPr/>
          <p:nvPr/>
        </p:nvSpPr>
        <p:spPr>
          <a:xfrm>
            <a:off x="1378744" y="1146090"/>
            <a:ext cx="242888" cy="24288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CC94C4-00BD-0D44-BB89-AA456080A346}"/>
              </a:ext>
            </a:extLst>
          </p:cNvPr>
          <p:cNvSpPr/>
          <p:nvPr/>
        </p:nvSpPr>
        <p:spPr>
          <a:xfrm>
            <a:off x="9246394" y="1146089"/>
            <a:ext cx="242888" cy="24288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265A8F-518A-3244-A453-E43A2EC3630E}"/>
                  </a:ext>
                </a:extLst>
              </p:cNvPr>
              <p:cNvSpPr txBox="1"/>
              <p:nvPr/>
            </p:nvSpPr>
            <p:spPr>
              <a:xfrm>
                <a:off x="8946633" y="784169"/>
                <a:ext cx="842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𝑉𝑒𝑟𝑧𝑖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265A8F-518A-3244-A453-E43A2EC36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633" y="784169"/>
                <a:ext cx="842410" cy="276999"/>
              </a:xfrm>
              <a:prstGeom prst="rect">
                <a:avLst/>
              </a:prstGeom>
              <a:blipFill>
                <a:blip r:embed="rId5"/>
                <a:stretch>
                  <a:fillRect l="-5970" r="-1493" b="-13043"/>
                </a:stretch>
              </a:blipFill>
            </p:spPr>
            <p:txBody>
              <a:bodyPr/>
              <a:lstStyle/>
              <a:p>
                <a:r>
                  <a:rPr lang="en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71D9CD-2256-744B-AD14-718AE8A297F2}"/>
                  </a:ext>
                </a:extLst>
              </p:cNvPr>
              <p:cNvSpPr txBox="1"/>
              <p:nvPr/>
            </p:nvSpPr>
            <p:spPr>
              <a:xfrm>
                <a:off x="1081643" y="740503"/>
                <a:ext cx="837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𝑉𝑒𝑟𝑧𝑖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U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71D9CD-2256-744B-AD14-718AE8A29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643" y="740503"/>
                <a:ext cx="837089" cy="276999"/>
              </a:xfrm>
              <a:prstGeom prst="rect">
                <a:avLst/>
              </a:prstGeom>
              <a:blipFill>
                <a:blip r:embed="rId6"/>
                <a:stretch>
                  <a:fillRect l="-4412" r="-1471" b="-13043"/>
                </a:stretch>
              </a:blipFill>
            </p:spPr>
            <p:txBody>
              <a:bodyPr/>
              <a:lstStyle/>
              <a:p>
                <a:r>
                  <a:rPr lang="en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54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Szabó Bence Dániel</dc:creator>
  <cp:lastModifiedBy>Szabó Bence Dániel</cp:lastModifiedBy>
  <cp:revision>1</cp:revision>
  <dcterms:created xsi:type="dcterms:W3CDTF">2022-03-24T22:00:02Z</dcterms:created>
  <dcterms:modified xsi:type="dcterms:W3CDTF">2022-03-24T22:37:04Z</dcterms:modified>
</cp:coreProperties>
</file>