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E885CEB-FC83-4A1A-AE9E-9BF7C21EB7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753ADAE-C990-4504-BFD2-70F6ACDE3E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4366017-EDB5-4DC3-8D70-A75D2E847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275CC-C3BB-4035-92D6-B31DE9DCF60A}" type="datetimeFigureOut">
              <a:rPr lang="hu-HU" smtClean="0"/>
              <a:t>2023. 05. 18.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56BBE33-E771-47E2-AC0B-0768B67C0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716F424-7B8E-4D8D-879E-971713835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D1228-7D6C-4E79-B0B7-D846E64907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79785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FA09E4-04F7-4271-8D84-D64196BA3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C89B005E-4124-4B90-B4A0-78F5BB7F70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FB7A4E4-097B-4F18-A9A3-5913AF0DA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275CC-C3BB-4035-92D6-B31DE9DCF60A}" type="datetimeFigureOut">
              <a:rPr lang="hu-HU" smtClean="0"/>
              <a:t>2023. 05. 18.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EB09A8C-9081-42D7-99B2-0DF444DAC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911B3C0-69A8-47FA-9FDC-71E98AECA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D1228-7D6C-4E79-B0B7-D846E64907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5951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A90FAEA1-1A10-41FE-9F8A-0047E61AE1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1E2A7E29-DFC8-4332-9931-547EC4FEBE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300FC1A-EA10-498E-B8F0-D0C49D52D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275CC-C3BB-4035-92D6-B31DE9DCF60A}" type="datetimeFigureOut">
              <a:rPr lang="hu-HU" smtClean="0"/>
              <a:t>2023. 05. 18.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BE2F7D3-11F0-4C6B-8D56-1BFE66605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5E0D65B-6FBF-474F-9775-517F7F462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D1228-7D6C-4E79-B0B7-D846E64907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30336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3187014-EF97-4EFF-BF46-780035B76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37EAE2D-9109-4C8F-BFA0-C78F90500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5098DD8-A7FB-4DCF-9ECD-6BC46E336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275CC-C3BB-4035-92D6-B31DE9DCF60A}" type="datetimeFigureOut">
              <a:rPr lang="hu-HU" smtClean="0"/>
              <a:t>2023. 05. 18.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5AA1C76-12D8-44AD-99E2-B90DADBC4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73B3CC2-C56E-4D3E-BEC6-35751C129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D1228-7D6C-4E79-B0B7-D846E64907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4905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0071BF9-7309-4C70-8242-2AD22E90A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8629498-C9B0-480D-9F1F-AE329B590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01E7638-5430-4915-B211-1302C8BFF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275CC-C3BB-4035-92D6-B31DE9DCF60A}" type="datetimeFigureOut">
              <a:rPr lang="hu-HU" smtClean="0"/>
              <a:t>2023. 05. 18.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F159B20-C073-4D28-8FBB-8DE7AC10B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51F02AB-D62E-4E39-B623-3246DE486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D1228-7D6C-4E79-B0B7-D846E64907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8796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7CD7CE-3DB8-483C-9066-5CCA4C4DB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FF03BB9-9C4A-47B0-84FB-F9D89113BD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8DE9B57-79EB-47E9-B3BE-A7216C9C0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3647DA2-213B-4B2D-BDB2-D391AAA97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275CC-C3BB-4035-92D6-B31DE9DCF60A}" type="datetimeFigureOut">
              <a:rPr lang="hu-HU" smtClean="0"/>
              <a:t>2023. 05. 18.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3D9A35C-CC82-4D04-A438-4F0BDDFBA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AEFB36E-E6FB-41EF-A664-7B1F2F87C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D1228-7D6C-4E79-B0B7-D846E64907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58806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2921CD3-E880-49B6-BBE3-B216AD8CC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F6DA7DE-A4E9-4363-8F38-C39D164D0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122B724-99F0-4722-AFD5-08E6C80EF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40F54CD4-B25F-4C44-9CED-A5750450E5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F2DC800D-EE63-439B-AA65-A5C3C9EAD8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6EC9F154-F633-4B92-A31C-7576B7AB4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275CC-C3BB-4035-92D6-B31DE9DCF60A}" type="datetimeFigureOut">
              <a:rPr lang="hu-HU" smtClean="0"/>
              <a:t>2023. 05. 18.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660E6AC5-AC5C-4FC2-B839-CA66F7509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3DE4A049-4EF1-447B-B8B3-0FF0BA5ED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D1228-7D6C-4E79-B0B7-D846E64907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4531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AFB4B0B-A631-496C-BA28-29C468743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5E4CD12D-5385-44AC-8A7E-4AADBF2C8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275CC-C3BB-4035-92D6-B31DE9DCF60A}" type="datetimeFigureOut">
              <a:rPr lang="hu-HU" smtClean="0"/>
              <a:t>2023. 05. 18.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BEAF30B9-9203-47D9-9668-78641524F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25A2A9F5-4558-463D-B824-6F129FCA1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D1228-7D6C-4E79-B0B7-D846E64907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1620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55A51EF7-F3EE-48AD-A283-E585F496E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275CC-C3BB-4035-92D6-B31DE9DCF60A}" type="datetimeFigureOut">
              <a:rPr lang="hu-HU" smtClean="0"/>
              <a:t>2023. 05. 18.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B9855597-8291-43A1-B9BA-9F60CC42C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85C4219-8C8D-4710-8BA7-97F54BE20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D1228-7D6C-4E79-B0B7-D846E64907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69345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6B57E5F-3EE6-47C0-BDD8-0037FD926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D7C0860-8AFA-44BF-AB3C-FF9B85970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8E09055-7E2C-4C50-BACE-9C2FF602B8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4E0B9E1-6CA3-461E-BDFF-C477D9CB6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275CC-C3BB-4035-92D6-B31DE9DCF60A}" type="datetimeFigureOut">
              <a:rPr lang="hu-HU" smtClean="0"/>
              <a:t>2023. 05. 18.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878BA1E-6D31-4CC1-A6BD-C70D442C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FBACA91-1895-493B-9DAF-B01D69BEB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D1228-7D6C-4E79-B0B7-D846E64907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17888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157B3FB-7A92-465C-8106-22130CD2C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E9293325-90B3-46D0-83EB-E472D23DE1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9F4E4A0-9181-4B10-8A03-B9188E74D0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2CB4CBF-E009-44C0-8ED3-433AF796E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275CC-C3BB-4035-92D6-B31DE9DCF60A}" type="datetimeFigureOut">
              <a:rPr lang="hu-HU" smtClean="0"/>
              <a:t>2023. 05. 18.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ABD0E64-8A50-40BA-8EC5-9436DAC88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825A862-F9C4-444F-BEC3-4AECEA71C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D1228-7D6C-4E79-B0B7-D846E64907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2372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8B089131-0717-445F-8129-CACB55B54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517919A-DE84-45EA-B468-8B8119A28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6481775-9451-4E34-9CE3-D29517D3A1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275CC-C3BB-4035-92D6-B31DE9DCF60A}" type="datetimeFigureOut">
              <a:rPr lang="hu-HU" smtClean="0"/>
              <a:t>2023. 05. 18.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33C56BD-8DD9-431B-BE46-97091EA8F9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586F0F7-4E16-4477-B16D-04D29D54D8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D1228-7D6C-4E79-B0B7-D846E64907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046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cinematicvr/mr-robot-vr-a-hot-take-b3413e805f96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cinematicvr/mr-robot-vr-a-hot-take-b3413e805f96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red.it/play/televisione/2015/08/27/perche-mr-robot-e-una-serie-tv-capolavoro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yofthehuman.com/2017/12/07/mr-robot-season-3-ep-8-eps3-7_dont-delete-me-ko-recap-and-analysis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nterest.com/pin/511228995194722919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rrobot.fandom.com/es/wiki/Darlene_Alderson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N6HGuJC--rk" TargetMode="External"/><Relationship Id="rId5" Type="http://schemas.openxmlformats.org/officeDocument/2006/relationships/image" Target="../media/image7.jpeg"/><Relationship Id="rId4" Type="http://schemas.openxmlformats.org/officeDocument/2006/relationships/hyperlink" Target="https://unknowntomillions.blogspot.com/2017/12/mr-robot-avatar-dei-millennial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DED75A4-9BF2-4A1B-8429-A4CBE1C962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5499" y="-138547"/>
            <a:ext cx="9144000" cy="2387600"/>
          </a:xfrm>
        </p:spPr>
        <p:txBody>
          <a:bodyPr/>
          <a:lstStyle/>
          <a:p>
            <a:r>
              <a:rPr lang="hu-HU" dirty="0">
                <a:solidFill>
                  <a:srgbClr val="FF0000"/>
                </a:solidFill>
              </a:rPr>
              <a:t>Mr. Robot - Bemutató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BD7F6E6-7E9E-4CD7-9A7B-EBE80219F0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499" y="4487563"/>
            <a:ext cx="9144000" cy="1655762"/>
          </a:xfrm>
        </p:spPr>
        <p:txBody>
          <a:bodyPr/>
          <a:lstStyle/>
          <a:p>
            <a:pPr algn="l"/>
            <a:r>
              <a:rPr lang="hu-HU" dirty="0">
                <a:solidFill>
                  <a:srgbClr val="FF0000"/>
                </a:solidFill>
              </a:rPr>
              <a:t>Készítette: Orsós Szabolcs </a:t>
            </a:r>
          </a:p>
          <a:p>
            <a:pPr algn="l"/>
            <a:r>
              <a:rPr lang="hu-HU" dirty="0">
                <a:solidFill>
                  <a:srgbClr val="FF0000"/>
                </a:solidFill>
              </a:rPr>
              <a:t>Osztály: 11/C</a:t>
            </a:r>
          </a:p>
        </p:txBody>
      </p:sp>
    </p:spTree>
    <p:extLst>
      <p:ext uri="{BB962C8B-B14F-4D97-AF65-F5344CB8AC3E}">
        <p14:creationId xmlns:p14="http://schemas.microsoft.com/office/powerpoint/2010/main" val="330977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E8B34B-3CE5-41F4-8B9D-5301B435F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FF0000"/>
                </a:solidFill>
              </a:rPr>
              <a:t>A sorozat rövid leírása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496082F-48F0-4F88-951D-07AE4F3B0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455" y="1373238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A Mr. Robot egy amerikai televíziós sorozat, amelyet Sam </a:t>
            </a:r>
            <a:r>
              <a:rPr lang="hu-HU" dirty="0" err="1">
                <a:solidFill>
                  <a:schemeClr val="bg1"/>
                </a:solidFill>
              </a:rPr>
              <a:t>Esmail</a:t>
            </a:r>
            <a:r>
              <a:rPr lang="hu-HU" dirty="0">
                <a:solidFill>
                  <a:schemeClr val="bg1"/>
                </a:solidFill>
              </a:rPr>
              <a:t> készített.</a:t>
            </a:r>
          </a:p>
          <a:p>
            <a:pPr marL="0" indent="0">
              <a:buNone/>
            </a:pPr>
            <a:endParaRPr lang="hu-H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hu-H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hu-H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hu-H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hu-H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hu-H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hu-H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hu-HU" dirty="0">
                <a:solidFill>
                  <a:schemeClr val="bg1"/>
                </a:solidFill>
              </a:rPr>
              <a:t>A sorozatot a </a:t>
            </a:r>
            <a:r>
              <a:rPr lang="hu-HU" dirty="0" err="1">
                <a:solidFill>
                  <a:schemeClr val="bg1"/>
                </a:solidFill>
              </a:rPr>
              <a:t>kibererbiztonsági</a:t>
            </a:r>
            <a:r>
              <a:rPr lang="hu-HU" dirty="0">
                <a:solidFill>
                  <a:schemeClr val="bg1"/>
                </a:solidFill>
              </a:rPr>
              <a:t> szakértők és hackerek világa köré építették fel. A fő cselekmény középpontjában Elliot </a:t>
            </a:r>
            <a:r>
              <a:rPr lang="hu-HU" dirty="0" err="1">
                <a:solidFill>
                  <a:schemeClr val="bg1"/>
                </a:solidFill>
              </a:rPr>
              <a:t>Alderson</a:t>
            </a:r>
            <a:r>
              <a:rPr lang="hu-HU" dirty="0">
                <a:solidFill>
                  <a:schemeClr val="bg1"/>
                </a:solidFill>
              </a:rPr>
              <a:t>, a zseniális, ám társadalomból kivetkőzött hackertámadások szakértője áll. Elliot belép egy titokzatos hacker csoportba, amelynek vezetője, Mr. Robot, az anarchizmus és a rendszerkritika ikonikus alakja.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06738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B5ABE21-462A-44DC-999A-C006AE5C4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>
                <a:solidFill>
                  <a:srgbClr val="FF0000"/>
                </a:solidFill>
              </a:rPr>
              <a:t>Elliot </a:t>
            </a:r>
            <a:r>
              <a:rPr lang="hu-HU" dirty="0" err="1">
                <a:solidFill>
                  <a:srgbClr val="FF0000"/>
                </a:solidFill>
              </a:rPr>
              <a:t>Alderson</a:t>
            </a:r>
            <a:endParaRPr lang="hu-HU" dirty="0">
              <a:solidFill>
                <a:srgbClr val="FF0000"/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4B0D04D-20EB-4571-9191-7FFA82688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solidFill>
                  <a:srgbClr val="FF0000"/>
                </a:solidFill>
              </a:rPr>
              <a:t>Karakter neve: Elliot </a:t>
            </a:r>
            <a:r>
              <a:rPr lang="hu-HU" dirty="0" err="1">
                <a:solidFill>
                  <a:srgbClr val="FF0000"/>
                </a:solidFill>
              </a:rPr>
              <a:t>Alderson</a:t>
            </a:r>
            <a:endParaRPr lang="hu-HU" dirty="0">
              <a:solidFill>
                <a:srgbClr val="FF0000"/>
              </a:solidFill>
            </a:endParaRPr>
          </a:p>
          <a:p>
            <a:r>
              <a:rPr lang="hu-HU" dirty="0">
                <a:solidFill>
                  <a:srgbClr val="FF0000"/>
                </a:solidFill>
              </a:rPr>
              <a:t>Színész neve: Rami </a:t>
            </a:r>
            <a:r>
              <a:rPr lang="hu-HU" dirty="0" err="1">
                <a:solidFill>
                  <a:srgbClr val="FF0000"/>
                </a:solidFill>
              </a:rPr>
              <a:t>Malek</a:t>
            </a:r>
            <a:endParaRPr lang="hu-HU" dirty="0">
              <a:solidFill>
                <a:srgbClr val="FF0000"/>
              </a:solidFill>
            </a:endParaRPr>
          </a:p>
          <a:p>
            <a:r>
              <a:rPr lang="hu-HU" dirty="0">
                <a:solidFill>
                  <a:srgbClr val="FF0000"/>
                </a:solidFill>
              </a:rPr>
              <a:t>Jellemzés: Elliot egy zseniális, de társadalomból kivetkőzött hackertámadások szakértője.</a:t>
            </a:r>
          </a:p>
          <a:p>
            <a:r>
              <a:rPr lang="hu-HU" dirty="0">
                <a:solidFill>
                  <a:srgbClr val="FF0000"/>
                </a:solidFill>
              </a:rPr>
              <a:t>Szenved a társadalmi szorongástól és az érzelmi problémáktól.</a:t>
            </a:r>
          </a:p>
          <a:p>
            <a:r>
              <a:rPr lang="hu-HU" dirty="0">
                <a:solidFill>
                  <a:srgbClr val="FF0000"/>
                </a:solidFill>
              </a:rPr>
              <a:t>Elkötelezett az igazság és a társadalmi igazságosság iránt.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54023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A9C07D-C411-41E7-8507-122920625F8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hu-HU" dirty="0"/>
              <a:t>Mr. Robot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EFFCCAA-29A1-482F-A0AC-777489D51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Karakter neve: Mr. Robot (valódi neve: Edward </a:t>
            </a:r>
            <a:r>
              <a:rPr lang="hu-HU" dirty="0" err="1"/>
              <a:t>Alderson</a:t>
            </a:r>
            <a:r>
              <a:rPr lang="hu-HU" dirty="0"/>
              <a:t>)</a:t>
            </a:r>
          </a:p>
          <a:p>
            <a:r>
              <a:rPr lang="hu-HU" dirty="0"/>
              <a:t>Színész neve: Christian </a:t>
            </a:r>
            <a:r>
              <a:rPr lang="hu-HU" dirty="0" err="1"/>
              <a:t>Slater</a:t>
            </a:r>
            <a:endParaRPr lang="hu-HU" dirty="0"/>
          </a:p>
          <a:p>
            <a:r>
              <a:rPr lang="hu-HU" dirty="0"/>
              <a:t>Jellemzés: Mr. Robot a titokzatos hacker csoport, a </a:t>
            </a:r>
            <a:r>
              <a:rPr lang="hu-HU" dirty="0" err="1"/>
              <a:t>fsociety</a:t>
            </a:r>
            <a:r>
              <a:rPr lang="hu-HU" dirty="0"/>
              <a:t> vezetője.</a:t>
            </a:r>
          </a:p>
          <a:p>
            <a:r>
              <a:rPr lang="hu-HU" dirty="0"/>
              <a:t>Ellenálló és anarchista jellegzetességekkel rendelkezik, és elkötelezett a társadalmi változás mellett.</a:t>
            </a:r>
          </a:p>
          <a:p>
            <a:r>
              <a:rPr lang="hu-HU" dirty="0"/>
              <a:t>Az egyik legikonikusabb karakter a sorozatban.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61170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1E5B9B1-5530-4EA2-AAB0-ABF2F7244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/>
              <a:t>Angela</a:t>
            </a:r>
            <a:r>
              <a:rPr lang="hu-HU" dirty="0"/>
              <a:t> Moss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C20D049-4F7A-43B5-8CA2-517AA875F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Karakter neve: </a:t>
            </a:r>
            <a:r>
              <a:rPr lang="hu-HU" dirty="0" err="1"/>
              <a:t>Angela</a:t>
            </a:r>
            <a:r>
              <a:rPr lang="hu-HU" dirty="0"/>
              <a:t> Moss</a:t>
            </a:r>
          </a:p>
          <a:p>
            <a:r>
              <a:rPr lang="hu-HU" dirty="0"/>
              <a:t>Színész neve: </a:t>
            </a:r>
            <a:r>
              <a:rPr lang="hu-HU" dirty="0" err="1"/>
              <a:t>Portia</a:t>
            </a:r>
            <a:r>
              <a:rPr lang="hu-HU" dirty="0"/>
              <a:t> </a:t>
            </a:r>
            <a:r>
              <a:rPr lang="hu-HU" dirty="0" err="1"/>
              <a:t>Doubleday</a:t>
            </a: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r>
              <a:rPr lang="hu-HU" dirty="0"/>
              <a:t>Jellemzés: </a:t>
            </a:r>
            <a:r>
              <a:rPr lang="hu-HU" dirty="0" err="1"/>
              <a:t>Angela</a:t>
            </a:r>
            <a:r>
              <a:rPr lang="hu-HU" dirty="0"/>
              <a:t> Elliot gyerekkori barátja és a nagyvállalati jogász.</a:t>
            </a:r>
          </a:p>
          <a:p>
            <a:r>
              <a:rPr lang="hu-HU" dirty="0"/>
              <a:t>A sorozat során különböző érzelmi és etikai dilemmákkal küzd, és változatos karakterfejlődésen megy keresztül.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81376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9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46000" b="-4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119445C-A693-4D81-9588-19D868774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/>
              <a:t>Darlene</a:t>
            </a:r>
            <a:r>
              <a:rPr lang="hu-HU" dirty="0"/>
              <a:t> </a:t>
            </a:r>
            <a:r>
              <a:rPr lang="hu-HU" dirty="0" err="1"/>
              <a:t>Alderson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287167B-FD61-4871-B16B-2AE168BDF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Karakter neve: </a:t>
            </a:r>
            <a:r>
              <a:rPr lang="hu-HU" dirty="0" err="1"/>
              <a:t>Darlene</a:t>
            </a:r>
            <a:r>
              <a:rPr lang="hu-HU" dirty="0"/>
              <a:t> </a:t>
            </a:r>
            <a:r>
              <a:rPr lang="hu-HU" dirty="0" err="1"/>
              <a:t>Alderson</a:t>
            </a:r>
            <a:endParaRPr lang="hu-HU" dirty="0"/>
          </a:p>
          <a:p>
            <a:r>
              <a:rPr lang="hu-HU" dirty="0"/>
              <a:t>Színész neve: </a:t>
            </a:r>
            <a:r>
              <a:rPr lang="hu-HU" dirty="0" err="1"/>
              <a:t>Carly</a:t>
            </a:r>
            <a:r>
              <a:rPr lang="hu-HU" dirty="0"/>
              <a:t> </a:t>
            </a:r>
            <a:r>
              <a:rPr lang="hu-HU" dirty="0" err="1"/>
              <a:t>Chaikin</a:t>
            </a:r>
            <a:endParaRPr lang="hu-HU" dirty="0"/>
          </a:p>
          <a:p>
            <a:r>
              <a:rPr lang="hu-HU" dirty="0"/>
              <a:t>Jellemzés: </a:t>
            </a:r>
            <a:r>
              <a:rPr lang="hu-HU" dirty="0" err="1"/>
              <a:t>Darlene</a:t>
            </a:r>
            <a:r>
              <a:rPr lang="hu-HU" dirty="0"/>
              <a:t> Elliot húga és a </a:t>
            </a:r>
            <a:r>
              <a:rPr lang="hu-HU" dirty="0" err="1"/>
              <a:t>fsociety</a:t>
            </a:r>
            <a:r>
              <a:rPr lang="hu-HU" dirty="0"/>
              <a:t> tagja.</a:t>
            </a:r>
          </a:p>
          <a:p>
            <a:r>
              <a:rPr lang="hu-HU" dirty="0"/>
              <a:t>Bátor, makacs és határozott, és fontos szerepet játszik a csapat vezetésében és a történet alakulásában.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57623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9000"/>
            <a:lum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69AAE3-FD36-43FE-A9E6-98C0086FC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/>
              <a:t>Trailer</a:t>
            </a:r>
            <a:endParaRPr lang="hu-HU" dirty="0"/>
          </a:p>
        </p:txBody>
      </p:sp>
      <p:pic>
        <p:nvPicPr>
          <p:cNvPr id="4" name="Online médiaelem 3" title="Mr. Robot - Launch Trailer | Prime Video">
            <a:hlinkClick r:id="" action="ppaction://media"/>
            <a:extLst>
              <a:ext uri="{FF2B5EF4-FFF2-40B4-BE49-F238E27FC236}">
                <a16:creationId xmlns:a16="http://schemas.microsoft.com/office/drawing/2014/main" id="{48DD6EE2-EA89-4820-8508-CB3EB23C53F1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3781125" y="2512495"/>
            <a:ext cx="4572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933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260</Words>
  <Application>Microsoft Office PowerPoint</Application>
  <PresentationFormat>Szélesvásznú</PresentationFormat>
  <Paragraphs>38</Paragraphs>
  <Slides>7</Slides>
  <Notes>0</Notes>
  <HiddenSlides>0</HiddenSlides>
  <MMClips>1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Office-téma</vt:lpstr>
      <vt:lpstr>Mr. Robot - Bemutató</vt:lpstr>
      <vt:lpstr>A sorozat rövid leírása</vt:lpstr>
      <vt:lpstr>Elliot Alderson</vt:lpstr>
      <vt:lpstr>Mr. Robot</vt:lpstr>
      <vt:lpstr>Angela Moss</vt:lpstr>
      <vt:lpstr>Darlene Alderson</vt:lpstr>
      <vt:lpstr>Trailer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Mr. Robot - Bemutató</dc:title>
  <dc:creator>DIÁK</dc:creator>
  <cp:lastModifiedBy>DIÁK</cp:lastModifiedBy>
  <cp:revision>6</cp:revision>
  <dcterms:created xsi:type="dcterms:W3CDTF">2023-05-18T08:21:59Z</dcterms:created>
  <dcterms:modified xsi:type="dcterms:W3CDTF">2023-05-18T08:52:16Z</dcterms:modified>
</cp:coreProperties>
</file>