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8" r:id="rId3"/>
    <p:sldId id="259" r:id="rId4"/>
    <p:sldId id="260" r:id="rId5"/>
    <p:sldId id="263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7584E8-A825-459B-9F94-FF30FD56F1FE}" v="62" dt="2023-11-21T11:17:18.686"/>
    <p1510:client id="{FDA8B23E-E4D8-4B67-B273-CAE9AF660326}" v="98" dt="2023-11-26T10:12:08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émes Szabolcs" userId="31825a590c2df88d" providerId="Windows Live" clId="Web-{FDA8B23E-E4D8-4B67-B273-CAE9AF660326}"/>
    <pc:docChg chg="addSld delSld modSld">
      <pc:chgData name="Gémes Szabolcs" userId="31825a590c2df88d" providerId="Windows Live" clId="Web-{FDA8B23E-E4D8-4B67-B273-CAE9AF660326}" dt="2023-11-26T10:12:08.037" v="93" actId="20577"/>
      <pc:docMkLst>
        <pc:docMk/>
      </pc:docMkLst>
      <pc:sldChg chg="addSp delSp modSp">
        <pc:chgData name="Gémes Szabolcs" userId="31825a590c2df88d" providerId="Windows Live" clId="Web-{FDA8B23E-E4D8-4B67-B273-CAE9AF660326}" dt="2023-11-26T09:46:35.159" v="4"/>
        <pc:sldMkLst>
          <pc:docMk/>
          <pc:sldMk cId="2676911796" sldId="258"/>
        </pc:sldMkLst>
        <pc:spChg chg="mod">
          <ac:chgData name="Gémes Szabolcs" userId="31825a590c2df88d" providerId="Windows Live" clId="Web-{FDA8B23E-E4D8-4B67-B273-CAE9AF660326}" dt="2023-11-26T09:46:35.159" v="4"/>
          <ac:spMkLst>
            <pc:docMk/>
            <pc:sldMk cId="2676911796" sldId="258"/>
            <ac:spMk id="2" creationId="{1F528E7B-C5B8-66F4-ADD8-4B29962B190B}"/>
          </ac:spMkLst>
        </pc:spChg>
        <pc:spChg chg="mod">
          <ac:chgData name="Gémes Szabolcs" userId="31825a590c2df88d" providerId="Windows Live" clId="Web-{FDA8B23E-E4D8-4B67-B273-CAE9AF660326}" dt="2023-11-26T09:46:35.159" v="4"/>
          <ac:spMkLst>
            <pc:docMk/>
            <pc:sldMk cId="2676911796" sldId="258"/>
            <ac:spMk id="3" creationId="{2F574CF3-0131-1F04-BB31-CE455DCCA54D}"/>
          </ac:spMkLst>
        </pc:spChg>
        <pc:spChg chg="add del">
          <ac:chgData name="Gémes Szabolcs" userId="31825a590c2df88d" providerId="Windows Live" clId="Web-{FDA8B23E-E4D8-4B67-B273-CAE9AF660326}" dt="2023-11-26T09:46:35.159" v="4"/>
          <ac:spMkLst>
            <pc:docMk/>
            <pc:sldMk cId="2676911796" sldId="258"/>
            <ac:spMk id="8" creationId="{5D3E2EEE-5E2B-473D-B932-CC1CB66592CD}"/>
          </ac:spMkLst>
        </pc:spChg>
        <pc:spChg chg="add del">
          <ac:chgData name="Gémes Szabolcs" userId="31825a590c2df88d" providerId="Windows Live" clId="Web-{FDA8B23E-E4D8-4B67-B273-CAE9AF660326}" dt="2023-11-26T09:46:35.159" v="4"/>
          <ac:spMkLst>
            <pc:docMk/>
            <pc:sldMk cId="2676911796" sldId="258"/>
            <ac:spMk id="10" creationId="{DA6166AB-7C94-4F8D-A863-A23201F5F3D0}"/>
          </ac:spMkLst>
        </pc:spChg>
        <pc:spChg chg="add del">
          <ac:chgData name="Gémes Szabolcs" userId="31825a590c2df88d" providerId="Windows Live" clId="Web-{FDA8B23E-E4D8-4B67-B273-CAE9AF660326}" dt="2023-11-26T09:46:35.112" v="3"/>
          <ac:spMkLst>
            <pc:docMk/>
            <pc:sldMk cId="2676911796" sldId="258"/>
            <ac:spMk id="15" creationId="{DF955142-ED30-45FF-AC79-EA514B9BDAE1}"/>
          </ac:spMkLst>
        </pc:spChg>
        <pc:spChg chg="add del">
          <ac:chgData name="Gémes Szabolcs" userId="31825a590c2df88d" providerId="Windows Live" clId="Web-{FDA8B23E-E4D8-4B67-B273-CAE9AF660326}" dt="2023-11-26T09:46:35.112" v="3"/>
          <ac:spMkLst>
            <pc:docMk/>
            <pc:sldMk cId="2676911796" sldId="258"/>
            <ac:spMk id="17" creationId="{ED44D9DE-6A7C-4B79-9784-D35FBEB11B99}"/>
          </ac:spMkLst>
        </pc:spChg>
        <pc:spChg chg="add del">
          <ac:chgData name="Gémes Szabolcs" userId="31825a590c2df88d" providerId="Windows Live" clId="Web-{FDA8B23E-E4D8-4B67-B273-CAE9AF660326}" dt="2023-11-26T09:46:35.112" v="3"/>
          <ac:spMkLst>
            <pc:docMk/>
            <pc:sldMk cId="2676911796" sldId="258"/>
            <ac:spMk id="19" creationId="{04BA3935-5258-425A-B52A-BBF28BCE0E0F}"/>
          </ac:spMkLst>
        </pc:spChg>
        <pc:spChg chg="add del">
          <ac:chgData name="Gémes Szabolcs" userId="31825a590c2df88d" providerId="Windows Live" clId="Web-{FDA8B23E-E4D8-4B67-B273-CAE9AF660326}" dt="2023-11-26T09:46:35.112" v="3"/>
          <ac:spMkLst>
            <pc:docMk/>
            <pc:sldMk cId="2676911796" sldId="258"/>
            <ac:spMk id="21" creationId="{51627A44-C022-4773-A393-E948FE3F4273}"/>
          </ac:spMkLst>
        </pc:spChg>
        <pc:spChg chg="add">
          <ac:chgData name="Gémes Szabolcs" userId="31825a590c2df88d" providerId="Windows Live" clId="Web-{FDA8B23E-E4D8-4B67-B273-CAE9AF660326}" dt="2023-11-26T09:46:35.159" v="4"/>
          <ac:spMkLst>
            <pc:docMk/>
            <pc:sldMk cId="2676911796" sldId="258"/>
            <ac:spMk id="23" creationId="{46AD51EB-971C-4722-9A98-42EB5ABCADA3}"/>
          </ac:spMkLst>
        </pc:spChg>
        <pc:spChg chg="add">
          <ac:chgData name="Gémes Szabolcs" userId="31825a590c2df88d" providerId="Windows Live" clId="Web-{FDA8B23E-E4D8-4B67-B273-CAE9AF660326}" dt="2023-11-26T09:46:35.159" v="4"/>
          <ac:spMkLst>
            <pc:docMk/>
            <pc:sldMk cId="2676911796" sldId="258"/>
            <ac:spMk id="24" creationId="{3894A7A4-3F4E-414B-97FB-E4C862AD1400}"/>
          </ac:spMkLst>
        </pc:spChg>
        <pc:picChg chg="add mod ord">
          <ac:chgData name="Gémes Szabolcs" userId="31825a590c2df88d" providerId="Windows Live" clId="Web-{FDA8B23E-E4D8-4B67-B273-CAE9AF660326}" dt="2023-11-26T09:46:35.159" v="4"/>
          <ac:picMkLst>
            <pc:docMk/>
            <pc:sldMk cId="2676911796" sldId="258"/>
            <ac:picMk id="4" creationId="{CF10A27D-24B3-71C4-9290-426334A01AB9}"/>
          </ac:picMkLst>
        </pc:picChg>
      </pc:sldChg>
      <pc:sldChg chg="addSp modSp mod setBg">
        <pc:chgData name="Gémes Szabolcs" userId="31825a590c2df88d" providerId="Windows Live" clId="Web-{FDA8B23E-E4D8-4B67-B273-CAE9AF660326}" dt="2023-11-26T09:52:55.562" v="21"/>
        <pc:sldMkLst>
          <pc:docMk/>
          <pc:sldMk cId="3851474981" sldId="259"/>
        </pc:sldMkLst>
        <pc:spChg chg="mod">
          <ac:chgData name="Gémes Szabolcs" userId="31825a590c2df88d" providerId="Windows Live" clId="Web-{FDA8B23E-E4D8-4B67-B273-CAE9AF660326}" dt="2023-11-26T09:52:55.562" v="21"/>
          <ac:spMkLst>
            <pc:docMk/>
            <pc:sldMk cId="3851474981" sldId="259"/>
            <ac:spMk id="2" creationId="{6954B70B-A41F-E47A-4227-DB1405C57DCB}"/>
          </ac:spMkLst>
        </pc:spChg>
        <pc:spChg chg="mod">
          <ac:chgData name="Gémes Szabolcs" userId="31825a590c2df88d" providerId="Windows Live" clId="Web-{FDA8B23E-E4D8-4B67-B273-CAE9AF660326}" dt="2023-11-26T09:52:55.562" v="21"/>
          <ac:spMkLst>
            <pc:docMk/>
            <pc:sldMk cId="3851474981" sldId="259"/>
            <ac:spMk id="3" creationId="{1A4320C4-544A-8143-DF90-0385AB11E9F9}"/>
          </ac:spMkLst>
        </pc:spChg>
        <pc:spChg chg="add">
          <ac:chgData name="Gémes Szabolcs" userId="31825a590c2df88d" providerId="Windows Live" clId="Web-{FDA8B23E-E4D8-4B67-B273-CAE9AF660326}" dt="2023-11-26T09:52:55.562" v="21"/>
          <ac:spMkLst>
            <pc:docMk/>
            <pc:sldMk cId="3851474981" sldId="259"/>
            <ac:spMk id="9" creationId="{3D368FF5-A98A-49E3-A972-6B159C9F220A}"/>
          </ac:spMkLst>
        </pc:spChg>
        <pc:spChg chg="add">
          <ac:chgData name="Gémes Szabolcs" userId="31825a590c2df88d" providerId="Windows Live" clId="Web-{FDA8B23E-E4D8-4B67-B273-CAE9AF660326}" dt="2023-11-26T09:52:55.562" v="21"/>
          <ac:spMkLst>
            <pc:docMk/>
            <pc:sldMk cId="3851474981" sldId="259"/>
            <ac:spMk id="11" creationId="{9ECAC610-0072-4611-8327-5CC0431AE9F7}"/>
          </ac:spMkLst>
        </pc:spChg>
        <pc:spChg chg="add">
          <ac:chgData name="Gémes Szabolcs" userId="31825a590c2df88d" providerId="Windows Live" clId="Web-{FDA8B23E-E4D8-4B67-B273-CAE9AF660326}" dt="2023-11-26T09:52:55.562" v="21"/>
          <ac:spMkLst>
            <pc:docMk/>
            <pc:sldMk cId="3851474981" sldId="259"/>
            <ac:spMk id="13" creationId="{0A105E01-7D3C-40B6-9801-B8499CE8319A}"/>
          </ac:spMkLst>
        </pc:spChg>
        <pc:picChg chg="add mod">
          <ac:chgData name="Gémes Szabolcs" userId="31825a590c2df88d" providerId="Windows Live" clId="Web-{FDA8B23E-E4D8-4B67-B273-CAE9AF660326}" dt="2023-11-26T09:52:55.562" v="21"/>
          <ac:picMkLst>
            <pc:docMk/>
            <pc:sldMk cId="3851474981" sldId="259"/>
            <ac:picMk id="4" creationId="{41ED7DD6-6B0C-6513-18C0-66D186471132}"/>
          </ac:picMkLst>
        </pc:picChg>
      </pc:sldChg>
      <pc:sldChg chg="addSp delSp modSp mod setBg">
        <pc:chgData name="Gémes Szabolcs" userId="31825a590c2df88d" providerId="Windows Live" clId="Web-{FDA8B23E-E4D8-4B67-B273-CAE9AF660326}" dt="2023-11-26T10:01:32.953" v="32"/>
        <pc:sldMkLst>
          <pc:docMk/>
          <pc:sldMk cId="4201034829" sldId="260"/>
        </pc:sldMkLst>
        <pc:spChg chg="mod">
          <ac:chgData name="Gémes Szabolcs" userId="31825a590c2df88d" providerId="Windows Live" clId="Web-{FDA8B23E-E4D8-4B67-B273-CAE9AF660326}" dt="2023-11-26T10:01:07.499" v="29"/>
          <ac:spMkLst>
            <pc:docMk/>
            <pc:sldMk cId="4201034829" sldId="260"/>
            <ac:spMk id="2" creationId="{F7146AC6-9D99-BCC7-CF1E-38183A37340A}"/>
          </ac:spMkLst>
        </pc:spChg>
        <pc:spChg chg="mod">
          <ac:chgData name="Gémes Szabolcs" userId="31825a590c2df88d" providerId="Windows Live" clId="Web-{FDA8B23E-E4D8-4B67-B273-CAE9AF660326}" dt="2023-11-26T10:01:29.609" v="31" actId="20577"/>
          <ac:spMkLst>
            <pc:docMk/>
            <pc:sldMk cId="4201034829" sldId="260"/>
            <ac:spMk id="3" creationId="{B0BD8A10-4E27-9621-A3C9-C9D7E484716A}"/>
          </ac:spMkLst>
        </pc:spChg>
        <pc:spChg chg="add del">
          <ac:chgData name="Gémes Szabolcs" userId="31825a590c2df88d" providerId="Windows Live" clId="Web-{FDA8B23E-E4D8-4B67-B273-CAE9AF660326}" dt="2023-11-26T10:01:32.953" v="32"/>
          <ac:spMkLst>
            <pc:docMk/>
            <pc:sldMk cId="4201034829" sldId="260"/>
            <ac:spMk id="8" creationId="{EFCCD4C3-17F4-425F-A2B6-AAF5D77705FE}"/>
          </ac:spMkLst>
        </pc:spChg>
        <pc:spChg chg="add del">
          <ac:chgData name="Gémes Szabolcs" userId="31825a590c2df88d" providerId="Windows Live" clId="Web-{FDA8B23E-E4D8-4B67-B273-CAE9AF660326}" dt="2023-11-26T10:01:32.953" v="32"/>
          <ac:spMkLst>
            <pc:docMk/>
            <pc:sldMk cId="4201034829" sldId="260"/>
            <ac:spMk id="10" creationId="{C374E43F-A342-40F8-AAD3-1C47447E1B0B}"/>
          </ac:spMkLst>
        </pc:spChg>
        <pc:spChg chg="add">
          <ac:chgData name="Gémes Szabolcs" userId="31825a590c2df88d" providerId="Windows Live" clId="Web-{FDA8B23E-E4D8-4B67-B273-CAE9AF660326}" dt="2023-11-26T10:01:32.953" v="32"/>
          <ac:spMkLst>
            <pc:docMk/>
            <pc:sldMk cId="4201034829" sldId="260"/>
            <ac:spMk id="15" creationId="{EFCCD4C3-17F4-425F-A2B6-AAF5D77705FE}"/>
          </ac:spMkLst>
        </pc:spChg>
        <pc:spChg chg="add">
          <ac:chgData name="Gémes Szabolcs" userId="31825a590c2df88d" providerId="Windows Live" clId="Web-{FDA8B23E-E4D8-4B67-B273-CAE9AF660326}" dt="2023-11-26T10:01:32.953" v="32"/>
          <ac:spMkLst>
            <pc:docMk/>
            <pc:sldMk cId="4201034829" sldId="260"/>
            <ac:spMk id="17" creationId="{C374E43F-A342-40F8-AAD3-1C47447E1B0B}"/>
          </ac:spMkLst>
        </pc:spChg>
      </pc:sldChg>
      <pc:sldChg chg="modSp del">
        <pc:chgData name="Gémes Szabolcs" userId="31825a590c2df88d" providerId="Windows Live" clId="Web-{FDA8B23E-E4D8-4B67-B273-CAE9AF660326}" dt="2023-11-26T10:07:34.622" v="50"/>
        <pc:sldMkLst>
          <pc:docMk/>
          <pc:sldMk cId="354897605" sldId="261"/>
        </pc:sldMkLst>
        <pc:spChg chg="mod">
          <ac:chgData name="Gémes Szabolcs" userId="31825a590c2df88d" providerId="Windows Live" clId="Web-{FDA8B23E-E4D8-4B67-B273-CAE9AF660326}" dt="2023-11-26T10:06:46.103" v="42" actId="20577"/>
          <ac:spMkLst>
            <pc:docMk/>
            <pc:sldMk cId="354897605" sldId="261"/>
            <ac:spMk id="2" creationId="{D36FA019-D5A1-75ED-C184-071033F8FEE3}"/>
          </ac:spMkLst>
        </pc:spChg>
        <pc:spChg chg="mod">
          <ac:chgData name="Gémes Szabolcs" userId="31825a590c2df88d" providerId="Windows Live" clId="Web-{FDA8B23E-E4D8-4B67-B273-CAE9AF660326}" dt="2023-11-26T10:07:06.666" v="46" actId="20577"/>
          <ac:spMkLst>
            <pc:docMk/>
            <pc:sldMk cId="354897605" sldId="261"/>
            <ac:spMk id="3" creationId="{884788D0-6973-BBC6-281D-97BF5F02663D}"/>
          </ac:spMkLst>
        </pc:spChg>
      </pc:sldChg>
      <pc:sldChg chg="new del">
        <pc:chgData name="Gémes Szabolcs" userId="31825a590c2df88d" providerId="Windows Live" clId="Web-{FDA8B23E-E4D8-4B67-B273-CAE9AF660326}" dt="2023-11-26T10:07:33.653" v="49"/>
        <pc:sldMkLst>
          <pc:docMk/>
          <pc:sldMk cId="3911323729" sldId="262"/>
        </pc:sldMkLst>
      </pc:sldChg>
      <pc:sldChg chg="modSp new">
        <pc:chgData name="Gémes Szabolcs" userId="31825a590c2df88d" providerId="Windows Live" clId="Web-{FDA8B23E-E4D8-4B67-B273-CAE9AF660326}" dt="2023-11-26T10:12:08.037" v="93" actId="20577"/>
        <pc:sldMkLst>
          <pc:docMk/>
          <pc:sldMk cId="3949040412" sldId="263"/>
        </pc:sldMkLst>
        <pc:spChg chg="mod">
          <ac:chgData name="Gémes Szabolcs" userId="31825a590c2df88d" providerId="Windows Live" clId="Web-{FDA8B23E-E4D8-4B67-B273-CAE9AF660326}" dt="2023-11-26T10:08:11.482" v="64" actId="20577"/>
          <ac:spMkLst>
            <pc:docMk/>
            <pc:sldMk cId="3949040412" sldId="263"/>
            <ac:spMk id="2" creationId="{C6BB8800-114B-BC7D-99C4-95F9B09BEBBE}"/>
          </ac:spMkLst>
        </pc:spChg>
        <pc:spChg chg="mod">
          <ac:chgData name="Gémes Szabolcs" userId="31825a590c2df88d" providerId="Windows Live" clId="Web-{FDA8B23E-E4D8-4B67-B273-CAE9AF660326}" dt="2023-11-26T10:11:25.473" v="90" actId="20577"/>
          <ac:spMkLst>
            <pc:docMk/>
            <pc:sldMk cId="3949040412" sldId="263"/>
            <ac:spMk id="3" creationId="{1B000790-582F-9626-4774-23A1E6EFD3EA}"/>
          </ac:spMkLst>
        </pc:spChg>
        <pc:spChg chg="mod">
          <ac:chgData name="Gémes Szabolcs" userId="31825a590c2df88d" providerId="Windows Live" clId="Web-{FDA8B23E-E4D8-4B67-B273-CAE9AF660326}" dt="2023-11-26T10:12:08.037" v="93" actId="20577"/>
          <ac:spMkLst>
            <pc:docMk/>
            <pc:sldMk cId="3949040412" sldId="263"/>
            <ac:spMk id="4" creationId="{6D1F4820-5997-BA41-F99E-A14E936B1F58}"/>
          </ac:spMkLst>
        </pc:spChg>
      </pc:sldChg>
    </pc:docChg>
  </pc:docChgLst>
  <pc:docChgLst>
    <pc:chgData name="Gémes Szabolcs" userId="31825a590c2df88d" providerId="Windows Live" clId="Web-{327584E8-A825-459B-9F94-FF30FD56F1FE}"/>
    <pc:docChg chg="addSld delSld modSld addMainMaster delMainMaster">
      <pc:chgData name="Gémes Szabolcs" userId="31825a590c2df88d" providerId="Windows Live" clId="Web-{327584E8-A825-459B-9F94-FF30FD56F1FE}" dt="2023-11-21T11:17:18.905" v="66"/>
      <pc:docMkLst>
        <pc:docMk/>
      </pc:docMkLst>
      <pc:sldChg chg="addSp modSp mod setBg modClrScheme chgLayout">
        <pc:chgData name="Gémes Szabolcs" userId="31825a590c2df88d" providerId="Windows Live" clId="Web-{327584E8-A825-459B-9F94-FF30FD56F1FE}" dt="2023-11-21T11:11:54.362" v="28"/>
        <pc:sldMkLst>
          <pc:docMk/>
          <pc:sldMk cId="4266748471" sldId="256"/>
        </pc:sldMkLst>
        <pc:spChg chg="mod">
          <ac:chgData name="Gémes Szabolcs" userId="31825a590c2df88d" providerId="Windows Live" clId="Web-{327584E8-A825-459B-9F94-FF30FD56F1FE}" dt="2023-11-21T11:11:54.362" v="28"/>
          <ac:spMkLst>
            <pc:docMk/>
            <pc:sldMk cId="4266748471" sldId="256"/>
            <ac:spMk id="2" creationId="{00000000-0000-0000-0000-000000000000}"/>
          </ac:spMkLst>
        </pc:spChg>
        <pc:spChg chg="mod">
          <ac:chgData name="Gémes Szabolcs" userId="31825a590c2df88d" providerId="Windows Live" clId="Web-{327584E8-A825-459B-9F94-FF30FD56F1FE}" dt="2023-11-21T11:11:54.362" v="28"/>
          <ac:spMkLst>
            <pc:docMk/>
            <pc:sldMk cId="4266748471" sldId="256"/>
            <ac:spMk id="3" creationId="{00000000-0000-0000-0000-000000000000}"/>
          </ac:spMkLst>
        </pc:spChg>
        <pc:spChg chg="add">
          <ac:chgData name="Gémes Szabolcs" userId="31825a590c2df88d" providerId="Windows Live" clId="Web-{327584E8-A825-459B-9F94-FF30FD56F1FE}" dt="2023-11-21T11:11:54.362" v="28"/>
          <ac:spMkLst>
            <pc:docMk/>
            <pc:sldMk cId="4266748471" sldId="256"/>
            <ac:spMk id="8" creationId="{9971EA19-53E1-4266-92EF-0DEF65CB767E}"/>
          </ac:spMkLst>
        </pc:spChg>
        <pc:spChg chg="add">
          <ac:chgData name="Gémes Szabolcs" userId="31825a590c2df88d" providerId="Windows Live" clId="Web-{327584E8-A825-459B-9F94-FF30FD56F1FE}" dt="2023-11-21T11:11:54.362" v="28"/>
          <ac:spMkLst>
            <pc:docMk/>
            <pc:sldMk cId="4266748471" sldId="256"/>
            <ac:spMk id="10" creationId="{F4A28FCB-E668-4B16-81A5-6804714D6182}"/>
          </ac:spMkLst>
        </pc:spChg>
      </pc:sldChg>
      <pc:sldChg chg="addSp delSp modSp new del mod setBg">
        <pc:chgData name="Gémes Szabolcs" userId="31825a590c2df88d" providerId="Windows Live" clId="Web-{327584E8-A825-459B-9F94-FF30FD56F1FE}" dt="2023-11-21T11:12:51.817" v="37"/>
        <pc:sldMkLst>
          <pc:docMk/>
          <pc:sldMk cId="4140306965" sldId="257"/>
        </pc:sldMkLst>
        <pc:spChg chg="mod">
          <ac:chgData name="Gémes Szabolcs" userId="31825a590c2df88d" providerId="Windows Live" clId="Web-{327584E8-A825-459B-9F94-FF30FD56F1FE}" dt="2023-11-21T11:12:20.097" v="36"/>
          <ac:spMkLst>
            <pc:docMk/>
            <pc:sldMk cId="4140306965" sldId="257"/>
            <ac:spMk id="2" creationId="{6806DA9D-04B4-6D3A-B7E2-822DEEE5C6FB}"/>
          </ac:spMkLst>
        </pc:spChg>
        <pc:spChg chg="add del">
          <ac:chgData name="Gémes Szabolcs" userId="31825a590c2df88d" providerId="Windows Live" clId="Web-{327584E8-A825-459B-9F94-FF30FD56F1FE}" dt="2023-11-21T11:12:20.097" v="36"/>
          <ac:spMkLst>
            <pc:docMk/>
            <pc:sldMk cId="4140306965" sldId="257"/>
            <ac:spMk id="3" creationId="{44657780-9687-35D9-57C0-89800DA8E363}"/>
          </ac:spMkLst>
        </pc:spChg>
        <pc:spChg chg="add del">
          <ac:chgData name="Gémes Szabolcs" userId="31825a590c2df88d" providerId="Windows Live" clId="Web-{327584E8-A825-459B-9F94-FF30FD56F1FE}" dt="2023-11-21T11:12:20.082" v="35"/>
          <ac:spMkLst>
            <pc:docMk/>
            <pc:sldMk cId="4140306965" sldId="257"/>
            <ac:spMk id="8" creationId="{56E6D07C-D7A7-4667-8AAE-7A7703B88E4E}"/>
          </ac:spMkLst>
        </pc:spChg>
        <pc:spChg chg="add del">
          <ac:chgData name="Gémes Szabolcs" userId="31825a590c2df88d" providerId="Windows Live" clId="Web-{327584E8-A825-459B-9F94-FF30FD56F1FE}" dt="2023-11-21T11:12:20.082" v="35"/>
          <ac:spMkLst>
            <pc:docMk/>
            <pc:sldMk cId="4140306965" sldId="257"/>
            <ac:spMk id="10" creationId="{F060372D-49E1-4033-8E95-17F0FB6EB4AE}"/>
          </ac:spMkLst>
        </pc:spChg>
        <pc:spChg chg="add">
          <ac:chgData name="Gémes Szabolcs" userId="31825a590c2df88d" providerId="Windows Live" clId="Web-{327584E8-A825-459B-9F94-FF30FD56F1FE}" dt="2023-11-21T11:12:20.097" v="36"/>
          <ac:spMkLst>
            <pc:docMk/>
            <pc:sldMk cId="4140306965" sldId="257"/>
            <ac:spMk id="12" creationId="{EFCCD4C3-17F4-425F-A2B6-AAF5D77705FE}"/>
          </ac:spMkLst>
        </pc:spChg>
        <pc:spChg chg="add">
          <ac:chgData name="Gémes Szabolcs" userId="31825a590c2df88d" providerId="Windows Live" clId="Web-{327584E8-A825-459B-9F94-FF30FD56F1FE}" dt="2023-11-21T11:12:20.097" v="36"/>
          <ac:spMkLst>
            <pc:docMk/>
            <pc:sldMk cId="4140306965" sldId="257"/>
            <ac:spMk id="13" creationId="{C374E43F-A342-40F8-AAD3-1C47447E1B0B}"/>
          </ac:spMkLst>
        </pc:spChg>
        <pc:spChg chg="add">
          <ac:chgData name="Gémes Szabolcs" userId="31825a590c2df88d" providerId="Windows Live" clId="Web-{327584E8-A825-459B-9F94-FF30FD56F1FE}" dt="2023-11-21T11:12:20.097" v="36"/>
          <ac:spMkLst>
            <pc:docMk/>
            <pc:sldMk cId="4140306965" sldId="257"/>
            <ac:spMk id="14" creationId="{44657780-9687-35D9-57C0-89800DA8E363}"/>
          </ac:spMkLst>
        </pc:spChg>
      </pc:sldChg>
      <pc:sldChg chg="addSp modSp new mod setBg">
        <pc:chgData name="Gémes Szabolcs" userId="31825a590c2df88d" providerId="Windows Live" clId="Web-{327584E8-A825-459B-9F94-FF30FD56F1FE}" dt="2023-11-21T11:17:18.905" v="66"/>
        <pc:sldMkLst>
          <pc:docMk/>
          <pc:sldMk cId="2676911796" sldId="258"/>
        </pc:sldMkLst>
        <pc:spChg chg="mod">
          <ac:chgData name="Gémes Szabolcs" userId="31825a590c2df88d" providerId="Windows Live" clId="Web-{327584E8-A825-459B-9F94-FF30FD56F1FE}" dt="2023-11-21T11:17:18.905" v="66"/>
          <ac:spMkLst>
            <pc:docMk/>
            <pc:sldMk cId="2676911796" sldId="258"/>
            <ac:spMk id="2" creationId="{1F528E7B-C5B8-66F4-ADD8-4B29962B190B}"/>
          </ac:spMkLst>
        </pc:spChg>
        <pc:spChg chg="mod">
          <ac:chgData name="Gémes Szabolcs" userId="31825a590c2df88d" providerId="Windows Live" clId="Web-{327584E8-A825-459B-9F94-FF30FD56F1FE}" dt="2023-11-21T11:17:18.905" v="66"/>
          <ac:spMkLst>
            <pc:docMk/>
            <pc:sldMk cId="2676911796" sldId="258"/>
            <ac:spMk id="3" creationId="{2F574CF3-0131-1F04-BB31-CE455DCCA54D}"/>
          </ac:spMkLst>
        </pc:spChg>
        <pc:spChg chg="add">
          <ac:chgData name="Gémes Szabolcs" userId="31825a590c2df88d" providerId="Windows Live" clId="Web-{327584E8-A825-459B-9F94-FF30FD56F1FE}" dt="2023-11-21T11:17:18.905" v="66"/>
          <ac:spMkLst>
            <pc:docMk/>
            <pc:sldMk cId="2676911796" sldId="258"/>
            <ac:spMk id="8" creationId="{5D3E2EEE-5E2B-473D-B932-CC1CB66592CD}"/>
          </ac:spMkLst>
        </pc:spChg>
        <pc:spChg chg="add">
          <ac:chgData name="Gémes Szabolcs" userId="31825a590c2df88d" providerId="Windows Live" clId="Web-{327584E8-A825-459B-9F94-FF30FD56F1FE}" dt="2023-11-21T11:17:18.905" v="66"/>
          <ac:spMkLst>
            <pc:docMk/>
            <pc:sldMk cId="2676911796" sldId="258"/>
            <ac:spMk id="10" creationId="{DA6166AB-7C94-4F8D-A863-A23201F5F3D0}"/>
          </ac:spMkLst>
        </pc:spChg>
      </pc:sldChg>
      <pc:sldChg chg="new">
        <pc:chgData name="Gémes Szabolcs" userId="31825a590c2df88d" providerId="Windows Live" clId="Web-{327584E8-A825-459B-9F94-FF30FD56F1FE}" dt="2023-11-21T11:12:06.925" v="31"/>
        <pc:sldMkLst>
          <pc:docMk/>
          <pc:sldMk cId="3851474981" sldId="259"/>
        </pc:sldMkLst>
      </pc:sldChg>
      <pc:sldChg chg="new">
        <pc:chgData name="Gémes Szabolcs" userId="31825a590c2df88d" providerId="Windows Live" clId="Web-{327584E8-A825-459B-9F94-FF30FD56F1FE}" dt="2023-11-21T11:12:08.050" v="32"/>
        <pc:sldMkLst>
          <pc:docMk/>
          <pc:sldMk cId="4201034829" sldId="260"/>
        </pc:sldMkLst>
      </pc:sldChg>
      <pc:sldChg chg="new">
        <pc:chgData name="Gémes Szabolcs" userId="31825a590c2df88d" providerId="Windows Live" clId="Web-{327584E8-A825-459B-9F94-FF30FD56F1FE}" dt="2023-11-21T11:12:09.206" v="33"/>
        <pc:sldMkLst>
          <pc:docMk/>
          <pc:sldMk cId="354897605" sldId="261"/>
        </pc:sldMkLst>
      </pc:sldChg>
      <pc:sldMasterChg chg="del delSldLayout">
        <pc:chgData name="Gémes Szabolcs" userId="31825a590c2df88d" providerId="Windows Live" clId="Web-{327584E8-A825-459B-9F94-FF30FD56F1FE}" dt="2023-11-21T11:11:54.362" v="28"/>
        <pc:sldMasterMkLst>
          <pc:docMk/>
          <pc:sldMasterMk cId="798062927" sldId="2147483648"/>
        </pc:sldMasterMkLst>
        <pc:sldLayoutChg chg="del">
          <pc:chgData name="Gémes Szabolcs" userId="31825a590c2df88d" providerId="Windows Live" clId="Web-{327584E8-A825-459B-9F94-FF30FD56F1FE}" dt="2023-11-21T11:11:54.362" v="28"/>
          <pc:sldLayoutMkLst>
            <pc:docMk/>
            <pc:sldMasterMk cId="798062927" sldId="2147483648"/>
            <pc:sldLayoutMk cId="1331746569" sldId="2147483649"/>
          </pc:sldLayoutMkLst>
        </pc:sldLayoutChg>
        <pc:sldLayoutChg chg="del">
          <pc:chgData name="Gémes Szabolcs" userId="31825a590c2df88d" providerId="Windows Live" clId="Web-{327584E8-A825-459B-9F94-FF30FD56F1FE}" dt="2023-11-21T11:11:54.362" v="28"/>
          <pc:sldLayoutMkLst>
            <pc:docMk/>
            <pc:sldMasterMk cId="798062927" sldId="2147483648"/>
            <pc:sldLayoutMk cId="3810502996" sldId="2147483650"/>
          </pc:sldLayoutMkLst>
        </pc:sldLayoutChg>
        <pc:sldLayoutChg chg="del">
          <pc:chgData name="Gémes Szabolcs" userId="31825a590c2df88d" providerId="Windows Live" clId="Web-{327584E8-A825-459B-9F94-FF30FD56F1FE}" dt="2023-11-21T11:11:54.362" v="28"/>
          <pc:sldLayoutMkLst>
            <pc:docMk/>
            <pc:sldMasterMk cId="798062927" sldId="2147483648"/>
            <pc:sldLayoutMk cId="1356358126" sldId="2147483651"/>
          </pc:sldLayoutMkLst>
        </pc:sldLayoutChg>
        <pc:sldLayoutChg chg="del">
          <pc:chgData name="Gémes Szabolcs" userId="31825a590c2df88d" providerId="Windows Live" clId="Web-{327584E8-A825-459B-9F94-FF30FD56F1FE}" dt="2023-11-21T11:11:54.362" v="28"/>
          <pc:sldLayoutMkLst>
            <pc:docMk/>
            <pc:sldMasterMk cId="798062927" sldId="2147483648"/>
            <pc:sldLayoutMk cId="324695496" sldId="2147483652"/>
          </pc:sldLayoutMkLst>
        </pc:sldLayoutChg>
        <pc:sldLayoutChg chg="del">
          <pc:chgData name="Gémes Szabolcs" userId="31825a590c2df88d" providerId="Windows Live" clId="Web-{327584E8-A825-459B-9F94-FF30FD56F1FE}" dt="2023-11-21T11:11:54.362" v="28"/>
          <pc:sldLayoutMkLst>
            <pc:docMk/>
            <pc:sldMasterMk cId="798062927" sldId="2147483648"/>
            <pc:sldLayoutMk cId="3429168541" sldId="2147483653"/>
          </pc:sldLayoutMkLst>
        </pc:sldLayoutChg>
        <pc:sldLayoutChg chg="del">
          <pc:chgData name="Gémes Szabolcs" userId="31825a590c2df88d" providerId="Windows Live" clId="Web-{327584E8-A825-459B-9F94-FF30FD56F1FE}" dt="2023-11-21T11:11:54.362" v="28"/>
          <pc:sldLayoutMkLst>
            <pc:docMk/>
            <pc:sldMasterMk cId="798062927" sldId="2147483648"/>
            <pc:sldLayoutMk cId="3997832783" sldId="2147483654"/>
          </pc:sldLayoutMkLst>
        </pc:sldLayoutChg>
        <pc:sldLayoutChg chg="del">
          <pc:chgData name="Gémes Szabolcs" userId="31825a590c2df88d" providerId="Windows Live" clId="Web-{327584E8-A825-459B-9F94-FF30FD56F1FE}" dt="2023-11-21T11:11:54.362" v="28"/>
          <pc:sldLayoutMkLst>
            <pc:docMk/>
            <pc:sldMasterMk cId="798062927" sldId="2147483648"/>
            <pc:sldLayoutMk cId="1078127673" sldId="2147483655"/>
          </pc:sldLayoutMkLst>
        </pc:sldLayoutChg>
        <pc:sldLayoutChg chg="del">
          <pc:chgData name="Gémes Szabolcs" userId="31825a590c2df88d" providerId="Windows Live" clId="Web-{327584E8-A825-459B-9F94-FF30FD56F1FE}" dt="2023-11-21T11:11:54.362" v="28"/>
          <pc:sldLayoutMkLst>
            <pc:docMk/>
            <pc:sldMasterMk cId="798062927" sldId="2147483648"/>
            <pc:sldLayoutMk cId="2903084306" sldId="2147483656"/>
          </pc:sldLayoutMkLst>
        </pc:sldLayoutChg>
        <pc:sldLayoutChg chg="del">
          <pc:chgData name="Gémes Szabolcs" userId="31825a590c2df88d" providerId="Windows Live" clId="Web-{327584E8-A825-459B-9F94-FF30FD56F1FE}" dt="2023-11-21T11:11:54.362" v="28"/>
          <pc:sldLayoutMkLst>
            <pc:docMk/>
            <pc:sldMasterMk cId="798062927" sldId="2147483648"/>
            <pc:sldLayoutMk cId="1883066043" sldId="2147483657"/>
          </pc:sldLayoutMkLst>
        </pc:sldLayoutChg>
        <pc:sldLayoutChg chg="del">
          <pc:chgData name="Gémes Szabolcs" userId="31825a590c2df88d" providerId="Windows Live" clId="Web-{327584E8-A825-459B-9F94-FF30FD56F1FE}" dt="2023-11-21T11:11:54.362" v="28"/>
          <pc:sldLayoutMkLst>
            <pc:docMk/>
            <pc:sldMasterMk cId="798062927" sldId="2147483648"/>
            <pc:sldLayoutMk cId="1663091269" sldId="2147483658"/>
          </pc:sldLayoutMkLst>
        </pc:sldLayoutChg>
        <pc:sldLayoutChg chg="del">
          <pc:chgData name="Gémes Szabolcs" userId="31825a590c2df88d" providerId="Windows Live" clId="Web-{327584E8-A825-459B-9F94-FF30FD56F1FE}" dt="2023-11-21T11:11:54.362" v="28"/>
          <pc:sldLayoutMkLst>
            <pc:docMk/>
            <pc:sldMasterMk cId="798062927" sldId="2147483648"/>
            <pc:sldLayoutMk cId="1772255771" sldId="2147483659"/>
          </pc:sldLayoutMkLst>
        </pc:sldLayoutChg>
      </pc:sldMasterChg>
      <pc:sldMasterChg chg="add addSldLayout">
        <pc:chgData name="Gémes Szabolcs" userId="31825a590c2df88d" providerId="Windows Live" clId="Web-{327584E8-A825-459B-9F94-FF30FD56F1FE}" dt="2023-11-21T11:11:54.362" v="28"/>
        <pc:sldMasterMkLst>
          <pc:docMk/>
          <pc:sldMasterMk cId="978570413" sldId="2147483751"/>
        </pc:sldMasterMkLst>
        <pc:sldLayoutChg chg="add">
          <pc:chgData name="Gémes Szabolcs" userId="31825a590c2df88d" providerId="Windows Live" clId="Web-{327584E8-A825-459B-9F94-FF30FD56F1FE}" dt="2023-11-21T11:11:54.362" v="28"/>
          <pc:sldLayoutMkLst>
            <pc:docMk/>
            <pc:sldMasterMk cId="978570413" sldId="2147483751"/>
            <pc:sldLayoutMk cId="2117573853" sldId="2147483740"/>
          </pc:sldLayoutMkLst>
        </pc:sldLayoutChg>
        <pc:sldLayoutChg chg="add">
          <pc:chgData name="Gémes Szabolcs" userId="31825a590c2df88d" providerId="Windows Live" clId="Web-{327584E8-A825-459B-9F94-FF30FD56F1FE}" dt="2023-11-21T11:11:54.362" v="28"/>
          <pc:sldLayoutMkLst>
            <pc:docMk/>
            <pc:sldMasterMk cId="978570413" sldId="2147483751"/>
            <pc:sldLayoutMk cId="1454194090" sldId="2147483741"/>
          </pc:sldLayoutMkLst>
        </pc:sldLayoutChg>
        <pc:sldLayoutChg chg="add">
          <pc:chgData name="Gémes Szabolcs" userId="31825a590c2df88d" providerId="Windows Live" clId="Web-{327584E8-A825-459B-9F94-FF30FD56F1FE}" dt="2023-11-21T11:11:54.362" v="28"/>
          <pc:sldLayoutMkLst>
            <pc:docMk/>
            <pc:sldMasterMk cId="978570413" sldId="2147483751"/>
            <pc:sldLayoutMk cId="3970712647" sldId="2147483742"/>
          </pc:sldLayoutMkLst>
        </pc:sldLayoutChg>
        <pc:sldLayoutChg chg="add">
          <pc:chgData name="Gémes Szabolcs" userId="31825a590c2df88d" providerId="Windows Live" clId="Web-{327584E8-A825-459B-9F94-FF30FD56F1FE}" dt="2023-11-21T11:11:54.362" v="28"/>
          <pc:sldLayoutMkLst>
            <pc:docMk/>
            <pc:sldMasterMk cId="978570413" sldId="2147483751"/>
            <pc:sldLayoutMk cId="1394721727" sldId="2147483743"/>
          </pc:sldLayoutMkLst>
        </pc:sldLayoutChg>
        <pc:sldLayoutChg chg="add">
          <pc:chgData name="Gémes Szabolcs" userId="31825a590c2df88d" providerId="Windows Live" clId="Web-{327584E8-A825-459B-9F94-FF30FD56F1FE}" dt="2023-11-21T11:11:54.362" v="28"/>
          <pc:sldLayoutMkLst>
            <pc:docMk/>
            <pc:sldMasterMk cId="978570413" sldId="2147483751"/>
            <pc:sldLayoutMk cId="625715837" sldId="2147483744"/>
          </pc:sldLayoutMkLst>
        </pc:sldLayoutChg>
        <pc:sldLayoutChg chg="add">
          <pc:chgData name="Gémes Szabolcs" userId="31825a590c2df88d" providerId="Windows Live" clId="Web-{327584E8-A825-459B-9F94-FF30FD56F1FE}" dt="2023-11-21T11:11:54.362" v="28"/>
          <pc:sldLayoutMkLst>
            <pc:docMk/>
            <pc:sldMasterMk cId="978570413" sldId="2147483751"/>
            <pc:sldLayoutMk cId="1963131991" sldId="2147483745"/>
          </pc:sldLayoutMkLst>
        </pc:sldLayoutChg>
        <pc:sldLayoutChg chg="add">
          <pc:chgData name="Gémes Szabolcs" userId="31825a590c2df88d" providerId="Windows Live" clId="Web-{327584E8-A825-459B-9F94-FF30FD56F1FE}" dt="2023-11-21T11:11:54.362" v="28"/>
          <pc:sldLayoutMkLst>
            <pc:docMk/>
            <pc:sldMasterMk cId="978570413" sldId="2147483751"/>
            <pc:sldLayoutMk cId="1864884100" sldId="2147483746"/>
          </pc:sldLayoutMkLst>
        </pc:sldLayoutChg>
        <pc:sldLayoutChg chg="add">
          <pc:chgData name="Gémes Szabolcs" userId="31825a590c2df88d" providerId="Windows Live" clId="Web-{327584E8-A825-459B-9F94-FF30FD56F1FE}" dt="2023-11-21T11:11:54.362" v="28"/>
          <pc:sldLayoutMkLst>
            <pc:docMk/>
            <pc:sldMasterMk cId="978570413" sldId="2147483751"/>
            <pc:sldLayoutMk cId="3869911460" sldId="2147483747"/>
          </pc:sldLayoutMkLst>
        </pc:sldLayoutChg>
        <pc:sldLayoutChg chg="add">
          <pc:chgData name="Gémes Szabolcs" userId="31825a590c2df88d" providerId="Windows Live" clId="Web-{327584E8-A825-459B-9F94-FF30FD56F1FE}" dt="2023-11-21T11:11:54.362" v="28"/>
          <pc:sldLayoutMkLst>
            <pc:docMk/>
            <pc:sldMasterMk cId="978570413" sldId="2147483751"/>
            <pc:sldLayoutMk cId="4194730125" sldId="2147483748"/>
          </pc:sldLayoutMkLst>
        </pc:sldLayoutChg>
        <pc:sldLayoutChg chg="add">
          <pc:chgData name="Gémes Szabolcs" userId="31825a590c2df88d" providerId="Windows Live" clId="Web-{327584E8-A825-459B-9F94-FF30FD56F1FE}" dt="2023-11-21T11:11:54.362" v="28"/>
          <pc:sldLayoutMkLst>
            <pc:docMk/>
            <pc:sldMasterMk cId="978570413" sldId="2147483751"/>
            <pc:sldLayoutMk cId="3205680963" sldId="2147483749"/>
          </pc:sldLayoutMkLst>
        </pc:sldLayoutChg>
        <pc:sldLayoutChg chg="add">
          <pc:chgData name="Gémes Szabolcs" userId="31825a590c2df88d" providerId="Windows Live" clId="Web-{327584E8-A825-459B-9F94-FF30FD56F1FE}" dt="2023-11-21T11:11:54.362" v="28"/>
          <pc:sldLayoutMkLst>
            <pc:docMk/>
            <pc:sldMasterMk cId="978570413" sldId="2147483751"/>
            <pc:sldLayoutMk cId="146930423" sldId="214748375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8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2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3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1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3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8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1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7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9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1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570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71EA19-53E1-4266-92EF-0DEF65CB7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4A28FCB-E668-4B16-81A5-6804714D6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988"/>
            <a:ext cx="4989443" cy="6860988"/>
          </a:xfrm>
          <a:custGeom>
            <a:avLst/>
            <a:gdLst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9468 w 6128435"/>
              <a:gd name="connsiteY113" fmla="*/ 4200916 h 6858000"/>
              <a:gd name="connsiteX114" fmla="*/ 5917114 w 6128435"/>
              <a:gd name="connsiteY114" fmla="*/ 4213096 h 6858000"/>
              <a:gd name="connsiteX115" fmla="*/ 5921153 w 6128435"/>
              <a:gd name="connsiteY115" fmla="*/ 4236222 h 6858000"/>
              <a:gd name="connsiteX116" fmla="*/ 5924233 w 6128435"/>
              <a:gd name="connsiteY116" fmla="*/ 4242060 h 6858000"/>
              <a:gd name="connsiteX117" fmla="*/ 5923742 w 6128435"/>
              <a:gd name="connsiteY117" fmla="*/ 4265435 h 6858000"/>
              <a:gd name="connsiteX118" fmla="*/ 5928910 w 6128435"/>
              <a:gd name="connsiteY118" fmla="*/ 4300973 h 6858000"/>
              <a:gd name="connsiteX119" fmla="*/ 5939320 w 6128435"/>
              <a:gd name="connsiteY119" fmla="*/ 4340435 h 6858000"/>
              <a:gd name="connsiteX120" fmla="*/ 5936924 w 6128435"/>
              <a:gd name="connsiteY120" fmla="*/ 4353034 h 6858000"/>
              <a:gd name="connsiteX121" fmla="*/ 5946705 w 6128435"/>
              <a:gd name="connsiteY121" fmla="*/ 4428051 h 6858000"/>
              <a:gd name="connsiteX122" fmla="*/ 5949261 w 6128435"/>
              <a:gd name="connsiteY122" fmla="*/ 4449185 h 6858000"/>
              <a:gd name="connsiteX123" fmla="*/ 5957504 w 6128435"/>
              <a:gd name="connsiteY123" fmla="*/ 4465911 h 6858000"/>
              <a:gd name="connsiteX124" fmla="*/ 5964689 w 6128435"/>
              <a:gd name="connsiteY124" fmla="*/ 4468532 h 6858000"/>
              <a:gd name="connsiteX125" fmla="*/ 5967062 w 6128435"/>
              <a:gd name="connsiteY125" fmla="*/ 4479923 h 6858000"/>
              <a:gd name="connsiteX126" fmla="*/ 5968960 w 6128435"/>
              <a:gd name="connsiteY126" fmla="*/ 4482655 h 6858000"/>
              <a:gd name="connsiteX127" fmla="*/ 5978567 w 6128435"/>
              <a:gd name="connsiteY127" fmla="*/ 4498605 h 6858000"/>
              <a:gd name="connsiteX128" fmla="*/ 5967676 w 6128435"/>
              <a:gd name="connsiteY128" fmla="*/ 4540140 h 6858000"/>
              <a:gd name="connsiteX129" fmla="*/ 5980106 w 6128435"/>
              <a:gd name="connsiteY129" fmla="*/ 4585087 h 6858000"/>
              <a:gd name="connsiteX130" fmla="*/ 5986918 w 6128435"/>
              <a:gd name="connsiteY130" fmla="*/ 4764836 h 6858000"/>
              <a:gd name="connsiteX131" fmla="*/ 6013516 w 6128435"/>
              <a:gd name="connsiteY131" fmla="*/ 4786619 h 6858000"/>
              <a:gd name="connsiteX132" fmla="*/ 6025404 w 6128435"/>
              <a:gd name="connsiteY132" fmla="*/ 4858148 h 6858000"/>
              <a:gd name="connsiteX133" fmla="*/ 6007749 w 6128435"/>
              <a:gd name="connsiteY133" fmla="*/ 4964715 h 6858000"/>
              <a:gd name="connsiteX134" fmla="*/ 6005269 w 6128435"/>
              <a:gd name="connsiteY134" fmla="*/ 5150567 h 6858000"/>
              <a:gd name="connsiteX135" fmla="*/ 6001127 w 6128435"/>
              <a:gd name="connsiteY135" fmla="*/ 5164609 h 6858000"/>
              <a:gd name="connsiteX136" fmla="*/ 5996647 w 6128435"/>
              <a:gd name="connsiteY136" fmla="*/ 5185640 h 6858000"/>
              <a:gd name="connsiteX137" fmla="*/ 5998514 w 6128435"/>
              <a:gd name="connsiteY137" fmla="*/ 5189673 h 6858000"/>
              <a:gd name="connsiteX138" fmla="*/ 5995970 w 6128435"/>
              <a:gd name="connsiteY138" fmla="*/ 5221547 h 6858000"/>
              <a:gd name="connsiteX139" fmla="*/ 5997218 w 6128435"/>
              <a:gd name="connsiteY139" fmla="*/ 5222031 h 6858000"/>
              <a:gd name="connsiteX140" fmla="*/ 6002116 w 6128435"/>
              <a:gd name="connsiteY140" fmla="*/ 5231223 h 6858000"/>
              <a:gd name="connsiteX141" fmla="*/ 6008541 w 6128435"/>
              <a:gd name="connsiteY141" fmla="*/ 5248680 h 6858000"/>
              <a:gd name="connsiteX142" fmla="*/ 6039260 w 6128435"/>
              <a:gd name="connsiteY142" fmla="*/ 5289518 h 6858000"/>
              <a:gd name="connsiteX143" fmla="*/ 6036748 w 6128435"/>
              <a:gd name="connsiteY143" fmla="*/ 5322752 h 6858000"/>
              <a:gd name="connsiteX144" fmla="*/ 6036943 w 6128435"/>
              <a:gd name="connsiteY144" fmla="*/ 5329480 h 6858000"/>
              <a:gd name="connsiteX145" fmla="*/ 6037236 w 6128435"/>
              <a:gd name="connsiteY145" fmla="*/ 5329634 h 6858000"/>
              <a:gd name="connsiteX146" fmla="*/ 6038019 w 6128435"/>
              <a:gd name="connsiteY146" fmla="*/ 5336764 h 6858000"/>
              <a:gd name="connsiteX147" fmla="*/ 6037298 w 6128435"/>
              <a:gd name="connsiteY147" fmla="*/ 5341753 h 6858000"/>
              <a:gd name="connsiteX148" fmla="*/ 6037677 w 6128435"/>
              <a:gd name="connsiteY148" fmla="*/ 5354807 h 6858000"/>
              <a:gd name="connsiteX149" fmla="*/ 6039728 w 6128435"/>
              <a:gd name="connsiteY149" fmla="*/ 5359416 h 6858000"/>
              <a:gd name="connsiteX150" fmla="*/ 6043311 w 6128435"/>
              <a:gd name="connsiteY150" fmla="*/ 5361407 h 6858000"/>
              <a:gd name="connsiteX151" fmla="*/ 6042954 w 6128435"/>
              <a:gd name="connsiteY151" fmla="*/ 5362576 h 6858000"/>
              <a:gd name="connsiteX152" fmla="*/ 6053435 w 6128435"/>
              <a:gd name="connsiteY152" fmla="*/ 5387547 h 6858000"/>
              <a:gd name="connsiteX153" fmla="*/ 6065933 w 6128435"/>
              <a:gd name="connsiteY153" fmla="*/ 5443002 h 6858000"/>
              <a:gd name="connsiteX154" fmla="*/ 6068640 w 6128435"/>
              <a:gd name="connsiteY154" fmla="*/ 5474503 h 6858000"/>
              <a:gd name="connsiteX155" fmla="*/ 6080922 w 6128435"/>
              <a:gd name="connsiteY155" fmla="*/ 5561070 h 6858000"/>
              <a:gd name="connsiteX156" fmla="*/ 6096949 w 6128435"/>
              <a:gd name="connsiteY156" fmla="*/ 5648179 h 6858000"/>
              <a:gd name="connsiteX157" fmla="*/ 6125703 w 6128435"/>
              <a:gd name="connsiteY157" fmla="*/ 5692894 h 6858000"/>
              <a:gd name="connsiteX158" fmla="*/ 6126670 w 6128435"/>
              <a:gd name="connsiteY158" fmla="*/ 5697882 h 6858000"/>
              <a:gd name="connsiteX159" fmla="*/ 6124061 w 6128435"/>
              <a:gd name="connsiteY159" fmla="*/ 5710294 h 6858000"/>
              <a:gd name="connsiteX160" fmla="*/ 6122213 w 6128435"/>
              <a:gd name="connsiteY160" fmla="*/ 5714762 h 6858000"/>
              <a:gd name="connsiteX161" fmla="*/ 6121353 w 6128435"/>
              <a:gd name="connsiteY161" fmla="*/ 5721725 h 6858000"/>
              <a:gd name="connsiteX162" fmla="*/ 6121607 w 6128435"/>
              <a:gd name="connsiteY162" fmla="*/ 5721959 h 6858000"/>
              <a:gd name="connsiteX163" fmla="*/ 6120262 w 6128435"/>
              <a:gd name="connsiteY163" fmla="*/ 5728358 h 6858000"/>
              <a:gd name="connsiteX164" fmla="*/ 6110194 w 6128435"/>
              <a:gd name="connsiteY164" fmla="*/ 5758853 h 6858000"/>
              <a:gd name="connsiteX165" fmla="*/ 6127519 w 6128435"/>
              <a:gd name="connsiteY165" fmla="*/ 5865775 h 6858000"/>
              <a:gd name="connsiteX166" fmla="*/ 6128435 w 6128435"/>
              <a:gd name="connsiteY166" fmla="*/ 5870164 h 6858000"/>
              <a:gd name="connsiteX167" fmla="*/ 6119217 w 6128435"/>
              <a:gd name="connsiteY167" fmla="*/ 5888542 h 6858000"/>
              <a:gd name="connsiteX168" fmla="*/ 6115966 w 6128435"/>
              <a:gd name="connsiteY168" fmla="*/ 5898387 h 6858000"/>
              <a:gd name="connsiteX169" fmla="*/ 6111924 w 6128435"/>
              <a:gd name="connsiteY169" fmla="*/ 5900444 h 6858000"/>
              <a:gd name="connsiteX170" fmla="*/ 6108716 w 6128435"/>
              <a:gd name="connsiteY170" fmla="*/ 5915345 h 6858000"/>
              <a:gd name="connsiteX171" fmla="*/ 6109524 w 6128435"/>
              <a:gd name="connsiteY171" fmla="*/ 5917328 h 6858000"/>
              <a:gd name="connsiteX172" fmla="*/ 6102493 w 6128435"/>
              <a:gd name="connsiteY172" fmla="*/ 5928602 h 6858000"/>
              <a:gd name="connsiteX173" fmla="*/ 6056863 w 6128435"/>
              <a:gd name="connsiteY173" fmla="*/ 6000643 h 6858000"/>
              <a:gd name="connsiteX174" fmla="*/ 6045436 w 6128435"/>
              <a:gd name="connsiteY174" fmla="*/ 6124480 h 6858000"/>
              <a:gd name="connsiteX175" fmla="*/ 6030489 w 6128435"/>
              <a:gd name="connsiteY175" fmla="*/ 6317666 h 6858000"/>
              <a:gd name="connsiteX176" fmla="*/ 6007492 w 6128435"/>
              <a:gd name="connsiteY176" fmla="*/ 6440818 h 6858000"/>
              <a:gd name="connsiteX177" fmla="*/ 6009467 w 6128435"/>
              <a:gd name="connsiteY177" fmla="*/ 6487076 h 6858000"/>
              <a:gd name="connsiteX178" fmla="*/ 5995064 w 6128435"/>
              <a:gd name="connsiteY178" fmla="*/ 6540791 h 6858000"/>
              <a:gd name="connsiteX179" fmla="*/ 5996309 w 6128435"/>
              <a:gd name="connsiteY179" fmla="*/ 6543961 h 6858000"/>
              <a:gd name="connsiteX180" fmla="*/ 5996048 w 6128435"/>
              <a:gd name="connsiteY180" fmla="*/ 6555444 h 6858000"/>
              <a:gd name="connsiteX181" fmla="*/ 6002524 w 6128435"/>
              <a:gd name="connsiteY181" fmla="*/ 6560188 h 6858000"/>
              <a:gd name="connsiteX182" fmla="*/ 6006823 w 6128435"/>
              <a:gd name="connsiteY182" fmla="*/ 6578546 h 6858000"/>
              <a:gd name="connsiteX183" fmla="*/ 6004510 w 6128435"/>
              <a:gd name="connsiteY183" fmla="*/ 6599256 h 6858000"/>
              <a:gd name="connsiteX184" fmla="*/ 5986207 w 6128435"/>
              <a:gd name="connsiteY184" fmla="*/ 6695855 h 6858000"/>
              <a:gd name="connsiteX185" fmla="*/ 5979428 w 6128435"/>
              <a:gd name="connsiteY185" fmla="*/ 6754678 h 6858000"/>
              <a:gd name="connsiteX186" fmla="*/ 5983398 w 6128435"/>
              <a:gd name="connsiteY186" fmla="*/ 6778641 h 6858000"/>
              <a:gd name="connsiteX187" fmla="*/ 5984543 w 6128435"/>
              <a:gd name="connsiteY187" fmla="*/ 6811016 h 6858000"/>
              <a:gd name="connsiteX188" fmla="*/ 5981802 w 6128435"/>
              <a:gd name="connsiteY188" fmla="*/ 6838578 h 6858000"/>
              <a:gd name="connsiteX189" fmla="*/ 5979671 w 6128435"/>
              <a:gd name="connsiteY189" fmla="*/ 6858000 h 6858000"/>
              <a:gd name="connsiteX190" fmla="*/ 0 w 6128435"/>
              <a:gd name="connsiteY190" fmla="*/ 685800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36924 w 6128435"/>
              <a:gd name="connsiteY119" fmla="*/ 4353034 h 6858000"/>
              <a:gd name="connsiteX120" fmla="*/ 5946705 w 6128435"/>
              <a:gd name="connsiteY120" fmla="*/ 4428051 h 6858000"/>
              <a:gd name="connsiteX121" fmla="*/ 5949261 w 6128435"/>
              <a:gd name="connsiteY121" fmla="*/ 4449185 h 6858000"/>
              <a:gd name="connsiteX122" fmla="*/ 5957504 w 6128435"/>
              <a:gd name="connsiteY122" fmla="*/ 4465911 h 6858000"/>
              <a:gd name="connsiteX123" fmla="*/ 5964689 w 6128435"/>
              <a:gd name="connsiteY123" fmla="*/ 4468532 h 6858000"/>
              <a:gd name="connsiteX124" fmla="*/ 5967062 w 6128435"/>
              <a:gd name="connsiteY124" fmla="*/ 4479923 h 6858000"/>
              <a:gd name="connsiteX125" fmla="*/ 5968960 w 6128435"/>
              <a:gd name="connsiteY125" fmla="*/ 4482655 h 6858000"/>
              <a:gd name="connsiteX126" fmla="*/ 5978567 w 6128435"/>
              <a:gd name="connsiteY126" fmla="*/ 4498605 h 6858000"/>
              <a:gd name="connsiteX127" fmla="*/ 5967676 w 6128435"/>
              <a:gd name="connsiteY127" fmla="*/ 4540140 h 6858000"/>
              <a:gd name="connsiteX128" fmla="*/ 5980106 w 6128435"/>
              <a:gd name="connsiteY128" fmla="*/ 4585087 h 6858000"/>
              <a:gd name="connsiteX129" fmla="*/ 5986918 w 6128435"/>
              <a:gd name="connsiteY129" fmla="*/ 4764836 h 6858000"/>
              <a:gd name="connsiteX130" fmla="*/ 6013516 w 6128435"/>
              <a:gd name="connsiteY130" fmla="*/ 4786619 h 6858000"/>
              <a:gd name="connsiteX131" fmla="*/ 6025404 w 6128435"/>
              <a:gd name="connsiteY131" fmla="*/ 4858148 h 6858000"/>
              <a:gd name="connsiteX132" fmla="*/ 6007749 w 6128435"/>
              <a:gd name="connsiteY132" fmla="*/ 4964715 h 6858000"/>
              <a:gd name="connsiteX133" fmla="*/ 6005269 w 6128435"/>
              <a:gd name="connsiteY133" fmla="*/ 5150567 h 6858000"/>
              <a:gd name="connsiteX134" fmla="*/ 6001127 w 6128435"/>
              <a:gd name="connsiteY134" fmla="*/ 5164609 h 6858000"/>
              <a:gd name="connsiteX135" fmla="*/ 5996647 w 6128435"/>
              <a:gd name="connsiteY135" fmla="*/ 5185640 h 6858000"/>
              <a:gd name="connsiteX136" fmla="*/ 5998514 w 6128435"/>
              <a:gd name="connsiteY136" fmla="*/ 5189673 h 6858000"/>
              <a:gd name="connsiteX137" fmla="*/ 5995970 w 6128435"/>
              <a:gd name="connsiteY137" fmla="*/ 5221547 h 6858000"/>
              <a:gd name="connsiteX138" fmla="*/ 5997218 w 6128435"/>
              <a:gd name="connsiteY138" fmla="*/ 5222031 h 6858000"/>
              <a:gd name="connsiteX139" fmla="*/ 6002116 w 6128435"/>
              <a:gd name="connsiteY139" fmla="*/ 5231223 h 6858000"/>
              <a:gd name="connsiteX140" fmla="*/ 6008541 w 6128435"/>
              <a:gd name="connsiteY140" fmla="*/ 5248680 h 6858000"/>
              <a:gd name="connsiteX141" fmla="*/ 6039260 w 6128435"/>
              <a:gd name="connsiteY141" fmla="*/ 5289518 h 6858000"/>
              <a:gd name="connsiteX142" fmla="*/ 6036748 w 6128435"/>
              <a:gd name="connsiteY142" fmla="*/ 5322752 h 6858000"/>
              <a:gd name="connsiteX143" fmla="*/ 6036943 w 6128435"/>
              <a:gd name="connsiteY143" fmla="*/ 5329480 h 6858000"/>
              <a:gd name="connsiteX144" fmla="*/ 6037236 w 6128435"/>
              <a:gd name="connsiteY144" fmla="*/ 5329634 h 6858000"/>
              <a:gd name="connsiteX145" fmla="*/ 6038019 w 6128435"/>
              <a:gd name="connsiteY145" fmla="*/ 5336764 h 6858000"/>
              <a:gd name="connsiteX146" fmla="*/ 6037298 w 6128435"/>
              <a:gd name="connsiteY146" fmla="*/ 5341753 h 6858000"/>
              <a:gd name="connsiteX147" fmla="*/ 6037677 w 6128435"/>
              <a:gd name="connsiteY147" fmla="*/ 5354807 h 6858000"/>
              <a:gd name="connsiteX148" fmla="*/ 6039728 w 6128435"/>
              <a:gd name="connsiteY148" fmla="*/ 5359416 h 6858000"/>
              <a:gd name="connsiteX149" fmla="*/ 6043311 w 6128435"/>
              <a:gd name="connsiteY149" fmla="*/ 5361407 h 6858000"/>
              <a:gd name="connsiteX150" fmla="*/ 6042954 w 6128435"/>
              <a:gd name="connsiteY150" fmla="*/ 5362576 h 6858000"/>
              <a:gd name="connsiteX151" fmla="*/ 6053435 w 6128435"/>
              <a:gd name="connsiteY151" fmla="*/ 5387547 h 6858000"/>
              <a:gd name="connsiteX152" fmla="*/ 6065933 w 6128435"/>
              <a:gd name="connsiteY152" fmla="*/ 5443002 h 6858000"/>
              <a:gd name="connsiteX153" fmla="*/ 6068640 w 6128435"/>
              <a:gd name="connsiteY153" fmla="*/ 5474503 h 6858000"/>
              <a:gd name="connsiteX154" fmla="*/ 6080922 w 6128435"/>
              <a:gd name="connsiteY154" fmla="*/ 5561070 h 6858000"/>
              <a:gd name="connsiteX155" fmla="*/ 6096949 w 6128435"/>
              <a:gd name="connsiteY155" fmla="*/ 5648179 h 6858000"/>
              <a:gd name="connsiteX156" fmla="*/ 6125703 w 6128435"/>
              <a:gd name="connsiteY156" fmla="*/ 5692894 h 6858000"/>
              <a:gd name="connsiteX157" fmla="*/ 6126670 w 6128435"/>
              <a:gd name="connsiteY157" fmla="*/ 5697882 h 6858000"/>
              <a:gd name="connsiteX158" fmla="*/ 6124061 w 6128435"/>
              <a:gd name="connsiteY158" fmla="*/ 5710294 h 6858000"/>
              <a:gd name="connsiteX159" fmla="*/ 6122213 w 6128435"/>
              <a:gd name="connsiteY159" fmla="*/ 5714762 h 6858000"/>
              <a:gd name="connsiteX160" fmla="*/ 6121353 w 6128435"/>
              <a:gd name="connsiteY160" fmla="*/ 5721725 h 6858000"/>
              <a:gd name="connsiteX161" fmla="*/ 6121607 w 6128435"/>
              <a:gd name="connsiteY161" fmla="*/ 5721959 h 6858000"/>
              <a:gd name="connsiteX162" fmla="*/ 6120262 w 6128435"/>
              <a:gd name="connsiteY162" fmla="*/ 5728358 h 6858000"/>
              <a:gd name="connsiteX163" fmla="*/ 6110194 w 6128435"/>
              <a:gd name="connsiteY163" fmla="*/ 5758853 h 6858000"/>
              <a:gd name="connsiteX164" fmla="*/ 6127519 w 6128435"/>
              <a:gd name="connsiteY164" fmla="*/ 5865775 h 6858000"/>
              <a:gd name="connsiteX165" fmla="*/ 6128435 w 6128435"/>
              <a:gd name="connsiteY165" fmla="*/ 5870164 h 6858000"/>
              <a:gd name="connsiteX166" fmla="*/ 6119217 w 6128435"/>
              <a:gd name="connsiteY166" fmla="*/ 5888542 h 6858000"/>
              <a:gd name="connsiteX167" fmla="*/ 6115966 w 6128435"/>
              <a:gd name="connsiteY167" fmla="*/ 5898387 h 6858000"/>
              <a:gd name="connsiteX168" fmla="*/ 6111924 w 6128435"/>
              <a:gd name="connsiteY168" fmla="*/ 5900444 h 6858000"/>
              <a:gd name="connsiteX169" fmla="*/ 6108716 w 6128435"/>
              <a:gd name="connsiteY169" fmla="*/ 5915345 h 6858000"/>
              <a:gd name="connsiteX170" fmla="*/ 6109524 w 6128435"/>
              <a:gd name="connsiteY170" fmla="*/ 5917328 h 6858000"/>
              <a:gd name="connsiteX171" fmla="*/ 6102493 w 6128435"/>
              <a:gd name="connsiteY171" fmla="*/ 5928602 h 6858000"/>
              <a:gd name="connsiteX172" fmla="*/ 6056863 w 6128435"/>
              <a:gd name="connsiteY172" fmla="*/ 6000643 h 6858000"/>
              <a:gd name="connsiteX173" fmla="*/ 6045436 w 6128435"/>
              <a:gd name="connsiteY173" fmla="*/ 6124480 h 6858000"/>
              <a:gd name="connsiteX174" fmla="*/ 6030489 w 6128435"/>
              <a:gd name="connsiteY174" fmla="*/ 6317666 h 6858000"/>
              <a:gd name="connsiteX175" fmla="*/ 6007492 w 6128435"/>
              <a:gd name="connsiteY175" fmla="*/ 6440818 h 6858000"/>
              <a:gd name="connsiteX176" fmla="*/ 6009467 w 6128435"/>
              <a:gd name="connsiteY176" fmla="*/ 6487076 h 6858000"/>
              <a:gd name="connsiteX177" fmla="*/ 5995064 w 6128435"/>
              <a:gd name="connsiteY177" fmla="*/ 6540791 h 6858000"/>
              <a:gd name="connsiteX178" fmla="*/ 5996309 w 6128435"/>
              <a:gd name="connsiteY178" fmla="*/ 6543961 h 6858000"/>
              <a:gd name="connsiteX179" fmla="*/ 5996048 w 6128435"/>
              <a:gd name="connsiteY179" fmla="*/ 6555444 h 6858000"/>
              <a:gd name="connsiteX180" fmla="*/ 6002524 w 6128435"/>
              <a:gd name="connsiteY180" fmla="*/ 6560188 h 6858000"/>
              <a:gd name="connsiteX181" fmla="*/ 6006823 w 6128435"/>
              <a:gd name="connsiteY181" fmla="*/ 6578546 h 6858000"/>
              <a:gd name="connsiteX182" fmla="*/ 6004510 w 6128435"/>
              <a:gd name="connsiteY182" fmla="*/ 6599256 h 6858000"/>
              <a:gd name="connsiteX183" fmla="*/ 5986207 w 6128435"/>
              <a:gd name="connsiteY183" fmla="*/ 6695855 h 6858000"/>
              <a:gd name="connsiteX184" fmla="*/ 5979428 w 6128435"/>
              <a:gd name="connsiteY184" fmla="*/ 6754678 h 6858000"/>
              <a:gd name="connsiteX185" fmla="*/ 5983398 w 6128435"/>
              <a:gd name="connsiteY185" fmla="*/ 6778641 h 6858000"/>
              <a:gd name="connsiteX186" fmla="*/ 5984543 w 6128435"/>
              <a:gd name="connsiteY186" fmla="*/ 6811016 h 6858000"/>
              <a:gd name="connsiteX187" fmla="*/ 5981802 w 6128435"/>
              <a:gd name="connsiteY187" fmla="*/ 6838578 h 6858000"/>
              <a:gd name="connsiteX188" fmla="*/ 5979671 w 6128435"/>
              <a:gd name="connsiteY188" fmla="*/ 6858000 h 6858000"/>
              <a:gd name="connsiteX189" fmla="*/ 0 w 6128435"/>
              <a:gd name="connsiteY189" fmla="*/ 6858000 h 6858000"/>
              <a:gd name="connsiteX190" fmla="*/ 0 w 6128435"/>
              <a:gd name="connsiteY19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46705 w 6128435"/>
              <a:gd name="connsiteY119" fmla="*/ 4428051 h 6858000"/>
              <a:gd name="connsiteX120" fmla="*/ 5949261 w 6128435"/>
              <a:gd name="connsiteY120" fmla="*/ 4449185 h 6858000"/>
              <a:gd name="connsiteX121" fmla="*/ 5957504 w 6128435"/>
              <a:gd name="connsiteY121" fmla="*/ 4465911 h 6858000"/>
              <a:gd name="connsiteX122" fmla="*/ 5964689 w 6128435"/>
              <a:gd name="connsiteY122" fmla="*/ 4468532 h 6858000"/>
              <a:gd name="connsiteX123" fmla="*/ 5967062 w 6128435"/>
              <a:gd name="connsiteY123" fmla="*/ 4479923 h 6858000"/>
              <a:gd name="connsiteX124" fmla="*/ 5968960 w 6128435"/>
              <a:gd name="connsiteY124" fmla="*/ 4482655 h 6858000"/>
              <a:gd name="connsiteX125" fmla="*/ 5978567 w 6128435"/>
              <a:gd name="connsiteY125" fmla="*/ 4498605 h 6858000"/>
              <a:gd name="connsiteX126" fmla="*/ 5967676 w 6128435"/>
              <a:gd name="connsiteY126" fmla="*/ 4540140 h 6858000"/>
              <a:gd name="connsiteX127" fmla="*/ 5980106 w 6128435"/>
              <a:gd name="connsiteY127" fmla="*/ 4585087 h 6858000"/>
              <a:gd name="connsiteX128" fmla="*/ 5986918 w 6128435"/>
              <a:gd name="connsiteY128" fmla="*/ 4764836 h 6858000"/>
              <a:gd name="connsiteX129" fmla="*/ 6013516 w 6128435"/>
              <a:gd name="connsiteY129" fmla="*/ 4786619 h 6858000"/>
              <a:gd name="connsiteX130" fmla="*/ 6025404 w 6128435"/>
              <a:gd name="connsiteY130" fmla="*/ 4858148 h 6858000"/>
              <a:gd name="connsiteX131" fmla="*/ 6007749 w 6128435"/>
              <a:gd name="connsiteY131" fmla="*/ 4964715 h 6858000"/>
              <a:gd name="connsiteX132" fmla="*/ 6005269 w 6128435"/>
              <a:gd name="connsiteY132" fmla="*/ 5150567 h 6858000"/>
              <a:gd name="connsiteX133" fmla="*/ 6001127 w 6128435"/>
              <a:gd name="connsiteY133" fmla="*/ 5164609 h 6858000"/>
              <a:gd name="connsiteX134" fmla="*/ 5996647 w 6128435"/>
              <a:gd name="connsiteY134" fmla="*/ 5185640 h 6858000"/>
              <a:gd name="connsiteX135" fmla="*/ 5998514 w 6128435"/>
              <a:gd name="connsiteY135" fmla="*/ 5189673 h 6858000"/>
              <a:gd name="connsiteX136" fmla="*/ 5995970 w 6128435"/>
              <a:gd name="connsiteY136" fmla="*/ 5221547 h 6858000"/>
              <a:gd name="connsiteX137" fmla="*/ 5997218 w 6128435"/>
              <a:gd name="connsiteY137" fmla="*/ 5222031 h 6858000"/>
              <a:gd name="connsiteX138" fmla="*/ 6002116 w 6128435"/>
              <a:gd name="connsiteY138" fmla="*/ 5231223 h 6858000"/>
              <a:gd name="connsiteX139" fmla="*/ 6008541 w 6128435"/>
              <a:gd name="connsiteY139" fmla="*/ 5248680 h 6858000"/>
              <a:gd name="connsiteX140" fmla="*/ 6039260 w 6128435"/>
              <a:gd name="connsiteY140" fmla="*/ 5289518 h 6858000"/>
              <a:gd name="connsiteX141" fmla="*/ 6036748 w 6128435"/>
              <a:gd name="connsiteY141" fmla="*/ 5322752 h 6858000"/>
              <a:gd name="connsiteX142" fmla="*/ 6036943 w 6128435"/>
              <a:gd name="connsiteY142" fmla="*/ 5329480 h 6858000"/>
              <a:gd name="connsiteX143" fmla="*/ 6037236 w 6128435"/>
              <a:gd name="connsiteY143" fmla="*/ 5329634 h 6858000"/>
              <a:gd name="connsiteX144" fmla="*/ 6038019 w 6128435"/>
              <a:gd name="connsiteY144" fmla="*/ 5336764 h 6858000"/>
              <a:gd name="connsiteX145" fmla="*/ 6037298 w 6128435"/>
              <a:gd name="connsiteY145" fmla="*/ 5341753 h 6858000"/>
              <a:gd name="connsiteX146" fmla="*/ 6037677 w 6128435"/>
              <a:gd name="connsiteY146" fmla="*/ 5354807 h 6858000"/>
              <a:gd name="connsiteX147" fmla="*/ 6039728 w 6128435"/>
              <a:gd name="connsiteY147" fmla="*/ 5359416 h 6858000"/>
              <a:gd name="connsiteX148" fmla="*/ 6043311 w 6128435"/>
              <a:gd name="connsiteY148" fmla="*/ 5361407 h 6858000"/>
              <a:gd name="connsiteX149" fmla="*/ 6042954 w 6128435"/>
              <a:gd name="connsiteY149" fmla="*/ 5362576 h 6858000"/>
              <a:gd name="connsiteX150" fmla="*/ 6053435 w 6128435"/>
              <a:gd name="connsiteY150" fmla="*/ 5387547 h 6858000"/>
              <a:gd name="connsiteX151" fmla="*/ 6065933 w 6128435"/>
              <a:gd name="connsiteY151" fmla="*/ 5443002 h 6858000"/>
              <a:gd name="connsiteX152" fmla="*/ 6068640 w 6128435"/>
              <a:gd name="connsiteY152" fmla="*/ 5474503 h 6858000"/>
              <a:gd name="connsiteX153" fmla="*/ 6080922 w 6128435"/>
              <a:gd name="connsiteY153" fmla="*/ 5561070 h 6858000"/>
              <a:gd name="connsiteX154" fmla="*/ 6096949 w 6128435"/>
              <a:gd name="connsiteY154" fmla="*/ 5648179 h 6858000"/>
              <a:gd name="connsiteX155" fmla="*/ 6125703 w 6128435"/>
              <a:gd name="connsiteY155" fmla="*/ 5692894 h 6858000"/>
              <a:gd name="connsiteX156" fmla="*/ 6126670 w 6128435"/>
              <a:gd name="connsiteY156" fmla="*/ 5697882 h 6858000"/>
              <a:gd name="connsiteX157" fmla="*/ 6124061 w 6128435"/>
              <a:gd name="connsiteY157" fmla="*/ 5710294 h 6858000"/>
              <a:gd name="connsiteX158" fmla="*/ 6122213 w 6128435"/>
              <a:gd name="connsiteY158" fmla="*/ 5714762 h 6858000"/>
              <a:gd name="connsiteX159" fmla="*/ 6121353 w 6128435"/>
              <a:gd name="connsiteY159" fmla="*/ 5721725 h 6858000"/>
              <a:gd name="connsiteX160" fmla="*/ 6121607 w 6128435"/>
              <a:gd name="connsiteY160" fmla="*/ 5721959 h 6858000"/>
              <a:gd name="connsiteX161" fmla="*/ 6120262 w 6128435"/>
              <a:gd name="connsiteY161" fmla="*/ 5728358 h 6858000"/>
              <a:gd name="connsiteX162" fmla="*/ 6110194 w 6128435"/>
              <a:gd name="connsiteY162" fmla="*/ 5758853 h 6858000"/>
              <a:gd name="connsiteX163" fmla="*/ 6127519 w 6128435"/>
              <a:gd name="connsiteY163" fmla="*/ 5865775 h 6858000"/>
              <a:gd name="connsiteX164" fmla="*/ 6128435 w 6128435"/>
              <a:gd name="connsiteY164" fmla="*/ 5870164 h 6858000"/>
              <a:gd name="connsiteX165" fmla="*/ 6119217 w 6128435"/>
              <a:gd name="connsiteY165" fmla="*/ 5888542 h 6858000"/>
              <a:gd name="connsiteX166" fmla="*/ 6115966 w 6128435"/>
              <a:gd name="connsiteY166" fmla="*/ 5898387 h 6858000"/>
              <a:gd name="connsiteX167" fmla="*/ 6111924 w 6128435"/>
              <a:gd name="connsiteY167" fmla="*/ 5900444 h 6858000"/>
              <a:gd name="connsiteX168" fmla="*/ 6108716 w 6128435"/>
              <a:gd name="connsiteY168" fmla="*/ 5915345 h 6858000"/>
              <a:gd name="connsiteX169" fmla="*/ 6109524 w 6128435"/>
              <a:gd name="connsiteY169" fmla="*/ 5917328 h 6858000"/>
              <a:gd name="connsiteX170" fmla="*/ 6102493 w 6128435"/>
              <a:gd name="connsiteY170" fmla="*/ 5928602 h 6858000"/>
              <a:gd name="connsiteX171" fmla="*/ 6056863 w 6128435"/>
              <a:gd name="connsiteY171" fmla="*/ 6000643 h 6858000"/>
              <a:gd name="connsiteX172" fmla="*/ 6045436 w 6128435"/>
              <a:gd name="connsiteY172" fmla="*/ 6124480 h 6858000"/>
              <a:gd name="connsiteX173" fmla="*/ 6030489 w 6128435"/>
              <a:gd name="connsiteY173" fmla="*/ 6317666 h 6858000"/>
              <a:gd name="connsiteX174" fmla="*/ 6007492 w 6128435"/>
              <a:gd name="connsiteY174" fmla="*/ 6440818 h 6858000"/>
              <a:gd name="connsiteX175" fmla="*/ 6009467 w 6128435"/>
              <a:gd name="connsiteY175" fmla="*/ 6487076 h 6858000"/>
              <a:gd name="connsiteX176" fmla="*/ 5995064 w 6128435"/>
              <a:gd name="connsiteY176" fmla="*/ 6540791 h 6858000"/>
              <a:gd name="connsiteX177" fmla="*/ 5996309 w 6128435"/>
              <a:gd name="connsiteY177" fmla="*/ 6543961 h 6858000"/>
              <a:gd name="connsiteX178" fmla="*/ 5996048 w 6128435"/>
              <a:gd name="connsiteY178" fmla="*/ 6555444 h 6858000"/>
              <a:gd name="connsiteX179" fmla="*/ 6002524 w 6128435"/>
              <a:gd name="connsiteY179" fmla="*/ 6560188 h 6858000"/>
              <a:gd name="connsiteX180" fmla="*/ 6006823 w 6128435"/>
              <a:gd name="connsiteY180" fmla="*/ 6578546 h 6858000"/>
              <a:gd name="connsiteX181" fmla="*/ 6004510 w 6128435"/>
              <a:gd name="connsiteY181" fmla="*/ 6599256 h 6858000"/>
              <a:gd name="connsiteX182" fmla="*/ 5986207 w 6128435"/>
              <a:gd name="connsiteY182" fmla="*/ 6695855 h 6858000"/>
              <a:gd name="connsiteX183" fmla="*/ 5979428 w 6128435"/>
              <a:gd name="connsiteY183" fmla="*/ 6754678 h 6858000"/>
              <a:gd name="connsiteX184" fmla="*/ 5983398 w 6128435"/>
              <a:gd name="connsiteY184" fmla="*/ 6778641 h 6858000"/>
              <a:gd name="connsiteX185" fmla="*/ 5984543 w 6128435"/>
              <a:gd name="connsiteY185" fmla="*/ 6811016 h 6858000"/>
              <a:gd name="connsiteX186" fmla="*/ 5981802 w 6128435"/>
              <a:gd name="connsiteY186" fmla="*/ 6838578 h 6858000"/>
              <a:gd name="connsiteX187" fmla="*/ 5979671 w 6128435"/>
              <a:gd name="connsiteY187" fmla="*/ 6858000 h 6858000"/>
              <a:gd name="connsiteX188" fmla="*/ 0 w 6128435"/>
              <a:gd name="connsiteY188" fmla="*/ 6858000 h 6858000"/>
              <a:gd name="connsiteX189" fmla="*/ 0 w 6128435"/>
              <a:gd name="connsiteY18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17114 w 6128435"/>
              <a:gd name="connsiteY112" fmla="*/ 4213096 h 6858000"/>
              <a:gd name="connsiteX113" fmla="*/ 5921153 w 6128435"/>
              <a:gd name="connsiteY113" fmla="*/ 4236222 h 6858000"/>
              <a:gd name="connsiteX114" fmla="*/ 5924233 w 6128435"/>
              <a:gd name="connsiteY114" fmla="*/ 4242060 h 6858000"/>
              <a:gd name="connsiteX115" fmla="*/ 5923742 w 6128435"/>
              <a:gd name="connsiteY115" fmla="*/ 4265435 h 6858000"/>
              <a:gd name="connsiteX116" fmla="*/ 5928910 w 6128435"/>
              <a:gd name="connsiteY116" fmla="*/ 4300973 h 6858000"/>
              <a:gd name="connsiteX117" fmla="*/ 5939320 w 6128435"/>
              <a:gd name="connsiteY117" fmla="*/ 4340435 h 6858000"/>
              <a:gd name="connsiteX118" fmla="*/ 5946705 w 6128435"/>
              <a:gd name="connsiteY118" fmla="*/ 4428051 h 6858000"/>
              <a:gd name="connsiteX119" fmla="*/ 5949261 w 6128435"/>
              <a:gd name="connsiteY119" fmla="*/ 4449185 h 6858000"/>
              <a:gd name="connsiteX120" fmla="*/ 5957504 w 6128435"/>
              <a:gd name="connsiteY120" fmla="*/ 4465911 h 6858000"/>
              <a:gd name="connsiteX121" fmla="*/ 5964689 w 6128435"/>
              <a:gd name="connsiteY121" fmla="*/ 4468532 h 6858000"/>
              <a:gd name="connsiteX122" fmla="*/ 5967062 w 6128435"/>
              <a:gd name="connsiteY122" fmla="*/ 4479923 h 6858000"/>
              <a:gd name="connsiteX123" fmla="*/ 5968960 w 6128435"/>
              <a:gd name="connsiteY123" fmla="*/ 4482655 h 6858000"/>
              <a:gd name="connsiteX124" fmla="*/ 5978567 w 6128435"/>
              <a:gd name="connsiteY124" fmla="*/ 4498605 h 6858000"/>
              <a:gd name="connsiteX125" fmla="*/ 5967676 w 6128435"/>
              <a:gd name="connsiteY125" fmla="*/ 4540140 h 6858000"/>
              <a:gd name="connsiteX126" fmla="*/ 5980106 w 6128435"/>
              <a:gd name="connsiteY126" fmla="*/ 4585087 h 6858000"/>
              <a:gd name="connsiteX127" fmla="*/ 5986918 w 6128435"/>
              <a:gd name="connsiteY127" fmla="*/ 4764836 h 6858000"/>
              <a:gd name="connsiteX128" fmla="*/ 6013516 w 6128435"/>
              <a:gd name="connsiteY128" fmla="*/ 4786619 h 6858000"/>
              <a:gd name="connsiteX129" fmla="*/ 6025404 w 6128435"/>
              <a:gd name="connsiteY129" fmla="*/ 4858148 h 6858000"/>
              <a:gd name="connsiteX130" fmla="*/ 6007749 w 6128435"/>
              <a:gd name="connsiteY130" fmla="*/ 4964715 h 6858000"/>
              <a:gd name="connsiteX131" fmla="*/ 6005269 w 6128435"/>
              <a:gd name="connsiteY131" fmla="*/ 5150567 h 6858000"/>
              <a:gd name="connsiteX132" fmla="*/ 6001127 w 6128435"/>
              <a:gd name="connsiteY132" fmla="*/ 5164609 h 6858000"/>
              <a:gd name="connsiteX133" fmla="*/ 5996647 w 6128435"/>
              <a:gd name="connsiteY133" fmla="*/ 5185640 h 6858000"/>
              <a:gd name="connsiteX134" fmla="*/ 5998514 w 6128435"/>
              <a:gd name="connsiteY134" fmla="*/ 5189673 h 6858000"/>
              <a:gd name="connsiteX135" fmla="*/ 5995970 w 6128435"/>
              <a:gd name="connsiteY135" fmla="*/ 5221547 h 6858000"/>
              <a:gd name="connsiteX136" fmla="*/ 5997218 w 6128435"/>
              <a:gd name="connsiteY136" fmla="*/ 5222031 h 6858000"/>
              <a:gd name="connsiteX137" fmla="*/ 6002116 w 6128435"/>
              <a:gd name="connsiteY137" fmla="*/ 5231223 h 6858000"/>
              <a:gd name="connsiteX138" fmla="*/ 6008541 w 6128435"/>
              <a:gd name="connsiteY138" fmla="*/ 5248680 h 6858000"/>
              <a:gd name="connsiteX139" fmla="*/ 6039260 w 6128435"/>
              <a:gd name="connsiteY139" fmla="*/ 5289518 h 6858000"/>
              <a:gd name="connsiteX140" fmla="*/ 6036748 w 6128435"/>
              <a:gd name="connsiteY140" fmla="*/ 5322752 h 6858000"/>
              <a:gd name="connsiteX141" fmla="*/ 6036943 w 6128435"/>
              <a:gd name="connsiteY141" fmla="*/ 5329480 h 6858000"/>
              <a:gd name="connsiteX142" fmla="*/ 6037236 w 6128435"/>
              <a:gd name="connsiteY142" fmla="*/ 5329634 h 6858000"/>
              <a:gd name="connsiteX143" fmla="*/ 6038019 w 6128435"/>
              <a:gd name="connsiteY143" fmla="*/ 5336764 h 6858000"/>
              <a:gd name="connsiteX144" fmla="*/ 6037298 w 6128435"/>
              <a:gd name="connsiteY144" fmla="*/ 5341753 h 6858000"/>
              <a:gd name="connsiteX145" fmla="*/ 6037677 w 6128435"/>
              <a:gd name="connsiteY145" fmla="*/ 5354807 h 6858000"/>
              <a:gd name="connsiteX146" fmla="*/ 6039728 w 6128435"/>
              <a:gd name="connsiteY146" fmla="*/ 5359416 h 6858000"/>
              <a:gd name="connsiteX147" fmla="*/ 6043311 w 6128435"/>
              <a:gd name="connsiteY147" fmla="*/ 5361407 h 6858000"/>
              <a:gd name="connsiteX148" fmla="*/ 6042954 w 6128435"/>
              <a:gd name="connsiteY148" fmla="*/ 5362576 h 6858000"/>
              <a:gd name="connsiteX149" fmla="*/ 6053435 w 6128435"/>
              <a:gd name="connsiteY149" fmla="*/ 5387547 h 6858000"/>
              <a:gd name="connsiteX150" fmla="*/ 6065933 w 6128435"/>
              <a:gd name="connsiteY150" fmla="*/ 5443002 h 6858000"/>
              <a:gd name="connsiteX151" fmla="*/ 6068640 w 6128435"/>
              <a:gd name="connsiteY151" fmla="*/ 5474503 h 6858000"/>
              <a:gd name="connsiteX152" fmla="*/ 6080922 w 6128435"/>
              <a:gd name="connsiteY152" fmla="*/ 5561070 h 6858000"/>
              <a:gd name="connsiteX153" fmla="*/ 6096949 w 6128435"/>
              <a:gd name="connsiteY153" fmla="*/ 5648179 h 6858000"/>
              <a:gd name="connsiteX154" fmla="*/ 6125703 w 6128435"/>
              <a:gd name="connsiteY154" fmla="*/ 5692894 h 6858000"/>
              <a:gd name="connsiteX155" fmla="*/ 6126670 w 6128435"/>
              <a:gd name="connsiteY155" fmla="*/ 5697882 h 6858000"/>
              <a:gd name="connsiteX156" fmla="*/ 6124061 w 6128435"/>
              <a:gd name="connsiteY156" fmla="*/ 5710294 h 6858000"/>
              <a:gd name="connsiteX157" fmla="*/ 6122213 w 6128435"/>
              <a:gd name="connsiteY157" fmla="*/ 5714762 h 6858000"/>
              <a:gd name="connsiteX158" fmla="*/ 6121353 w 6128435"/>
              <a:gd name="connsiteY158" fmla="*/ 5721725 h 6858000"/>
              <a:gd name="connsiteX159" fmla="*/ 6121607 w 6128435"/>
              <a:gd name="connsiteY159" fmla="*/ 5721959 h 6858000"/>
              <a:gd name="connsiteX160" fmla="*/ 6120262 w 6128435"/>
              <a:gd name="connsiteY160" fmla="*/ 5728358 h 6858000"/>
              <a:gd name="connsiteX161" fmla="*/ 6110194 w 6128435"/>
              <a:gd name="connsiteY161" fmla="*/ 5758853 h 6858000"/>
              <a:gd name="connsiteX162" fmla="*/ 6127519 w 6128435"/>
              <a:gd name="connsiteY162" fmla="*/ 5865775 h 6858000"/>
              <a:gd name="connsiteX163" fmla="*/ 6128435 w 6128435"/>
              <a:gd name="connsiteY163" fmla="*/ 5870164 h 6858000"/>
              <a:gd name="connsiteX164" fmla="*/ 6119217 w 6128435"/>
              <a:gd name="connsiteY164" fmla="*/ 5888542 h 6858000"/>
              <a:gd name="connsiteX165" fmla="*/ 6115966 w 6128435"/>
              <a:gd name="connsiteY165" fmla="*/ 5898387 h 6858000"/>
              <a:gd name="connsiteX166" fmla="*/ 6111924 w 6128435"/>
              <a:gd name="connsiteY166" fmla="*/ 5900444 h 6858000"/>
              <a:gd name="connsiteX167" fmla="*/ 6108716 w 6128435"/>
              <a:gd name="connsiteY167" fmla="*/ 5915345 h 6858000"/>
              <a:gd name="connsiteX168" fmla="*/ 6109524 w 6128435"/>
              <a:gd name="connsiteY168" fmla="*/ 5917328 h 6858000"/>
              <a:gd name="connsiteX169" fmla="*/ 6102493 w 6128435"/>
              <a:gd name="connsiteY169" fmla="*/ 5928602 h 6858000"/>
              <a:gd name="connsiteX170" fmla="*/ 6056863 w 6128435"/>
              <a:gd name="connsiteY170" fmla="*/ 6000643 h 6858000"/>
              <a:gd name="connsiteX171" fmla="*/ 6045436 w 6128435"/>
              <a:gd name="connsiteY171" fmla="*/ 6124480 h 6858000"/>
              <a:gd name="connsiteX172" fmla="*/ 6030489 w 6128435"/>
              <a:gd name="connsiteY172" fmla="*/ 6317666 h 6858000"/>
              <a:gd name="connsiteX173" fmla="*/ 6007492 w 6128435"/>
              <a:gd name="connsiteY173" fmla="*/ 6440818 h 6858000"/>
              <a:gd name="connsiteX174" fmla="*/ 6009467 w 6128435"/>
              <a:gd name="connsiteY174" fmla="*/ 6487076 h 6858000"/>
              <a:gd name="connsiteX175" fmla="*/ 5995064 w 6128435"/>
              <a:gd name="connsiteY175" fmla="*/ 6540791 h 6858000"/>
              <a:gd name="connsiteX176" fmla="*/ 5996309 w 6128435"/>
              <a:gd name="connsiteY176" fmla="*/ 6543961 h 6858000"/>
              <a:gd name="connsiteX177" fmla="*/ 5996048 w 6128435"/>
              <a:gd name="connsiteY177" fmla="*/ 6555444 h 6858000"/>
              <a:gd name="connsiteX178" fmla="*/ 6002524 w 6128435"/>
              <a:gd name="connsiteY178" fmla="*/ 6560188 h 6858000"/>
              <a:gd name="connsiteX179" fmla="*/ 6006823 w 6128435"/>
              <a:gd name="connsiteY179" fmla="*/ 6578546 h 6858000"/>
              <a:gd name="connsiteX180" fmla="*/ 6004510 w 6128435"/>
              <a:gd name="connsiteY180" fmla="*/ 6599256 h 6858000"/>
              <a:gd name="connsiteX181" fmla="*/ 5986207 w 6128435"/>
              <a:gd name="connsiteY181" fmla="*/ 6695855 h 6858000"/>
              <a:gd name="connsiteX182" fmla="*/ 5979428 w 6128435"/>
              <a:gd name="connsiteY182" fmla="*/ 6754678 h 6858000"/>
              <a:gd name="connsiteX183" fmla="*/ 5983398 w 6128435"/>
              <a:gd name="connsiteY183" fmla="*/ 6778641 h 6858000"/>
              <a:gd name="connsiteX184" fmla="*/ 5984543 w 6128435"/>
              <a:gd name="connsiteY184" fmla="*/ 6811016 h 6858000"/>
              <a:gd name="connsiteX185" fmla="*/ 5981802 w 6128435"/>
              <a:gd name="connsiteY185" fmla="*/ 6838578 h 6858000"/>
              <a:gd name="connsiteX186" fmla="*/ 5979671 w 6128435"/>
              <a:gd name="connsiteY186" fmla="*/ 6858000 h 6858000"/>
              <a:gd name="connsiteX187" fmla="*/ 0 w 6128435"/>
              <a:gd name="connsiteY187" fmla="*/ 6858000 h 6858000"/>
              <a:gd name="connsiteX188" fmla="*/ 0 w 6128435"/>
              <a:gd name="connsiteY18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3742 w 6128435"/>
              <a:gd name="connsiteY114" fmla="*/ 4265435 h 6858000"/>
              <a:gd name="connsiteX115" fmla="*/ 5928910 w 6128435"/>
              <a:gd name="connsiteY115" fmla="*/ 4300973 h 6858000"/>
              <a:gd name="connsiteX116" fmla="*/ 5939320 w 6128435"/>
              <a:gd name="connsiteY116" fmla="*/ 4340435 h 6858000"/>
              <a:gd name="connsiteX117" fmla="*/ 5946705 w 6128435"/>
              <a:gd name="connsiteY117" fmla="*/ 4428051 h 6858000"/>
              <a:gd name="connsiteX118" fmla="*/ 5949261 w 6128435"/>
              <a:gd name="connsiteY118" fmla="*/ 4449185 h 6858000"/>
              <a:gd name="connsiteX119" fmla="*/ 5957504 w 6128435"/>
              <a:gd name="connsiteY119" fmla="*/ 4465911 h 6858000"/>
              <a:gd name="connsiteX120" fmla="*/ 5964689 w 6128435"/>
              <a:gd name="connsiteY120" fmla="*/ 4468532 h 6858000"/>
              <a:gd name="connsiteX121" fmla="*/ 5967062 w 6128435"/>
              <a:gd name="connsiteY121" fmla="*/ 4479923 h 6858000"/>
              <a:gd name="connsiteX122" fmla="*/ 5968960 w 6128435"/>
              <a:gd name="connsiteY122" fmla="*/ 4482655 h 6858000"/>
              <a:gd name="connsiteX123" fmla="*/ 5978567 w 6128435"/>
              <a:gd name="connsiteY123" fmla="*/ 4498605 h 6858000"/>
              <a:gd name="connsiteX124" fmla="*/ 5967676 w 6128435"/>
              <a:gd name="connsiteY124" fmla="*/ 4540140 h 6858000"/>
              <a:gd name="connsiteX125" fmla="*/ 5980106 w 6128435"/>
              <a:gd name="connsiteY125" fmla="*/ 4585087 h 6858000"/>
              <a:gd name="connsiteX126" fmla="*/ 5986918 w 6128435"/>
              <a:gd name="connsiteY126" fmla="*/ 4764836 h 6858000"/>
              <a:gd name="connsiteX127" fmla="*/ 6013516 w 6128435"/>
              <a:gd name="connsiteY127" fmla="*/ 4786619 h 6858000"/>
              <a:gd name="connsiteX128" fmla="*/ 6025404 w 6128435"/>
              <a:gd name="connsiteY128" fmla="*/ 4858148 h 6858000"/>
              <a:gd name="connsiteX129" fmla="*/ 6007749 w 6128435"/>
              <a:gd name="connsiteY129" fmla="*/ 4964715 h 6858000"/>
              <a:gd name="connsiteX130" fmla="*/ 6005269 w 6128435"/>
              <a:gd name="connsiteY130" fmla="*/ 5150567 h 6858000"/>
              <a:gd name="connsiteX131" fmla="*/ 6001127 w 6128435"/>
              <a:gd name="connsiteY131" fmla="*/ 5164609 h 6858000"/>
              <a:gd name="connsiteX132" fmla="*/ 5996647 w 6128435"/>
              <a:gd name="connsiteY132" fmla="*/ 5185640 h 6858000"/>
              <a:gd name="connsiteX133" fmla="*/ 5998514 w 6128435"/>
              <a:gd name="connsiteY133" fmla="*/ 5189673 h 6858000"/>
              <a:gd name="connsiteX134" fmla="*/ 5995970 w 6128435"/>
              <a:gd name="connsiteY134" fmla="*/ 5221547 h 6858000"/>
              <a:gd name="connsiteX135" fmla="*/ 5997218 w 6128435"/>
              <a:gd name="connsiteY135" fmla="*/ 5222031 h 6858000"/>
              <a:gd name="connsiteX136" fmla="*/ 6002116 w 6128435"/>
              <a:gd name="connsiteY136" fmla="*/ 5231223 h 6858000"/>
              <a:gd name="connsiteX137" fmla="*/ 6008541 w 6128435"/>
              <a:gd name="connsiteY137" fmla="*/ 5248680 h 6858000"/>
              <a:gd name="connsiteX138" fmla="*/ 6039260 w 6128435"/>
              <a:gd name="connsiteY138" fmla="*/ 5289518 h 6858000"/>
              <a:gd name="connsiteX139" fmla="*/ 6036748 w 6128435"/>
              <a:gd name="connsiteY139" fmla="*/ 5322752 h 6858000"/>
              <a:gd name="connsiteX140" fmla="*/ 6036943 w 6128435"/>
              <a:gd name="connsiteY140" fmla="*/ 5329480 h 6858000"/>
              <a:gd name="connsiteX141" fmla="*/ 6037236 w 6128435"/>
              <a:gd name="connsiteY141" fmla="*/ 5329634 h 6858000"/>
              <a:gd name="connsiteX142" fmla="*/ 6038019 w 6128435"/>
              <a:gd name="connsiteY142" fmla="*/ 5336764 h 6858000"/>
              <a:gd name="connsiteX143" fmla="*/ 6037298 w 6128435"/>
              <a:gd name="connsiteY143" fmla="*/ 5341753 h 6858000"/>
              <a:gd name="connsiteX144" fmla="*/ 6037677 w 6128435"/>
              <a:gd name="connsiteY144" fmla="*/ 5354807 h 6858000"/>
              <a:gd name="connsiteX145" fmla="*/ 6039728 w 6128435"/>
              <a:gd name="connsiteY145" fmla="*/ 5359416 h 6858000"/>
              <a:gd name="connsiteX146" fmla="*/ 6043311 w 6128435"/>
              <a:gd name="connsiteY146" fmla="*/ 5361407 h 6858000"/>
              <a:gd name="connsiteX147" fmla="*/ 6042954 w 6128435"/>
              <a:gd name="connsiteY147" fmla="*/ 5362576 h 6858000"/>
              <a:gd name="connsiteX148" fmla="*/ 6053435 w 6128435"/>
              <a:gd name="connsiteY148" fmla="*/ 5387547 h 6858000"/>
              <a:gd name="connsiteX149" fmla="*/ 6065933 w 6128435"/>
              <a:gd name="connsiteY149" fmla="*/ 5443002 h 6858000"/>
              <a:gd name="connsiteX150" fmla="*/ 6068640 w 6128435"/>
              <a:gd name="connsiteY150" fmla="*/ 5474503 h 6858000"/>
              <a:gd name="connsiteX151" fmla="*/ 6080922 w 6128435"/>
              <a:gd name="connsiteY151" fmla="*/ 5561070 h 6858000"/>
              <a:gd name="connsiteX152" fmla="*/ 6096949 w 6128435"/>
              <a:gd name="connsiteY152" fmla="*/ 5648179 h 6858000"/>
              <a:gd name="connsiteX153" fmla="*/ 6125703 w 6128435"/>
              <a:gd name="connsiteY153" fmla="*/ 5692894 h 6858000"/>
              <a:gd name="connsiteX154" fmla="*/ 6126670 w 6128435"/>
              <a:gd name="connsiteY154" fmla="*/ 5697882 h 6858000"/>
              <a:gd name="connsiteX155" fmla="*/ 6124061 w 6128435"/>
              <a:gd name="connsiteY155" fmla="*/ 5710294 h 6858000"/>
              <a:gd name="connsiteX156" fmla="*/ 6122213 w 6128435"/>
              <a:gd name="connsiteY156" fmla="*/ 5714762 h 6858000"/>
              <a:gd name="connsiteX157" fmla="*/ 6121353 w 6128435"/>
              <a:gd name="connsiteY157" fmla="*/ 5721725 h 6858000"/>
              <a:gd name="connsiteX158" fmla="*/ 6121607 w 6128435"/>
              <a:gd name="connsiteY158" fmla="*/ 5721959 h 6858000"/>
              <a:gd name="connsiteX159" fmla="*/ 6120262 w 6128435"/>
              <a:gd name="connsiteY159" fmla="*/ 5728358 h 6858000"/>
              <a:gd name="connsiteX160" fmla="*/ 6110194 w 6128435"/>
              <a:gd name="connsiteY160" fmla="*/ 5758853 h 6858000"/>
              <a:gd name="connsiteX161" fmla="*/ 6127519 w 6128435"/>
              <a:gd name="connsiteY161" fmla="*/ 5865775 h 6858000"/>
              <a:gd name="connsiteX162" fmla="*/ 6128435 w 6128435"/>
              <a:gd name="connsiteY162" fmla="*/ 5870164 h 6858000"/>
              <a:gd name="connsiteX163" fmla="*/ 6119217 w 6128435"/>
              <a:gd name="connsiteY163" fmla="*/ 5888542 h 6858000"/>
              <a:gd name="connsiteX164" fmla="*/ 6115966 w 6128435"/>
              <a:gd name="connsiteY164" fmla="*/ 5898387 h 6858000"/>
              <a:gd name="connsiteX165" fmla="*/ 6111924 w 6128435"/>
              <a:gd name="connsiteY165" fmla="*/ 5900444 h 6858000"/>
              <a:gd name="connsiteX166" fmla="*/ 6108716 w 6128435"/>
              <a:gd name="connsiteY166" fmla="*/ 5915345 h 6858000"/>
              <a:gd name="connsiteX167" fmla="*/ 6109524 w 6128435"/>
              <a:gd name="connsiteY167" fmla="*/ 5917328 h 6858000"/>
              <a:gd name="connsiteX168" fmla="*/ 6102493 w 6128435"/>
              <a:gd name="connsiteY168" fmla="*/ 5928602 h 6858000"/>
              <a:gd name="connsiteX169" fmla="*/ 6056863 w 6128435"/>
              <a:gd name="connsiteY169" fmla="*/ 6000643 h 6858000"/>
              <a:gd name="connsiteX170" fmla="*/ 6045436 w 6128435"/>
              <a:gd name="connsiteY170" fmla="*/ 6124480 h 6858000"/>
              <a:gd name="connsiteX171" fmla="*/ 6030489 w 6128435"/>
              <a:gd name="connsiteY171" fmla="*/ 6317666 h 6858000"/>
              <a:gd name="connsiteX172" fmla="*/ 6007492 w 6128435"/>
              <a:gd name="connsiteY172" fmla="*/ 6440818 h 6858000"/>
              <a:gd name="connsiteX173" fmla="*/ 6009467 w 6128435"/>
              <a:gd name="connsiteY173" fmla="*/ 6487076 h 6858000"/>
              <a:gd name="connsiteX174" fmla="*/ 5995064 w 6128435"/>
              <a:gd name="connsiteY174" fmla="*/ 6540791 h 6858000"/>
              <a:gd name="connsiteX175" fmla="*/ 5996309 w 6128435"/>
              <a:gd name="connsiteY175" fmla="*/ 6543961 h 6858000"/>
              <a:gd name="connsiteX176" fmla="*/ 5996048 w 6128435"/>
              <a:gd name="connsiteY176" fmla="*/ 6555444 h 6858000"/>
              <a:gd name="connsiteX177" fmla="*/ 6002524 w 6128435"/>
              <a:gd name="connsiteY177" fmla="*/ 6560188 h 6858000"/>
              <a:gd name="connsiteX178" fmla="*/ 6006823 w 6128435"/>
              <a:gd name="connsiteY178" fmla="*/ 6578546 h 6858000"/>
              <a:gd name="connsiteX179" fmla="*/ 6004510 w 6128435"/>
              <a:gd name="connsiteY179" fmla="*/ 6599256 h 6858000"/>
              <a:gd name="connsiteX180" fmla="*/ 5986207 w 6128435"/>
              <a:gd name="connsiteY180" fmla="*/ 6695855 h 6858000"/>
              <a:gd name="connsiteX181" fmla="*/ 5979428 w 6128435"/>
              <a:gd name="connsiteY181" fmla="*/ 6754678 h 6858000"/>
              <a:gd name="connsiteX182" fmla="*/ 5983398 w 6128435"/>
              <a:gd name="connsiteY182" fmla="*/ 6778641 h 6858000"/>
              <a:gd name="connsiteX183" fmla="*/ 5984543 w 6128435"/>
              <a:gd name="connsiteY183" fmla="*/ 6811016 h 6858000"/>
              <a:gd name="connsiteX184" fmla="*/ 5981802 w 6128435"/>
              <a:gd name="connsiteY184" fmla="*/ 6838578 h 6858000"/>
              <a:gd name="connsiteX185" fmla="*/ 5979671 w 6128435"/>
              <a:gd name="connsiteY185" fmla="*/ 6858000 h 6858000"/>
              <a:gd name="connsiteX186" fmla="*/ 0 w 6128435"/>
              <a:gd name="connsiteY186" fmla="*/ 6858000 h 6858000"/>
              <a:gd name="connsiteX187" fmla="*/ 0 w 6128435"/>
              <a:gd name="connsiteY18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86918 w 6128435"/>
              <a:gd name="connsiteY125" fmla="*/ 4764836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98138 w 6128435"/>
              <a:gd name="connsiteY125" fmla="*/ 4697518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80106 w 6128435"/>
              <a:gd name="connsiteY123" fmla="*/ 4585087 h 6858000"/>
              <a:gd name="connsiteX124" fmla="*/ 5998138 w 6128435"/>
              <a:gd name="connsiteY124" fmla="*/ 4697518 h 6858000"/>
              <a:gd name="connsiteX125" fmla="*/ 6013516 w 6128435"/>
              <a:gd name="connsiteY125" fmla="*/ 4786619 h 6858000"/>
              <a:gd name="connsiteX126" fmla="*/ 6025404 w 6128435"/>
              <a:gd name="connsiteY126" fmla="*/ 4858148 h 6858000"/>
              <a:gd name="connsiteX127" fmla="*/ 6007749 w 6128435"/>
              <a:gd name="connsiteY127" fmla="*/ 4964715 h 6858000"/>
              <a:gd name="connsiteX128" fmla="*/ 6005269 w 6128435"/>
              <a:gd name="connsiteY128" fmla="*/ 5150567 h 6858000"/>
              <a:gd name="connsiteX129" fmla="*/ 6001127 w 6128435"/>
              <a:gd name="connsiteY129" fmla="*/ 5164609 h 6858000"/>
              <a:gd name="connsiteX130" fmla="*/ 5996647 w 6128435"/>
              <a:gd name="connsiteY130" fmla="*/ 5185640 h 6858000"/>
              <a:gd name="connsiteX131" fmla="*/ 5998514 w 6128435"/>
              <a:gd name="connsiteY131" fmla="*/ 5189673 h 6858000"/>
              <a:gd name="connsiteX132" fmla="*/ 5995970 w 6128435"/>
              <a:gd name="connsiteY132" fmla="*/ 5221547 h 6858000"/>
              <a:gd name="connsiteX133" fmla="*/ 5997218 w 6128435"/>
              <a:gd name="connsiteY133" fmla="*/ 5222031 h 6858000"/>
              <a:gd name="connsiteX134" fmla="*/ 6002116 w 6128435"/>
              <a:gd name="connsiteY134" fmla="*/ 5231223 h 6858000"/>
              <a:gd name="connsiteX135" fmla="*/ 6008541 w 6128435"/>
              <a:gd name="connsiteY135" fmla="*/ 5248680 h 6858000"/>
              <a:gd name="connsiteX136" fmla="*/ 6039260 w 6128435"/>
              <a:gd name="connsiteY136" fmla="*/ 5289518 h 6858000"/>
              <a:gd name="connsiteX137" fmla="*/ 6036748 w 6128435"/>
              <a:gd name="connsiteY137" fmla="*/ 5322752 h 6858000"/>
              <a:gd name="connsiteX138" fmla="*/ 6036943 w 6128435"/>
              <a:gd name="connsiteY138" fmla="*/ 5329480 h 6858000"/>
              <a:gd name="connsiteX139" fmla="*/ 6037236 w 6128435"/>
              <a:gd name="connsiteY139" fmla="*/ 5329634 h 6858000"/>
              <a:gd name="connsiteX140" fmla="*/ 6038019 w 6128435"/>
              <a:gd name="connsiteY140" fmla="*/ 5336764 h 6858000"/>
              <a:gd name="connsiteX141" fmla="*/ 6037298 w 6128435"/>
              <a:gd name="connsiteY141" fmla="*/ 5341753 h 6858000"/>
              <a:gd name="connsiteX142" fmla="*/ 6037677 w 6128435"/>
              <a:gd name="connsiteY142" fmla="*/ 5354807 h 6858000"/>
              <a:gd name="connsiteX143" fmla="*/ 6039728 w 6128435"/>
              <a:gd name="connsiteY143" fmla="*/ 5359416 h 6858000"/>
              <a:gd name="connsiteX144" fmla="*/ 6043311 w 6128435"/>
              <a:gd name="connsiteY144" fmla="*/ 5361407 h 6858000"/>
              <a:gd name="connsiteX145" fmla="*/ 6042954 w 6128435"/>
              <a:gd name="connsiteY145" fmla="*/ 5362576 h 6858000"/>
              <a:gd name="connsiteX146" fmla="*/ 6053435 w 6128435"/>
              <a:gd name="connsiteY146" fmla="*/ 5387547 h 6858000"/>
              <a:gd name="connsiteX147" fmla="*/ 6065933 w 6128435"/>
              <a:gd name="connsiteY147" fmla="*/ 5443002 h 6858000"/>
              <a:gd name="connsiteX148" fmla="*/ 6068640 w 6128435"/>
              <a:gd name="connsiteY148" fmla="*/ 5474503 h 6858000"/>
              <a:gd name="connsiteX149" fmla="*/ 6080922 w 6128435"/>
              <a:gd name="connsiteY149" fmla="*/ 5561070 h 6858000"/>
              <a:gd name="connsiteX150" fmla="*/ 6096949 w 6128435"/>
              <a:gd name="connsiteY150" fmla="*/ 5648179 h 6858000"/>
              <a:gd name="connsiteX151" fmla="*/ 6125703 w 6128435"/>
              <a:gd name="connsiteY151" fmla="*/ 5692894 h 6858000"/>
              <a:gd name="connsiteX152" fmla="*/ 6126670 w 6128435"/>
              <a:gd name="connsiteY152" fmla="*/ 5697882 h 6858000"/>
              <a:gd name="connsiteX153" fmla="*/ 6124061 w 6128435"/>
              <a:gd name="connsiteY153" fmla="*/ 5710294 h 6858000"/>
              <a:gd name="connsiteX154" fmla="*/ 6122213 w 6128435"/>
              <a:gd name="connsiteY154" fmla="*/ 5714762 h 6858000"/>
              <a:gd name="connsiteX155" fmla="*/ 6121353 w 6128435"/>
              <a:gd name="connsiteY155" fmla="*/ 5721725 h 6858000"/>
              <a:gd name="connsiteX156" fmla="*/ 6121607 w 6128435"/>
              <a:gd name="connsiteY156" fmla="*/ 5721959 h 6858000"/>
              <a:gd name="connsiteX157" fmla="*/ 6120262 w 6128435"/>
              <a:gd name="connsiteY157" fmla="*/ 5728358 h 6858000"/>
              <a:gd name="connsiteX158" fmla="*/ 6110194 w 6128435"/>
              <a:gd name="connsiteY158" fmla="*/ 5758853 h 6858000"/>
              <a:gd name="connsiteX159" fmla="*/ 6127519 w 6128435"/>
              <a:gd name="connsiteY159" fmla="*/ 5865775 h 6858000"/>
              <a:gd name="connsiteX160" fmla="*/ 6128435 w 6128435"/>
              <a:gd name="connsiteY160" fmla="*/ 5870164 h 6858000"/>
              <a:gd name="connsiteX161" fmla="*/ 6119217 w 6128435"/>
              <a:gd name="connsiteY161" fmla="*/ 5888542 h 6858000"/>
              <a:gd name="connsiteX162" fmla="*/ 6115966 w 6128435"/>
              <a:gd name="connsiteY162" fmla="*/ 5898387 h 6858000"/>
              <a:gd name="connsiteX163" fmla="*/ 6111924 w 6128435"/>
              <a:gd name="connsiteY163" fmla="*/ 5900444 h 6858000"/>
              <a:gd name="connsiteX164" fmla="*/ 6108716 w 6128435"/>
              <a:gd name="connsiteY164" fmla="*/ 5915345 h 6858000"/>
              <a:gd name="connsiteX165" fmla="*/ 6109524 w 6128435"/>
              <a:gd name="connsiteY165" fmla="*/ 5917328 h 6858000"/>
              <a:gd name="connsiteX166" fmla="*/ 6102493 w 6128435"/>
              <a:gd name="connsiteY166" fmla="*/ 5928602 h 6858000"/>
              <a:gd name="connsiteX167" fmla="*/ 6056863 w 6128435"/>
              <a:gd name="connsiteY167" fmla="*/ 6000643 h 6858000"/>
              <a:gd name="connsiteX168" fmla="*/ 6045436 w 6128435"/>
              <a:gd name="connsiteY168" fmla="*/ 6124480 h 6858000"/>
              <a:gd name="connsiteX169" fmla="*/ 6030489 w 6128435"/>
              <a:gd name="connsiteY169" fmla="*/ 6317666 h 6858000"/>
              <a:gd name="connsiteX170" fmla="*/ 6007492 w 6128435"/>
              <a:gd name="connsiteY170" fmla="*/ 6440818 h 6858000"/>
              <a:gd name="connsiteX171" fmla="*/ 6009467 w 6128435"/>
              <a:gd name="connsiteY171" fmla="*/ 6487076 h 6858000"/>
              <a:gd name="connsiteX172" fmla="*/ 5995064 w 6128435"/>
              <a:gd name="connsiteY172" fmla="*/ 6540791 h 6858000"/>
              <a:gd name="connsiteX173" fmla="*/ 5996309 w 6128435"/>
              <a:gd name="connsiteY173" fmla="*/ 6543961 h 6858000"/>
              <a:gd name="connsiteX174" fmla="*/ 5996048 w 6128435"/>
              <a:gd name="connsiteY174" fmla="*/ 6555444 h 6858000"/>
              <a:gd name="connsiteX175" fmla="*/ 6002524 w 6128435"/>
              <a:gd name="connsiteY175" fmla="*/ 6560188 h 6858000"/>
              <a:gd name="connsiteX176" fmla="*/ 6006823 w 6128435"/>
              <a:gd name="connsiteY176" fmla="*/ 6578546 h 6858000"/>
              <a:gd name="connsiteX177" fmla="*/ 6004510 w 6128435"/>
              <a:gd name="connsiteY177" fmla="*/ 6599256 h 6858000"/>
              <a:gd name="connsiteX178" fmla="*/ 5986207 w 6128435"/>
              <a:gd name="connsiteY178" fmla="*/ 6695855 h 6858000"/>
              <a:gd name="connsiteX179" fmla="*/ 5979428 w 6128435"/>
              <a:gd name="connsiteY179" fmla="*/ 6754678 h 6858000"/>
              <a:gd name="connsiteX180" fmla="*/ 5983398 w 6128435"/>
              <a:gd name="connsiteY180" fmla="*/ 6778641 h 6858000"/>
              <a:gd name="connsiteX181" fmla="*/ 5984543 w 6128435"/>
              <a:gd name="connsiteY181" fmla="*/ 6811016 h 6858000"/>
              <a:gd name="connsiteX182" fmla="*/ 5981802 w 6128435"/>
              <a:gd name="connsiteY182" fmla="*/ 6838578 h 6858000"/>
              <a:gd name="connsiteX183" fmla="*/ 5979671 w 6128435"/>
              <a:gd name="connsiteY183" fmla="*/ 6858000 h 6858000"/>
              <a:gd name="connsiteX184" fmla="*/ 0 w 6128435"/>
              <a:gd name="connsiteY184" fmla="*/ 6858000 h 6858000"/>
              <a:gd name="connsiteX185" fmla="*/ 0 w 6128435"/>
              <a:gd name="connsiteY18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52592 w 6128435"/>
              <a:gd name="connsiteY36" fmla="*/ 2092210 h 6858000"/>
              <a:gd name="connsiteX37" fmla="*/ 5264303 w 6128435"/>
              <a:gd name="connsiteY37" fmla="*/ 2225157 h 6858000"/>
              <a:gd name="connsiteX38" fmla="*/ 5254949 w 6128435"/>
              <a:gd name="connsiteY38" fmla="*/ 2236160 h 6858000"/>
              <a:gd name="connsiteX39" fmla="*/ 5250104 w 6128435"/>
              <a:gd name="connsiteY39" fmla="*/ 2249166 h 6858000"/>
              <a:gd name="connsiteX40" fmla="*/ 5251214 w 6128435"/>
              <a:gd name="connsiteY40" fmla="*/ 2250944 h 6858000"/>
              <a:gd name="connsiteX41" fmla="*/ 5250644 w 6128435"/>
              <a:gd name="connsiteY41" fmla="*/ 2266619 h 6858000"/>
              <a:gd name="connsiteX42" fmla="*/ 5247111 w 6128435"/>
              <a:gd name="connsiteY42" fmla="*/ 2269679 h 6858000"/>
              <a:gd name="connsiteX43" fmla="*/ 5245653 w 6128435"/>
              <a:gd name="connsiteY43" fmla="*/ 2280317 h 6858000"/>
              <a:gd name="connsiteX44" fmla="*/ 5239901 w 6128435"/>
              <a:gd name="connsiteY44" fmla="*/ 2300961 h 6858000"/>
              <a:gd name="connsiteX45" fmla="*/ 5241522 w 6128435"/>
              <a:gd name="connsiteY45" fmla="*/ 2305114 h 6858000"/>
              <a:gd name="connsiteX46" fmla="*/ 5237050 w 6128435"/>
              <a:gd name="connsiteY46" fmla="*/ 2336703 h 6858000"/>
              <a:gd name="connsiteX47" fmla="*/ 5238267 w 6128435"/>
              <a:gd name="connsiteY47" fmla="*/ 2337277 h 6858000"/>
              <a:gd name="connsiteX48" fmla="*/ 5242602 w 6128435"/>
              <a:gd name="connsiteY48" fmla="*/ 2346782 h 6858000"/>
              <a:gd name="connsiteX49" fmla="*/ 5247963 w 6128435"/>
              <a:gd name="connsiteY49" fmla="*/ 2364638 h 6858000"/>
              <a:gd name="connsiteX50" fmla="*/ 5276175 w 6128435"/>
              <a:gd name="connsiteY50" fmla="*/ 2407515 h 6858000"/>
              <a:gd name="connsiteX51" fmla="*/ 5271650 w 6128435"/>
              <a:gd name="connsiteY51" fmla="*/ 2440467 h 6858000"/>
              <a:gd name="connsiteX52" fmla="*/ 5271438 w 6128435"/>
              <a:gd name="connsiteY52" fmla="*/ 2447186 h 6858000"/>
              <a:gd name="connsiteX53" fmla="*/ 5271722 w 6128435"/>
              <a:gd name="connsiteY53" fmla="*/ 2447359 h 6858000"/>
              <a:gd name="connsiteX54" fmla="*/ 5272069 w 6128435"/>
              <a:gd name="connsiteY54" fmla="*/ 2454523 h 6858000"/>
              <a:gd name="connsiteX55" fmla="*/ 5271049 w 6128435"/>
              <a:gd name="connsiteY55" fmla="*/ 2459442 h 6858000"/>
              <a:gd name="connsiteX56" fmla="*/ 5270636 w 6128435"/>
              <a:gd name="connsiteY56" fmla="*/ 2472481 h 6858000"/>
              <a:gd name="connsiteX57" fmla="*/ 5272406 w 6128435"/>
              <a:gd name="connsiteY57" fmla="*/ 2477221 h 6858000"/>
              <a:gd name="connsiteX58" fmla="*/ 5307538 w 6128435"/>
              <a:gd name="connsiteY58" fmla="*/ 2514685 h 6858000"/>
              <a:gd name="connsiteX59" fmla="*/ 5337604 w 6128435"/>
              <a:gd name="connsiteY59" fmla="*/ 2597632 h 6858000"/>
              <a:gd name="connsiteX60" fmla="*/ 5407503 w 6128435"/>
              <a:gd name="connsiteY60" fmla="*/ 2786290 h 6858000"/>
              <a:gd name="connsiteX61" fmla="*/ 5407356 w 6128435"/>
              <a:gd name="connsiteY61" fmla="*/ 2787545 h 6858000"/>
              <a:gd name="connsiteX62" fmla="*/ 5411130 w 6128435"/>
              <a:gd name="connsiteY62" fmla="*/ 2788640 h 6858000"/>
              <a:gd name="connsiteX63" fmla="*/ 5416439 w 6128435"/>
              <a:gd name="connsiteY63" fmla="*/ 2805666 h 6858000"/>
              <a:gd name="connsiteX64" fmla="*/ 5416589 w 6128435"/>
              <a:gd name="connsiteY64" fmla="*/ 2810822 h 6858000"/>
              <a:gd name="connsiteX65" fmla="*/ 5418542 w 6128435"/>
              <a:gd name="connsiteY65" fmla="*/ 2817745 h 6858000"/>
              <a:gd name="connsiteX66" fmla="*/ 5418847 w 6128435"/>
              <a:gd name="connsiteY66" fmla="*/ 2817825 h 6858000"/>
              <a:gd name="connsiteX67" fmla="*/ 5423364 w 6128435"/>
              <a:gd name="connsiteY67" fmla="*/ 2858292 h 6858000"/>
              <a:gd name="connsiteX68" fmla="*/ 5479298 w 6128435"/>
              <a:gd name="connsiteY68" fmla="*/ 2947791 h 6858000"/>
              <a:gd name="connsiteX69" fmla="*/ 5481770 w 6128435"/>
              <a:gd name="connsiteY69" fmla="*/ 2951352 h 6858000"/>
              <a:gd name="connsiteX70" fmla="*/ 5481013 w 6128435"/>
              <a:gd name="connsiteY70" fmla="*/ 2973461 h 6858000"/>
              <a:gd name="connsiteX71" fmla="*/ 5482045 w 6128435"/>
              <a:gd name="connsiteY71" fmla="*/ 2984371 h 6858000"/>
              <a:gd name="connsiteX72" fmla="*/ 5479405 w 6128435"/>
              <a:gd name="connsiteY72" fmla="*/ 2988507 h 6858000"/>
              <a:gd name="connsiteX73" fmla="*/ 5482415 w 6128435"/>
              <a:gd name="connsiteY73" fmla="*/ 3004079 h 6858000"/>
              <a:gd name="connsiteX74" fmla="*/ 5483865 w 6128435"/>
              <a:gd name="connsiteY74" fmla="*/ 3005467 h 6858000"/>
              <a:gd name="connsiteX75" fmla="*/ 5482236 w 6128435"/>
              <a:gd name="connsiteY75" fmla="*/ 3019791 h 6858000"/>
              <a:gd name="connsiteX76" fmla="*/ 5475895 w 6128435"/>
              <a:gd name="connsiteY76" fmla="*/ 3033578 h 6858000"/>
              <a:gd name="connsiteX77" fmla="*/ 5477595 w 6128435"/>
              <a:gd name="connsiteY77" fmla="*/ 3250534 h 6858000"/>
              <a:gd name="connsiteX78" fmla="*/ 5532836 w 6128435"/>
              <a:gd name="connsiteY78" fmla="*/ 3353840 h 6858000"/>
              <a:gd name="connsiteX79" fmla="*/ 5561229 w 6128435"/>
              <a:gd name="connsiteY79" fmla="*/ 3395784 h 6858000"/>
              <a:gd name="connsiteX80" fmla="*/ 5589758 w 6128435"/>
              <a:gd name="connsiteY80" fmla="*/ 3506453 h 6858000"/>
              <a:gd name="connsiteX81" fmla="*/ 5596144 w 6128435"/>
              <a:gd name="connsiteY81" fmla="*/ 3534624 h 6858000"/>
              <a:gd name="connsiteX82" fmla="*/ 5597750 w 6128435"/>
              <a:gd name="connsiteY82" fmla="*/ 3534129 h 6858000"/>
              <a:gd name="connsiteX83" fmla="*/ 5599700 w 6128435"/>
              <a:gd name="connsiteY83" fmla="*/ 3547221 h 6858000"/>
              <a:gd name="connsiteX84" fmla="*/ 5615031 w 6128435"/>
              <a:gd name="connsiteY84" fmla="*/ 3557482 h 6858000"/>
              <a:gd name="connsiteX85" fmla="*/ 5618377 w 6128435"/>
              <a:gd name="connsiteY85" fmla="*/ 3588431 h 6858000"/>
              <a:gd name="connsiteX86" fmla="*/ 5612155 w 6128435"/>
              <a:gd name="connsiteY86" fmla="*/ 3589869 h 6858000"/>
              <a:gd name="connsiteX87" fmla="*/ 5620843 w 6128435"/>
              <a:gd name="connsiteY87" fmla="*/ 3606745 h 6858000"/>
              <a:gd name="connsiteX88" fmla="*/ 5655472 w 6128435"/>
              <a:gd name="connsiteY88" fmla="*/ 3678877 h 6858000"/>
              <a:gd name="connsiteX89" fmla="*/ 5680448 w 6128435"/>
              <a:gd name="connsiteY89" fmla="*/ 3717760 h 6858000"/>
              <a:gd name="connsiteX90" fmla="*/ 5683015 w 6128435"/>
              <a:gd name="connsiteY90" fmla="*/ 3762025 h 6858000"/>
              <a:gd name="connsiteX91" fmla="*/ 5696643 w 6128435"/>
              <a:gd name="connsiteY91" fmla="*/ 3773888 h 6858000"/>
              <a:gd name="connsiteX92" fmla="*/ 5699203 w 6128435"/>
              <a:gd name="connsiteY92" fmla="*/ 3775823 h 6858000"/>
              <a:gd name="connsiteX93" fmla="*/ 5704824 w 6128435"/>
              <a:gd name="connsiteY93" fmla="*/ 3785966 h 6858000"/>
              <a:gd name="connsiteX94" fmla="*/ 5712204 w 6128435"/>
              <a:gd name="connsiteY94" fmla="*/ 3785830 h 6858000"/>
              <a:gd name="connsiteX95" fmla="*/ 5724816 w 6128435"/>
              <a:gd name="connsiteY95" fmla="*/ 3798949 h 6858000"/>
              <a:gd name="connsiteX96" fmla="*/ 5733539 w 6128435"/>
              <a:gd name="connsiteY96" fmla="*/ 3818457 h 6858000"/>
              <a:gd name="connsiteX97" fmla="*/ 5768491 w 6128435"/>
              <a:gd name="connsiteY97" fmla="*/ 3914399 h 6858000"/>
              <a:gd name="connsiteX98" fmla="*/ 5793123 w 6128435"/>
              <a:gd name="connsiteY98" fmla="*/ 3969952 h 6858000"/>
              <a:gd name="connsiteX99" fmla="*/ 5808321 w 6128435"/>
              <a:gd name="connsiteY99" fmla="*/ 3988153 h 6858000"/>
              <a:gd name="connsiteX100" fmla="*/ 5825621 w 6128435"/>
              <a:gd name="connsiteY100" fmla="*/ 4015525 h 6858000"/>
              <a:gd name="connsiteX101" fmla="*/ 5860672 w 6128435"/>
              <a:gd name="connsiteY101" fmla="*/ 4061579 h 6858000"/>
              <a:gd name="connsiteX102" fmla="*/ 5872173 w 6128435"/>
              <a:gd name="connsiteY102" fmla="*/ 4088497 h 6858000"/>
              <a:gd name="connsiteX103" fmla="*/ 5883705 w 6128435"/>
              <a:gd name="connsiteY103" fmla="*/ 4101899 h 6858000"/>
              <a:gd name="connsiteX104" fmla="*/ 5885314 w 6128435"/>
              <a:gd name="connsiteY104" fmla="*/ 4108387 h 6858000"/>
              <a:gd name="connsiteX105" fmla="*/ 5894095 w 6128435"/>
              <a:gd name="connsiteY105" fmla="*/ 4128857 h 6858000"/>
              <a:gd name="connsiteX106" fmla="*/ 5898339 w 6128435"/>
              <a:gd name="connsiteY106" fmla="*/ 4140800 h 6858000"/>
              <a:gd name="connsiteX107" fmla="*/ 5899734 w 6128435"/>
              <a:gd name="connsiteY107" fmla="*/ 4145632 h 6858000"/>
              <a:gd name="connsiteX108" fmla="*/ 5897098 w 6128435"/>
              <a:gd name="connsiteY108" fmla="*/ 4157819 h 6858000"/>
              <a:gd name="connsiteX109" fmla="*/ 5903513 w 6128435"/>
              <a:gd name="connsiteY109" fmla="*/ 4187661 h 6858000"/>
              <a:gd name="connsiteX110" fmla="*/ 5917114 w 6128435"/>
              <a:gd name="connsiteY110" fmla="*/ 4213096 h 6858000"/>
              <a:gd name="connsiteX111" fmla="*/ 5921153 w 6128435"/>
              <a:gd name="connsiteY111" fmla="*/ 4236222 h 6858000"/>
              <a:gd name="connsiteX112" fmla="*/ 5924233 w 6128435"/>
              <a:gd name="connsiteY112" fmla="*/ 4242060 h 6858000"/>
              <a:gd name="connsiteX113" fmla="*/ 5928910 w 6128435"/>
              <a:gd name="connsiteY113" fmla="*/ 4300973 h 6858000"/>
              <a:gd name="connsiteX114" fmla="*/ 5939320 w 6128435"/>
              <a:gd name="connsiteY114" fmla="*/ 4340435 h 6858000"/>
              <a:gd name="connsiteX115" fmla="*/ 5946705 w 6128435"/>
              <a:gd name="connsiteY115" fmla="*/ 4428051 h 6858000"/>
              <a:gd name="connsiteX116" fmla="*/ 5949261 w 6128435"/>
              <a:gd name="connsiteY116" fmla="*/ 4449185 h 6858000"/>
              <a:gd name="connsiteX117" fmla="*/ 5957504 w 6128435"/>
              <a:gd name="connsiteY117" fmla="*/ 4465911 h 6858000"/>
              <a:gd name="connsiteX118" fmla="*/ 5964689 w 6128435"/>
              <a:gd name="connsiteY118" fmla="*/ 4468532 h 6858000"/>
              <a:gd name="connsiteX119" fmla="*/ 5967062 w 6128435"/>
              <a:gd name="connsiteY119" fmla="*/ 4479923 h 6858000"/>
              <a:gd name="connsiteX120" fmla="*/ 5968960 w 6128435"/>
              <a:gd name="connsiteY120" fmla="*/ 4482655 h 6858000"/>
              <a:gd name="connsiteX121" fmla="*/ 5978567 w 6128435"/>
              <a:gd name="connsiteY121" fmla="*/ 4498605 h 6858000"/>
              <a:gd name="connsiteX122" fmla="*/ 5980106 w 6128435"/>
              <a:gd name="connsiteY122" fmla="*/ 4585087 h 6858000"/>
              <a:gd name="connsiteX123" fmla="*/ 5998138 w 6128435"/>
              <a:gd name="connsiteY123" fmla="*/ 4697518 h 6858000"/>
              <a:gd name="connsiteX124" fmla="*/ 6013516 w 6128435"/>
              <a:gd name="connsiteY124" fmla="*/ 4786619 h 6858000"/>
              <a:gd name="connsiteX125" fmla="*/ 6025404 w 6128435"/>
              <a:gd name="connsiteY125" fmla="*/ 4858148 h 6858000"/>
              <a:gd name="connsiteX126" fmla="*/ 6007749 w 6128435"/>
              <a:gd name="connsiteY126" fmla="*/ 4964715 h 6858000"/>
              <a:gd name="connsiteX127" fmla="*/ 6005269 w 6128435"/>
              <a:gd name="connsiteY127" fmla="*/ 5150567 h 6858000"/>
              <a:gd name="connsiteX128" fmla="*/ 6001127 w 6128435"/>
              <a:gd name="connsiteY128" fmla="*/ 5164609 h 6858000"/>
              <a:gd name="connsiteX129" fmla="*/ 5996647 w 6128435"/>
              <a:gd name="connsiteY129" fmla="*/ 5185640 h 6858000"/>
              <a:gd name="connsiteX130" fmla="*/ 5998514 w 6128435"/>
              <a:gd name="connsiteY130" fmla="*/ 5189673 h 6858000"/>
              <a:gd name="connsiteX131" fmla="*/ 5995970 w 6128435"/>
              <a:gd name="connsiteY131" fmla="*/ 5221547 h 6858000"/>
              <a:gd name="connsiteX132" fmla="*/ 5997218 w 6128435"/>
              <a:gd name="connsiteY132" fmla="*/ 5222031 h 6858000"/>
              <a:gd name="connsiteX133" fmla="*/ 6002116 w 6128435"/>
              <a:gd name="connsiteY133" fmla="*/ 5231223 h 6858000"/>
              <a:gd name="connsiteX134" fmla="*/ 6008541 w 6128435"/>
              <a:gd name="connsiteY134" fmla="*/ 5248680 h 6858000"/>
              <a:gd name="connsiteX135" fmla="*/ 6039260 w 6128435"/>
              <a:gd name="connsiteY135" fmla="*/ 5289518 h 6858000"/>
              <a:gd name="connsiteX136" fmla="*/ 6036748 w 6128435"/>
              <a:gd name="connsiteY136" fmla="*/ 5322752 h 6858000"/>
              <a:gd name="connsiteX137" fmla="*/ 6036943 w 6128435"/>
              <a:gd name="connsiteY137" fmla="*/ 5329480 h 6858000"/>
              <a:gd name="connsiteX138" fmla="*/ 6037236 w 6128435"/>
              <a:gd name="connsiteY138" fmla="*/ 5329634 h 6858000"/>
              <a:gd name="connsiteX139" fmla="*/ 6038019 w 6128435"/>
              <a:gd name="connsiteY139" fmla="*/ 5336764 h 6858000"/>
              <a:gd name="connsiteX140" fmla="*/ 6037298 w 6128435"/>
              <a:gd name="connsiteY140" fmla="*/ 5341753 h 6858000"/>
              <a:gd name="connsiteX141" fmla="*/ 6037677 w 6128435"/>
              <a:gd name="connsiteY141" fmla="*/ 5354807 h 6858000"/>
              <a:gd name="connsiteX142" fmla="*/ 6039728 w 6128435"/>
              <a:gd name="connsiteY142" fmla="*/ 5359416 h 6858000"/>
              <a:gd name="connsiteX143" fmla="*/ 6043311 w 6128435"/>
              <a:gd name="connsiteY143" fmla="*/ 5361407 h 6858000"/>
              <a:gd name="connsiteX144" fmla="*/ 6042954 w 6128435"/>
              <a:gd name="connsiteY144" fmla="*/ 5362576 h 6858000"/>
              <a:gd name="connsiteX145" fmla="*/ 6053435 w 6128435"/>
              <a:gd name="connsiteY145" fmla="*/ 5387547 h 6858000"/>
              <a:gd name="connsiteX146" fmla="*/ 6065933 w 6128435"/>
              <a:gd name="connsiteY146" fmla="*/ 5443002 h 6858000"/>
              <a:gd name="connsiteX147" fmla="*/ 6068640 w 6128435"/>
              <a:gd name="connsiteY147" fmla="*/ 5474503 h 6858000"/>
              <a:gd name="connsiteX148" fmla="*/ 6080922 w 6128435"/>
              <a:gd name="connsiteY148" fmla="*/ 5561070 h 6858000"/>
              <a:gd name="connsiteX149" fmla="*/ 6096949 w 6128435"/>
              <a:gd name="connsiteY149" fmla="*/ 5648179 h 6858000"/>
              <a:gd name="connsiteX150" fmla="*/ 6125703 w 6128435"/>
              <a:gd name="connsiteY150" fmla="*/ 5692894 h 6858000"/>
              <a:gd name="connsiteX151" fmla="*/ 6126670 w 6128435"/>
              <a:gd name="connsiteY151" fmla="*/ 5697882 h 6858000"/>
              <a:gd name="connsiteX152" fmla="*/ 6124061 w 6128435"/>
              <a:gd name="connsiteY152" fmla="*/ 5710294 h 6858000"/>
              <a:gd name="connsiteX153" fmla="*/ 6122213 w 6128435"/>
              <a:gd name="connsiteY153" fmla="*/ 5714762 h 6858000"/>
              <a:gd name="connsiteX154" fmla="*/ 6121353 w 6128435"/>
              <a:gd name="connsiteY154" fmla="*/ 5721725 h 6858000"/>
              <a:gd name="connsiteX155" fmla="*/ 6121607 w 6128435"/>
              <a:gd name="connsiteY155" fmla="*/ 5721959 h 6858000"/>
              <a:gd name="connsiteX156" fmla="*/ 6120262 w 6128435"/>
              <a:gd name="connsiteY156" fmla="*/ 5728358 h 6858000"/>
              <a:gd name="connsiteX157" fmla="*/ 6110194 w 6128435"/>
              <a:gd name="connsiteY157" fmla="*/ 5758853 h 6858000"/>
              <a:gd name="connsiteX158" fmla="*/ 6127519 w 6128435"/>
              <a:gd name="connsiteY158" fmla="*/ 5865775 h 6858000"/>
              <a:gd name="connsiteX159" fmla="*/ 6128435 w 6128435"/>
              <a:gd name="connsiteY159" fmla="*/ 5870164 h 6858000"/>
              <a:gd name="connsiteX160" fmla="*/ 6119217 w 6128435"/>
              <a:gd name="connsiteY160" fmla="*/ 5888542 h 6858000"/>
              <a:gd name="connsiteX161" fmla="*/ 6115966 w 6128435"/>
              <a:gd name="connsiteY161" fmla="*/ 5898387 h 6858000"/>
              <a:gd name="connsiteX162" fmla="*/ 6111924 w 6128435"/>
              <a:gd name="connsiteY162" fmla="*/ 5900444 h 6858000"/>
              <a:gd name="connsiteX163" fmla="*/ 6108716 w 6128435"/>
              <a:gd name="connsiteY163" fmla="*/ 5915345 h 6858000"/>
              <a:gd name="connsiteX164" fmla="*/ 6109524 w 6128435"/>
              <a:gd name="connsiteY164" fmla="*/ 5917328 h 6858000"/>
              <a:gd name="connsiteX165" fmla="*/ 6102493 w 6128435"/>
              <a:gd name="connsiteY165" fmla="*/ 5928602 h 6858000"/>
              <a:gd name="connsiteX166" fmla="*/ 6056863 w 6128435"/>
              <a:gd name="connsiteY166" fmla="*/ 6000643 h 6858000"/>
              <a:gd name="connsiteX167" fmla="*/ 6045436 w 6128435"/>
              <a:gd name="connsiteY167" fmla="*/ 6124480 h 6858000"/>
              <a:gd name="connsiteX168" fmla="*/ 6030489 w 6128435"/>
              <a:gd name="connsiteY168" fmla="*/ 6317666 h 6858000"/>
              <a:gd name="connsiteX169" fmla="*/ 6007492 w 6128435"/>
              <a:gd name="connsiteY169" fmla="*/ 6440818 h 6858000"/>
              <a:gd name="connsiteX170" fmla="*/ 6009467 w 6128435"/>
              <a:gd name="connsiteY170" fmla="*/ 6487076 h 6858000"/>
              <a:gd name="connsiteX171" fmla="*/ 5995064 w 6128435"/>
              <a:gd name="connsiteY171" fmla="*/ 6540791 h 6858000"/>
              <a:gd name="connsiteX172" fmla="*/ 5996309 w 6128435"/>
              <a:gd name="connsiteY172" fmla="*/ 6543961 h 6858000"/>
              <a:gd name="connsiteX173" fmla="*/ 5996048 w 6128435"/>
              <a:gd name="connsiteY173" fmla="*/ 6555444 h 6858000"/>
              <a:gd name="connsiteX174" fmla="*/ 6002524 w 6128435"/>
              <a:gd name="connsiteY174" fmla="*/ 6560188 h 6858000"/>
              <a:gd name="connsiteX175" fmla="*/ 6006823 w 6128435"/>
              <a:gd name="connsiteY175" fmla="*/ 6578546 h 6858000"/>
              <a:gd name="connsiteX176" fmla="*/ 6004510 w 6128435"/>
              <a:gd name="connsiteY176" fmla="*/ 6599256 h 6858000"/>
              <a:gd name="connsiteX177" fmla="*/ 5986207 w 6128435"/>
              <a:gd name="connsiteY177" fmla="*/ 6695855 h 6858000"/>
              <a:gd name="connsiteX178" fmla="*/ 5979428 w 6128435"/>
              <a:gd name="connsiteY178" fmla="*/ 6754678 h 6858000"/>
              <a:gd name="connsiteX179" fmla="*/ 5983398 w 6128435"/>
              <a:gd name="connsiteY179" fmla="*/ 6778641 h 6858000"/>
              <a:gd name="connsiteX180" fmla="*/ 5984543 w 6128435"/>
              <a:gd name="connsiteY180" fmla="*/ 6811016 h 6858000"/>
              <a:gd name="connsiteX181" fmla="*/ 5981802 w 6128435"/>
              <a:gd name="connsiteY181" fmla="*/ 6838578 h 6858000"/>
              <a:gd name="connsiteX182" fmla="*/ 5979671 w 6128435"/>
              <a:gd name="connsiteY182" fmla="*/ 6858000 h 6858000"/>
              <a:gd name="connsiteX183" fmla="*/ 0 w 6128435"/>
              <a:gd name="connsiteY183" fmla="*/ 6858000 h 6858000"/>
              <a:gd name="connsiteX184" fmla="*/ 0 w 6128435"/>
              <a:gd name="connsiteY18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272406 w 6128435"/>
              <a:gd name="connsiteY55" fmla="*/ 2477221 h 6858000"/>
              <a:gd name="connsiteX56" fmla="*/ 5307538 w 6128435"/>
              <a:gd name="connsiteY56" fmla="*/ 2514685 h 6858000"/>
              <a:gd name="connsiteX57" fmla="*/ 5337604 w 6128435"/>
              <a:gd name="connsiteY57" fmla="*/ 2597632 h 6858000"/>
              <a:gd name="connsiteX58" fmla="*/ 5407503 w 6128435"/>
              <a:gd name="connsiteY58" fmla="*/ 2786290 h 6858000"/>
              <a:gd name="connsiteX59" fmla="*/ 5407356 w 6128435"/>
              <a:gd name="connsiteY59" fmla="*/ 2787545 h 6858000"/>
              <a:gd name="connsiteX60" fmla="*/ 5411130 w 6128435"/>
              <a:gd name="connsiteY60" fmla="*/ 2788640 h 6858000"/>
              <a:gd name="connsiteX61" fmla="*/ 5416439 w 6128435"/>
              <a:gd name="connsiteY61" fmla="*/ 2805666 h 6858000"/>
              <a:gd name="connsiteX62" fmla="*/ 5416589 w 6128435"/>
              <a:gd name="connsiteY62" fmla="*/ 2810822 h 6858000"/>
              <a:gd name="connsiteX63" fmla="*/ 5418542 w 6128435"/>
              <a:gd name="connsiteY63" fmla="*/ 2817745 h 6858000"/>
              <a:gd name="connsiteX64" fmla="*/ 5418847 w 6128435"/>
              <a:gd name="connsiteY64" fmla="*/ 2817825 h 6858000"/>
              <a:gd name="connsiteX65" fmla="*/ 5423364 w 6128435"/>
              <a:gd name="connsiteY65" fmla="*/ 2858292 h 6858000"/>
              <a:gd name="connsiteX66" fmla="*/ 5479298 w 6128435"/>
              <a:gd name="connsiteY66" fmla="*/ 2947791 h 6858000"/>
              <a:gd name="connsiteX67" fmla="*/ 5481770 w 6128435"/>
              <a:gd name="connsiteY67" fmla="*/ 2951352 h 6858000"/>
              <a:gd name="connsiteX68" fmla="*/ 5481013 w 6128435"/>
              <a:gd name="connsiteY68" fmla="*/ 2973461 h 6858000"/>
              <a:gd name="connsiteX69" fmla="*/ 5482045 w 6128435"/>
              <a:gd name="connsiteY69" fmla="*/ 2984371 h 6858000"/>
              <a:gd name="connsiteX70" fmla="*/ 5479405 w 6128435"/>
              <a:gd name="connsiteY70" fmla="*/ 2988507 h 6858000"/>
              <a:gd name="connsiteX71" fmla="*/ 5482415 w 6128435"/>
              <a:gd name="connsiteY71" fmla="*/ 3004079 h 6858000"/>
              <a:gd name="connsiteX72" fmla="*/ 5483865 w 6128435"/>
              <a:gd name="connsiteY72" fmla="*/ 3005467 h 6858000"/>
              <a:gd name="connsiteX73" fmla="*/ 5482236 w 6128435"/>
              <a:gd name="connsiteY73" fmla="*/ 3019791 h 6858000"/>
              <a:gd name="connsiteX74" fmla="*/ 5475895 w 6128435"/>
              <a:gd name="connsiteY74" fmla="*/ 3033578 h 6858000"/>
              <a:gd name="connsiteX75" fmla="*/ 5477595 w 6128435"/>
              <a:gd name="connsiteY75" fmla="*/ 3250534 h 6858000"/>
              <a:gd name="connsiteX76" fmla="*/ 5532836 w 6128435"/>
              <a:gd name="connsiteY76" fmla="*/ 3353840 h 6858000"/>
              <a:gd name="connsiteX77" fmla="*/ 5561229 w 6128435"/>
              <a:gd name="connsiteY77" fmla="*/ 3395784 h 6858000"/>
              <a:gd name="connsiteX78" fmla="*/ 5589758 w 6128435"/>
              <a:gd name="connsiteY78" fmla="*/ 3506453 h 6858000"/>
              <a:gd name="connsiteX79" fmla="*/ 5596144 w 6128435"/>
              <a:gd name="connsiteY79" fmla="*/ 3534624 h 6858000"/>
              <a:gd name="connsiteX80" fmla="*/ 5597750 w 6128435"/>
              <a:gd name="connsiteY80" fmla="*/ 3534129 h 6858000"/>
              <a:gd name="connsiteX81" fmla="*/ 5599700 w 6128435"/>
              <a:gd name="connsiteY81" fmla="*/ 3547221 h 6858000"/>
              <a:gd name="connsiteX82" fmla="*/ 5615031 w 6128435"/>
              <a:gd name="connsiteY82" fmla="*/ 3557482 h 6858000"/>
              <a:gd name="connsiteX83" fmla="*/ 5618377 w 6128435"/>
              <a:gd name="connsiteY83" fmla="*/ 3588431 h 6858000"/>
              <a:gd name="connsiteX84" fmla="*/ 5612155 w 6128435"/>
              <a:gd name="connsiteY84" fmla="*/ 3589869 h 6858000"/>
              <a:gd name="connsiteX85" fmla="*/ 5620843 w 6128435"/>
              <a:gd name="connsiteY85" fmla="*/ 3606745 h 6858000"/>
              <a:gd name="connsiteX86" fmla="*/ 5655472 w 6128435"/>
              <a:gd name="connsiteY86" fmla="*/ 3678877 h 6858000"/>
              <a:gd name="connsiteX87" fmla="*/ 5680448 w 6128435"/>
              <a:gd name="connsiteY87" fmla="*/ 3717760 h 6858000"/>
              <a:gd name="connsiteX88" fmla="*/ 5683015 w 6128435"/>
              <a:gd name="connsiteY88" fmla="*/ 3762025 h 6858000"/>
              <a:gd name="connsiteX89" fmla="*/ 5696643 w 6128435"/>
              <a:gd name="connsiteY89" fmla="*/ 3773888 h 6858000"/>
              <a:gd name="connsiteX90" fmla="*/ 5699203 w 6128435"/>
              <a:gd name="connsiteY90" fmla="*/ 3775823 h 6858000"/>
              <a:gd name="connsiteX91" fmla="*/ 5704824 w 6128435"/>
              <a:gd name="connsiteY91" fmla="*/ 3785966 h 6858000"/>
              <a:gd name="connsiteX92" fmla="*/ 5712204 w 6128435"/>
              <a:gd name="connsiteY92" fmla="*/ 3785830 h 6858000"/>
              <a:gd name="connsiteX93" fmla="*/ 5724816 w 6128435"/>
              <a:gd name="connsiteY93" fmla="*/ 3798949 h 6858000"/>
              <a:gd name="connsiteX94" fmla="*/ 5733539 w 6128435"/>
              <a:gd name="connsiteY94" fmla="*/ 3818457 h 6858000"/>
              <a:gd name="connsiteX95" fmla="*/ 5768491 w 6128435"/>
              <a:gd name="connsiteY95" fmla="*/ 3914399 h 6858000"/>
              <a:gd name="connsiteX96" fmla="*/ 5793123 w 6128435"/>
              <a:gd name="connsiteY96" fmla="*/ 3969952 h 6858000"/>
              <a:gd name="connsiteX97" fmla="*/ 5808321 w 6128435"/>
              <a:gd name="connsiteY97" fmla="*/ 3988153 h 6858000"/>
              <a:gd name="connsiteX98" fmla="*/ 5825621 w 6128435"/>
              <a:gd name="connsiteY98" fmla="*/ 4015525 h 6858000"/>
              <a:gd name="connsiteX99" fmla="*/ 5860672 w 6128435"/>
              <a:gd name="connsiteY99" fmla="*/ 4061579 h 6858000"/>
              <a:gd name="connsiteX100" fmla="*/ 5872173 w 6128435"/>
              <a:gd name="connsiteY100" fmla="*/ 4088497 h 6858000"/>
              <a:gd name="connsiteX101" fmla="*/ 5883705 w 6128435"/>
              <a:gd name="connsiteY101" fmla="*/ 4101899 h 6858000"/>
              <a:gd name="connsiteX102" fmla="*/ 5885314 w 6128435"/>
              <a:gd name="connsiteY102" fmla="*/ 4108387 h 6858000"/>
              <a:gd name="connsiteX103" fmla="*/ 5894095 w 6128435"/>
              <a:gd name="connsiteY103" fmla="*/ 4128857 h 6858000"/>
              <a:gd name="connsiteX104" fmla="*/ 5898339 w 6128435"/>
              <a:gd name="connsiteY104" fmla="*/ 4140800 h 6858000"/>
              <a:gd name="connsiteX105" fmla="*/ 5899734 w 6128435"/>
              <a:gd name="connsiteY105" fmla="*/ 4145632 h 6858000"/>
              <a:gd name="connsiteX106" fmla="*/ 5897098 w 6128435"/>
              <a:gd name="connsiteY106" fmla="*/ 4157819 h 6858000"/>
              <a:gd name="connsiteX107" fmla="*/ 5903513 w 6128435"/>
              <a:gd name="connsiteY107" fmla="*/ 4187661 h 6858000"/>
              <a:gd name="connsiteX108" fmla="*/ 5917114 w 6128435"/>
              <a:gd name="connsiteY108" fmla="*/ 4213096 h 6858000"/>
              <a:gd name="connsiteX109" fmla="*/ 5921153 w 6128435"/>
              <a:gd name="connsiteY109" fmla="*/ 4236222 h 6858000"/>
              <a:gd name="connsiteX110" fmla="*/ 5924233 w 6128435"/>
              <a:gd name="connsiteY110" fmla="*/ 4242060 h 6858000"/>
              <a:gd name="connsiteX111" fmla="*/ 5928910 w 6128435"/>
              <a:gd name="connsiteY111" fmla="*/ 4300973 h 6858000"/>
              <a:gd name="connsiteX112" fmla="*/ 5939320 w 6128435"/>
              <a:gd name="connsiteY112" fmla="*/ 4340435 h 6858000"/>
              <a:gd name="connsiteX113" fmla="*/ 5946705 w 6128435"/>
              <a:gd name="connsiteY113" fmla="*/ 4428051 h 6858000"/>
              <a:gd name="connsiteX114" fmla="*/ 5949261 w 6128435"/>
              <a:gd name="connsiteY114" fmla="*/ 4449185 h 6858000"/>
              <a:gd name="connsiteX115" fmla="*/ 5957504 w 6128435"/>
              <a:gd name="connsiteY115" fmla="*/ 4465911 h 6858000"/>
              <a:gd name="connsiteX116" fmla="*/ 5964689 w 6128435"/>
              <a:gd name="connsiteY116" fmla="*/ 4468532 h 6858000"/>
              <a:gd name="connsiteX117" fmla="*/ 5967062 w 6128435"/>
              <a:gd name="connsiteY117" fmla="*/ 4479923 h 6858000"/>
              <a:gd name="connsiteX118" fmla="*/ 5968960 w 6128435"/>
              <a:gd name="connsiteY118" fmla="*/ 4482655 h 6858000"/>
              <a:gd name="connsiteX119" fmla="*/ 5978567 w 6128435"/>
              <a:gd name="connsiteY119" fmla="*/ 4498605 h 6858000"/>
              <a:gd name="connsiteX120" fmla="*/ 5980106 w 6128435"/>
              <a:gd name="connsiteY120" fmla="*/ 4585087 h 6858000"/>
              <a:gd name="connsiteX121" fmla="*/ 5998138 w 6128435"/>
              <a:gd name="connsiteY121" fmla="*/ 4697518 h 6858000"/>
              <a:gd name="connsiteX122" fmla="*/ 6013516 w 6128435"/>
              <a:gd name="connsiteY122" fmla="*/ 4786619 h 6858000"/>
              <a:gd name="connsiteX123" fmla="*/ 6025404 w 6128435"/>
              <a:gd name="connsiteY123" fmla="*/ 4858148 h 6858000"/>
              <a:gd name="connsiteX124" fmla="*/ 6007749 w 6128435"/>
              <a:gd name="connsiteY124" fmla="*/ 4964715 h 6858000"/>
              <a:gd name="connsiteX125" fmla="*/ 6005269 w 6128435"/>
              <a:gd name="connsiteY125" fmla="*/ 5150567 h 6858000"/>
              <a:gd name="connsiteX126" fmla="*/ 6001127 w 6128435"/>
              <a:gd name="connsiteY126" fmla="*/ 5164609 h 6858000"/>
              <a:gd name="connsiteX127" fmla="*/ 5996647 w 6128435"/>
              <a:gd name="connsiteY127" fmla="*/ 5185640 h 6858000"/>
              <a:gd name="connsiteX128" fmla="*/ 5998514 w 6128435"/>
              <a:gd name="connsiteY128" fmla="*/ 5189673 h 6858000"/>
              <a:gd name="connsiteX129" fmla="*/ 5995970 w 6128435"/>
              <a:gd name="connsiteY129" fmla="*/ 5221547 h 6858000"/>
              <a:gd name="connsiteX130" fmla="*/ 5997218 w 6128435"/>
              <a:gd name="connsiteY130" fmla="*/ 5222031 h 6858000"/>
              <a:gd name="connsiteX131" fmla="*/ 6002116 w 6128435"/>
              <a:gd name="connsiteY131" fmla="*/ 5231223 h 6858000"/>
              <a:gd name="connsiteX132" fmla="*/ 6008541 w 6128435"/>
              <a:gd name="connsiteY132" fmla="*/ 5248680 h 6858000"/>
              <a:gd name="connsiteX133" fmla="*/ 6039260 w 6128435"/>
              <a:gd name="connsiteY133" fmla="*/ 5289518 h 6858000"/>
              <a:gd name="connsiteX134" fmla="*/ 6036748 w 6128435"/>
              <a:gd name="connsiteY134" fmla="*/ 5322752 h 6858000"/>
              <a:gd name="connsiteX135" fmla="*/ 6036943 w 6128435"/>
              <a:gd name="connsiteY135" fmla="*/ 5329480 h 6858000"/>
              <a:gd name="connsiteX136" fmla="*/ 6037236 w 6128435"/>
              <a:gd name="connsiteY136" fmla="*/ 5329634 h 6858000"/>
              <a:gd name="connsiteX137" fmla="*/ 6038019 w 6128435"/>
              <a:gd name="connsiteY137" fmla="*/ 5336764 h 6858000"/>
              <a:gd name="connsiteX138" fmla="*/ 6037298 w 6128435"/>
              <a:gd name="connsiteY138" fmla="*/ 5341753 h 6858000"/>
              <a:gd name="connsiteX139" fmla="*/ 6037677 w 6128435"/>
              <a:gd name="connsiteY139" fmla="*/ 5354807 h 6858000"/>
              <a:gd name="connsiteX140" fmla="*/ 6039728 w 6128435"/>
              <a:gd name="connsiteY140" fmla="*/ 5359416 h 6858000"/>
              <a:gd name="connsiteX141" fmla="*/ 6043311 w 6128435"/>
              <a:gd name="connsiteY141" fmla="*/ 5361407 h 6858000"/>
              <a:gd name="connsiteX142" fmla="*/ 6042954 w 6128435"/>
              <a:gd name="connsiteY142" fmla="*/ 5362576 h 6858000"/>
              <a:gd name="connsiteX143" fmla="*/ 6053435 w 6128435"/>
              <a:gd name="connsiteY143" fmla="*/ 5387547 h 6858000"/>
              <a:gd name="connsiteX144" fmla="*/ 6065933 w 6128435"/>
              <a:gd name="connsiteY144" fmla="*/ 5443002 h 6858000"/>
              <a:gd name="connsiteX145" fmla="*/ 6068640 w 6128435"/>
              <a:gd name="connsiteY145" fmla="*/ 5474503 h 6858000"/>
              <a:gd name="connsiteX146" fmla="*/ 6080922 w 6128435"/>
              <a:gd name="connsiteY146" fmla="*/ 5561070 h 6858000"/>
              <a:gd name="connsiteX147" fmla="*/ 6096949 w 6128435"/>
              <a:gd name="connsiteY147" fmla="*/ 5648179 h 6858000"/>
              <a:gd name="connsiteX148" fmla="*/ 6125703 w 6128435"/>
              <a:gd name="connsiteY148" fmla="*/ 5692894 h 6858000"/>
              <a:gd name="connsiteX149" fmla="*/ 6126670 w 6128435"/>
              <a:gd name="connsiteY149" fmla="*/ 5697882 h 6858000"/>
              <a:gd name="connsiteX150" fmla="*/ 6124061 w 6128435"/>
              <a:gd name="connsiteY150" fmla="*/ 5710294 h 6858000"/>
              <a:gd name="connsiteX151" fmla="*/ 6122213 w 6128435"/>
              <a:gd name="connsiteY151" fmla="*/ 5714762 h 6858000"/>
              <a:gd name="connsiteX152" fmla="*/ 6121353 w 6128435"/>
              <a:gd name="connsiteY152" fmla="*/ 5721725 h 6858000"/>
              <a:gd name="connsiteX153" fmla="*/ 6121607 w 6128435"/>
              <a:gd name="connsiteY153" fmla="*/ 5721959 h 6858000"/>
              <a:gd name="connsiteX154" fmla="*/ 6120262 w 6128435"/>
              <a:gd name="connsiteY154" fmla="*/ 5728358 h 6858000"/>
              <a:gd name="connsiteX155" fmla="*/ 6110194 w 6128435"/>
              <a:gd name="connsiteY155" fmla="*/ 5758853 h 6858000"/>
              <a:gd name="connsiteX156" fmla="*/ 6127519 w 6128435"/>
              <a:gd name="connsiteY156" fmla="*/ 5865775 h 6858000"/>
              <a:gd name="connsiteX157" fmla="*/ 6128435 w 6128435"/>
              <a:gd name="connsiteY157" fmla="*/ 5870164 h 6858000"/>
              <a:gd name="connsiteX158" fmla="*/ 6119217 w 6128435"/>
              <a:gd name="connsiteY158" fmla="*/ 5888542 h 6858000"/>
              <a:gd name="connsiteX159" fmla="*/ 6115966 w 6128435"/>
              <a:gd name="connsiteY159" fmla="*/ 5898387 h 6858000"/>
              <a:gd name="connsiteX160" fmla="*/ 6111924 w 6128435"/>
              <a:gd name="connsiteY160" fmla="*/ 5900444 h 6858000"/>
              <a:gd name="connsiteX161" fmla="*/ 6108716 w 6128435"/>
              <a:gd name="connsiteY161" fmla="*/ 5915345 h 6858000"/>
              <a:gd name="connsiteX162" fmla="*/ 6109524 w 6128435"/>
              <a:gd name="connsiteY162" fmla="*/ 5917328 h 6858000"/>
              <a:gd name="connsiteX163" fmla="*/ 6102493 w 6128435"/>
              <a:gd name="connsiteY163" fmla="*/ 5928602 h 6858000"/>
              <a:gd name="connsiteX164" fmla="*/ 6056863 w 6128435"/>
              <a:gd name="connsiteY164" fmla="*/ 6000643 h 6858000"/>
              <a:gd name="connsiteX165" fmla="*/ 6045436 w 6128435"/>
              <a:gd name="connsiteY165" fmla="*/ 6124480 h 6858000"/>
              <a:gd name="connsiteX166" fmla="*/ 6030489 w 6128435"/>
              <a:gd name="connsiteY166" fmla="*/ 6317666 h 6858000"/>
              <a:gd name="connsiteX167" fmla="*/ 6007492 w 6128435"/>
              <a:gd name="connsiteY167" fmla="*/ 6440818 h 6858000"/>
              <a:gd name="connsiteX168" fmla="*/ 6009467 w 6128435"/>
              <a:gd name="connsiteY168" fmla="*/ 6487076 h 6858000"/>
              <a:gd name="connsiteX169" fmla="*/ 5995064 w 6128435"/>
              <a:gd name="connsiteY169" fmla="*/ 6540791 h 6858000"/>
              <a:gd name="connsiteX170" fmla="*/ 5996309 w 6128435"/>
              <a:gd name="connsiteY170" fmla="*/ 6543961 h 6858000"/>
              <a:gd name="connsiteX171" fmla="*/ 5996048 w 6128435"/>
              <a:gd name="connsiteY171" fmla="*/ 6555444 h 6858000"/>
              <a:gd name="connsiteX172" fmla="*/ 6002524 w 6128435"/>
              <a:gd name="connsiteY172" fmla="*/ 6560188 h 6858000"/>
              <a:gd name="connsiteX173" fmla="*/ 6006823 w 6128435"/>
              <a:gd name="connsiteY173" fmla="*/ 6578546 h 6858000"/>
              <a:gd name="connsiteX174" fmla="*/ 6004510 w 6128435"/>
              <a:gd name="connsiteY174" fmla="*/ 6599256 h 6858000"/>
              <a:gd name="connsiteX175" fmla="*/ 5986207 w 6128435"/>
              <a:gd name="connsiteY175" fmla="*/ 6695855 h 6858000"/>
              <a:gd name="connsiteX176" fmla="*/ 5979428 w 6128435"/>
              <a:gd name="connsiteY176" fmla="*/ 6754678 h 6858000"/>
              <a:gd name="connsiteX177" fmla="*/ 5983398 w 6128435"/>
              <a:gd name="connsiteY177" fmla="*/ 6778641 h 6858000"/>
              <a:gd name="connsiteX178" fmla="*/ 5984543 w 6128435"/>
              <a:gd name="connsiteY178" fmla="*/ 6811016 h 6858000"/>
              <a:gd name="connsiteX179" fmla="*/ 5981802 w 6128435"/>
              <a:gd name="connsiteY179" fmla="*/ 6838578 h 6858000"/>
              <a:gd name="connsiteX180" fmla="*/ 5979671 w 6128435"/>
              <a:gd name="connsiteY180" fmla="*/ 6858000 h 6858000"/>
              <a:gd name="connsiteX181" fmla="*/ 0 w 6128435"/>
              <a:gd name="connsiteY181" fmla="*/ 6858000 h 6858000"/>
              <a:gd name="connsiteX182" fmla="*/ 0 w 6128435"/>
              <a:gd name="connsiteY18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307538 w 6128435"/>
              <a:gd name="connsiteY55" fmla="*/ 2514685 h 6858000"/>
              <a:gd name="connsiteX56" fmla="*/ 5337604 w 6128435"/>
              <a:gd name="connsiteY56" fmla="*/ 2597632 h 6858000"/>
              <a:gd name="connsiteX57" fmla="*/ 5407503 w 6128435"/>
              <a:gd name="connsiteY57" fmla="*/ 2786290 h 6858000"/>
              <a:gd name="connsiteX58" fmla="*/ 5407356 w 6128435"/>
              <a:gd name="connsiteY58" fmla="*/ 2787545 h 6858000"/>
              <a:gd name="connsiteX59" fmla="*/ 5411130 w 6128435"/>
              <a:gd name="connsiteY59" fmla="*/ 2788640 h 6858000"/>
              <a:gd name="connsiteX60" fmla="*/ 5416439 w 6128435"/>
              <a:gd name="connsiteY60" fmla="*/ 2805666 h 6858000"/>
              <a:gd name="connsiteX61" fmla="*/ 5416589 w 6128435"/>
              <a:gd name="connsiteY61" fmla="*/ 2810822 h 6858000"/>
              <a:gd name="connsiteX62" fmla="*/ 5418542 w 6128435"/>
              <a:gd name="connsiteY62" fmla="*/ 2817745 h 6858000"/>
              <a:gd name="connsiteX63" fmla="*/ 5418847 w 6128435"/>
              <a:gd name="connsiteY63" fmla="*/ 2817825 h 6858000"/>
              <a:gd name="connsiteX64" fmla="*/ 5423364 w 6128435"/>
              <a:gd name="connsiteY64" fmla="*/ 2858292 h 6858000"/>
              <a:gd name="connsiteX65" fmla="*/ 5479298 w 6128435"/>
              <a:gd name="connsiteY65" fmla="*/ 2947791 h 6858000"/>
              <a:gd name="connsiteX66" fmla="*/ 5481770 w 6128435"/>
              <a:gd name="connsiteY66" fmla="*/ 2951352 h 6858000"/>
              <a:gd name="connsiteX67" fmla="*/ 5481013 w 6128435"/>
              <a:gd name="connsiteY67" fmla="*/ 2973461 h 6858000"/>
              <a:gd name="connsiteX68" fmla="*/ 5482045 w 6128435"/>
              <a:gd name="connsiteY68" fmla="*/ 2984371 h 6858000"/>
              <a:gd name="connsiteX69" fmla="*/ 5479405 w 6128435"/>
              <a:gd name="connsiteY69" fmla="*/ 2988507 h 6858000"/>
              <a:gd name="connsiteX70" fmla="*/ 5482415 w 6128435"/>
              <a:gd name="connsiteY70" fmla="*/ 3004079 h 6858000"/>
              <a:gd name="connsiteX71" fmla="*/ 5483865 w 6128435"/>
              <a:gd name="connsiteY71" fmla="*/ 3005467 h 6858000"/>
              <a:gd name="connsiteX72" fmla="*/ 5482236 w 6128435"/>
              <a:gd name="connsiteY72" fmla="*/ 3019791 h 6858000"/>
              <a:gd name="connsiteX73" fmla="*/ 5475895 w 6128435"/>
              <a:gd name="connsiteY73" fmla="*/ 3033578 h 6858000"/>
              <a:gd name="connsiteX74" fmla="*/ 5477595 w 6128435"/>
              <a:gd name="connsiteY74" fmla="*/ 3250534 h 6858000"/>
              <a:gd name="connsiteX75" fmla="*/ 5532836 w 6128435"/>
              <a:gd name="connsiteY75" fmla="*/ 3353840 h 6858000"/>
              <a:gd name="connsiteX76" fmla="*/ 5561229 w 6128435"/>
              <a:gd name="connsiteY76" fmla="*/ 3395784 h 6858000"/>
              <a:gd name="connsiteX77" fmla="*/ 5589758 w 6128435"/>
              <a:gd name="connsiteY77" fmla="*/ 3506453 h 6858000"/>
              <a:gd name="connsiteX78" fmla="*/ 5596144 w 6128435"/>
              <a:gd name="connsiteY78" fmla="*/ 3534624 h 6858000"/>
              <a:gd name="connsiteX79" fmla="*/ 5597750 w 6128435"/>
              <a:gd name="connsiteY79" fmla="*/ 3534129 h 6858000"/>
              <a:gd name="connsiteX80" fmla="*/ 5599700 w 6128435"/>
              <a:gd name="connsiteY80" fmla="*/ 3547221 h 6858000"/>
              <a:gd name="connsiteX81" fmla="*/ 5615031 w 6128435"/>
              <a:gd name="connsiteY81" fmla="*/ 3557482 h 6858000"/>
              <a:gd name="connsiteX82" fmla="*/ 5618377 w 6128435"/>
              <a:gd name="connsiteY82" fmla="*/ 3588431 h 6858000"/>
              <a:gd name="connsiteX83" fmla="*/ 5612155 w 6128435"/>
              <a:gd name="connsiteY83" fmla="*/ 3589869 h 6858000"/>
              <a:gd name="connsiteX84" fmla="*/ 5620843 w 6128435"/>
              <a:gd name="connsiteY84" fmla="*/ 3606745 h 6858000"/>
              <a:gd name="connsiteX85" fmla="*/ 5655472 w 6128435"/>
              <a:gd name="connsiteY85" fmla="*/ 3678877 h 6858000"/>
              <a:gd name="connsiteX86" fmla="*/ 5680448 w 6128435"/>
              <a:gd name="connsiteY86" fmla="*/ 3717760 h 6858000"/>
              <a:gd name="connsiteX87" fmla="*/ 5683015 w 6128435"/>
              <a:gd name="connsiteY87" fmla="*/ 3762025 h 6858000"/>
              <a:gd name="connsiteX88" fmla="*/ 5696643 w 6128435"/>
              <a:gd name="connsiteY88" fmla="*/ 3773888 h 6858000"/>
              <a:gd name="connsiteX89" fmla="*/ 5699203 w 6128435"/>
              <a:gd name="connsiteY89" fmla="*/ 3775823 h 6858000"/>
              <a:gd name="connsiteX90" fmla="*/ 5704824 w 6128435"/>
              <a:gd name="connsiteY90" fmla="*/ 3785966 h 6858000"/>
              <a:gd name="connsiteX91" fmla="*/ 5712204 w 6128435"/>
              <a:gd name="connsiteY91" fmla="*/ 3785830 h 6858000"/>
              <a:gd name="connsiteX92" fmla="*/ 5724816 w 6128435"/>
              <a:gd name="connsiteY92" fmla="*/ 3798949 h 6858000"/>
              <a:gd name="connsiteX93" fmla="*/ 5733539 w 6128435"/>
              <a:gd name="connsiteY93" fmla="*/ 3818457 h 6858000"/>
              <a:gd name="connsiteX94" fmla="*/ 5768491 w 6128435"/>
              <a:gd name="connsiteY94" fmla="*/ 3914399 h 6858000"/>
              <a:gd name="connsiteX95" fmla="*/ 5793123 w 6128435"/>
              <a:gd name="connsiteY95" fmla="*/ 3969952 h 6858000"/>
              <a:gd name="connsiteX96" fmla="*/ 5808321 w 6128435"/>
              <a:gd name="connsiteY96" fmla="*/ 3988153 h 6858000"/>
              <a:gd name="connsiteX97" fmla="*/ 5825621 w 6128435"/>
              <a:gd name="connsiteY97" fmla="*/ 4015525 h 6858000"/>
              <a:gd name="connsiteX98" fmla="*/ 5860672 w 6128435"/>
              <a:gd name="connsiteY98" fmla="*/ 4061579 h 6858000"/>
              <a:gd name="connsiteX99" fmla="*/ 5872173 w 6128435"/>
              <a:gd name="connsiteY99" fmla="*/ 4088497 h 6858000"/>
              <a:gd name="connsiteX100" fmla="*/ 5883705 w 6128435"/>
              <a:gd name="connsiteY100" fmla="*/ 4101899 h 6858000"/>
              <a:gd name="connsiteX101" fmla="*/ 5885314 w 6128435"/>
              <a:gd name="connsiteY101" fmla="*/ 4108387 h 6858000"/>
              <a:gd name="connsiteX102" fmla="*/ 5894095 w 6128435"/>
              <a:gd name="connsiteY102" fmla="*/ 4128857 h 6858000"/>
              <a:gd name="connsiteX103" fmla="*/ 5898339 w 6128435"/>
              <a:gd name="connsiteY103" fmla="*/ 4140800 h 6858000"/>
              <a:gd name="connsiteX104" fmla="*/ 5899734 w 6128435"/>
              <a:gd name="connsiteY104" fmla="*/ 4145632 h 6858000"/>
              <a:gd name="connsiteX105" fmla="*/ 5897098 w 6128435"/>
              <a:gd name="connsiteY105" fmla="*/ 4157819 h 6858000"/>
              <a:gd name="connsiteX106" fmla="*/ 5903513 w 6128435"/>
              <a:gd name="connsiteY106" fmla="*/ 4187661 h 6858000"/>
              <a:gd name="connsiteX107" fmla="*/ 5917114 w 6128435"/>
              <a:gd name="connsiteY107" fmla="*/ 4213096 h 6858000"/>
              <a:gd name="connsiteX108" fmla="*/ 5921153 w 6128435"/>
              <a:gd name="connsiteY108" fmla="*/ 4236222 h 6858000"/>
              <a:gd name="connsiteX109" fmla="*/ 5924233 w 6128435"/>
              <a:gd name="connsiteY109" fmla="*/ 4242060 h 6858000"/>
              <a:gd name="connsiteX110" fmla="*/ 5928910 w 6128435"/>
              <a:gd name="connsiteY110" fmla="*/ 4300973 h 6858000"/>
              <a:gd name="connsiteX111" fmla="*/ 5939320 w 6128435"/>
              <a:gd name="connsiteY111" fmla="*/ 4340435 h 6858000"/>
              <a:gd name="connsiteX112" fmla="*/ 5946705 w 6128435"/>
              <a:gd name="connsiteY112" fmla="*/ 4428051 h 6858000"/>
              <a:gd name="connsiteX113" fmla="*/ 5949261 w 6128435"/>
              <a:gd name="connsiteY113" fmla="*/ 4449185 h 6858000"/>
              <a:gd name="connsiteX114" fmla="*/ 5957504 w 6128435"/>
              <a:gd name="connsiteY114" fmla="*/ 4465911 h 6858000"/>
              <a:gd name="connsiteX115" fmla="*/ 5964689 w 6128435"/>
              <a:gd name="connsiteY115" fmla="*/ 4468532 h 6858000"/>
              <a:gd name="connsiteX116" fmla="*/ 5967062 w 6128435"/>
              <a:gd name="connsiteY116" fmla="*/ 4479923 h 6858000"/>
              <a:gd name="connsiteX117" fmla="*/ 5968960 w 6128435"/>
              <a:gd name="connsiteY117" fmla="*/ 4482655 h 6858000"/>
              <a:gd name="connsiteX118" fmla="*/ 5978567 w 6128435"/>
              <a:gd name="connsiteY118" fmla="*/ 4498605 h 6858000"/>
              <a:gd name="connsiteX119" fmla="*/ 5980106 w 6128435"/>
              <a:gd name="connsiteY119" fmla="*/ 4585087 h 6858000"/>
              <a:gd name="connsiteX120" fmla="*/ 5998138 w 6128435"/>
              <a:gd name="connsiteY120" fmla="*/ 4697518 h 6858000"/>
              <a:gd name="connsiteX121" fmla="*/ 6013516 w 6128435"/>
              <a:gd name="connsiteY121" fmla="*/ 4786619 h 6858000"/>
              <a:gd name="connsiteX122" fmla="*/ 6025404 w 6128435"/>
              <a:gd name="connsiteY122" fmla="*/ 4858148 h 6858000"/>
              <a:gd name="connsiteX123" fmla="*/ 6007749 w 6128435"/>
              <a:gd name="connsiteY123" fmla="*/ 4964715 h 6858000"/>
              <a:gd name="connsiteX124" fmla="*/ 6005269 w 6128435"/>
              <a:gd name="connsiteY124" fmla="*/ 5150567 h 6858000"/>
              <a:gd name="connsiteX125" fmla="*/ 6001127 w 6128435"/>
              <a:gd name="connsiteY125" fmla="*/ 5164609 h 6858000"/>
              <a:gd name="connsiteX126" fmla="*/ 5996647 w 6128435"/>
              <a:gd name="connsiteY126" fmla="*/ 5185640 h 6858000"/>
              <a:gd name="connsiteX127" fmla="*/ 5998514 w 6128435"/>
              <a:gd name="connsiteY127" fmla="*/ 5189673 h 6858000"/>
              <a:gd name="connsiteX128" fmla="*/ 5995970 w 6128435"/>
              <a:gd name="connsiteY128" fmla="*/ 5221547 h 6858000"/>
              <a:gd name="connsiteX129" fmla="*/ 5997218 w 6128435"/>
              <a:gd name="connsiteY129" fmla="*/ 5222031 h 6858000"/>
              <a:gd name="connsiteX130" fmla="*/ 6002116 w 6128435"/>
              <a:gd name="connsiteY130" fmla="*/ 5231223 h 6858000"/>
              <a:gd name="connsiteX131" fmla="*/ 6008541 w 6128435"/>
              <a:gd name="connsiteY131" fmla="*/ 5248680 h 6858000"/>
              <a:gd name="connsiteX132" fmla="*/ 6039260 w 6128435"/>
              <a:gd name="connsiteY132" fmla="*/ 5289518 h 6858000"/>
              <a:gd name="connsiteX133" fmla="*/ 6036748 w 6128435"/>
              <a:gd name="connsiteY133" fmla="*/ 5322752 h 6858000"/>
              <a:gd name="connsiteX134" fmla="*/ 6036943 w 6128435"/>
              <a:gd name="connsiteY134" fmla="*/ 5329480 h 6858000"/>
              <a:gd name="connsiteX135" fmla="*/ 6037236 w 6128435"/>
              <a:gd name="connsiteY135" fmla="*/ 5329634 h 6858000"/>
              <a:gd name="connsiteX136" fmla="*/ 6038019 w 6128435"/>
              <a:gd name="connsiteY136" fmla="*/ 5336764 h 6858000"/>
              <a:gd name="connsiteX137" fmla="*/ 6037298 w 6128435"/>
              <a:gd name="connsiteY137" fmla="*/ 5341753 h 6858000"/>
              <a:gd name="connsiteX138" fmla="*/ 6037677 w 6128435"/>
              <a:gd name="connsiteY138" fmla="*/ 5354807 h 6858000"/>
              <a:gd name="connsiteX139" fmla="*/ 6039728 w 6128435"/>
              <a:gd name="connsiteY139" fmla="*/ 5359416 h 6858000"/>
              <a:gd name="connsiteX140" fmla="*/ 6043311 w 6128435"/>
              <a:gd name="connsiteY140" fmla="*/ 5361407 h 6858000"/>
              <a:gd name="connsiteX141" fmla="*/ 6042954 w 6128435"/>
              <a:gd name="connsiteY141" fmla="*/ 5362576 h 6858000"/>
              <a:gd name="connsiteX142" fmla="*/ 6053435 w 6128435"/>
              <a:gd name="connsiteY142" fmla="*/ 5387547 h 6858000"/>
              <a:gd name="connsiteX143" fmla="*/ 6065933 w 6128435"/>
              <a:gd name="connsiteY143" fmla="*/ 5443002 h 6858000"/>
              <a:gd name="connsiteX144" fmla="*/ 6068640 w 6128435"/>
              <a:gd name="connsiteY144" fmla="*/ 5474503 h 6858000"/>
              <a:gd name="connsiteX145" fmla="*/ 6080922 w 6128435"/>
              <a:gd name="connsiteY145" fmla="*/ 5561070 h 6858000"/>
              <a:gd name="connsiteX146" fmla="*/ 6096949 w 6128435"/>
              <a:gd name="connsiteY146" fmla="*/ 5648179 h 6858000"/>
              <a:gd name="connsiteX147" fmla="*/ 6125703 w 6128435"/>
              <a:gd name="connsiteY147" fmla="*/ 5692894 h 6858000"/>
              <a:gd name="connsiteX148" fmla="*/ 6126670 w 6128435"/>
              <a:gd name="connsiteY148" fmla="*/ 5697882 h 6858000"/>
              <a:gd name="connsiteX149" fmla="*/ 6124061 w 6128435"/>
              <a:gd name="connsiteY149" fmla="*/ 5710294 h 6858000"/>
              <a:gd name="connsiteX150" fmla="*/ 6122213 w 6128435"/>
              <a:gd name="connsiteY150" fmla="*/ 5714762 h 6858000"/>
              <a:gd name="connsiteX151" fmla="*/ 6121353 w 6128435"/>
              <a:gd name="connsiteY151" fmla="*/ 5721725 h 6858000"/>
              <a:gd name="connsiteX152" fmla="*/ 6121607 w 6128435"/>
              <a:gd name="connsiteY152" fmla="*/ 5721959 h 6858000"/>
              <a:gd name="connsiteX153" fmla="*/ 6120262 w 6128435"/>
              <a:gd name="connsiteY153" fmla="*/ 5728358 h 6858000"/>
              <a:gd name="connsiteX154" fmla="*/ 6110194 w 6128435"/>
              <a:gd name="connsiteY154" fmla="*/ 5758853 h 6858000"/>
              <a:gd name="connsiteX155" fmla="*/ 6127519 w 6128435"/>
              <a:gd name="connsiteY155" fmla="*/ 5865775 h 6858000"/>
              <a:gd name="connsiteX156" fmla="*/ 6128435 w 6128435"/>
              <a:gd name="connsiteY156" fmla="*/ 5870164 h 6858000"/>
              <a:gd name="connsiteX157" fmla="*/ 6119217 w 6128435"/>
              <a:gd name="connsiteY157" fmla="*/ 5888542 h 6858000"/>
              <a:gd name="connsiteX158" fmla="*/ 6115966 w 6128435"/>
              <a:gd name="connsiteY158" fmla="*/ 5898387 h 6858000"/>
              <a:gd name="connsiteX159" fmla="*/ 6111924 w 6128435"/>
              <a:gd name="connsiteY159" fmla="*/ 5900444 h 6858000"/>
              <a:gd name="connsiteX160" fmla="*/ 6108716 w 6128435"/>
              <a:gd name="connsiteY160" fmla="*/ 5915345 h 6858000"/>
              <a:gd name="connsiteX161" fmla="*/ 6109524 w 6128435"/>
              <a:gd name="connsiteY161" fmla="*/ 5917328 h 6858000"/>
              <a:gd name="connsiteX162" fmla="*/ 6102493 w 6128435"/>
              <a:gd name="connsiteY162" fmla="*/ 5928602 h 6858000"/>
              <a:gd name="connsiteX163" fmla="*/ 6056863 w 6128435"/>
              <a:gd name="connsiteY163" fmla="*/ 6000643 h 6858000"/>
              <a:gd name="connsiteX164" fmla="*/ 6045436 w 6128435"/>
              <a:gd name="connsiteY164" fmla="*/ 6124480 h 6858000"/>
              <a:gd name="connsiteX165" fmla="*/ 6030489 w 6128435"/>
              <a:gd name="connsiteY165" fmla="*/ 6317666 h 6858000"/>
              <a:gd name="connsiteX166" fmla="*/ 6007492 w 6128435"/>
              <a:gd name="connsiteY166" fmla="*/ 6440818 h 6858000"/>
              <a:gd name="connsiteX167" fmla="*/ 6009467 w 6128435"/>
              <a:gd name="connsiteY167" fmla="*/ 6487076 h 6858000"/>
              <a:gd name="connsiteX168" fmla="*/ 5995064 w 6128435"/>
              <a:gd name="connsiteY168" fmla="*/ 6540791 h 6858000"/>
              <a:gd name="connsiteX169" fmla="*/ 5996309 w 6128435"/>
              <a:gd name="connsiteY169" fmla="*/ 6543961 h 6858000"/>
              <a:gd name="connsiteX170" fmla="*/ 5996048 w 6128435"/>
              <a:gd name="connsiteY170" fmla="*/ 6555444 h 6858000"/>
              <a:gd name="connsiteX171" fmla="*/ 6002524 w 6128435"/>
              <a:gd name="connsiteY171" fmla="*/ 6560188 h 6858000"/>
              <a:gd name="connsiteX172" fmla="*/ 6006823 w 6128435"/>
              <a:gd name="connsiteY172" fmla="*/ 6578546 h 6858000"/>
              <a:gd name="connsiteX173" fmla="*/ 6004510 w 6128435"/>
              <a:gd name="connsiteY173" fmla="*/ 6599256 h 6858000"/>
              <a:gd name="connsiteX174" fmla="*/ 5986207 w 6128435"/>
              <a:gd name="connsiteY174" fmla="*/ 6695855 h 6858000"/>
              <a:gd name="connsiteX175" fmla="*/ 5979428 w 6128435"/>
              <a:gd name="connsiteY175" fmla="*/ 6754678 h 6858000"/>
              <a:gd name="connsiteX176" fmla="*/ 5983398 w 6128435"/>
              <a:gd name="connsiteY176" fmla="*/ 6778641 h 6858000"/>
              <a:gd name="connsiteX177" fmla="*/ 5984543 w 6128435"/>
              <a:gd name="connsiteY177" fmla="*/ 6811016 h 6858000"/>
              <a:gd name="connsiteX178" fmla="*/ 5981802 w 6128435"/>
              <a:gd name="connsiteY178" fmla="*/ 6838578 h 6858000"/>
              <a:gd name="connsiteX179" fmla="*/ 5979671 w 6128435"/>
              <a:gd name="connsiteY179" fmla="*/ 6858000 h 6858000"/>
              <a:gd name="connsiteX180" fmla="*/ 0 w 6128435"/>
              <a:gd name="connsiteY180" fmla="*/ 6858000 h 6858000"/>
              <a:gd name="connsiteX181" fmla="*/ 0 w 6128435"/>
              <a:gd name="connsiteY18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307538 w 6128435"/>
              <a:gd name="connsiteY54" fmla="*/ 2514685 h 6858000"/>
              <a:gd name="connsiteX55" fmla="*/ 5337604 w 6128435"/>
              <a:gd name="connsiteY55" fmla="*/ 2597632 h 6858000"/>
              <a:gd name="connsiteX56" fmla="*/ 5407503 w 6128435"/>
              <a:gd name="connsiteY56" fmla="*/ 2786290 h 6858000"/>
              <a:gd name="connsiteX57" fmla="*/ 5407356 w 6128435"/>
              <a:gd name="connsiteY57" fmla="*/ 2787545 h 6858000"/>
              <a:gd name="connsiteX58" fmla="*/ 5411130 w 6128435"/>
              <a:gd name="connsiteY58" fmla="*/ 2788640 h 6858000"/>
              <a:gd name="connsiteX59" fmla="*/ 5416439 w 6128435"/>
              <a:gd name="connsiteY59" fmla="*/ 2805666 h 6858000"/>
              <a:gd name="connsiteX60" fmla="*/ 5416589 w 6128435"/>
              <a:gd name="connsiteY60" fmla="*/ 2810822 h 6858000"/>
              <a:gd name="connsiteX61" fmla="*/ 5418542 w 6128435"/>
              <a:gd name="connsiteY61" fmla="*/ 2817745 h 6858000"/>
              <a:gd name="connsiteX62" fmla="*/ 5418847 w 6128435"/>
              <a:gd name="connsiteY62" fmla="*/ 2817825 h 6858000"/>
              <a:gd name="connsiteX63" fmla="*/ 5423364 w 6128435"/>
              <a:gd name="connsiteY63" fmla="*/ 2858292 h 6858000"/>
              <a:gd name="connsiteX64" fmla="*/ 5479298 w 6128435"/>
              <a:gd name="connsiteY64" fmla="*/ 2947791 h 6858000"/>
              <a:gd name="connsiteX65" fmla="*/ 5481770 w 6128435"/>
              <a:gd name="connsiteY65" fmla="*/ 2951352 h 6858000"/>
              <a:gd name="connsiteX66" fmla="*/ 5481013 w 6128435"/>
              <a:gd name="connsiteY66" fmla="*/ 2973461 h 6858000"/>
              <a:gd name="connsiteX67" fmla="*/ 5482045 w 6128435"/>
              <a:gd name="connsiteY67" fmla="*/ 2984371 h 6858000"/>
              <a:gd name="connsiteX68" fmla="*/ 5479405 w 6128435"/>
              <a:gd name="connsiteY68" fmla="*/ 2988507 h 6858000"/>
              <a:gd name="connsiteX69" fmla="*/ 5482415 w 6128435"/>
              <a:gd name="connsiteY69" fmla="*/ 3004079 h 6858000"/>
              <a:gd name="connsiteX70" fmla="*/ 5483865 w 6128435"/>
              <a:gd name="connsiteY70" fmla="*/ 3005467 h 6858000"/>
              <a:gd name="connsiteX71" fmla="*/ 5482236 w 6128435"/>
              <a:gd name="connsiteY71" fmla="*/ 3019791 h 6858000"/>
              <a:gd name="connsiteX72" fmla="*/ 5475895 w 6128435"/>
              <a:gd name="connsiteY72" fmla="*/ 3033578 h 6858000"/>
              <a:gd name="connsiteX73" fmla="*/ 5477595 w 6128435"/>
              <a:gd name="connsiteY73" fmla="*/ 3250534 h 6858000"/>
              <a:gd name="connsiteX74" fmla="*/ 5532836 w 6128435"/>
              <a:gd name="connsiteY74" fmla="*/ 3353840 h 6858000"/>
              <a:gd name="connsiteX75" fmla="*/ 5561229 w 6128435"/>
              <a:gd name="connsiteY75" fmla="*/ 3395784 h 6858000"/>
              <a:gd name="connsiteX76" fmla="*/ 5589758 w 6128435"/>
              <a:gd name="connsiteY76" fmla="*/ 3506453 h 6858000"/>
              <a:gd name="connsiteX77" fmla="*/ 5596144 w 6128435"/>
              <a:gd name="connsiteY77" fmla="*/ 3534624 h 6858000"/>
              <a:gd name="connsiteX78" fmla="*/ 5597750 w 6128435"/>
              <a:gd name="connsiteY78" fmla="*/ 3534129 h 6858000"/>
              <a:gd name="connsiteX79" fmla="*/ 5599700 w 6128435"/>
              <a:gd name="connsiteY79" fmla="*/ 3547221 h 6858000"/>
              <a:gd name="connsiteX80" fmla="*/ 5615031 w 6128435"/>
              <a:gd name="connsiteY80" fmla="*/ 3557482 h 6858000"/>
              <a:gd name="connsiteX81" fmla="*/ 5618377 w 6128435"/>
              <a:gd name="connsiteY81" fmla="*/ 3588431 h 6858000"/>
              <a:gd name="connsiteX82" fmla="*/ 5612155 w 6128435"/>
              <a:gd name="connsiteY82" fmla="*/ 3589869 h 6858000"/>
              <a:gd name="connsiteX83" fmla="*/ 5620843 w 6128435"/>
              <a:gd name="connsiteY83" fmla="*/ 3606745 h 6858000"/>
              <a:gd name="connsiteX84" fmla="*/ 5655472 w 6128435"/>
              <a:gd name="connsiteY84" fmla="*/ 3678877 h 6858000"/>
              <a:gd name="connsiteX85" fmla="*/ 5680448 w 6128435"/>
              <a:gd name="connsiteY85" fmla="*/ 3717760 h 6858000"/>
              <a:gd name="connsiteX86" fmla="*/ 5683015 w 6128435"/>
              <a:gd name="connsiteY86" fmla="*/ 3762025 h 6858000"/>
              <a:gd name="connsiteX87" fmla="*/ 5696643 w 6128435"/>
              <a:gd name="connsiteY87" fmla="*/ 3773888 h 6858000"/>
              <a:gd name="connsiteX88" fmla="*/ 5699203 w 6128435"/>
              <a:gd name="connsiteY88" fmla="*/ 3775823 h 6858000"/>
              <a:gd name="connsiteX89" fmla="*/ 5704824 w 6128435"/>
              <a:gd name="connsiteY89" fmla="*/ 3785966 h 6858000"/>
              <a:gd name="connsiteX90" fmla="*/ 5712204 w 6128435"/>
              <a:gd name="connsiteY90" fmla="*/ 3785830 h 6858000"/>
              <a:gd name="connsiteX91" fmla="*/ 5724816 w 6128435"/>
              <a:gd name="connsiteY91" fmla="*/ 3798949 h 6858000"/>
              <a:gd name="connsiteX92" fmla="*/ 5733539 w 6128435"/>
              <a:gd name="connsiteY92" fmla="*/ 3818457 h 6858000"/>
              <a:gd name="connsiteX93" fmla="*/ 5768491 w 6128435"/>
              <a:gd name="connsiteY93" fmla="*/ 3914399 h 6858000"/>
              <a:gd name="connsiteX94" fmla="*/ 5793123 w 6128435"/>
              <a:gd name="connsiteY94" fmla="*/ 3969952 h 6858000"/>
              <a:gd name="connsiteX95" fmla="*/ 5808321 w 6128435"/>
              <a:gd name="connsiteY95" fmla="*/ 3988153 h 6858000"/>
              <a:gd name="connsiteX96" fmla="*/ 5825621 w 6128435"/>
              <a:gd name="connsiteY96" fmla="*/ 4015525 h 6858000"/>
              <a:gd name="connsiteX97" fmla="*/ 5860672 w 6128435"/>
              <a:gd name="connsiteY97" fmla="*/ 4061579 h 6858000"/>
              <a:gd name="connsiteX98" fmla="*/ 5872173 w 6128435"/>
              <a:gd name="connsiteY98" fmla="*/ 4088497 h 6858000"/>
              <a:gd name="connsiteX99" fmla="*/ 5883705 w 6128435"/>
              <a:gd name="connsiteY99" fmla="*/ 4101899 h 6858000"/>
              <a:gd name="connsiteX100" fmla="*/ 5885314 w 6128435"/>
              <a:gd name="connsiteY100" fmla="*/ 4108387 h 6858000"/>
              <a:gd name="connsiteX101" fmla="*/ 5894095 w 6128435"/>
              <a:gd name="connsiteY101" fmla="*/ 4128857 h 6858000"/>
              <a:gd name="connsiteX102" fmla="*/ 5898339 w 6128435"/>
              <a:gd name="connsiteY102" fmla="*/ 4140800 h 6858000"/>
              <a:gd name="connsiteX103" fmla="*/ 5899734 w 6128435"/>
              <a:gd name="connsiteY103" fmla="*/ 4145632 h 6858000"/>
              <a:gd name="connsiteX104" fmla="*/ 5897098 w 6128435"/>
              <a:gd name="connsiteY104" fmla="*/ 4157819 h 6858000"/>
              <a:gd name="connsiteX105" fmla="*/ 5903513 w 6128435"/>
              <a:gd name="connsiteY105" fmla="*/ 4187661 h 6858000"/>
              <a:gd name="connsiteX106" fmla="*/ 5917114 w 6128435"/>
              <a:gd name="connsiteY106" fmla="*/ 4213096 h 6858000"/>
              <a:gd name="connsiteX107" fmla="*/ 5921153 w 6128435"/>
              <a:gd name="connsiteY107" fmla="*/ 4236222 h 6858000"/>
              <a:gd name="connsiteX108" fmla="*/ 5924233 w 6128435"/>
              <a:gd name="connsiteY108" fmla="*/ 4242060 h 6858000"/>
              <a:gd name="connsiteX109" fmla="*/ 5928910 w 6128435"/>
              <a:gd name="connsiteY109" fmla="*/ 4300973 h 6858000"/>
              <a:gd name="connsiteX110" fmla="*/ 5939320 w 6128435"/>
              <a:gd name="connsiteY110" fmla="*/ 4340435 h 6858000"/>
              <a:gd name="connsiteX111" fmla="*/ 5946705 w 6128435"/>
              <a:gd name="connsiteY111" fmla="*/ 4428051 h 6858000"/>
              <a:gd name="connsiteX112" fmla="*/ 5949261 w 6128435"/>
              <a:gd name="connsiteY112" fmla="*/ 4449185 h 6858000"/>
              <a:gd name="connsiteX113" fmla="*/ 5957504 w 6128435"/>
              <a:gd name="connsiteY113" fmla="*/ 4465911 h 6858000"/>
              <a:gd name="connsiteX114" fmla="*/ 5964689 w 6128435"/>
              <a:gd name="connsiteY114" fmla="*/ 4468532 h 6858000"/>
              <a:gd name="connsiteX115" fmla="*/ 5967062 w 6128435"/>
              <a:gd name="connsiteY115" fmla="*/ 4479923 h 6858000"/>
              <a:gd name="connsiteX116" fmla="*/ 5968960 w 6128435"/>
              <a:gd name="connsiteY116" fmla="*/ 4482655 h 6858000"/>
              <a:gd name="connsiteX117" fmla="*/ 5978567 w 6128435"/>
              <a:gd name="connsiteY117" fmla="*/ 4498605 h 6858000"/>
              <a:gd name="connsiteX118" fmla="*/ 5980106 w 6128435"/>
              <a:gd name="connsiteY118" fmla="*/ 4585087 h 6858000"/>
              <a:gd name="connsiteX119" fmla="*/ 5998138 w 6128435"/>
              <a:gd name="connsiteY119" fmla="*/ 4697518 h 6858000"/>
              <a:gd name="connsiteX120" fmla="*/ 6013516 w 6128435"/>
              <a:gd name="connsiteY120" fmla="*/ 4786619 h 6858000"/>
              <a:gd name="connsiteX121" fmla="*/ 6025404 w 6128435"/>
              <a:gd name="connsiteY121" fmla="*/ 4858148 h 6858000"/>
              <a:gd name="connsiteX122" fmla="*/ 6007749 w 6128435"/>
              <a:gd name="connsiteY122" fmla="*/ 4964715 h 6858000"/>
              <a:gd name="connsiteX123" fmla="*/ 6005269 w 6128435"/>
              <a:gd name="connsiteY123" fmla="*/ 5150567 h 6858000"/>
              <a:gd name="connsiteX124" fmla="*/ 6001127 w 6128435"/>
              <a:gd name="connsiteY124" fmla="*/ 5164609 h 6858000"/>
              <a:gd name="connsiteX125" fmla="*/ 5996647 w 6128435"/>
              <a:gd name="connsiteY125" fmla="*/ 5185640 h 6858000"/>
              <a:gd name="connsiteX126" fmla="*/ 5998514 w 6128435"/>
              <a:gd name="connsiteY126" fmla="*/ 5189673 h 6858000"/>
              <a:gd name="connsiteX127" fmla="*/ 5995970 w 6128435"/>
              <a:gd name="connsiteY127" fmla="*/ 5221547 h 6858000"/>
              <a:gd name="connsiteX128" fmla="*/ 5997218 w 6128435"/>
              <a:gd name="connsiteY128" fmla="*/ 5222031 h 6858000"/>
              <a:gd name="connsiteX129" fmla="*/ 6002116 w 6128435"/>
              <a:gd name="connsiteY129" fmla="*/ 5231223 h 6858000"/>
              <a:gd name="connsiteX130" fmla="*/ 6008541 w 6128435"/>
              <a:gd name="connsiteY130" fmla="*/ 5248680 h 6858000"/>
              <a:gd name="connsiteX131" fmla="*/ 6039260 w 6128435"/>
              <a:gd name="connsiteY131" fmla="*/ 5289518 h 6858000"/>
              <a:gd name="connsiteX132" fmla="*/ 6036748 w 6128435"/>
              <a:gd name="connsiteY132" fmla="*/ 5322752 h 6858000"/>
              <a:gd name="connsiteX133" fmla="*/ 6036943 w 6128435"/>
              <a:gd name="connsiteY133" fmla="*/ 5329480 h 6858000"/>
              <a:gd name="connsiteX134" fmla="*/ 6037236 w 6128435"/>
              <a:gd name="connsiteY134" fmla="*/ 5329634 h 6858000"/>
              <a:gd name="connsiteX135" fmla="*/ 6038019 w 6128435"/>
              <a:gd name="connsiteY135" fmla="*/ 5336764 h 6858000"/>
              <a:gd name="connsiteX136" fmla="*/ 6037298 w 6128435"/>
              <a:gd name="connsiteY136" fmla="*/ 5341753 h 6858000"/>
              <a:gd name="connsiteX137" fmla="*/ 6037677 w 6128435"/>
              <a:gd name="connsiteY137" fmla="*/ 5354807 h 6858000"/>
              <a:gd name="connsiteX138" fmla="*/ 6039728 w 6128435"/>
              <a:gd name="connsiteY138" fmla="*/ 5359416 h 6858000"/>
              <a:gd name="connsiteX139" fmla="*/ 6043311 w 6128435"/>
              <a:gd name="connsiteY139" fmla="*/ 5361407 h 6858000"/>
              <a:gd name="connsiteX140" fmla="*/ 6042954 w 6128435"/>
              <a:gd name="connsiteY140" fmla="*/ 5362576 h 6858000"/>
              <a:gd name="connsiteX141" fmla="*/ 6053435 w 6128435"/>
              <a:gd name="connsiteY141" fmla="*/ 5387547 h 6858000"/>
              <a:gd name="connsiteX142" fmla="*/ 6065933 w 6128435"/>
              <a:gd name="connsiteY142" fmla="*/ 5443002 h 6858000"/>
              <a:gd name="connsiteX143" fmla="*/ 6068640 w 6128435"/>
              <a:gd name="connsiteY143" fmla="*/ 5474503 h 6858000"/>
              <a:gd name="connsiteX144" fmla="*/ 6080922 w 6128435"/>
              <a:gd name="connsiteY144" fmla="*/ 5561070 h 6858000"/>
              <a:gd name="connsiteX145" fmla="*/ 6096949 w 6128435"/>
              <a:gd name="connsiteY145" fmla="*/ 5648179 h 6858000"/>
              <a:gd name="connsiteX146" fmla="*/ 6125703 w 6128435"/>
              <a:gd name="connsiteY146" fmla="*/ 5692894 h 6858000"/>
              <a:gd name="connsiteX147" fmla="*/ 6126670 w 6128435"/>
              <a:gd name="connsiteY147" fmla="*/ 5697882 h 6858000"/>
              <a:gd name="connsiteX148" fmla="*/ 6124061 w 6128435"/>
              <a:gd name="connsiteY148" fmla="*/ 5710294 h 6858000"/>
              <a:gd name="connsiteX149" fmla="*/ 6122213 w 6128435"/>
              <a:gd name="connsiteY149" fmla="*/ 5714762 h 6858000"/>
              <a:gd name="connsiteX150" fmla="*/ 6121353 w 6128435"/>
              <a:gd name="connsiteY150" fmla="*/ 5721725 h 6858000"/>
              <a:gd name="connsiteX151" fmla="*/ 6121607 w 6128435"/>
              <a:gd name="connsiteY151" fmla="*/ 5721959 h 6858000"/>
              <a:gd name="connsiteX152" fmla="*/ 6120262 w 6128435"/>
              <a:gd name="connsiteY152" fmla="*/ 5728358 h 6858000"/>
              <a:gd name="connsiteX153" fmla="*/ 6110194 w 6128435"/>
              <a:gd name="connsiteY153" fmla="*/ 5758853 h 6858000"/>
              <a:gd name="connsiteX154" fmla="*/ 6127519 w 6128435"/>
              <a:gd name="connsiteY154" fmla="*/ 5865775 h 6858000"/>
              <a:gd name="connsiteX155" fmla="*/ 6128435 w 6128435"/>
              <a:gd name="connsiteY155" fmla="*/ 5870164 h 6858000"/>
              <a:gd name="connsiteX156" fmla="*/ 6119217 w 6128435"/>
              <a:gd name="connsiteY156" fmla="*/ 5888542 h 6858000"/>
              <a:gd name="connsiteX157" fmla="*/ 6115966 w 6128435"/>
              <a:gd name="connsiteY157" fmla="*/ 5898387 h 6858000"/>
              <a:gd name="connsiteX158" fmla="*/ 6111924 w 6128435"/>
              <a:gd name="connsiteY158" fmla="*/ 5900444 h 6858000"/>
              <a:gd name="connsiteX159" fmla="*/ 6108716 w 6128435"/>
              <a:gd name="connsiteY159" fmla="*/ 5915345 h 6858000"/>
              <a:gd name="connsiteX160" fmla="*/ 6109524 w 6128435"/>
              <a:gd name="connsiteY160" fmla="*/ 5917328 h 6858000"/>
              <a:gd name="connsiteX161" fmla="*/ 6102493 w 6128435"/>
              <a:gd name="connsiteY161" fmla="*/ 5928602 h 6858000"/>
              <a:gd name="connsiteX162" fmla="*/ 6056863 w 6128435"/>
              <a:gd name="connsiteY162" fmla="*/ 6000643 h 6858000"/>
              <a:gd name="connsiteX163" fmla="*/ 6045436 w 6128435"/>
              <a:gd name="connsiteY163" fmla="*/ 6124480 h 6858000"/>
              <a:gd name="connsiteX164" fmla="*/ 6030489 w 6128435"/>
              <a:gd name="connsiteY164" fmla="*/ 6317666 h 6858000"/>
              <a:gd name="connsiteX165" fmla="*/ 6007492 w 6128435"/>
              <a:gd name="connsiteY165" fmla="*/ 6440818 h 6858000"/>
              <a:gd name="connsiteX166" fmla="*/ 6009467 w 6128435"/>
              <a:gd name="connsiteY166" fmla="*/ 6487076 h 6858000"/>
              <a:gd name="connsiteX167" fmla="*/ 5995064 w 6128435"/>
              <a:gd name="connsiteY167" fmla="*/ 6540791 h 6858000"/>
              <a:gd name="connsiteX168" fmla="*/ 5996309 w 6128435"/>
              <a:gd name="connsiteY168" fmla="*/ 6543961 h 6858000"/>
              <a:gd name="connsiteX169" fmla="*/ 5996048 w 6128435"/>
              <a:gd name="connsiteY169" fmla="*/ 6555444 h 6858000"/>
              <a:gd name="connsiteX170" fmla="*/ 6002524 w 6128435"/>
              <a:gd name="connsiteY170" fmla="*/ 6560188 h 6858000"/>
              <a:gd name="connsiteX171" fmla="*/ 6006823 w 6128435"/>
              <a:gd name="connsiteY171" fmla="*/ 6578546 h 6858000"/>
              <a:gd name="connsiteX172" fmla="*/ 6004510 w 6128435"/>
              <a:gd name="connsiteY172" fmla="*/ 6599256 h 6858000"/>
              <a:gd name="connsiteX173" fmla="*/ 5986207 w 6128435"/>
              <a:gd name="connsiteY173" fmla="*/ 6695855 h 6858000"/>
              <a:gd name="connsiteX174" fmla="*/ 5979428 w 6128435"/>
              <a:gd name="connsiteY174" fmla="*/ 6754678 h 6858000"/>
              <a:gd name="connsiteX175" fmla="*/ 5983398 w 6128435"/>
              <a:gd name="connsiteY175" fmla="*/ 6778641 h 6858000"/>
              <a:gd name="connsiteX176" fmla="*/ 5984543 w 6128435"/>
              <a:gd name="connsiteY176" fmla="*/ 6811016 h 6858000"/>
              <a:gd name="connsiteX177" fmla="*/ 5981802 w 6128435"/>
              <a:gd name="connsiteY177" fmla="*/ 6838578 h 6858000"/>
              <a:gd name="connsiteX178" fmla="*/ 5979671 w 6128435"/>
              <a:gd name="connsiteY178" fmla="*/ 6858000 h 6858000"/>
              <a:gd name="connsiteX179" fmla="*/ 0 w 6128435"/>
              <a:gd name="connsiteY179" fmla="*/ 6858000 h 6858000"/>
              <a:gd name="connsiteX180" fmla="*/ 0 w 6128435"/>
              <a:gd name="connsiteY18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71650 w 6128435"/>
              <a:gd name="connsiteY48" fmla="*/ 2440467 h 6858000"/>
              <a:gd name="connsiteX49" fmla="*/ 5271438 w 6128435"/>
              <a:gd name="connsiteY49" fmla="*/ 2447186 h 6858000"/>
              <a:gd name="connsiteX50" fmla="*/ 5271722 w 6128435"/>
              <a:gd name="connsiteY50" fmla="*/ 2447359 h 6858000"/>
              <a:gd name="connsiteX51" fmla="*/ 5272069 w 6128435"/>
              <a:gd name="connsiteY51" fmla="*/ 2454523 h 6858000"/>
              <a:gd name="connsiteX52" fmla="*/ 5271049 w 6128435"/>
              <a:gd name="connsiteY52" fmla="*/ 2459442 h 6858000"/>
              <a:gd name="connsiteX53" fmla="*/ 5307538 w 6128435"/>
              <a:gd name="connsiteY53" fmla="*/ 2514685 h 6858000"/>
              <a:gd name="connsiteX54" fmla="*/ 5337604 w 6128435"/>
              <a:gd name="connsiteY54" fmla="*/ 2597632 h 6858000"/>
              <a:gd name="connsiteX55" fmla="*/ 5407503 w 6128435"/>
              <a:gd name="connsiteY55" fmla="*/ 2786290 h 6858000"/>
              <a:gd name="connsiteX56" fmla="*/ 5407356 w 6128435"/>
              <a:gd name="connsiteY56" fmla="*/ 2787545 h 6858000"/>
              <a:gd name="connsiteX57" fmla="*/ 5411130 w 6128435"/>
              <a:gd name="connsiteY57" fmla="*/ 2788640 h 6858000"/>
              <a:gd name="connsiteX58" fmla="*/ 5416439 w 6128435"/>
              <a:gd name="connsiteY58" fmla="*/ 2805666 h 6858000"/>
              <a:gd name="connsiteX59" fmla="*/ 5416589 w 6128435"/>
              <a:gd name="connsiteY59" fmla="*/ 2810822 h 6858000"/>
              <a:gd name="connsiteX60" fmla="*/ 5418542 w 6128435"/>
              <a:gd name="connsiteY60" fmla="*/ 2817745 h 6858000"/>
              <a:gd name="connsiteX61" fmla="*/ 5418847 w 6128435"/>
              <a:gd name="connsiteY61" fmla="*/ 2817825 h 6858000"/>
              <a:gd name="connsiteX62" fmla="*/ 5423364 w 6128435"/>
              <a:gd name="connsiteY62" fmla="*/ 2858292 h 6858000"/>
              <a:gd name="connsiteX63" fmla="*/ 5479298 w 6128435"/>
              <a:gd name="connsiteY63" fmla="*/ 2947791 h 6858000"/>
              <a:gd name="connsiteX64" fmla="*/ 5481770 w 6128435"/>
              <a:gd name="connsiteY64" fmla="*/ 2951352 h 6858000"/>
              <a:gd name="connsiteX65" fmla="*/ 5481013 w 6128435"/>
              <a:gd name="connsiteY65" fmla="*/ 2973461 h 6858000"/>
              <a:gd name="connsiteX66" fmla="*/ 5482045 w 6128435"/>
              <a:gd name="connsiteY66" fmla="*/ 2984371 h 6858000"/>
              <a:gd name="connsiteX67" fmla="*/ 5479405 w 6128435"/>
              <a:gd name="connsiteY67" fmla="*/ 2988507 h 6858000"/>
              <a:gd name="connsiteX68" fmla="*/ 5482415 w 6128435"/>
              <a:gd name="connsiteY68" fmla="*/ 3004079 h 6858000"/>
              <a:gd name="connsiteX69" fmla="*/ 5483865 w 6128435"/>
              <a:gd name="connsiteY69" fmla="*/ 3005467 h 6858000"/>
              <a:gd name="connsiteX70" fmla="*/ 5482236 w 6128435"/>
              <a:gd name="connsiteY70" fmla="*/ 3019791 h 6858000"/>
              <a:gd name="connsiteX71" fmla="*/ 5475895 w 6128435"/>
              <a:gd name="connsiteY71" fmla="*/ 3033578 h 6858000"/>
              <a:gd name="connsiteX72" fmla="*/ 5477595 w 6128435"/>
              <a:gd name="connsiteY72" fmla="*/ 3250534 h 6858000"/>
              <a:gd name="connsiteX73" fmla="*/ 5532836 w 6128435"/>
              <a:gd name="connsiteY73" fmla="*/ 3353840 h 6858000"/>
              <a:gd name="connsiteX74" fmla="*/ 5561229 w 6128435"/>
              <a:gd name="connsiteY74" fmla="*/ 3395784 h 6858000"/>
              <a:gd name="connsiteX75" fmla="*/ 5589758 w 6128435"/>
              <a:gd name="connsiteY75" fmla="*/ 3506453 h 6858000"/>
              <a:gd name="connsiteX76" fmla="*/ 5596144 w 6128435"/>
              <a:gd name="connsiteY76" fmla="*/ 3534624 h 6858000"/>
              <a:gd name="connsiteX77" fmla="*/ 5597750 w 6128435"/>
              <a:gd name="connsiteY77" fmla="*/ 3534129 h 6858000"/>
              <a:gd name="connsiteX78" fmla="*/ 5599700 w 6128435"/>
              <a:gd name="connsiteY78" fmla="*/ 3547221 h 6858000"/>
              <a:gd name="connsiteX79" fmla="*/ 5615031 w 6128435"/>
              <a:gd name="connsiteY79" fmla="*/ 3557482 h 6858000"/>
              <a:gd name="connsiteX80" fmla="*/ 5618377 w 6128435"/>
              <a:gd name="connsiteY80" fmla="*/ 3588431 h 6858000"/>
              <a:gd name="connsiteX81" fmla="*/ 5612155 w 6128435"/>
              <a:gd name="connsiteY81" fmla="*/ 3589869 h 6858000"/>
              <a:gd name="connsiteX82" fmla="*/ 5620843 w 6128435"/>
              <a:gd name="connsiteY82" fmla="*/ 3606745 h 6858000"/>
              <a:gd name="connsiteX83" fmla="*/ 5655472 w 6128435"/>
              <a:gd name="connsiteY83" fmla="*/ 3678877 h 6858000"/>
              <a:gd name="connsiteX84" fmla="*/ 5680448 w 6128435"/>
              <a:gd name="connsiteY84" fmla="*/ 3717760 h 6858000"/>
              <a:gd name="connsiteX85" fmla="*/ 5683015 w 6128435"/>
              <a:gd name="connsiteY85" fmla="*/ 3762025 h 6858000"/>
              <a:gd name="connsiteX86" fmla="*/ 5696643 w 6128435"/>
              <a:gd name="connsiteY86" fmla="*/ 3773888 h 6858000"/>
              <a:gd name="connsiteX87" fmla="*/ 5699203 w 6128435"/>
              <a:gd name="connsiteY87" fmla="*/ 3775823 h 6858000"/>
              <a:gd name="connsiteX88" fmla="*/ 5704824 w 6128435"/>
              <a:gd name="connsiteY88" fmla="*/ 3785966 h 6858000"/>
              <a:gd name="connsiteX89" fmla="*/ 5712204 w 6128435"/>
              <a:gd name="connsiteY89" fmla="*/ 3785830 h 6858000"/>
              <a:gd name="connsiteX90" fmla="*/ 5724816 w 6128435"/>
              <a:gd name="connsiteY90" fmla="*/ 3798949 h 6858000"/>
              <a:gd name="connsiteX91" fmla="*/ 5733539 w 6128435"/>
              <a:gd name="connsiteY91" fmla="*/ 3818457 h 6858000"/>
              <a:gd name="connsiteX92" fmla="*/ 5768491 w 6128435"/>
              <a:gd name="connsiteY92" fmla="*/ 3914399 h 6858000"/>
              <a:gd name="connsiteX93" fmla="*/ 5793123 w 6128435"/>
              <a:gd name="connsiteY93" fmla="*/ 3969952 h 6858000"/>
              <a:gd name="connsiteX94" fmla="*/ 5808321 w 6128435"/>
              <a:gd name="connsiteY94" fmla="*/ 3988153 h 6858000"/>
              <a:gd name="connsiteX95" fmla="*/ 5825621 w 6128435"/>
              <a:gd name="connsiteY95" fmla="*/ 4015525 h 6858000"/>
              <a:gd name="connsiteX96" fmla="*/ 5860672 w 6128435"/>
              <a:gd name="connsiteY96" fmla="*/ 4061579 h 6858000"/>
              <a:gd name="connsiteX97" fmla="*/ 5872173 w 6128435"/>
              <a:gd name="connsiteY97" fmla="*/ 4088497 h 6858000"/>
              <a:gd name="connsiteX98" fmla="*/ 5883705 w 6128435"/>
              <a:gd name="connsiteY98" fmla="*/ 4101899 h 6858000"/>
              <a:gd name="connsiteX99" fmla="*/ 5885314 w 6128435"/>
              <a:gd name="connsiteY99" fmla="*/ 4108387 h 6858000"/>
              <a:gd name="connsiteX100" fmla="*/ 5894095 w 6128435"/>
              <a:gd name="connsiteY100" fmla="*/ 4128857 h 6858000"/>
              <a:gd name="connsiteX101" fmla="*/ 5898339 w 6128435"/>
              <a:gd name="connsiteY101" fmla="*/ 4140800 h 6858000"/>
              <a:gd name="connsiteX102" fmla="*/ 5899734 w 6128435"/>
              <a:gd name="connsiteY102" fmla="*/ 4145632 h 6858000"/>
              <a:gd name="connsiteX103" fmla="*/ 5897098 w 6128435"/>
              <a:gd name="connsiteY103" fmla="*/ 4157819 h 6858000"/>
              <a:gd name="connsiteX104" fmla="*/ 5903513 w 6128435"/>
              <a:gd name="connsiteY104" fmla="*/ 4187661 h 6858000"/>
              <a:gd name="connsiteX105" fmla="*/ 5917114 w 6128435"/>
              <a:gd name="connsiteY105" fmla="*/ 4213096 h 6858000"/>
              <a:gd name="connsiteX106" fmla="*/ 5921153 w 6128435"/>
              <a:gd name="connsiteY106" fmla="*/ 4236222 h 6858000"/>
              <a:gd name="connsiteX107" fmla="*/ 5924233 w 6128435"/>
              <a:gd name="connsiteY107" fmla="*/ 4242060 h 6858000"/>
              <a:gd name="connsiteX108" fmla="*/ 5928910 w 6128435"/>
              <a:gd name="connsiteY108" fmla="*/ 4300973 h 6858000"/>
              <a:gd name="connsiteX109" fmla="*/ 5939320 w 6128435"/>
              <a:gd name="connsiteY109" fmla="*/ 4340435 h 6858000"/>
              <a:gd name="connsiteX110" fmla="*/ 5946705 w 6128435"/>
              <a:gd name="connsiteY110" fmla="*/ 4428051 h 6858000"/>
              <a:gd name="connsiteX111" fmla="*/ 5949261 w 6128435"/>
              <a:gd name="connsiteY111" fmla="*/ 4449185 h 6858000"/>
              <a:gd name="connsiteX112" fmla="*/ 5957504 w 6128435"/>
              <a:gd name="connsiteY112" fmla="*/ 4465911 h 6858000"/>
              <a:gd name="connsiteX113" fmla="*/ 5964689 w 6128435"/>
              <a:gd name="connsiteY113" fmla="*/ 4468532 h 6858000"/>
              <a:gd name="connsiteX114" fmla="*/ 5967062 w 6128435"/>
              <a:gd name="connsiteY114" fmla="*/ 4479923 h 6858000"/>
              <a:gd name="connsiteX115" fmla="*/ 5968960 w 6128435"/>
              <a:gd name="connsiteY115" fmla="*/ 4482655 h 6858000"/>
              <a:gd name="connsiteX116" fmla="*/ 5978567 w 6128435"/>
              <a:gd name="connsiteY116" fmla="*/ 4498605 h 6858000"/>
              <a:gd name="connsiteX117" fmla="*/ 5980106 w 6128435"/>
              <a:gd name="connsiteY117" fmla="*/ 4585087 h 6858000"/>
              <a:gd name="connsiteX118" fmla="*/ 5998138 w 6128435"/>
              <a:gd name="connsiteY118" fmla="*/ 4697518 h 6858000"/>
              <a:gd name="connsiteX119" fmla="*/ 6013516 w 6128435"/>
              <a:gd name="connsiteY119" fmla="*/ 4786619 h 6858000"/>
              <a:gd name="connsiteX120" fmla="*/ 6025404 w 6128435"/>
              <a:gd name="connsiteY120" fmla="*/ 4858148 h 6858000"/>
              <a:gd name="connsiteX121" fmla="*/ 6007749 w 6128435"/>
              <a:gd name="connsiteY121" fmla="*/ 4964715 h 6858000"/>
              <a:gd name="connsiteX122" fmla="*/ 6005269 w 6128435"/>
              <a:gd name="connsiteY122" fmla="*/ 5150567 h 6858000"/>
              <a:gd name="connsiteX123" fmla="*/ 6001127 w 6128435"/>
              <a:gd name="connsiteY123" fmla="*/ 5164609 h 6858000"/>
              <a:gd name="connsiteX124" fmla="*/ 5996647 w 6128435"/>
              <a:gd name="connsiteY124" fmla="*/ 5185640 h 6858000"/>
              <a:gd name="connsiteX125" fmla="*/ 5998514 w 6128435"/>
              <a:gd name="connsiteY125" fmla="*/ 5189673 h 6858000"/>
              <a:gd name="connsiteX126" fmla="*/ 5995970 w 6128435"/>
              <a:gd name="connsiteY126" fmla="*/ 5221547 h 6858000"/>
              <a:gd name="connsiteX127" fmla="*/ 5997218 w 6128435"/>
              <a:gd name="connsiteY127" fmla="*/ 5222031 h 6858000"/>
              <a:gd name="connsiteX128" fmla="*/ 6002116 w 6128435"/>
              <a:gd name="connsiteY128" fmla="*/ 5231223 h 6858000"/>
              <a:gd name="connsiteX129" fmla="*/ 6008541 w 6128435"/>
              <a:gd name="connsiteY129" fmla="*/ 5248680 h 6858000"/>
              <a:gd name="connsiteX130" fmla="*/ 6039260 w 6128435"/>
              <a:gd name="connsiteY130" fmla="*/ 5289518 h 6858000"/>
              <a:gd name="connsiteX131" fmla="*/ 6036748 w 6128435"/>
              <a:gd name="connsiteY131" fmla="*/ 5322752 h 6858000"/>
              <a:gd name="connsiteX132" fmla="*/ 6036943 w 6128435"/>
              <a:gd name="connsiteY132" fmla="*/ 5329480 h 6858000"/>
              <a:gd name="connsiteX133" fmla="*/ 6037236 w 6128435"/>
              <a:gd name="connsiteY133" fmla="*/ 5329634 h 6858000"/>
              <a:gd name="connsiteX134" fmla="*/ 6038019 w 6128435"/>
              <a:gd name="connsiteY134" fmla="*/ 5336764 h 6858000"/>
              <a:gd name="connsiteX135" fmla="*/ 6037298 w 6128435"/>
              <a:gd name="connsiteY135" fmla="*/ 5341753 h 6858000"/>
              <a:gd name="connsiteX136" fmla="*/ 6037677 w 6128435"/>
              <a:gd name="connsiteY136" fmla="*/ 5354807 h 6858000"/>
              <a:gd name="connsiteX137" fmla="*/ 6039728 w 6128435"/>
              <a:gd name="connsiteY137" fmla="*/ 5359416 h 6858000"/>
              <a:gd name="connsiteX138" fmla="*/ 6043311 w 6128435"/>
              <a:gd name="connsiteY138" fmla="*/ 5361407 h 6858000"/>
              <a:gd name="connsiteX139" fmla="*/ 6042954 w 6128435"/>
              <a:gd name="connsiteY139" fmla="*/ 5362576 h 6858000"/>
              <a:gd name="connsiteX140" fmla="*/ 6053435 w 6128435"/>
              <a:gd name="connsiteY140" fmla="*/ 5387547 h 6858000"/>
              <a:gd name="connsiteX141" fmla="*/ 6065933 w 6128435"/>
              <a:gd name="connsiteY141" fmla="*/ 5443002 h 6858000"/>
              <a:gd name="connsiteX142" fmla="*/ 6068640 w 6128435"/>
              <a:gd name="connsiteY142" fmla="*/ 5474503 h 6858000"/>
              <a:gd name="connsiteX143" fmla="*/ 6080922 w 6128435"/>
              <a:gd name="connsiteY143" fmla="*/ 5561070 h 6858000"/>
              <a:gd name="connsiteX144" fmla="*/ 6096949 w 6128435"/>
              <a:gd name="connsiteY144" fmla="*/ 5648179 h 6858000"/>
              <a:gd name="connsiteX145" fmla="*/ 6125703 w 6128435"/>
              <a:gd name="connsiteY145" fmla="*/ 5692894 h 6858000"/>
              <a:gd name="connsiteX146" fmla="*/ 6126670 w 6128435"/>
              <a:gd name="connsiteY146" fmla="*/ 5697882 h 6858000"/>
              <a:gd name="connsiteX147" fmla="*/ 6124061 w 6128435"/>
              <a:gd name="connsiteY147" fmla="*/ 5710294 h 6858000"/>
              <a:gd name="connsiteX148" fmla="*/ 6122213 w 6128435"/>
              <a:gd name="connsiteY148" fmla="*/ 5714762 h 6858000"/>
              <a:gd name="connsiteX149" fmla="*/ 6121353 w 6128435"/>
              <a:gd name="connsiteY149" fmla="*/ 5721725 h 6858000"/>
              <a:gd name="connsiteX150" fmla="*/ 6121607 w 6128435"/>
              <a:gd name="connsiteY150" fmla="*/ 5721959 h 6858000"/>
              <a:gd name="connsiteX151" fmla="*/ 6120262 w 6128435"/>
              <a:gd name="connsiteY151" fmla="*/ 5728358 h 6858000"/>
              <a:gd name="connsiteX152" fmla="*/ 6110194 w 6128435"/>
              <a:gd name="connsiteY152" fmla="*/ 5758853 h 6858000"/>
              <a:gd name="connsiteX153" fmla="*/ 6127519 w 6128435"/>
              <a:gd name="connsiteY153" fmla="*/ 5865775 h 6858000"/>
              <a:gd name="connsiteX154" fmla="*/ 6128435 w 6128435"/>
              <a:gd name="connsiteY154" fmla="*/ 5870164 h 6858000"/>
              <a:gd name="connsiteX155" fmla="*/ 6119217 w 6128435"/>
              <a:gd name="connsiteY155" fmla="*/ 5888542 h 6858000"/>
              <a:gd name="connsiteX156" fmla="*/ 6115966 w 6128435"/>
              <a:gd name="connsiteY156" fmla="*/ 5898387 h 6858000"/>
              <a:gd name="connsiteX157" fmla="*/ 6111924 w 6128435"/>
              <a:gd name="connsiteY157" fmla="*/ 5900444 h 6858000"/>
              <a:gd name="connsiteX158" fmla="*/ 6108716 w 6128435"/>
              <a:gd name="connsiteY158" fmla="*/ 5915345 h 6858000"/>
              <a:gd name="connsiteX159" fmla="*/ 6109524 w 6128435"/>
              <a:gd name="connsiteY159" fmla="*/ 5917328 h 6858000"/>
              <a:gd name="connsiteX160" fmla="*/ 6102493 w 6128435"/>
              <a:gd name="connsiteY160" fmla="*/ 5928602 h 6858000"/>
              <a:gd name="connsiteX161" fmla="*/ 6056863 w 6128435"/>
              <a:gd name="connsiteY161" fmla="*/ 6000643 h 6858000"/>
              <a:gd name="connsiteX162" fmla="*/ 6045436 w 6128435"/>
              <a:gd name="connsiteY162" fmla="*/ 6124480 h 6858000"/>
              <a:gd name="connsiteX163" fmla="*/ 6030489 w 6128435"/>
              <a:gd name="connsiteY163" fmla="*/ 6317666 h 6858000"/>
              <a:gd name="connsiteX164" fmla="*/ 6007492 w 6128435"/>
              <a:gd name="connsiteY164" fmla="*/ 6440818 h 6858000"/>
              <a:gd name="connsiteX165" fmla="*/ 6009467 w 6128435"/>
              <a:gd name="connsiteY165" fmla="*/ 6487076 h 6858000"/>
              <a:gd name="connsiteX166" fmla="*/ 5995064 w 6128435"/>
              <a:gd name="connsiteY166" fmla="*/ 6540791 h 6858000"/>
              <a:gd name="connsiteX167" fmla="*/ 5996309 w 6128435"/>
              <a:gd name="connsiteY167" fmla="*/ 6543961 h 6858000"/>
              <a:gd name="connsiteX168" fmla="*/ 5996048 w 6128435"/>
              <a:gd name="connsiteY168" fmla="*/ 6555444 h 6858000"/>
              <a:gd name="connsiteX169" fmla="*/ 6002524 w 6128435"/>
              <a:gd name="connsiteY169" fmla="*/ 6560188 h 6858000"/>
              <a:gd name="connsiteX170" fmla="*/ 6006823 w 6128435"/>
              <a:gd name="connsiteY170" fmla="*/ 6578546 h 6858000"/>
              <a:gd name="connsiteX171" fmla="*/ 6004510 w 6128435"/>
              <a:gd name="connsiteY171" fmla="*/ 6599256 h 6858000"/>
              <a:gd name="connsiteX172" fmla="*/ 5986207 w 6128435"/>
              <a:gd name="connsiteY172" fmla="*/ 6695855 h 6858000"/>
              <a:gd name="connsiteX173" fmla="*/ 5979428 w 6128435"/>
              <a:gd name="connsiteY173" fmla="*/ 6754678 h 6858000"/>
              <a:gd name="connsiteX174" fmla="*/ 5983398 w 6128435"/>
              <a:gd name="connsiteY174" fmla="*/ 6778641 h 6858000"/>
              <a:gd name="connsiteX175" fmla="*/ 5984543 w 6128435"/>
              <a:gd name="connsiteY175" fmla="*/ 6811016 h 6858000"/>
              <a:gd name="connsiteX176" fmla="*/ 5981802 w 6128435"/>
              <a:gd name="connsiteY176" fmla="*/ 6838578 h 6858000"/>
              <a:gd name="connsiteX177" fmla="*/ 5979671 w 6128435"/>
              <a:gd name="connsiteY177" fmla="*/ 6858000 h 6858000"/>
              <a:gd name="connsiteX178" fmla="*/ 0 w 6128435"/>
              <a:gd name="connsiteY178" fmla="*/ 6858000 h 6858000"/>
              <a:gd name="connsiteX179" fmla="*/ 0 w 6128435"/>
              <a:gd name="connsiteY17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71650 w 6128435"/>
              <a:gd name="connsiteY47" fmla="*/ 2440467 h 6858000"/>
              <a:gd name="connsiteX48" fmla="*/ 5271438 w 6128435"/>
              <a:gd name="connsiteY48" fmla="*/ 2447186 h 6858000"/>
              <a:gd name="connsiteX49" fmla="*/ 5271722 w 6128435"/>
              <a:gd name="connsiteY49" fmla="*/ 2447359 h 6858000"/>
              <a:gd name="connsiteX50" fmla="*/ 5272069 w 6128435"/>
              <a:gd name="connsiteY50" fmla="*/ 2454523 h 6858000"/>
              <a:gd name="connsiteX51" fmla="*/ 5271049 w 6128435"/>
              <a:gd name="connsiteY51" fmla="*/ 2459442 h 6858000"/>
              <a:gd name="connsiteX52" fmla="*/ 5307538 w 6128435"/>
              <a:gd name="connsiteY52" fmla="*/ 2514685 h 6858000"/>
              <a:gd name="connsiteX53" fmla="*/ 5337604 w 6128435"/>
              <a:gd name="connsiteY53" fmla="*/ 2597632 h 6858000"/>
              <a:gd name="connsiteX54" fmla="*/ 5407503 w 6128435"/>
              <a:gd name="connsiteY54" fmla="*/ 2786290 h 6858000"/>
              <a:gd name="connsiteX55" fmla="*/ 5407356 w 6128435"/>
              <a:gd name="connsiteY55" fmla="*/ 2787545 h 6858000"/>
              <a:gd name="connsiteX56" fmla="*/ 5411130 w 6128435"/>
              <a:gd name="connsiteY56" fmla="*/ 2788640 h 6858000"/>
              <a:gd name="connsiteX57" fmla="*/ 5416439 w 6128435"/>
              <a:gd name="connsiteY57" fmla="*/ 2805666 h 6858000"/>
              <a:gd name="connsiteX58" fmla="*/ 5416589 w 6128435"/>
              <a:gd name="connsiteY58" fmla="*/ 2810822 h 6858000"/>
              <a:gd name="connsiteX59" fmla="*/ 5418542 w 6128435"/>
              <a:gd name="connsiteY59" fmla="*/ 2817745 h 6858000"/>
              <a:gd name="connsiteX60" fmla="*/ 5418847 w 6128435"/>
              <a:gd name="connsiteY60" fmla="*/ 2817825 h 6858000"/>
              <a:gd name="connsiteX61" fmla="*/ 5423364 w 6128435"/>
              <a:gd name="connsiteY61" fmla="*/ 2858292 h 6858000"/>
              <a:gd name="connsiteX62" fmla="*/ 5479298 w 6128435"/>
              <a:gd name="connsiteY62" fmla="*/ 2947791 h 6858000"/>
              <a:gd name="connsiteX63" fmla="*/ 5481770 w 6128435"/>
              <a:gd name="connsiteY63" fmla="*/ 2951352 h 6858000"/>
              <a:gd name="connsiteX64" fmla="*/ 5481013 w 6128435"/>
              <a:gd name="connsiteY64" fmla="*/ 2973461 h 6858000"/>
              <a:gd name="connsiteX65" fmla="*/ 5482045 w 6128435"/>
              <a:gd name="connsiteY65" fmla="*/ 2984371 h 6858000"/>
              <a:gd name="connsiteX66" fmla="*/ 5479405 w 6128435"/>
              <a:gd name="connsiteY66" fmla="*/ 2988507 h 6858000"/>
              <a:gd name="connsiteX67" fmla="*/ 5482415 w 6128435"/>
              <a:gd name="connsiteY67" fmla="*/ 3004079 h 6858000"/>
              <a:gd name="connsiteX68" fmla="*/ 5483865 w 6128435"/>
              <a:gd name="connsiteY68" fmla="*/ 3005467 h 6858000"/>
              <a:gd name="connsiteX69" fmla="*/ 5482236 w 6128435"/>
              <a:gd name="connsiteY69" fmla="*/ 3019791 h 6858000"/>
              <a:gd name="connsiteX70" fmla="*/ 5475895 w 6128435"/>
              <a:gd name="connsiteY70" fmla="*/ 3033578 h 6858000"/>
              <a:gd name="connsiteX71" fmla="*/ 5477595 w 6128435"/>
              <a:gd name="connsiteY71" fmla="*/ 3250534 h 6858000"/>
              <a:gd name="connsiteX72" fmla="*/ 5532836 w 6128435"/>
              <a:gd name="connsiteY72" fmla="*/ 3353840 h 6858000"/>
              <a:gd name="connsiteX73" fmla="*/ 5561229 w 6128435"/>
              <a:gd name="connsiteY73" fmla="*/ 3395784 h 6858000"/>
              <a:gd name="connsiteX74" fmla="*/ 5589758 w 6128435"/>
              <a:gd name="connsiteY74" fmla="*/ 3506453 h 6858000"/>
              <a:gd name="connsiteX75" fmla="*/ 5596144 w 6128435"/>
              <a:gd name="connsiteY75" fmla="*/ 3534624 h 6858000"/>
              <a:gd name="connsiteX76" fmla="*/ 5597750 w 6128435"/>
              <a:gd name="connsiteY76" fmla="*/ 3534129 h 6858000"/>
              <a:gd name="connsiteX77" fmla="*/ 5599700 w 6128435"/>
              <a:gd name="connsiteY77" fmla="*/ 3547221 h 6858000"/>
              <a:gd name="connsiteX78" fmla="*/ 5615031 w 6128435"/>
              <a:gd name="connsiteY78" fmla="*/ 3557482 h 6858000"/>
              <a:gd name="connsiteX79" fmla="*/ 5618377 w 6128435"/>
              <a:gd name="connsiteY79" fmla="*/ 3588431 h 6858000"/>
              <a:gd name="connsiteX80" fmla="*/ 5612155 w 6128435"/>
              <a:gd name="connsiteY80" fmla="*/ 3589869 h 6858000"/>
              <a:gd name="connsiteX81" fmla="*/ 5620843 w 6128435"/>
              <a:gd name="connsiteY81" fmla="*/ 3606745 h 6858000"/>
              <a:gd name="connsiteX82" fmla="*/ 5655472 w 6128435"/>
              <a:gd name="connsiteY82" fmla="*/ 3678877 h 6858000"/>
              <a:gd name="connsiteX83" fmla="*/ 5680448 w 6128435"/>
              <a:gd name="connsiteY83" fmla="*/ 3717760 h 6858000"/>
              <a:gd name="connsiteX84" fmla="*/ 5683015 w 6128435"/>
              <a:gd name="connsiteY84" fmla="*/ 3762025 h 6858000"/>
              <a:gd name="connsiteX85" fmla="*/ 5696643 w 6128435"/>
              <a:gd name="connsiteY85" fmla="*/ 3773888 h 6858000"/>
              <a:gd name="connsiteX86" fmla="*/ 5699203 w 6128435"/>
              <a:gd name="connsiteY86" fmla="*/ 3775823 h 6858000"/>
              <a:gd name="connsiteX87" fmla="*/ 5704824 w 6128435"/>
              <a:gd name="connsiteY87" fmla="*/ 3785966 h 6858000"/>
              <a:gd name="connsiteX88" fmla="*/ 5712204 w 6128435"/>
              <a:gd name="connsiteY88" fmla="*/ 3785830 h 6858000"/>
              <a:gd name="connsiteX89" fmla="*/ 5724816 w 6128435"/>
              <a:gd name="connsiteY89" fmla="*/ 3798949 h 6858000"/>
              <a:gd name="connsiteX90" fmla="*/ 5733539 w 6128435"/>
              <a:gd name="connsiteY90" fmla="*/ 3818457 h 6858000"/>
              <a:gd name="connsiteX91" fmla="*/ 5768491 w 6128435"/>
              <a:gd name="connsiteY91" fmla="*/ 3914399 h 6858000"/>
              <a:gd name="connsiteX92" fmla="*/ 5793123 w 6128435"/>
              <a:gd name="connsiteY92" fmla="*/ 3969952 h 6858000"/>
              <a:gd name="connsiteX93" fmla="*/ 5808321 w 6128435"/>
              <a:gd name="connsiteY93" fmla="*/ 3988153 h 6858000"/>
              <a:gd name="connsiteX94" fmla="*/ 5825621 w 6128435"/>
              <a:gd name="connsiteY94" fmla="*/ 4015525 h 6858000"/>
              <a:gd name="connsiteX95" fmla="*/ 5860672 w 6128435"/>
              <a:gd name="connsiteY95" fmla="*/ 4061579 h 6858000"/>
              <a:gd name="connsiteX96" fmla="*/ 5872173 w 6128435"/>
              <a:gd name="connsiteY96" fmla="*/ 4088497 h 6858000"/>
              <a:gd name="connsiteX97" fmla="*/ 5883705 w 6128435"/>
              <a:gd name="connsiteY97" fmla="*/ 4101899 h 6858000"/>
              <a:gd name="connsiteX98" fmla="*/ 5885314 w 6128435"/>
              <a:gd name="connsiteY98" fmla="*/ 4108387 h 6858000"/>
              <a:gd name="connsiteX99" fmla="*/ 5894095 w 6128435"/>
              <a:gd name="connsiteY99" fmla="*/ 4128857 h 6858000"/>
              <a:gd name="connsiteX100" fmla="*/ 5898339 w 6128435"/>
              <a:gd name="connsiteY100" fmla="*/ 4140800 h 6858000"/>
              <a:gd name="connsiteX101" fmla="*/ 5899734 w 6128435"/>
              <a:gd name="connsiteY101" fmla="*/ 4145632 h 6858000"/>
              <a:gd name="connsiteX102" fmla="*/ 5897098 w 6128435"/>
              <a:gd name="connsiteY102" fmla="*/ 4157819 h 6858000"/>
              <a:gd name="connsiteX103" fmla="*/ 5903513 w 6128435"/>
              <a:gd name="connsiteY103" fmla="*/ 4187661 h 6858000"/>
              <a:gd name="connsiteX104" fmla="*/ 5917114 w 6128435"/>
              <a:gd name="connsiteY104" fmla="*/ 4213096 h 6858000"/>
              <a:gd name="connsiteX105" fmla="*/ 5921153 w 6128435"/>
              <a:gd name="connsiteY105" fmla="*/ 4236222 h 6858000"/>
              <a:gd name="connsiteX106" fmla="*/ 5924233 w 6128435"/>
              <a:gd name="connsiteY106" fmla="*/ 4242060 h 6858000"/>
              <a:gd name="connsiteX107" fmla="*/ 5928910 w 6128435"/>
              <a:gd name="connsiteY107" fmla="*/ 4300973 h 6858000"/>
              <a:gd name="connsiteX108" fmla="*/ 5939320 w 6128435"/>
              <a:gd name="connsiteY108" fmla="*/ 4340435 h 6858000"/>
              <a:gd name="connsiteX109" fmla="*/ 5946705 w 6128435"/>
              <a:gd name="connsiteY109" fmla="*/ 4428051 h 6858000"/>
              <a:gd name="connsiteX110" fmla="*/ 5949261 w 6128435"/>
              <a:gd name="connsiteY110" fmla="*/ 4449185 h 6858000"/>
              <a:gd name="connsiteX111" fmla="*/ 5957504 w 6128435"/>
              <a:gd name="connsiteY111" fmla="*/ 4465911 h 6858000"/>
              <a:gd name="connsiteX112" fmla="*/ 5964689 w 6128435"/>
              <a:gd name="connsiteY112" fmla="*/ 4468532 h 6858000"/>
              <a:gd name="connsiteX113" fmla="*/ 5967062 w 6128435"/>
              <a:gd name="connsiteY113" fmla="*/ 4479923 h 6858000"/>
              <a:gd name="connsiteX114" fmla="*/ 5968960 w 6128435"/>
              <a:gd name="connsiteY114" fmla="*/ 4482655 h 6858000"/>
              <a:gd name="connsiteX115" fmla="*/ 5978567 w 6128435"/>
              <a:gd name="connsiteY115" fmla="*/ 4498605 h 6858000"/>
              <a:gd name="connsiteX116" fmla="*/ 5980106 w 6128435"/>
              <a:gd name="connsiteY116" fmla="*/ 4585087 h 6858000"/>
              <a:gd name="connsiteX117" fmla="*/ 5998138 w 6128435"/>
              <a:gd name="connsiteY117" fmla="*/ 4697518 h 6858000"/>
              <a:gd name="connsiteX118" fmla="*/ 6013516 w 6128435"/>
              <a:gd name="connsiteY118" fmla="*/ 4786619 h 6858000"/>
              <a:gd name="connsiteX119" fmla="*/ 6025404 w 6128435"/>
              <a:gd name="connsiteY119" fmla="*/ 4858148 h 6858000"/>
              <a:gd name="connsiteX120" fmla="*/ 6007749 w 6128435"/>
              <a:gd name="connsiteY120" fmla="*/ 4964715 h 6858000"/>
              <a:gd name="connsiteX121" fmla="*/ 6005269 w 6128435"/>
              <a:gd name="connsiteY121" fmla="*/ 5150567 h 6858000"/>
              <a:gd name="connsiteX122" fmla="*/ 6001127 w 6128435"/>
              <a:gd name="connsiteY122" fmla="*/ 5164609 h 6858000"/>
              <a:gd name="connsiteX123" fmla="*/ 5996647 w 6128435"/>
              <a:gd name="connsiteY123" fmla="*/ 5185640 h 6858000"/>
              <a:gd name="connsiteX124" fmla="*/ 5998514 w 6128435"/>
              <a:gd name="connsiteY124" fmla="*/ 5189673 h 6858000"/>
              <a:gd name="connsiteX125" fmla="*/ 5995970 w 6128435"/>
              <a:gd name="connsiteY125" fmla="*/ 5221547 h 6858000"/>
              <a:gd name="connsiteX126" fmla="*/ 5997218 w 6128435"/>
              <a:gd name="connsiteY126" fmla="*/ 5222031 h 6858000"/>
              <a:gd name="connsiteX127" fmla="*/ 6002116 w 6128435"/>
              <a:gd name="connsiteY127" fmla="*/ 5231223 h 6858000"/>
              <a:gd name="connsiteX128" fmla="*/ 6008541 w 6128435"/>
              <a:gd name="connsiteY128" fmla="*/ 5248680 h 6858000"/>
              <a:gd name="connsiteX129" fmla="*/ 6039260 w 6128435"/>
              <a:gd name="connsiteY129" fmla="*/ 5289518 h 6858000"/>
              <a:gd name="connsiteX130" fmla="*/ 6036748 w 6128435"/>
              <a:gd name="connsiteY130" fmla="*/ 5322752 h 6858000"/>
              <a:gd name="connsiteX131" fmla="*/ 6036943 w 6128435"/>
              <a:gd name="connsiteY131" fmla="*/ 5329480 h 6858000"/>
              <a:gd name="connsiteX132" fmla="*/ 6037236 w 6128435"/>
              <a:gd name="connsiteY132" fmla="*/ 5329634 h 6858000"/>
              <a:gd name="connsiteX133" fmla="*/ 6038019 w 6128435"/>
              <a:gd name="connsiteY133" fmla="*/ 5336764 h 6858000"/>
              <a:gd name="connsiteX134" fmla="*/ 6037298 w 6128435"/>
              <a:gd name="connsiteY134" fmla="*/ 5341753 h 6858000"/>
              <a:gd name="connsiteX135" fmla="*/ 6037677 w 6128435"/>
              <a:gd name="connsiteY135" fmla="*/ 5354807 h 6858000"/>
              <a:gd name="connsiteX136" fmla="*/ 6039728 w 6128435"/>
              <a:gd name="connsiteY136" fmla="*/ 5359416 h 6858000"/>
              <a:gd name="connsiteX137" fmla="*/ 6043311 w 6128435"/>
              <a:gd name="connsiteY137" fmla="*/ 5361407 h 6858000"/>
              <a:gd name="connsiteX138" fmla="*/ 6042954 w 6128435"/>
              <a:gd name="connsiteY138" fmla="*/ 5362576 h 6858000"/>
              <a:gd name="connsiteX139" fmla="*/ 6053435 w 6128435"/>
              <a:gd name="connsiteY139" fmla="*/ 5387547 h 6858000"/>
              <a:gd name="connsiteX140" fmla="*/ 6065933 w 6128435"/>
              <a:gd name="connsiteY140" fmla="*/ 5443002 h 6858000"/>
              <a:gd name="connsiteX141" fmla="*/ 6068640 w 6128435"/>
              <a:gd name="connsiteY141" fmla="*/ 5474503 h 6858000"/>
              <a:gd name="connsiteX142" fmla="*/ 6080922 w 6128435"/>
              <a:gd name="connsiteY142" fmla="*/ 5561070 h 6858000"/>
              <a:gd name="connsiteX143" fmla="*/ 6096949 w 6128435"/>
              <a:gd name="connsiteY143" fmla="*/ 5648179 h 6858000"/>
              <a:gd name="connsiteX144" fmla="*/ 6125703 w 6128435"/>
              <a:gd name="connsiteY144" fmla="*/ 5692894 h 6858000"/>
              <a:gd name="connsiteX145" fmla="*/ 6126670 w 6128435"/>
              <a:gd name="connsiteY145" fmla="*/ 5697882 h 6858000"/>
              <a:gd name="connsiteX146" fmla="*/ 6124061 w 6128435"/>
              <a:gd name="connsiteY146" fmla="*/ 5710294 h 6858000"/>
              <a:gd name="connsiteX147" fmla="*/ 6122213 w 6128435"/>
              <a:gd name="connsiteY147" fmla="*/ 5714762 h 6858000"/>
              <a:gd name="connsiteX148" fmla="*/ 6121353 w 6128435"/>
              <a:gd name="connsiteY148" fmla="*/ 5721725 h 6858000"/>
              <a:gd name="connsiteX149" fmla="*/ 6121607 w 6128435"/>
              <a:gd name="connsiteY149" fmla="*/ 5721959 h 6858000"/>
              <a:gd name="connsiteX150" fmla="*/ 6120262 w 6128435"/>
              <a:gd name="connsiteY150" fmla="*/ 5728358 h 6858000"/>
              <a:gd name="connsiteX151" fmla="*/ 6110194 w 6128435"/>
              <a:gd name="connsiteY151" fmla="*/ 5758853 h 6858000"/>
              <a:gd name="connsiteX152" fmla="*/ 6127519 w 6128435"/>
              <a:gd name="connsiteY152" fmla="*/ 5865775 h 6858000"/>
              <a:gd name="connsiteX153" fmla="*/ 6128435 w 6128435"/>
              <a:gd name="connsiteY153" fmla="*/ 5870164 h 6858000"/>
              <a:gd name="connsiteX154" fmla="*/ 6119217 w 6128435"/>
              <a:gd name="connsiteY154" fmla="*/ 5888542 h 6858000"/>
              <a:gd name="connsiteX155" fmla="*/ 6115966 w 6128435"/>
              <a:gd name="connsiteY155" fmla="*/ 5898387 h 6858000"/>
              <a:gd name="connsiteX156" fmla="*/ 6111924 w 6128435"/>
              <a:gd name="connsiteY156" fmla="*/ 5900444 h 6858000"/>
              <a:gd name="connsiteX157" fmla="*/ 6108716 w 6128435"/>
              <a:gd name="connsiteY157" fmla="*/ 5915345 h 6858000"/>
              <a:gd name="connsiteX158" fmla="*/ 6109524 w 6128435"/>
              <a:gd name="connsiteY158" fmla="*/ 5917328 h 6858000"/>
              <a:gd name="connsiteX159" fmla="*/ 6102493 w 6128435"/>
              <a:gd name="connsiteY159" fmla="*/ 5928602 h 6858000"/>
              <a:gd name="connsiteX160" fmla="*/ 6056863 w 6128435"/>
              <a:gd name="connsiteY160" fmla="*/ 6000643 h 6858000"/>
              <a:gd name="connsiteX161" fmla="*/ 6045436 w 6128435"/>
              <a:gd name="connsiteY161" fmla="*/ 6124480 h 6858000"/>
              <a:gd name="connsiteX162" fmla="*/ 6030489 w 6128435"/>
              <a:gd name="connsiteY162" fmla="*/ 6317666 h 6858000"/>
              <a:gd name="connsiteX163" fmla="*/ 6007492 w 6128435"/>
              <a:gd name="connsiteY163" fmla="*/ 6440818 h 6858000"/>
              <a:gd name="connsiteX164" fmla="*/ 6009467 w 6128435"/>
              <a:gd name="connsiteY164" fmla="*/ 6487076 h 6858000"/>
              <a:gd name="connsiteX165" fmla="*/ 5995064 w 6128435"/>
              <a:gd name="connsiteY165" fmla="*/ 6540791 h 6858000"/>
              <a:gd name="connsiteX166" fmla="*/ 5996309 w 6128435"/>
              <a:gd name="connsiteY166" fmla="*/ 6543961 h 6858000"/>
              <a:gd name="connsiteX167" fmla="*/ 5996048 w 6128435"/>
              <a:gd name="connsiteY167" fmla="*/ 6555444 h 6858000"/>
              <a:gd name="connsiteX168" fmla="*/ 6002524 w 6128435"/>
              <a:gd name="connsiteY168" fmla="*/ 6560188 h 6858000"/>
              <a:gd name="connsiteX169" fmla="*/ 6006823 w 6128435"/>
              <a:gd name="connsiteY169" fmla="*/ 6578546 h 6858000"/>
              <a:gd name="connsiteX170" fmla="*/ 6004510 w 6128435"/>
              <a:gd name="connsiteY170" fmla="*/ 6599256 h 6858000"/>
              <a:gd name="connsiteX171" fmla="*/ 5986207 w 6128435"/>
              <a:gd name="connsiteY171" fmla="*/ 6695855 h 6858000"/>
              <a:gd name="connsiteX172" fmla="*/ 5979428 w 6128435"/>
              <a:gd name="connsiteY172" fmla="*/ 6754678 h 6858000"/>
              <a:gd name="connsiteX173" fmla="*/ 5983398 w 6128435"/>
              <a:gd name="connsiteY173" fmla="*/ 6778641 h 6858000"/>
              <a:gd name="connsiteX174" fmla="*/ 5984543 w 6128435"/>
              <a:gd name="connsiteY174" fmla="*/ 6811016 h 6858000"/>
              <a:gd name="connsiteX175" fmla="*/ 5981802 w 6128435"/>
              <a:gd name="connsiteY175" fmla="*/ 6838578 h 6858000"/>
              <a:gd name="connsiteX176" fmla="*/ 5979671 w 6128435"/>
              <a:gd name="connsiteY176" fmla="*/ 6858000 h 6858000"/>
              <a:gd name="connsiteX177" fmla="*/ 0 w 6128435"/>
              <a:gd name="connsiteY177" fmla="*/ 6858000 h 6858000"/>
              <a:gd name="connsiteX178" fmla="*/ 0 w 6128435"/>
              <a:gd name="connsiteY17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98758 w 6128435"/>
              <a:gd name="connsiteY45" fmla="*/ 2375971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8758 w 6128435"/>
              <a:gd name="connsiteY44" fmla="*/ 2375971 h 6858000"/>
              <a:gd name="connsiteX45" fmla="*/ 5271650 w 6128435"/>
              <a:gd name="connsiteY45" fmla="*/ 2440467 h 6858000"/>
              <a:gd name="connsiteX46" fmla="*/ 5271438 w 6128435"/>
              <a:gd name="connsiteY46" fmla="*/ 2447186 h 6858000"/>
              <a:gd name="connsiteX47" fmla="*/ 5271722 w 6128435"/>
              <a:gd name="connsiteY47" fmla="*/ 2447359 h 6858000"/>
              <a:gd name="connsiteX48" fmla="*/ 5272069 w 6128435"/>
              <a:gd name="connsiteY48" fmla="*/ 2454523 h 6858000"/>
              <a:gd name="connsiteX49" fmla="*/ 5271049 w 6128435"/>
              <a:gd name="connsiteY49" fmla="*/ 2459442 h 6858000"/>
              <a:gd name="connsiteX50" fmla="*/ 5307538 w 6128435"/>
              <a:gd name="connsiteY50" fmla="*/ 2514685 h 6858000"/>
              <a:gd name="connsiteX51" fmla="*/ 5337604 w 6128435"/>
              <a:gd name="connsiteY51" fmla="*/ 2597632 h 6858000"/>
              <a:gd name="connsiteX52" fmla="*/ 5407503 w 6128435"/>
              <a:gd name="connsiteY52" fmla="*/ 2786290 h 6858000"/>
              <a:gd name="connsiteX53" fmla="*/ 5407356 w 6128435"/>
              <a:gd name="connsiteY53" fmla="*/ 2787545 h 6858000"/>
              <a:gd name="connsiteX54" fmla="*/ 5411130 w 6128435"/>
              <a:gd name="connsiteY54" fmla="*/ 2788640 h 6858000"/>
              <a:gd name="connsiteX55" fmla="*/ 5416439 w 6128435"/>
              <a:gd name="connsiteY55" fmla="*/ 2805666 h 6858000"/>
              <a:gd name="connsiteX56" fmla="*/ 5416589 w 6128435"/>
              <a:gd name="connsiteY56" fmla="*/ 2810822 h 6858000"/>
              <a:gd name="connsiteX57" fmla="*/ 5418542 w 6128435"/>
              <a:gd name="connsiteY57" fmla="*/ 2817745 h 6858000"/>
              <a:gd name="connsiteX58" fmla="*/ 5418847 w 6128435"/>
              <a:gd name="connsiteY58" fmla="*/ 2817825 h 6858000"/>
              <a:gd name="connsiteX59" fmla="*/ 5423364 w 6128435"/>
              <a:gd name="connsiteY59" fmla="*/ 2858292 h 6858000"/>
              <a:gd name="connsiteX60" fmla="*/ 5479298 w 6128435"/>
              <a:gd name="connsiteY60" fmla="*/ 2947791 h 6858000"/>
              <a:gd name="connsiteX61" fmla="*/ 5481770 w 6128435"/>
              <a:gd name="connsiteY61" fmla="*/ 2951352 h 6858000"/>
              <a:gd name="connsiteX62" fmla="*/ 5481013 w 6128435"/>
              <a:gd name="connsiteY62" fmla="*/ 2973461 h 6858000"/>
              <a:gd name="connsiteX63" fmla="*/ 5482045 w 6128435"/>
              <a:gd name="connsiteY63" fmla="*/ 2984371 h 6858000"/>
              <a:gd name="connsiteX64" fmla="*/ 5479405 w 6128435"/>
              <a:gd name="connsiteY64" fmla="*/ 2988507 h 6858000"/>
              <a:gd name="connsiteX65" fmla="*/ 5482415 w 6128435"/>
              <a:gd name="connsiteY65" fmla="*/ 3004079 h 6858000"/>
              <a:gd name="connsiteX66" fmla="*/ 5483865 w 6128435"/>
              <a:gd name="connsiteY66" fmla="*/ 3005467 h 6858000"/>
              <a:gd name="connsiteX67" fmla="*/ 5482236 w 6128435"/>
              <a:gd name="connsiteY67" fmla="*/ 3019791 h 6858000"/>
              <a:gd name="connsiteX68" fmla="*/ 5475895 w 6128435"/>
              <a:gd name="connsiteY68" fmla="*/ 3033578 h 6858000"/>
              <a:gd name="connsiteX69" fmla="*/ 5477595 w 6128435"/>
              <a:gd name="connsiteY69" fmla="*/ 3250534 h 6858000"/>
              <a:gd name="connsiteX70" fmla="*/ 5532836 w 6128435"/>
              <a:gd name="connsiteY70" fmla="*/ 3353840 h 6858000"/>
              <a:gd name="connsiteX71" fmla="*/ 5561229 w 6128435"/>
              <a:gd name="connsiteY71" fmla="*/ 3395784 h 6858000"/>
              <a:gd name="connsiteX72" fmla="*/ 5589758 w 6128435"/>
              <a:gd name="connsiteY72" fmla="*/ 3506453 h 6858000"/>
              <a:gd name="connsiteX73" fmla="*/ 5596144 w 6128435"/>
              <a:gd name="connsiteY73" fmla="*/ 3534624 h 6858000"/>
              <a:gd name="connsiteX74" fmla="*/ 5597750 w 6128435"/>
              <a:gd name="connsiteY74" fmla="*/ 3534129 h 6858000"/>
              <a:gd name="connsiteX75" fmla="*/ 5599700 w 6128435"/>
              <a:gd name="connsiteY75" fmla="*/ 3547221 h 6858000"/>
              <a:gd name="connsiteX76" fmla="*/ 5615031 w 6128435"/>
              <a:gd name="connsiteY76" fmla="*/ 3557482 h 6858000"/>
              <a:gd name="connsiteX77" fmla="*/ 5618377 w 6128435"/>
              <a:gd name="connsiteY77" fmla="*/ 3588431 h 6858000"/>
              <a:gd name="connsiteX78" fmla="*/ 5612155 w 6128435"/>
              <a:gd name="connsiteY78" fmla="*/ 3589869 h 6858000"/>
              <a:gd name="connsiteX79" fmla="*/ 5620843 w 6128435"/>
              <a:gd name="connsiteY79" fmla="*/ 3606745 h 6858000"/>
              <a:gd name="connsiteX80" fmla="*/ 5655472 w 6128435"/>
              <a:gd name="connsiteY80" fmla="*/ 3678877 h 6858000"/>
              <a:gd name="connsiteX81" fmla="*/ 5680448 w 6128435"/>
              <a:gd name="connsiteY81" fmla="*/ 3717760 h 6858000"/>
              <a:gd name="connsiteX82" fmla="*/ 5683015 w 6128435"/>
              <a:gd name="connsiteY82" fmla="*/ 3762025 h 6858000"/>
              <a:gd name="connsiteX83" fmla="*/ 5696643 w 6128435"/>
              <a:gd name="connsiteY83" fmla="*/ 3773888 h 6858000"/>
              <a:gd name="connsiteX84" fmla="*/ 5699203 w 6128435"/>
              <a:gd name="connsiteY84" fmla="*/ 3775823 h 6858000"/>
              <a:gd name="connsiteX85" fmla="*/ 5704824 w 6128435"/>
              <a:gd name="connsiteY85" fmla="*/ 3785966 h 6858000"/>
              <a:gd name="connsiteX86" fmla="*/ 5712204 w 6128435"/>
              <a:gd name="connsiteY86" fmla="*/ 3785830 h 6858000"/>
              <a:gd name="connsiteX87" fmla="*/ 5724816 w 6128435"/>
              <a:gd name="connsiteY87" fmla="*/ 3798949 h 6858000"/>
              <a:gd name="connsiteX88" fmla="*/ 5733539 w 6128435"/>
              <a:gd name="connsiteY88" fmla="*/ 3818457 h 6858000"/>
              <a:gd name="connsiteX89" fmla="*/ 5768491 w 6128435"/>
              <a:gd name="connsiteY89" fmla="*/ 3914399 h 6858000"/>
              <a:gd name="connsiteX90" fmla="*/ 5793123 w 6128435"/>
              <a:gd name="connsiteY90" fmla="*/ 3969952 h 6858000"/>
              <a:gd name="connsiteX91" fmla="*/ 5808321 w 6128435"/>
              <a:gd name="connsiteY91" fmla="*/ 3988153 h 6858000"/>
              <a:gd name="connsiteX92" fmla="*/ 5825621 w 6128435"/>
              <a:gd name="connsiteY92" fmla="*/ 4015525 h 6858000"/>
              <a:gd name="connsiteX93" fmla="*/ 5860672 w 6128435"/>
              <a:gd name="connsiteY93" fmla="*/ 4061579 h 6858000"/>
              <a:gd name="connsiteX94" fmla="*/ 5872173 w 6128435"/>
              <a:gd name="connsiteY94" fmla="*/ 4088497 h 6858000"/>
              <a:gd name="connsiteX95" fmla="*/ 5883705 w 6128435"/>
              <a:gd name="connsiteY95" fmla="*/ 4101899 h 6858000"/>
              <a:gd name="connsiteX96" fmla="*/ 5885314 w 6128435"/>
              <a:gd name="connsiteY96" fmla="*/ 4108387 h 6858000"/>
              <a:gd name="connsiteX97" fmla="*/ 5894095 w 6128435"/>
              <a:gd name="connsiteY97" fmla="*/ 4128857 h 6858000"/>
              <a:gd name="connsiteX98" fmla="*/ 5898339 w 6128435"/>
              <a:gd name="connsiteY98" fmla="*/ 4140800 h 6858000"/>
              <a:gd name="connsiteX99" fmla="*/ 5899734 w 6128435"/>
              <a:gd name="connsiteY99" fmla="*/ 4145632 h 6858000"/>
              <a:gd name="connsiteX100" fmla="*/ 5897098 w 6128435"/>
              <a:gd name="connsiteY100" fmla="*/ 4157819 h 6858000"/>
              <a:gd name="connsiteX101" fmla="*/ 5903513 w 6128435"/>
              <a:gd name="connsiteY101" fmla="*/ 4187661 h 6858000"/>
              <a:gd name="connsiteX102" fmla="*/ 5917114 w 6128435"/>
              <a:gd name="connsiteY102" fmla="*/ 4213096 h 6858000"/>
              <a:gd name="connsiteX103" fmla="*/ 5921153 w 6128435"/>
              <a:gd name="connsiteY103" fmla="*/ 4236222 h 6858000"/>
              <a:gd name="connsiteX104" fmla="*/ 5924233 w 6128435"/>
              <a:gd name="connsiteY104" fmla="*/ 4242060 h 6858000"/>
              <a:gd name="connsiteX105" fmla="*/ 5928910 w 6128435"/>
              <a:gd name="connsiteY105" fmla="*/ 4300973 h 6858000"/>
              <a:gd name="connsiteX106" fmla="*/ 5939320 w 6128435"/>
              <a:gd name="connsiteY106" fmla="*/ 4340435 h 6858000"/>
              <a:gd name="connsiteX107" fmla="*/ 5946705 w 6128435"/>
              <a:gd name="connsiteY107" fmla="*/ 4428051 h 6858000"/>
              <a:gd name="connsiteX108" fmla="*/ 5949261 w 6128435"/>
              <a:gd name="connsiteY108" fmla="*/ 4449185 h 6858000"/>
              <a:gd name="connsiteX109" fmla="*/ 5957504 w 6128435"/>
              <a:gd name="connsiteY109" fmla="*/ 4465911 h 6858000"/>
              <a:gd name="connsiteX110" fmla="*/ 5964689 w 6128435"/>
              <a:gd name="connsiteY110" fmla="*/ 4468532 h 6858000"/>
              <a:gd name="connsiteX111" fmla="*/ 5967062 w 6128435"/>
              <a:gd name="connsiteY111" fmla="*/ 4479923 h 6858000"/>
              <a:gd name="connsiteX112" fmla="*/ 5968960 w 6128435"/>
              <a:gd name="connsiteY112" fmla="*/ 4482655 h 6858000"/>
              <a:gd name="connsiteX113" fmla="*/ 5978567 w 6128435"/>
              <a:gd name="connsiteY113" fmla="*/ 4498605 h 6858000"/>
              <a:gd name="connsiteX114" fmla="*/ 5980106 w 6128435"/>
              <a:gd name="connsiteY114" fmla="*/ 4585087 h 6858000"/>
              <a:gd name="connsiteX115" fmla="*/ 5998138 w 6128435"/>
              <a:gd name="connsiteY115" fmla="*/ 4697518 h 6858000"/>
              <a:gd name="connsiteX116" fmla="*/ 6013516 w 6128435"/>
              <a:gd name="connsiteY116" fmla="*/ 4786619 h 6858000"/>
              <a:gd name="connsiteX117" fmla="*/ 6025404 w 6128435"/>
              <a:gd name="connsiteY117" fmla="*/ 4858148 h 6858000"/>
              <a:gd name="connsiteX118" fmla="*/ 6007749 w 6128435"/>
              <a:gd name="connsiteY118" fmla="*/ 4964715 h 6858000"/>
              <a:gd name="connsiteX119" fmla="*/ 6005269 w 6128435"/>
              <a:gd name="connsiteY119" fmla="*/ 5150567 h 6858000"/>
              <a:gd name="connsiteX120" fmla="*/ 6001127 w 6128435"/>
              <a:gd name="connsiteY120" fmla="*/ 5164609 h 6858000"/>
              <a:gd name="connsiteX121" fmla="*/ 5996647 w 6128435"/>
              <a:gd name="connsiteY121" fmla="*/ 5185640 h 6858000"/>
              <a:gd name="connsiteX122" fmla="*/ 5998514 w 6128435"/>
              <a:gd name="connsiteY122" fmla="*/ 5189673 h 6858000"/>
              <a:gd name="connsiteX123" fmla="*/ 5995970 w 6128435"/>
              <a:gd name="connsiteY123" fmla="*/ 5221547 h 6858000"/>
              <a:gd name="connsiteX124" fmla="*/ 5997218 w 6128435"/>
              <a:gd name="connsiteY124" fmla="*/ 5222031 h 6858000"/>
              <a:gd name="connsiteX125" fmla="*/ 6002116 w 6128435"/>
              <a:gd name="connsiteY125" fmla="*/ 5231223 h 6858000"/>
              <a:gd name="connsiteX126" fmla="*/ 6008541 w 6128435"/>
              <a:gd name="connsiteY126" fmla="*/ 5248680 h 6858000"/>
              <a:gd name="connsiteX127" fmla="*/ 6039260 w 6128435"/>
              <a:gd name="connsiteY127" fmla="*/ 5289518 h 6858000"/>
              <a:gd name="connsiteX128" fmla="*/ 6036748 w 6128435"/>
              <a:gd name="connsiteY128" fmla="*/ 5322752 h 6858000"/>
              <a:gd name="connsiteX129" fmla="*/ 6036943 w 6128435"/>
              <a:gd name="connsiteY129" fmla="*/ 5329480 h 6858000"/>
              <a:gd name="connsiteX130" fmla="*/ 6037236 w 6128435"/>
              <a:gd name="connsiteY130" fmla="*/ 5329634 h 6858000"/>
              <a:gd name="connsiteX131" fmla="*/ 6038019 w 6128435"/>
              <a:gd name="connsiteY131" fmla="*/ 5336764 h 6858000"/>
              <a:gd name="connsiteX132" fmla="*/ 6037298 w 6128435"/>
              <a:gd name="connsiteY132" fmla="*/ 5341753 h 6858000"/>
              <a:gd name="connsiteX133" fmla="*/ 6037677 w 6128435"/>
              <a:gd name="connsiteY133" fmla="*/ 5354807 h 6858000"/>
              <a:gd name="connsiteX134" fmla="*/ 6039728 w 6128435"/>
              <a:gd name="connsiteY134" fmla="*/ 5359416 h 6858000"/>
              <a:gd name="connsiteX135" fmla="*/ 6043311 w 6128435"/>
              <a:gd name="connsiteY135" fmla="*/ 5361407 h 6858000"/>
              <a:gd name="connsiteX136" fmla="*/ 6042954 w 6128435"/>
              <a:gd name="connsiteY136" fmla="*/ 5362576 h 6858000"/>
              <a:gd name="connsiteX137" fmla="*/ 6053435 w 6128435"/>
              <a:gd name="connsiteY137" fmla="*/ 5387547 h 6858000"/>
              <a:gd name="connsiteX138" fmla="*/ 6065933 w 6128435"/>
              <a:gd name="connsiteY138" fmla="*/ 5443002 h 6858000"/>
              <a:gd name="connsiteX139" fmla="*/ 6068640 w 6128435"/>
              <a:gd name="connsiteY139" fmla="*/ 5474503 h 6858000"/>
              <a:gd name="connsiteX140" fmla="*/ 6080922 w 6128435"/>
              <a:gd name="connsiteY140" fmla="*/ 5561070 h 6858000"/>
              <a:gd name="connsiteX141" fmla="*/ 6096949 w 6128435"/>
              <a:gd name="connsiteY141" fmla="*/ 5648179 h 6858000"/>
              <a:gd name="connsiteX142" fmla="*/ 6125703 w 6128435"/>
              <a:gd name="connsiteY142" fmla="*/ 5692894 h 6858000"/>
              <a:gd name="connsiteX143" fmla="*/ 6126670 w 6128435"/>
              <a:gd name="connsiteY143" fmla="*/ 5697882 h 6858000"/>
              <a:gd name="connsiteX144" fmla="*/ 6124061 w 6128435"/>
              <a:gd name="connsiteY144" fmla="*/ 5710294 h 6858000"/>
              <a:gd name="connsiteX145" fmla="*/ 6122213 w 6128435"/>
              <a:gd name="connsiteY145" fmla="*/ 5714762 h 6858000"/>
              <a:gd name="connsiteX146" fmla="*/ 6121353 w 6128435"/>
              <a:gd name="connsiteY146" fmla="*/ 5721725 h 6858000"/>
              <a:gd name="connsiteX147" fmla="*/ 6121607 w 6128435"/>
              <a:gd name="connsiteY147" fmla="*/ 5721959 h 6858000"/>
              <a:gd name="connsiteX148" fmla="*/ 6120262 w 6128435"/>
              <a:gd name="connsiteY148" fmla="*/ 5728358 h 6858000"/>
              <a:gd name="connsiteX149" fmla="*/ 6110194 w 6128435"/>
              <a:gd name="connsiteY149" fmla="*/ 5758853 h 6858000"/>
              <a:gd name="connsiteX150" fmla="*/ 6127519 w 6128435"/>
              <a:gd name="connsiteY150" fmla="*/ 5865775 h 6858000"/>
              <a:gd name="connsiteX151" fmla="*/ 6128435 w 6128435"/>
              <a:gd name="connsiteY151" fmla="*/ 5870164 h 6858000"/>
              <a:gd name="connsiteX152" fmla="*/ 6119217 w 6128435"/>
              <a:gd name="connsiteY152" fmla="*/ 5888542 h 6858000"/>
              <a:gd name="connsiteX153" fmla="*/ 6115966 w 6128435"/>
              <a:gd name="connsiteY153" fmla="*/ 5898387 h 6858000"/>
              <a:gd name="connsiteX154" fmla="*/ 6111924 w 6128435"/>
              <a:gd name="connsiteY154" fmla="*/ 5900444 h 6858000"/>
              <a:gd name="connsiteX155" fmla="*/ 6108716 w 6128435"/>
              <a:gd name="connsiteY155" fmla="*/ 5915345 h 6858000"/>
              <a:gd name="connsiteX156" fmla="*/ 6109524 w 6128435"/>
              <a:gd name="connsiteY156" fmla="*/ 5917328 h 6858000"/>
              <a:gd name="connsiteX157" fmla="*/ 6102493 w 6128435"/>
              <a:gd name="connsiteY157" fmla="*/ 5928602 h 6858000"/>
              <a:gd name="connsiteX158" fmla="*/ 6056863 w 6128435"/>
              <a:gd name="connsiteY158" fmla="*/ 6000643 h 6858000"/>
              <a:gd name="connsiteX159" fmla="*/ 6045436 w 6128435"/>
              <a:gd name="connsiteY159" fmla="*/ 6124480 h 6858000"/>
              <a:gd name="connsiteX160" fmla="*/ 6030489 w 6128435"/>
              <a:gd name="connsiteY160" fmla="*/ 6317666 h 6858000"/>
              <a:gd name="connsiteX161" fmla="*/ 6007492 w 6128435"/>
              <a:gd name="connsiteY161" fmla="*/ 6440818 h 6858000"/>
              <a:gd name="connsiteX162" fmla="*/ 6009467 w 6128435"/>
              <a:gd name="connsiteY162" fmla="*/ 6487076 h 6858000"/>
              <a:gd name="connsiteX163" fmla="*/ 5995064 w 6128435"/>
              <a:gd name="connsiteY163" fmla="*/ 6540791 h 6858000"/>
              <a:gd name="connsiteX164" fmla="*/ 5996309 w 6128435"/>
              <a:gd name="connsiteY164" fmla="*/ 6543961 h 6858000"/>
              <a:gd name="connsiteX165" fmla="*/ 5996048 w 6128435"/>
              <a:gd name="connsiteY165" fmla="*/ 6555444 h 6858000"/>
              <a:gd name="connsiteX166" fmla="*/ 6002524 w 6128435"/>
              <a:gd name="connsiteY166" fmla="*/ 6560188 h 6858000"/>
              <a:gd name="connsiteX167" fmla="*/ 6006823 w 6128435"/>
              <a:gd name="connsiteY167" fmla="*/ 6578546 h 6858000"/>
              <a:gd name="connsiteX168" fmla="*/ 6004510 w 6128435"/>
              <a:gd name="connsiteY168" fmla="*/ 6599256 h 6858000"/>
              <a:gd name="connsiteX169" fmla="*/ 5986207 w 6128435"/>
              <a:gd name="connsiteY169" fmla="*/ 6695855 h 6858000"/>
              <a:gd name="connsiteX170" fmla="*/ 5979428 w 6128435"/>
              <a:gd name="connsiteY170" fmla="*/ 6754678 h 6858000"/>
              <a:gd name="connsiteX171" fmla="*/ 5983398 w 6128435"/>
              <a:gd name="connsiteY171" fmla="*/ 6778641 h 6858000"/>
              <a:gd name="connsiteX172" fmla="*/ 5984543 w 6128435"/>
              <a:gd name="connsiteY172" fmla="*/ 6811016 h 6858000"/>
              <a:gd name="connsiteX173" fmla="*/ 5981802 w 6128435"/>
              <a:gd name="connsiteY173" fmla="*/ 6838578 h 6858000"/>
              <a:gd name="connsiteX174" fmla="*/ 5979671 w 6128435"/>
              <a:gd name="connsiteY174" fmla="*/ 6858000 h 6858000"/>
              <a:gd name="connsiteX175" fmla="*/ 0 w 6128435"/>
              <a:gd name="connsiteY175" fmla="*/ 6858000 h 6858000"/>
              <a:gd name="connsiteX176" fmla="*/ 0 w 6128435"/>
              <a:gd name="connsiteY17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271049 w 6128435"/>
              <a:gd name="connsiteY48" fmla="*/ 2459442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04120 w 6128435"/>
              <a:gd name="connsiteY45" fmla="*/ 2435967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04120 w 6128435"/>
              <a:gd name="connsiteY44" fmla="*/ 2435967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37604 w 6128435"/>
              <a:gd name="connsiteY47" fmla="*/ 2597632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71263 w 6128435"/>
              <a:gd name="connsiteY47" fmla="*/ 2586413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81505 w 6128435"/>
              <a:gd name="connsiteY63" fmla="*/ 3095286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79405 w 6128435"/>
              <a:gd name="connsiteY58" fmla="*/ 2988507 h 6858000"/>
              <a:gd name="connsiteX59" fmla="*/ 5482415 w 6128435"/>
              <a:gd name="connsiteY59" fmla="*/ 3004079 h 6858000"/>
              <a:gd name="connsiteX60" fmla="*/ 5483865 w 6128435"/>
              <a:gd name="connsiteY60" fmla="*/ 3005467 h 6858000"/>
              <a:gd name="connsiteX61" fmla="*/ 5482236 w 6128435"/>
              <a:gd name="connsiteY61" fmla="*/ 3019791 h 6858000"/>
              <a:gd name="connsiteX62" fmla="*/ 5481505 w 6128435"/>
              <a:gd name="connsiteY62" fmla="*/ 3095286 h 6858000"/>
              <a:gd name="connsiteX63" fmla="*/ 5477595 w 6128435"/>
              <a:gd name="connsiteY63" fmla="*/ 3250534 h 6858000"/>
              <a:gd name="connsiteX64" fmla="*/ 5532836 w 6128435"/>
              <a:gd name="connsiteY64" fmla="*/ 3353840 h 6858000"/>
              <a:gd name="connsiteX65" fmla="*/ 5561229 w 6128435"/>
              <a:gd name="connsiteY65" fmla="*/ 3395784 h 6858000"/>
              <a:gd name="connsiteX66" fmla="*/ 5589758 w 6128435"/>
              <a:gd name="connsiteY66" fmla="*/ 3506453 h 6858000"/>
              <a:gd name="connsiteX67" fmla="*/ 5596144 w 6128435"/>
              <a:gd name="connsiteY67" fmla="*/ 3534624 h 6858000"/>
              <a:gd name="connsiteX68" fmla="*/ 5597750 w 6128435"/>
              <a:gd name="connsiteY68" fmla="*/ 3534129 h 6858000"/>
              <a:gd name="connsiteX69" fmla="*/ 5599700 w 6128435"/>
              <a:gd name="connsiteY69" fmla="*/ 3547221 h 6858000"/>
              <a:gd name="connsiteX70" fmla="*/ 5615031 w 6128435"/>
              <a:gd name="connsiteY70" fmla="*/ 3557482 h 6858000"/>
              <a:gd name="connsiteX71" fmla="*/ 5618377 w 6128435"/>
              <a:gd name="connsiteY71" fmla="*/ 3588431 h 6858000"/>
              <a:gd name="connsiteX72" fmla="*/ 5612155 w 6128435"/>
              <a:gd name="connsiteY72" fmla="*/ 3589869 h 6858000"/>
              <a:gd name="connsiteX73" fmla="*/ 5620843 w 6128435"/>
              <a:gd name="connsiteY73" fmla="*/ 3606745 h 6858000"/>
              <a:gd name="connsiteX74" fmla="*/ 5655472 w 6128435"/>
              <a:gd name="connsiteY74" fmla="*/ 3678877 h 6858000"/>
              <a:gd name="connsiteX75" fmla="*/ 5680448 w 6128435"/>
              <a:gd name="connsiteY75" fmla="*/ 3717760 h 6858000"/>
              <a:gd name="connsiteX76" fmla="*/ 5683015 w 6128435"/>
              <a:gd name="connsiteY76" fmla="*/ 3762025 h 6858000"/>
              <a:gd name="connsiteX77" fmla="*/ 5696643 w 6128435"/>
              <a:gd name="connsiteY77" fmla="*/ 3773888 h 6858000"/>
              <a:gd name="connsiteX78" fmla="*/ 5699203 w 6128435"/>
              <a:gd name="connsiteY78" fmla="*/ 3775823 h 6858000"/>
              <a:gd name="connsiteX79" fmla="*/ 5704824 w 6128435"/>
              <a:gd name="connsiteY79" fmla="*/ 3785966 h 6858000"/>
              <a:gd name="connsiteX80" fmla="*/ 5712204 w 6128435"/>
              <a:gd name="connsiteY80" fmla="*/ 3785830 h 6858000"/>
              <a:gd name="connsiteX81" fmla="*/ 5724816 w 6128435"/>
              <a:gd name="connsiteY81" fmla="*/ 3798949 h 6858000"/>
              <a:gd name="connsiteX82" fmla="*/ 5733539 w 6128435"/>
              <a:gd name="connsiteY82" fmla="*/ 3818457 h 6858000"/>
              <a:gd name="connsiteX83" fmla="*/ 5768491 w 6128435"/>
              <a:gd name="connsiteY83" fmla="*/ 3914399 h 6858000"/>
              <a:gd name="connsiteX84" fmla="*/ 5793123 w 6128435"/>
              <a:gd name="connsiteY84" fmla="*/ 3969952 h 6858000"/>
              <a:gd name="connsiteX85" fmla="*/ 5808321 w 6128435"/>
              <a:gd name="connsiteY85" fmla="*/ 3988153 h 6858000"/>
              <a:gd name="connsiteX86" fmla="*/ 5825621 w 6128435"/>
              <a:gd name="connsiteY86" fmla="*/ 4015525 h 6858000"/>
              <a:gd name="connsiteX87" fmla="*/ 5860672 w 6128435"/>
              <a:gd name="connsiteY87" fmla="*/ 4061579 h 6858000"/>
              <a:gd name="connsiteX88" fmla="*/ 5872173 w 6128435"/>
              <a:gd name="connsiteY88" fmla="*/ 4088497 h 6858000"/>
              <a:gd name="connsiteX89" fmla="*/ 5883705 w 6128435"/>
              <a:gd name="connsiteY89" fmla="*/ 4101899 h 6858000"/>
              <a:gd name="connsiteX90" fmla="*/ 5885314 w 6128435"/>
              <a:gd name="connsiteY90" fmla="*/ 4108387 h 6858000"/>
              <a:gd name="connsiteX91" fmla="*/ 5894095 w 6128435"/>
              <a:gd name="connsiteY91" fmla="*/ 4128857 h 6858000"/>
              <a:gd name="connsiteX92" fmla="*/ 5898339 w 6128435"/>
              <a:gd name="connsiteY92" fmla="*/ 4140800 h 6858000"/>
              <a:gd name="connsiteX93" fmla="*/ 5899734 w 6128435"/>
              <a:gd name="connsiteY93" fmla="*/ 4145632 h 6858000"/>
              <a:gd name="connsiteX94" fmla="*/ 5897098 w 6128435"/>
              <a:gd name="connsiteY94" fmla="*/ 4157819 h 6858000"/>
              <a:gd name="connsiteX95" fmla="*/ 5903513 w 6128435"/>
              <a:gd name="connsiteY95" fmla="*/ 4187661 h 6858000"/>
              <a:gd name="connsiteX96" fmla="*/ 5917114 w 6128435"/>
              <a:gd name="connsiteY96" fmla="*/ 4213096 h 6858000"/>
              <a:gd name="connsiteX97" fmla="*/ 5921153 w 6128435"/>
              <a:gd name="connsiteY97" fmla="*/ 4236222 h 6858000"/>
              <a:gd name="connsiteX98" fmla="*/ 5924233 w 6128435"/>
              <a:gd name="connsiteY98" fmla="*/ 4242060 h 6858000"/>
              <a:gd name="connsiteX99" fmla="*/ 5928910 w 6128435"/>
              <a:gd name="connsiteY99" fmla="*/ 4300973 h 6858000"/>
              <a:gd name="connsiteX100" fmla="*/ 5939320 w 6128435"/>
              <a:gd name="connsiteY100" fmla="*/ 4340435 h 6858000"/>
              <a:gd name="connsiteX101" fmla="*/ 5946705 w 6128435"/>
              <a:gd name="connsiteY101" fmla="*/ 4428051 h 6858000"/>
              <a:gd name="connsiteX102" fmla="*/ 5949261 w 6128435"/>
              <a:gd name="connsiteY102" fmla="*/ 4449185 h 6858000"/>
              <a:gd name="connsiteX103" fmla="*/ 5957504 w 6128435"/>
              <a:gd name="connsiteY103" fmla="*/ 4465911 h 6858000"/>
              <a:gd name="connsiteX104" fmla="*/ 5964689 w 6128435"/>
              <a:gd name="connsiteY104" fmla="*/ 4468532 h 6858000"/>
              <a:gd name="connsiteX105" fmla="*/ 5967062 w 6128435"/>
              <a:gd name="connsiteY105" fmla="*/ 4479923 h 6858000"/>
              <a:gd name="connsiteX106" fmla="*/ 5968960 w 6128435"/>
              <a:gd name="connsiteY106" fmla="*/ 4482655 h 6858000"/>
              <a:gd name="connsiteX107" fmla="*/ 5978567 w 6128435"/>
              <a:gd name="connsiteY107" fmla="*/ 4498605 h 6858000"/>
              <a:gd name="connsiteX108" fmla="*/ 5980106 w 6128435"/>
              <a:gd name="connsiteY108" fmla="*/ 4585087 h 6858000"/>
              <a:gd name="connsiteX109" fmla="*/ 5998138 w 6128435"/>
              <a:gd name="connsiteY109" fmla="*/ 4697518 h 6858000"/>
              <a:gd name="connsiteX110" fmla="*/ 6013516 w 6128435"/>
              <a:gd name="connsiteY110" fmla="*/ 4786619 h 6858000"/>
              <a:gd name="connsiteX111" fmla="*/ 6025404 w 6128435"/>
              <a:gd name="connsiteY111" fmla="*/ 4858148 h 6858000"/>
              <a:gd name="connsiteX112" fmla="*/ 6007749 w 6128435"/>
              <a:gd name="connsiteY112" fmla="*/ 4964715 h 6858000"/>
              <a:gd name="connsiteX113" fmla="*/ 6005269 w 6128435"/>
              <a:gd name="connsiteY113" fmla="*/ 5150567 h 6858000"/>
              <a:gd name="connsiteX114" fmla="*/ 6001127 w 6128435"/>
              <a:gd name="connsiteY114" fmla="*/ 5164609 h 6858000"/>
              <a:gd name="connsiteX115" fmla="*/ 5996647 w 6128435"/>
              <a:gd name="connsiteY115" fmla="*/ 5185640 h 6858000"/>
              <a:gd name="connsiteX116" fmla="*/ 5998514 w 6128435"/>
              <a:gd name="connsiteY116" fmla="*/ 5189673 h 6858000"/>
              <a:gd name="connsiteX117" fmla="*/ 5995970 w 6128435"/>
              <a:gd name="connsiteY117" fmla="*/ 5221547 h 6858000"/>
              <a:gd name="connsiteX118" fmla="*/ 5997218 w 6128435"/>
              <a:gd name="connsiteY118" fmla="*/ 5222031 h 6858000"/>
              <a:gd name="connsiteX119" fmla="*/ 6002116 w 6128435"/>
              <a:gd name="connsiteY119" fmla="*/ 5231223 h 6858000"/>
              <a:gd name="connsiteX120" fmla="*/ 6008541 w 6128435"/>
              <a:gd name="connsiteY120" fmla="*/ 5248680 h 6858000"/>
              <a:gd name="connsiteX121" fmla="*/ 6039260 w 6128435"/>
              <a:gd name="connsiteY121" fmla="*/ 5289518 h 6858000"/>
              <a:gd name="connsiteX122" fmla="*/ 6036748 w 6128435"/>
              <a:gd name="connsiteY122" fmla="*/ 5322752 h 6858000"/>
              <a:gd name="connsiteX123" fmla="*/ 6036943 w 6128435"/>
              <a:gd name="connsiteY123" fmla="*/ 5329480 h 6858000"/>
              <a:gd name="connsiteX124" fmla="*/ 6037236 w 6128435"/>
              <a:gd name="connsiteY124" fmla="*/ 5329634 h 6858000"/>
              <a:gd name="connsiteX125" fmla="*/ 6038019 w 6128435"/>
              <a:gd name="connsiteY125" fmla="*/ 5336764 h 6858000"/>
              <a:gd name="connsiteX126" fmla="*/ 6037298 w 6128435"/>
              <a:gd name="connsiteY126" fmla="*/ 5341753 h 6858000"/>
              <a:gd name="connsiteX127" fmla="*/ 6037677 w 6128435"/>
              <a:gd name="connsiteY127" fmla="*/ 5354807 h 6858000"/>
              <a:gd name="connsiteX128" fmla="*/ 6039728 w 6128435"/>
              <a:gd name="connsiteY128" fmla="*/ 5359416 h 6858000"/>
              <a:gd name="connsiteX129" fmla="*/ 6043311 w 6128435"/>
              <a:gd name="connsiteY129" fmla="*/ 5361407 h 6858000"/>
              <a:gd name="connsiteX130" fmla="*/ 6042954 w 6128435"/>
              <a:gd name="connsiteY130" fmla="*/ 5362576 h 6858000"/>
              <a:gd name="connsiteX131" fmla="*/ 6053435 w 6128435"/>
              <a:gd name="connsiteY131" fmla="*/ 5387547 h 6858000"/>
              <a:gd name="connsiteX132" fmla="*/ 6065933 w 6128435"/>
              <a:gd name="connsiteY132" fmla="*/ 5443002 h 6858000"/>
              <a:gd name="connsiteX133" fmla="*/ 6068640 w 6128435"/>
              <a:gd name="connsiteY133" fmla="*/ 5474503 h 6858000"/>
              <a:gd name="connsiteX134" fmla="*/ 6080922 w 6128435"/>
              <a:gd name="connsiteY134" fmla="*/ 5561070 h 6858000"/>
              <a:gd name="connsiteX135" fmla="*/ 6096949 w 6128435"/>
              <a:gd name="connsiteY135" fmla="*/ 5648179 h 6858000"/>
              <a:gd name="connsiteX136" fmla="*/ 6125703 w 6128435"/>
              <a:gd name="connsiteY136" fmla="*/ 5692894 h 6858000"/>
              <a:gd name="connsiteX137" fmla="*/ 6126670 w 6128435"/>
              <a:gd name="connsiteY137" fmla="*/ 5697882 h 6858000"/>
              <a:gd name="connsiteX138" fmla="*/ 6124061 w 6128435"/>
              <a:gd name="connsiteY138" fmla="*/ 5710294 h 6858000"/>
              <a:gd name="connsiteX139" fmla="*/ 6122213 w 6128435"/>
              <a:gd name="connsiteY139" fmla="*/ 5714762 h 6858000"/>
              <a:gd name="connsiteX140" fmla="*/ 6121353 w 6128435"/>
              <a:gd name="connsiteY140" fmla="*/ 5721725 h 6858000"/>
              <a:gd name="connsiteX141" fmla="*/ 6121607 w 6128435"/>
              <a:gd name="connsiteY141" fmla="*/ 5721959 h 6858000"/>
              <a:gd name="connsiteX142" fmla="*/ 6120262 w 6128435"/>
              <a:gd name="connsiteY142" fmla="*/ 5728358 h 6858000"/>
              <a:gd name="connsiteX143" fmla="*/ 6110194 w 6128435"/>
              <a:gd name="connsiteY143" fmla="*/ 5758853 h 6858000"/>
              <a:gd name="connsiteX144" fmla="*/ 6127519 w 6128435"/>
              <a:gd name="connsiteY144" fmla="*/ 5865775 h 6858000"/>
              <a:gd name="connsiteX145" fmla="*/ 6128435 w 6128435"/>
              <a:gd name="connsiteY145" fmla="*/ 5870164 h 6858000"/>
              <a:gd name="connsiteX146" fmla="*/ 6119217 w 6128435"/>
              <a:gd name="connsiteY146" fmla="*/ 5888542 h 6858000"/>
              <a:gd name="connsiteX147" fmla="*/ 6115966 w 6128435"/>
              <a:gd name="connsiteY147" fmla="*/ 5898387 h 6858000"/>
              <a:gd name="connsiteX148" fmla="*/ 6111924 w 6128435"/>
              <a:gd name="connsiteY148" fmla="*/ 5900444 h 6858000"/>
              <a:gd name="connsiteX149" fmla="*/ 6108716 w 6128435"/>
              <a:gd name="connsiteY149" fmla="*/ 5915345 h 6858000"/>
              <a:gd name="connsiteX150" fmla="*/ 6109524 w 6128435"/>
              <a:gd name="connsiteY150" fmla="*/ 5917328 h 6858000"/>
              <a:gd name="connsiteX151" fmla="*/ 6102493 w 6128435"/>
              <a:gd name="connsiteY151" fmla="*/ 5928602 h 6858000"/>
              <a:gd name="connsiteX152" fmla="*/ 6056863 w 6128435"/>
              <a:gd name="connsiteY152" fmla="*/ 6000643 h 6858000"/>
              <a:gd name="connsiteX153" fmla="*/ 6045436 w 6128435"/>
              <a:gd name="connsiteY153" fmla="*/ 6124480 h 6858000"/>
              <a:gd name="connsiteX154" fmla="*/ 6030489 w 6128435"/>
              <a:gd name="connsiteY154" fmla="*/ 6317666 h 6858000"/>
              <a:gd name="connsiteX155" fmla="*/ 6007492 w 6128435"/>
              <a:gd name="connsiteY155" fmla="*/ 6440818 h 6858000"/>
              <a:gd name="connsiteX156" fmla="*/ 6009467 w 6128435"/>
              <a:gd name="connsiteY156" fmla="*/ 6487076 h 6858000"/>
              <a:gd name="connsiteX157" fmla="*/ 5995064 w 6128435"/>
              <a:gd name="connsiteY157" fmla="*/ 6540791 h 6858000"/>
              <a:gd name="connsiteX158" fmla="*/ 5996309 w 6128435"/>
              <a:gd name="connsiteY158" fmla="*/ 6543961 h 6858000"/>
              <a:gd name="connsiteX159" fmla="*/ 5996048 w 6128435"/>
              <a:gd name="connsiteY159" fmla="*/ 6555444 h 6858000"/>
              <a:gd name="connsiteX160" fmla="*/ 6002524 w 6128435"/>
              <a:gd name="connsiteY160" fmla="*/ 6560188 h 6858000"/>
              <a:gd name="connsiteX161" fmla="*/ 6006823 w 6128435"/>
              <a:gd name="connsiteY161" fmla="*/ 6578546 h 6858000"/>
              <a:gd name="connsiteX162" fmla="*/ 6004510 w 6128435"/>
              <a:gd name="connsiteY162" fmla="*/ 6599256 h 6858000"/>
              <a:gd name="connsiteX163" fmla="*/ 5986207 w 6128435"/>
              <a:gd name="connsiteY163" fmla="*/ 6695855 h 6858000"/>
              <a:gd name="connsiteX164" fmla="*/ 5979428 w 6128435"/>
              <a:gd name="connsiteY164" fmla="*/ 6754678 h 6858000"/>
              <a:gd name="connsiteX165" fmla="*/ 5983398 w 6128435"/>
              <a:gd name="connsiteY165" fmla="*/ 6778641 h 6858000"/>
              <a:gd name="connsiteX166" fmla="*/ 5984543 w 6128435"/>
              <a:gd name="connsiteY166" fmla="*/ 6811016 h 6858000"/>
              <a:gd name="connsiteX167" fmla="*/ 5981802 w 6128435"/>
              <a:gd name="connsiteY167" fmla="*/ 6838578 h 6858000"/>
              <a:gd name="connsiteX168" fmla="*/ 5979671 w 6128435"/>
              <a:gd name="connsiteY168" fmla="*/ 6858000 h 6858000"/>
              <a:gd name="connsiteX169" fmla="*/ 0 w 6128435"/>
              <a:gd name="connsiteY169" fmla="*/ 6858000 h 6858000"/>
              <a:gd name="connsiteX170" fmla="*/ 0 w 6128435"/>
              <a:gd name="connsiteY17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903513 w 6128435"/>
              <a:gd name="connsiteY93" fmla="*/ 4187661 h 6858000"/>
              <a:gd name="connsiteX94" fmla="*/ 5917114 w 6128435"/>
              <a:gd name="connsiteY94" fmla="*/ 4213096 h 6858000"/>
              <a:gd name="connsiteX95" fmla="*/ 5921153 w 6128435"/>
              <a:gd name="connsiteY95" fmla="*/ 4236222 h 6858000"/>
              <a:gd name="connsiteX96" fmla="*/ 5924233 w 6128435"/>
              <a:gd name="connsiteY96" fmla="*/ 4242060 h 6858000"/>
              <a:gd name="connsiteX97" fmla="*/ 5928910 w 6128435"/>
              <a:gd name="connsiteY97" fmla="*/ 4300973 h 6858000"/>
              <a:gd name="connsiteX98" fmla="*/ 5939320 w 6128435"/>
              <a:gd name="connsiteY98" fmla="*/ 4340435 h 6858000"/>
              <a:gd name="connsiteX99" fmla="*/ 5946705 w 6128435"/>
              <a:gd name="connsiteY99" fmla="*/ 4428051 h 6858000"/>
              <a:gd name="connsiteX100" fmla="*/ 5949261 w 6128435"/>
              <a:gd name="connsiteY100" fmla="*/ 4449185 h 6858000"/>
              <a:gd name="connsiteX101" fmla="*/ 5957504 w 6128435"/>
              <a:gd name="connsiteY101" fmla="*/ 4465911 h 6858000"/>
              <a:gd name="connsiteX102" fmla="*/ 5964689 w 6128435"/>
              <a:gd name="connsiteY102" fmla="*/ 4468532 h 6858000"/>
              <a:gd name="connsiteX103" fmla="*/ 5967062 w 6128435"/>
              <a:gd name="connsiteY103" fmla="*/ 4479923 h 6858000"/>
              <a:gd name="connsiteX104" fmla="*/ 5968960 w 6128435"/>
              <a:gd name="connsiteY104" fmla="*/ 4482655 h 6858000"/>
              <a:gd name="connsiteX105" fmla="*/ 5978567 w 6128435"/>
              <a:gd name="connsiteY105" fmla="*/ 4498605 h 6858000"/>
              <a:gd name="connsiteX106" fmla="*/ 5980106 w 6128435"/>
              <a:gd name="connsiteY106" fmla="*/ 4585087 h 6858000"/>
              <a:gd name="connsiteX107" fmla="*/ 5998138 w 6128435"/>
              <a:gd name="connsiteY107" fmla="*/ 4697518 h 6858000"/>
              <a:gd name="connsiteX108" fmla="*/ 6013516 w 6128435"/>
              <a:gd name="connsiteY108" fmla="*/ 4786619 h 6858000"/>
              <a:gd name="connsiteX109" fmla="*/ 6025404 w 6128435"/>
              <a:gd name="connsiteY109" fmla="*/ 4858148 h 6858000"/>
              <a:gd name="connsiteX110" fmla="*/ 6007749 w 6128435"/>
              <a:gd name="connsiteY110" fmla="*/ 4964715 h 6858000"/>
              <a:gd name="connsiteX111" fmla="*/ 6005269 w 6128435"/>
              <a:gd name="connsiteY111" fmla="*/ 5150567 h 6858000"/>
              <a:gd name="connsiteX112" fmla="*/ 6001127 w 6128435"/>
              <a:gd name="connsiteY112" fmla="*/ 5164609 h 6858000"/>
              <a:gd name="connsiteX113" fmla="*/ 5996647 w 6128435"/>
              <a:gd name="connsiteY113" fmla="*/ 5185640 h 6858000"/>
              <a:gd name="connsiteX114" fmla="*/ 5998514 w 6128435"/>
              <a:gd name="connsiteY114" fmla="*/ 5189673 h 6858000"/>
              <a:gd name="connsiteX115" fmla="*/ 5995970 w 6128435"/>
              <a:gd name="connsiteY115" fmla="*/ 5221547 h 6858000"/>
              <a:gd name="connsiteX116" fmla="*/ 5997218 w 6128435"/>
              <a:gd name="connsiteY116" fmla="*/ 5222031 h 6858000"/>
              <a:gd name="connsiteX117" fmla="*/ 6002116 w 6128435"/>
              <a:gd name="connsiteY117" fmla="*/ 5231223 h 6858000"/>
              <a:gd name="connsiteX118" fmla="*/ 6008541 w 6128435"/>
              <a:gd name="connsiteY118" fmla="*/ 5248680 h 6858000"/>
              <a:gd name="connsiteX119" fmla="*/ 6039260 w 6128435"/>
              <a:gd name="connsiteY119" fmla="*/ 5289518 h 6858000"/>
              <a:gd name="connsiteX120" fmla="*/ 6036748 w 6128435"/>
              <a:gd name="connsiteY120" fmla="*/ 5322752 h 6858000"/>
              <a:gd name="connsiteX121" fmla="*/ 6036943 w 6128435"/>
              <a:gd name="connsiteY121" fmla="*/ 5329480 h 6858000"/>
              <a:gd name="connsiteX122" fmla="*/ 6037236 w 6128435"/>
              <a:gd name="connsiteY122" fmla="*/ 5329634 h 6858000"/>
              <a:gd name="connsiteX123" fmla="*/ 6038019 w 6128435"/>
              <a:gd name="connsiteY123" fmla="*/ 5336764 h 6858000"/>
              <a:gd name="connsiteX124" fmla="*/ 6037298 w 6128435"/>
              <a:gd name="connsiteY124" fmla="*/ 5341753 h 6858000"/>
              <a:gd name="connsiteX125" fmla="*/ 6037677 w 6128435"/>
              <a:gd name="connsiteY125" fmla="*/ 5354807 h 6858000"/>
              <a:gd name="connsiteX126" fmla="*/ 6039728 w 6128435"/>
              <a:gd name="connsiteY126" fmla="*/ 5359416 h 6858000"/>
              <a:gd name="connsiteX127" fmla="*/ 6043311 w 6128435"/>
              <a:gd name="connsiteY127" fmla="*/ 5361407 h 6858000"/>
              <a:gd name="connsiteX128" fmla="*/ 6042954 w 6128435"/>
              <a:gd name="connsiteY128" fmla="*/ 5362576 h 6858000"/>
              <a:gd name="connsiteX129" fmla="*/ 6053435 w 6128435"/>
              <a:gd name="connsiteY129" fmla="*/ 5387547 h 6858000"/>
              <a:gd name="connsiteX130" fmla="*/ 6065933 w 6128435"/>
              <a:gd name="connsiteY130" fmla="*/ 5443002 h 6858000"/>
              <a:gd name="connsiteX131" fmla="*/ 6068640 w 6128435"/>
              <a:gd name="connsiteY131" fmla="*/ 5474503 h 6858000"/>
              <a:gd name="connsiteX132" fmla="*/ 6080922 w 6128435"/>
              <a:gd name="connsiteY132" fmla="*/ 5561070 h 6858000"/>
              <a:gd name="connsiteX133" fmla="*/ 6096949 w 6128435"/>
              <a:gd name="connsiteY133" fmla="*/ 5648179 h 6858000"/>
              <a:gd name="connsiteX134" fmla="*/ 6125703 w 6128435"/>
              <a:gd name="connsiteY134" fmla="*/ 5692894 h 6858000"/>
              <a:gd name="connsiteX135" fmla="*/ 6126670 w 6128435"/>
              <a:gd name="connsiteY135" fmla="*/ 5697882 h 6858000"/>
              <a:gd name="connsiteX136" fmla="*/ 6124061 w 6128435"/>
              <a:gd name="connsiteY136" fmla="*/ 5710294 h 6858000"/>
              <a:gd name="connsiteX137" fmla="*/ 6122213 w 6128435"/>
              <a:gd name="connsiteY137" fmla="*/ 5714762 h 6858000"/>
              <a:gd name="connsiteX138" fmla="*/ 6121353 w 6128435"/>
              <a:gd name="connsiteY138" fmla="*/ 5721725 h 6858000"/>
              <a:gd name="connsiteX139" fmla="*/ 6121607 w 6128435"/>
              <a:gd name="connsiteY139" fmla="*/ 5721959 h 6858000"/>
              <a:gd name="connsiteX140" fmla="*/ 6120262 w 6128435"/>
              <a:gd name="connsiteY140" fmla="*/ 5728358 h 6858000"/>
              <a:gd name="connsiteX141" fmla="*/ 6110194 w 6128435"/>
              <a:gd name="connsiteY141" fmla="*/ 5758853 h 6858000"/>
              <a:gd name="connsiteX142" fmla="*/ 6127519 w 6128435"/>
              <a:gd name="connsiteY142" fmla="*/ 5865775 h 6858000"/>
              <a:gd name="connsiteX143" fmla="*/ 6128435 w 6128435"/>
              <a:gd name="connsiteY143" fmla="*/ 5870164 h 6858000"/>
              <a:gd name="connsiteX144" fmla="*/ 6119217 w 6128435"/>
              <a:gd name="connsiteY144" fmla="*/ 5888542 h 6858000"/>
              <a:gd name="connsiteX145" fmla="*/ 6115966 w 6128435"/>
              <a:gd name="connsiteY145" fmla="*/ 5898387 h 6858000"/>
              <a:gd name="connsiteX146" fmla="*/ 6111924 w 6128435"/>
              <a:gd name="connsiteY146" fmla="*/ 5900444 h 6858000"/>
              <a:gd name="connsiteX147" fmla="*/ 6108716 w 6128435"/>
              <a:gd name="connsiteY147" fmla="*/ 5915345 h 6858000"/>
              <a:gd name="connsiteX148" fmla="*/ 6109524 w 6128435"/>
              <a:gd name="connsiteY148" fmla="*/ 5917328 h 6858000"/>
              <a:gd name="connsiteX149" fmla="*/ 6102493 w 6128435"/>
              <a:gd name="connsiteY149" fmla="*/ 5928602 h 6858000"/>
              <a:gd name="connsiteX150" fmla="*/ 6056863 w 6128435"/>
              <a:gd name="connsiteY150" fmla="*/ 6000643 h 6858000"/>
              <a:gd name="connsiteX151" fmla="*/ 6045436 w 6128435"/>
              <a:gd name="connsiteY151" fmla="*/ 6124480 h 6858000"/>
              <a:gd name="connsiteX152" fmla="*/ 6030489 w 6128435"/>
              <a:gd name="connsiteY152" fmla="*/ 6317666 h 6858000"/>
              <a:gd name="connsiteX153" fmla="*/ 6007492 w 6128435"/>
              <a:gd name="connsiteY153" fmla="*/ 6440818 h 6858000"/>
              <a:gd name="connsiteX154" fmla="*/ 6009467 w 6128435"/>
              <a:gd name="connsiteY154" fmla="*/ 6487076 h 6858000"/>
              <a:gd name="connsiteX155" fmla="*/ 5995064 w 6128435"/>
              <a:gd name="connsiteY155" fmla="*/ 6540791 h 6858000"/>
              <a:gd name="connsiteX156" fmla="*/ 5996309 w 6128435"/>
              <a:gd name="connsiteY156" fmla="*/ 6543961 h 6858000"/>
              <a:gd name="connsiteX157" fmla="*/ 5996048 w 6128435"/>
              <a:gd name="connsiteY157" fmla="*/ 6555444 h 6858000"/>
              <a:gd name="connsiteX158" fmla="*/ 6002524 w 6128435"/>
              <a:gd name="connsiteY158" fmla="*/ 6560188 h 6858000"/>
              <a:gd name="connsiteX159" fmla="*/ 6006823 w 6128435"/>
              <a:gd name="connsiteY159" fmla="*/ 6578546 h 6858000"/>
              <a:gd name="connsiteX160" fmla="*/ 6004510 w 6128435"/>
              <a:gd name="connsiteY160" fmla="*/ 6599256 h 6858000"/>
              <a:gd name="connsiteX161" fmla="*/ 5986207 w 6128435"/>
              <a:gd name="connsiteY161" fmla="*/ 6695855 h 6858000"/>
              <a:gd name="connsiteX162" fmla="*/ 5979428 w 6128435"/>
              <a:gd name="connsiteY162" fmla="*/ 6754678 h 6858000"/>
              <a:gd name="connsiteX163" fmla="*/ 5983398 w 6128435"/>
              <a:gd name="connsiteY163" fmla="*/ 6778641 h 6858000"/>
              <a:gd name="connsiteX164" fmla="*/ 5984543 w 6128435"/>
              <a:gd name="connsiteY164" fmla="*/ 6811016 h 6858000"/>
              <a:gd name="connsiteX165" fmla="*/ 5981802 w 6128435"/>
              <a:gd name="connsiteY165" fmla="*/ 6838578 h 6858000"/>
              <a:gd name="connsiteX166" fmla="*/ 5979671 w 6128435"/>
              <a:gd name="connsiteY166" fmla="*/ 6858000 h 6858000"/>
              <a:gd name="connsiteX167" fmla="*/ 0 w 6128435"/>
              <a:gd name="connsiteY167" fmla="*/ 6858000 h 6858000"/>
              <a:gd name="connsiteX168" fmla="*/ 0 w 6128435"/>
              <a:gd name="connsiteY16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9051 w 6128435"/>
              <a:gd name="connsiteY13" fmla="*/ 782518 h 6858000"/>
              <a:gd name="connsiteX14" fmla="*/ 5210428 w 6128435"/>
              <a:gd name="connsiteY14" fmla="*/ 815772 h 6858000"/>
              <a:gd name="connsiteX15" fmla="*/ 5221088 w 6128435"/>
              <a:gd name="connsiteY15" fmla="*/ 860193 h 6858000"/>
              <a:gd name="connsiteX16" fmla="*/ 5227653 w 6128435"/>
              <a:gd name="connsiteY16" fmla="*/ 886709 h 6858000"/>
              <a:gd name="connsiteX17" fmla="*/ 5230806 w 6128435"/>
              <a:gd name="connsiteY17" fmla="*/ 961354 h 6858000"/>
              <a:gd name="connsiteX18" fmla="*/ 5201018 w 6128435"/>
              <a:gd name="connsiteY18" fmla="*/ 1095027 h 6858000"/>
              <a:gd name="connsiteX19" fmla="*/ 5202153 w 6128435"/>
              <a:gd name="connsiteY19" fmla="*/ 1133224 h 6858000"/>
              <a:gd name="connsiteX20" fmla="*/ 5207370 w 6128435"/>
              <a:gd name="connsiteY20" fmla="*/ 1138097 h 6858000"/>
              <a:gd name="connsiteX21" fmla="*/ 5189234 w 6128435"/>
              <a:gd name="connsiteY21" fmla="*/ 1193495 h 6858000"/>
              <a:gd name="connsiteX22" fmla="*/ 5202769 w 6128435"/>
              <a:gd name="connsiteY22" fmla="*/ 1269450 h 6858000"/>
              <a:gd name="connsiteX23" fmla="*/ 5225968 w 6128435"/>
              <a:gd name="connsiteY23" fmla="*/ 1357994 h 6858000"/>
              <a:gd name="connsiteX24" fmla="*/ 5233819 w 6128435"/>
              <a:gd name="connsiteY24" fmla="*/ 1380922 h 6858000"/>
              <a:gd name="connsiteX25" fmla="*/ 5237226 w 6128435"/>
              <a:gd name="connsiteY25" fmla="*/ 1441327 h 6858000"/>
              <a:gd name="connsiteX26" fmla="*/ 5244434 w 6128435"/>
              <a:gd name="connsiteY26" fmla="*/ 1580810 h 6858000"/>
              <a:gd name="connsiteX27" fmla="*/ 5251453 w 6128435"/>
              <a:gd name="connsiteY27" fmla="*/ 1583934 h 6858000"/>
              <a:gd name="connsiteX28" fmla="*/ 5253136 w 6128435"/>
              <a:gd name="connsiteY28" fmla="*/ 1595457 h 6858000"/>
              <a:gd name="connsiteX29" fmla="*/ 5254863 w 6128435"/>
              <a:gd name="connsiteY29" fmla="*/ 1598311 h 6858000"/>
              <a:gd name="connsiteX30" fmla="*/ 5263491 w 6128435"/>
              <a:gd name="connsiteY30" fmla="*/ 1642938 h 6858000"/>
              <a:gd name="connsiteX31" fmla="*/ 5261314 w 6128435"/>
              <a:gd name="connsiteY31" fmla="*/ 1689177 h 6858000"/>
              <a:gd name="connsiteX32" fmla="*/ 5259788 w 6128435"/>
              <a:gd name="connsiteY32" fmla="*/ 1768516 h 6858000"/>
              <a:gd name="connsiteX33" fmla="*/ 5255696 w 6128435"/>
              <a:gd name="connsiteY33" fmla="*/ 1953770 h 6858000"/>
              <a:gd name="connsiteX34" fmla="*/ 5252592 w 6128435"/>
              <a:gd name="connsiteY34" fmla="*/ 2092210 h 6858000"/>
              <a:gd name="connsiteX35" fmla="*/ 5264303 w 6128435"/>
              <a:gd name="connsiteY35" fmla="*/ 2225157 h 6858000"/>
              <a:gd name="connsiteX36" fmla="*/ 5254949 w 6128435"/>
              <a:gd name="connsiteY36" fmla="*/ 2236160 h 6858000"/>
              <a:gd name="connsiteX37" fmla="*/ 5250104 w 6128435"/>
              <a:gd name="connsiteY37" fmla="*/ 2249166 h 6858000"/>
              <a:gd name="connsiteX38" fmla="*/ 5251214 w 6128435"/>
              <a:gd name="connsiteY38" fmla="*/ 2250944 h 6858000"/>
              <a:gd name="connsiteX39" fmla="*/ 5250644 w 6128435"/>
              <a:gd name="connsiteY39" fmla="*/ 2266619 h 6858000"/>
              <a:gd name="connsiteX40" fmla="*/ 5247111 w 6128435"/>
              <a:gd name="connsiteY40" fmla="*/ 2269679 h 6858000"/>
              <a:gd name="connsiteX41" fmla="*/ 5279312 w 6128435"/>
              <a:gd name="connsiteY41" fmla="*/ 2302757 h 6858000"/>
              <a:gd name="connsiteX42" fmla="*/ 5293877 w 6128435"/>
              <a:gd name="connsiteY42" fmla="*/ 2368649 h 6858000"/>
              <a:gd name="connsiteX43" fmla="*/ 5311338 w 6128435"/>
              <a:gd name="connsiteY43" fmla="*/ 2404034 h 6858000"/>
              <a:gd name="connsiteX44" fmla="*/ 5338366 w 6128435"/>
              <a:gd name="connsiteY44" fmla="*/ 2465052 h 6858000"/>
              <a:gd name="connsiteX45" fmla="*/ 5371263 w 6128435"/>
              <a:gd name="connsiteY45" fmla="*/ 2586413 h 6858000"/>
              <a:gd name="connsiteX46" fmla="*/ 5407503 w 6128435"/>
              <a:gd name="connsiteY46" fmla="*/ 2786290 h 6858000"/>
              <a:gd name="connsiteX47" fmla="*/ 5407356 w 6128435"/>
              <a:gd name="connsiteY47" fmla="*/ 2787545 h 6858000"/>
              <a:gd name="connsiteX48" fmla="*/ 5411130 w 6128435"/>
              <a:gd name="connsiteY48" fmla="*/ 2788640 h 6858000"/>
              <a:gd name="connsiteX49" fmla="*/ 5416439 w 6128435"/>
              <a:gd name="connsiteY49" fmla="*/ 2805666 h 6858000"/>
              <a:gd name="connsiteX50" fmla="*/ 5416589 w 6128435"/>
              <a:gd name="connsiteY50" fmla="*/ 2810822 h 6858000"/>
              <a:gd name="connsiteX51" fmla="*/ 5418542 w 6128435"/>
              <a:gd name="connsiteY51" fmla="*/ 2817745 h 6858000"/>
              <a:gd name="connsiteX52" fmla="*/ 5418847 w 6128435"/>
              <a:gd name="connsiteY52" fmla="*/ 2817825 h 6858000"/>
              <a:gd name="connsiteX53" fmla="*/ 5457023 w 6128435"/>
              <a:gd name="connsiteY53" fmla="*/ 2858292 h 6858000"/>
              <a:gd name="connsiteX54" fmla="*/ 5479298 w 6128435"/>
              <a:gd name="connsiteY54" fmla="*/ 2947791 h 6858000"/>
              <a:gd name="connsiteX55" fmla="*/ 5481770 w 6128435"/>
              <a:gd name="connsiteY55" fmla="*/ 2951352 h 6858000"/>
              <a:gd name="connsiteX56" fmla="*/ 5482045 w 6128435"/>
              <a:gd name="connsiteY56" fmla="*/ 2984371 h 6858000"/>
              <a:gd name="connsiteX57" fmla="*/ 5482415 w 6128435"/>
              <a:gd name="connsiteY57" fmla="*/ 3004079 h 6858000"/>
              <a:gd name="connsiteX58" fmla="*/ 5483865 w 6128435"/>
              <a:gd name="connsiteY58" fmla="*/ 3005467 h 6858000"/>
              <a:gd name="connsiteX59" fmla="*/ 5482236 w 6128435"/>
              <a:gd name="connsiteY59" fmla="*/ 3019791 h 6858000"/>
              <a:gd name="connsiteX60" fmla="*/ 5481505 w 6128435"/>
              <a:gd name="connsiteY60" fmla="*/ 3095286 h 6858000"/>
              <a:gd name="connsiteX61" fmla="*/ 5477595 w 6128435"/>
              <a:gd name="connsiteY61" fmla="*/ 3250534 h 6858000"/>
              <a:gd name="connsiteX62" fmla="*/ 5532836 w 6128435"/>
              <a:gd name="connsiteY62" fmla="*/ 3353840 h 6858000"/>
              <a:gd name="connsiteX63" fmla="*/ 5561229 w 6128435"/>
              <a:gd name="connsiteY63" fmla="*/ 3395784 h 6858000"/>
              <a:gd name="connsiteX64" fmla="*/ 5589758 w 6128435"/>
              <a:gd name="connsiteY64" fmla="*/ 3506453 h 6858000"/>
              <a:gd name="connsiteX65" fmla="*/ 5596144 w 6128435"/>
              <a:gd name="connsiteY65" fmla="*/ 3534624 h 6858000"/>
              <a:gd name="connsiteX66" fmla="*/ 5597750 w 6128435"/>
              <a:gd name="connsiteY66" fmla="*/ 3534129 h 6858000"/>
              <a:gd name="connsiteX67" fmla="*/ 5599700 w 6128435"/>
              <a:gd name="connsiteY67" fmla="*/ 3547221 h 6858000"/>
              <a:gd name="connsiteX68" fmla="*/ 5615031 w 6128435"/>
              <a:gd name="connsiteY68" fmla="*/ 3557482 h 6858000"/>
              <a:gd name="connsiteX69" fmla="*/ 5618377 w 6128435"/>
              <a:gd name="connsiteY69" fmla="*/ 3588431 h 6858000"/>
              <a:gd name="connsiteX70" fmla="*/ 5612155 w 6128435"/>
              <a:gd name="connsiteY70" fmla="*/ 3589869 h 6858000"/>
              <a:gd name="connsiteX71" fmla="*/ 5620843 w 6128435"/>
              <a:gd name="connsiteY71" fmla="*/ 3606745 h 6858000"/>
              <a:gd name="connsiteX72" fmla="*/ 5655472 w 6128435"/>
              <a:gd name="connsiteY72" fmla="*/ 3678877 h 6858000"/>
              <a:gd name="connsiteX73" fmla="*/ 5680448 w 6128435"/>
              <a:gd name="connsiteY73" fmla="*/ 3717760 h 6858000"/>
              <a:gd name="connsiteX74" fmla="*/ 5683015 w 6128435"/>
              <a:gd name="connsiteY74" fmla="*/ 3762025 h 6858000"/>
              <a:gd name="connsiteX75" fmla="*/ 5696643 w 6128435"/>
              <a:gd name="connsiteY75" fmla="*/ 3773888 h 6858000"/>
              <a:gd name="connsiteX76" fmla="*/ 5699203 w 6128435"/>
              <a:gd name="connsiteY76" fmla="*/ 3775823 h 6858000"/>
              <a:gd name="connsiteX77" fmla="*/ 5704824 w 6128435"/>
              <a:gd name="connsiteY77" fmla="*/ 3785966 h 6858000"/>
              <a:gd name="connsiteX78" fmla="*/ 5712204 w 6128435"/>
              <a:gd name="connsiteY78" fmla="*/ 3785830 h 6858000"/>
              <a:gd name="connsiteX79" fmla="*/ 5724816 w 6128435"/>
              <a:gd name="connsiteY79" fmla="*/ 3798949 h 6858000"/>
              <a:gd name="connsiteX80" fmla="*/ 5733539 w 6128435"/>
              <a:gd name="connsiteY80" fmla="*/ 3818457 h 6858000"/>
              <a:gd name="connsiteX81" fmla="*/ 5768491 w 6128435"/>
              <a:gd name="connsiteY81" fmla="*/ 3914399 h 6858000"/>
              <a:gd name="connsiteX82" fmla="*/ 5793123 w 6128435"/>
              <a:gd name="connsiteY82" fmla="*/ 3969952 h 6858000"/>
              <a:gd name="connsiteX83" fmla="*/ 5808321 w 6128435"/>
              <a:gd name="connsiteY83" fmla="*/ 3988153 h 6858000"/>
              <a:gd name="connsiteX84" fmla="*/ 5825621 w 6128435"/>
              <a:gd name="connsiteY84" fmla="*/ 4015525 h 6858000"/>
              <a:gd name="connsiteX85" fmla="*/ 5860672 w 6128435"/>
              <a:gd name="connsiteY85" fmla="*/ 4061579 h 6858000"/>
              <a:gd name="connsiteX86" fmla="*/ 5872173 w 6128435"/>
              <a:gd name="connsiteY86" fmla="*/ 4088497 h 6858000"/>
              <a:gd name="connsiteX87" fmla="*/ 5883705 w 6128435"/>
              <a:gd name="connsiteY87" fmla="*/ 4101899 h 6858000"/>
              <a:gd name="connsiteX88" fmla="*/ 5885314 w 6128435"/>
              <a:gd name="connsiteY88" fmla="*/ 4108387 h 6858000"/>
              <a:gd name="connsiteX89" fmla="*/ 5894095 w 6128435"/>
              <a:gd name="connsiteY89" fmla="*/ 4128857 h 6858000"/>
              <a:gd name="connsiteX90" fmla="*/ 5898339 w 6128435"/>
              <a:gd name="connsiteY90" fmla="*/ 4140800 h 6858000"/>
              <a:gd name="connsiteX91" fmla="*/ 5899734 w 6128435"/>
              <a:gd name="connsiteY91" fmla="*/ 4145632 h 6858000"/>
              <a:gd name="connsiteX92" fmla="*/ 5903513 w 6128435"/>
              <a:gd name="connsiteY92" fmla="*/ 4187661 h 6858000"/>
              <a:gd name="connsiteX93" fmla="*/ 5917114 w 6128435"/>
              <a:gd name="connsiteY93" fmla="*/ 4213096 h 6858000"/>
              <a:gd name="connsiteX94" fmla="*/ 5921153 w 6128435"/>
              <a:gd name="connsiteY94" fmla="*/ 4236222 h 6858000"/>
              <a:gd name="connsiteX95" fmla="*/ 5924233 w 6128435"/>
              <a:gd name="connsiteY95" fmla="*/ 4242060 h 6858000"/>
              <a:gd name="connsiteX96" fmla="*/ 5928910 w 6128435"/>
              <a:gd name="connsiteY96" fmla="*/ 4300973 h 6858000"/>
              <a:gd name="connsiteX97" fmla="*/ 5939320 w 6128435"/>
              <a:gd name="connsiteY97" fmla="*/ 4340435 h 6858000"/>
              <a:gd name="connsiteX98" fmla="*/ 5946705 w 6128435"/>
              <a:gd name="connsiteY98" fmla="*/ 4428051 h 6858000"/>
              <a:gd name="connsiteX99" fmla="*/ 5949261 w 6128435"/>
              <a:gd name="connsiteY99" fmla="*/ 4449185 h 6858000"/>
              <a:gd name="connsiteX100" fmla="*/ 5957504 w 6128435"/>
              <a:gd name="connsiteY100" fmla="*/ 4465911 h 6858000"/>
              <a:gd name="connsiteX101" fmla="*/ 5964689 w 6128435"/>
              <a:gd name="connsiteY101" fmla="*/ 4468532 h 6858000"/>
              <a:gd name="connsiteX102" fmla="*/ 5967062 w 6128435"/>
              <a:gd name="connsiteY102" fmla="*/ 4479923 h 6858000"/>
              <a:gd name="connsiteX103" fmla="*/ 5968960 w 6128435"/>
              <a:gd name="connsiteY103" fmla="*/ 4482655 h 6858000"/>
              <a:gd name="connsiteX104" fmla="*/ 5978567 w 6128435"/>
              <a:gd name="connsiteY104" fmla="*/ 4498605 h 6858000"/>
              <a:gd name="connsiteX105" fmla="*/ 5980106 w 6128435"/>
              <a:gd name="connsiteY105" fmla="*/ 4585087 h 6858000"/>
              <a:gd name="connsiteX106" fmla="*/ 5998138 w 6128435"/>
              <a:gd name="connsiteY106" fmla="*/ 4697518 h 6858000"/>
              <a:gd name="connsiteX107" fmla="*/ 6013516 w 6128435"/>
              <a:gd name="connsiteY107" fmla="*/ 4786619 h 6858000"/>
              <a:gd name="connsiteX108" fmla="*/ 6025404 w 6128435"/>
              <a:gd name="connsiteY108" fmla="*/ 4858148 h 6858000"/>
              <a:gd name="connsiteX109" fmla="*/ 6007749 w 6128435"/>
              <a:gd name="connsiteY109" fmla="*/ 4964715 h 6858000"/>
              <a:gd name="connsiteX110" fmla="*/ 6005269 w 6128435"/>
              <a:gd name="connsiteY110" fmla="*/ 5150567 h 6858000"/>
              <a:gd name="connsiteX111" fmla="*/ 6001127 w 6128435"/>
              <a:gd name="connsiteY111" fmla="*/ 5164609 h 6858000"/>
              <a:gd name="connsiteX112" fmla="*/ 5996647 w 6128435"/>
              <a:gd name="connsiteY112" fmla="*/ 5185640 h 6858000"/>
              <a:gd name="connsiteX113" fmla="*/ 5998514 w 6128435"/>
              <a:gd name="connsiteY113" fmla="*/ 5189673 h 6858000"/>
              <a:gd name="connsiteX114" fmla="*/ 5995970 w 6128435"/>
              <a:gd name="connsiteY114" fmla="*/ 5221547 h 6858000"/>
              <a:gd name="connsiteX115" fmla="*/ 5997218 w 6128435"/>
              <a:gd name="connsiteY115" fmla="*/ 5222031 h 6858000"/>
              <a:gd name="connsiteX116" fmla="*/ 6002116 w 6128435"/>
              <a:gd name="connsiteY116" fmla="*/ 5231223 h 6858000"/>
              <a:gd name="connsiteX117" fmla="*/ 6008541 w 6128435"/>
              <a:gd name="connsiteY117" fmla="*/ 5248680 h 6858000"/>
              <a:gd name="connsiteX118" fmla="*/ 6039260 w 6128435"/>
              <a:gd name="connsiteY118" fmla="*/ 5289518 h 6858000"/>
              <a:gd name="connsiteX119" fmla="*/ 6036748 w 6128435"/>
              <a:gd name="connsiteY119" fmla="*/ 5322752 h 6858000"/>
              <a:gd name="connsiteX120" fmla="*/ 6036943 w 6128435"/>
              <a:gd name="connsiteY120" fmla="*/ 5329480 h 6858000"/>
              <a:gd name="connsiteX121" fmla="*/ 6037236 w 6128435"/>
              <a:gd name="connsiteY121" fmla="*/ 5329634 h 6858000"/>
              <a:gd name="connsiteX122" fmla="*/ 6038019 w 6128435"/>
              <a:gd name="connsiteY122" fmla="*/ 5336764 h 6858000"/>
              <a:gd name="connsiteX123" fmla="*/ 6037298 w 6128435"/>
              <a:gd name="connsiteY123" fmla="*/ 5341753 h 6858000"/>
              <a:gd name="connsiteX124" fmla="*/ 6037677 w 6128435"/>
              <a:gd name="connsiteY124" fmla="*/ 5354807 h 6858000"/>
              <a:gd name="connsiteX125" fmla="*/ 6039728 w 6128435"/>
              <a:gd name="connsiteY125" fmla="*/ 5359416 h 6858000"/>
              <a:gd name="connsiteX126" fmla="*/ 6043311 w 6128435"/>
              <a:gd name="connsiteY126" fmla="*/ 5361407 h 6858000"/>
              <a:gd name="connsiteX127" fmla="*/ 6042954 w 6128435"/>
              <a:gd name="connsiteY127" fmla="*/ 5362576 h 6858000"/>
              <a:gd name="connsiteX128" fmla="*/ 6053435 w 6128435"/>
              <a:gd name="connsiteY128" fmla="*/ 5387547 h 6858000"/>
              <a:gd name="connsiteX129" fmla="*/ 6065933 w 6128435"/>
              <a:gd name="connsiteY129" fmla="*/ 5443002 h 6858000"/>
              <a:gd name="connsiteX130" fmla="*/ 6068640 w 6128435"/>
              <a:gd name="connsiteY130" fmla="*/ 5474503 h 6858000"/>
              <a:gd name="connsiteX131" fmla="*/ 6080922 w 6128435"/>
              <a:gd name="connsiteY131" fmla="*/ 5561070 h 6858000"/>
              <a:gd name="connsiteX132" fmla="*/ 6096949 w 6128435"/>
              <a:gd name="connsiteY132" fmla="*/ 5648179 h 6858000"/>
              <a:gd name="connsiteX133" fmla="*/ 6125703 w 6128435"/>
              <a:gd name="connsiteY133" fmla="*/ 5692894 h 6858000"/>
              <a:gd name="connsiteX134" fmla="*/ 6126670 w 6128435"/>
              <a:gd name="connsiteY134" fmla="*/ 5697882 h 6858000"/>
              <a:gd name="connsiteX135" fmla="*/ 6124061 w 6128435"/>
              <a:gd name="connsiteY135" fmla="*/ 5710294 h 6858000"/>
              <a:gd name="connsiteX136" fmla="*/ 6122213 w 6128435"/>
              <a:gd name="connsiteY136" fmla="*/ 5714762 h 6858000"/>
              <a:gd name="connsiteX137" fmla="*/ 6121353 w 6128435"/>
              <a:gd name="connsiteY137" fmla="*/ 5721725 h 6858000"/>
              <a:gd name="connsiteX138" fmla="*/ 6121607 w 6128435"/>
              <a:gd name="connsiteY138" fmla="*/ 5721959 h 6858000"/>
              <a:gd name="connsiteX139" fmla="*/ 6120262 w 6128435"/>
              <a:gd name="connsiteY139" fmla="*/ 5728358 h 6858000"/>
              <a:gd name="connsiteX140" fmla="*/ 6110194 w 6128435"/>
              <a:gd name="connsiteY140" fmla="*/ 5758853 h 6858000"/>
              <a:gd name="connsiteX141" fmla="*/ 6127519 w 6128435"/>
              <a:gd name="connsiteY141" fmla="*/ 5865775 h 6858000"/>
              <a:gd name="connsiteX142" fmla="*/ 6128435 w 6128435"/>
              <a:gd name="connsiteY142" fmla="*/ 5870164 h 6858000"/>
              <a:gd name="connsiteX143" fmla="*/ 6119217 w 6128435"/>
              <a:gd name="connsiteY143" fmla="*/ 5888542 h 6858000"/>
              <a:gd name="connsiteX144" fmla="*/ 6115966 w 6128435"/>
              <a:gd name="connsiteY144" fmla="*/ 5898387 h 6858000"/>
              <a:gd name="connsiteX145" fmla="*/ 6111924 w 6128435"/>
              <a:gd name="connsiteY145" fmla="*/ 5900444 h 6858000"/>
              <a:gd name="connsiteX146" fmla="*/ 6108716 w 6128435"/>
              <a:gd name="connsiteY146" fmla="*/ 5915345 h 6858000"/>
              <a:gd name="connsiteX147" fmla="*/ 6109524 w 6128435"/>
              <a:gd name="connsiteY147" fmla="*/ 5917328 h 6858000"/>
              <a:gd name="connsiteX148" fmla="*/ 6102493 w 6128435"/>
              <a:gd name="connsiteY148" fmla="*/ 5928602 h 6858000"/>
              <a:gd name="connsiteX149" fmla="*/ 6056863 w 6128435"/>
              <a:gd name="connsiteY149" fmla="*/ 6000643 h 6858000"/>
              <a:gd name="connsiteX150" fmla="*/ 6045436 w 6128435"/>
              <a:gd name="connsiteY150" fmla="*/ 6124480 h 6858000"/>
              <a:gd name="connsiteX151" fmla="*/ 6030489 w 6128435"/>
              <a:gd name="connsiteY151" fmla="*/ 6317666 h 6858000"/>
              <a:gd name="connsiteX152" fmla="*/ 6007492 w 6128435"/>
              <a:gd name="connsiteY152" fmla="*/ 6440818 h 6858000"/>
              <a:gd name="connsiteX153" fmla="*/ 6009467 w 6128435"/>
              <a:gd name="connsiteY153" fmla="*/ 6487076 h 6858000"/>
              <a:gd name="connsiteX154" fmla="*/ 5995064 w 6128435"/>
              <a:gd name="connsiteY154" fmla="*/ 6540791 h 6858000"/>
              <a:gd name="connsiteX155" fmla="*/ 5996309 w 6128435"/>
              <a:gd name="connsiteY155" fmla="*/ 6543961 h 6858000"/>
              <a:gd name="connsiteX156" fmla="*/ 5996048 w 6128435"/>
              <a:gd name="connsiteY156" fmla="*/ 6555444 h 6858000"/>
              <a:gd name="connsiteX157" fmla="*/ 6002524 w 6128435"/>
              <a:gd name="connsiteY157" fmla="*/ 6560188 h 6858000"/>
              <a:gd name="connsiteX158" fmla="*/ 6006823 w 6128435"/>
              <a:gd name="connsiteY158" fmla="*/ 6578546 h 6858000"/>
              <a:gd name="connsiteX159" fmla="*/ 6004510 w 6128435"/>
              <a:gd name="connsiteY159" fmla="*/ 6599256 h 6858000"/>
              <a:gd name="connsiteX160" fmla="*/ 5986207 w 6128435"/>
              <a:gd name="connsiteY160" fmla="*/ 6695855 h 6858000"/>
              <a:gd name="connsiteX161" fmla="*/ 5979428 w 6128435"/>
              <a:gd name="connsiteY161" fmla="*/ 6754678 h 6858000"/>
              <a:gd name="connsiteX162" fmla="*/ 5983398 w 6128435"/>
              <a:gd name="connsiteY162" fmla="*/ 6778641 h 6858000"/>
              <a:gd name="connsiteX163" fmla="*/ 5984543 w 6128435"/>
              <a:gd name="connsiteY163" fmla="*/ 6811016 h 6858000"/>
              <a:gd name="connsiteX164" fmla="*/ 5981802 w 6128435"/>
              <a:gd name="connsiteY164" fmla="*/ 6838578 h 6858000"/>
              <a:gd name="connsiteX165" fmla="*/ 5979671 w 6128435"/>
              <a:gd name="connsiteY165" fmla="*/ 6858000 h 6858000"/>
              <a:gd name="connsiteX166" fmla="*/ 0 w 6128435"/>
              <a:gd name="connsiteY166" fmla="*/ 6858000 h 6858000"/>
              <a:gd name="connsiteX167" fmla="*/ 0 w 6128435"/>
              <a:gd name="connsiteY16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27653 w 6128435"/>
              <a:gd name="connsiteY15" fmla="*/ 886709 h 6858000"/>
              <a:gd name="connsiteX16" fmla="*/ 5230806 w 6128435"/>
              <a:gd name="connsiteY16" fmla="*/ 961354 h 6858000"/>
              <a:gd name="connsiteX17" fmla="*/ 5201018 w 6128435"/>
              <a:gd name="connsiteY17" fmla="*/ 1095027 h 6858000"/>
              <a:gd name="connsiteX18" fmla="*/ 5202153 w 6128435"/>
              <a:gd name="connsiteY18" fmla="*/ 1133224 h 6858000"/>
              <a:gd name="connsiteX19" fmla="*/ 5207370 w 6128435"/>
              <a:gd name="connsiteY19" fmla="*/ 1138097 h 6858000"/>
              <a:gd name="connsiteX20" fmla="*/ 5189234 w 6128435"/>
              <a:gd name="connsiteY20" fmla="*/ 1193495 h 6858000"/>
              <a:gd name="connsiteX21" fmla="*/ 5202769 w 6128435"/>
              <a:gd name="connsiteY21" fmla="*/ 1269450 h 6858000"/>
              <a:gd name="connsiteX22" fmla="*/ 5225968 w 6128435"/>
              <a:gd name="connsiteY22" fmla="*/ 1357994 h 6858000"/>
              <a:gd name="connsiteX23" fmla="*/ 5233819 w 6128435"/>
              <a:gd name="connsiteY23" fmla="*/ 1380922 h 6858000"/>
              <a:gd name="connsiteX24" fmla="*/ 5237226 w 6128435"/>
              <a:gd name="connsiteY24" fmla="*/ 1441327 h 6858000"/>
              <a:gd name="connsiteX25" fmla="*/ 5244434 w 6128435"/>
              <a:gd name="connsiteY25" fmla="*/ 1580810 h 6858000"/>
              <a:gd name="connsiteX26" fmla="*/ 5251453 w 6128435"/>
              <a:gd name="connsiteY26" fmla="*/ 1583934 h 6858000"/>
              <a:gd name="connsiteX27" fmla="*/ 5253136 w 6128435"/>
              <a:gd name="connsiteY27" fmla="*/ 1595457 h 6858000"/>
              <a:gd name="connsiteX28" fmla="*/ 5254863 w 6128435"/>
              <a:gd name="connsiteY28" fmla="*/ 1598311 h 6858000"/>
              <a:gd name="connsiteX29" fmla="*/ 5263491 w 6128435"/>
              <a:gd name="connsiteY29" fmla="*/ 1642938 h 6858000"/>
              <a:gd name="connsiteX30" fmla="*/ 5261314 w 6128435"/>
              <a:gd name="connsiteY30" fmla="*/ 1689177 h 6858000"/>
              <a:gd name="connsiteX31" fmla="*/ 5259788 w 6128435"/>
              <a:gd name="connsiteY31" fmla="*/ 1768516 h 6858000"/>
              <a:gd name="connsiteX32" fmla="*/ 5255696 w 6128435"/>
              <a:gd name="connsiteY32" fmla="*/ 1953770 h 6858000"/>
              <a:gd name="connsiteX33" fmla="*/ 5252592 w 6128435"/>
              <a:gd name="connsiteY33" fmla="*/ 2092210 h 6858000"/>
              <a:gd name="connsiteX34" fmla="*/ 5264303 w 6128435"/>
              <a:gd name="connsiteY34" fmla="*/ 2225157 h 6858000"/>
              <a:gd name="connsiteX35" fmla="*/ 5254949 w 6128435"/>
              <a:gd name="connsiteY35" fmla="*/ 2236160 h 6858000"/>
              <a:gd name="connsiteX36" fmla="*/ 5250104 w 6128435"/>
              <a:gd name="connsiteY36" fmla="*/ 2249166 h 6858000"/>
              <a:gd name="connsiteX37" fmla="*/ 5251214 w 6128435"/>
              <a:gd name="connsiteY37" fmla="*/ 2250944 h 6858000"/>
              <a:gd name="connsiteX38" fmla="*/ 5250644 w 6128435"/>
              <a:gd name="connsiteY38" fmla="*/ 2266619 h 6858000"/>
              <a:gd name="connsiteX39" fmla="*/ 5247111 w 6128435"/>
              <a:gd name="connsiteY39" fmla="*/ 2269679 h 6858000"/>
              <a:gd name="connsiteX40" fmla="*/ 5279312 w 6128435"/>
              <a:gd name="connsiteY40" fmla="*/ 2302757 h 6858000"/>
              <a:gd name="connsiteX41" fmla="*/ 5293877 w 6128435"/>
              <a:gd name="connsiteY41" fmla="*/ 2368649 h 6858000"/>
              <a:gd name="connsiteX42" fmla="*/ 5311338 w 6128435"/>
              <a:gd name="connsiteY42" fmla="*/ 2404034 h 6858000"/>
              <a:gd name="connsiteX43" fmla="*/ 5338366 w 6128435"/>
              <a:gd name="connsiteY43" fmla="*/ 2465052 h 6858000"/>
              <a:gd name="connsiteX44" fmla="*/ 5371263 w 6128435"/>
              <a:gd name="connsiteY44" fmla="*/ 2586413 h 6858000"/>
              <a:gd name="connsiteX45" fmla="*/ 5407503 w 6128435"/>
              <a:gd name="connsiteY45" fmla="*/ 2786290 h 6858000"/>
              <a:gd name="connsiteX46" fmla="*/ 5407356 w 6128435"/>
              <a:gd name="connsiteY46" fmla="*/ 2787545 h 6858000"/>
              <a:gd name="connsiteX47" fmla="*/ 5411130 w 6128435"/>
              <a:gd name="connsiteY47" fmla="*/ 2788640 h 6858000"/>
              <a:gd name="connsiteX48" fmla="*/ 5416439 w 6128435"/>
              <a:gd name="connsiteY48" fmla="*/ 2805666 h 6858000"/>
              <a:gd name="connsiteX49" fmla="*/ 5416589 w 6128435"/>
              <a:gd name="connsiteY49" fmla="*/ 2810822 h 6858000"/>
              <a:gd name="connsiteX50" fmla="*/ 5418542 w 6128435"/>
              <a:gd name="connsiteY50" fmla="*/ 2817745 h 6858000"/>
              <a:gd name="connsiteX51" fmla="*/ 5418847 w 6128435"/>
              <a:gd name="connsiteY51" fmla="*/ 2817825 h 6858000"/>
              <a:gd name="connsiteX52" fmla="*/ 5457023 w 6128435"/>
              <a:gd name="connsiteY52" fmla="*/ 2858292 h 6858000"/>
              <a:gd name="connsiteX53" fmla="*/ 5479298 w 6128435"/>
              <a:gd name="connsiteY53" fmla="*/ 2947791 h 6858000"/>
              <a:gd name="connsiteX54" fmla="*/ 5481770 w 6128435"/>
              <a:gd name="connsiteY54" fmla="*/ 2951352 h 6858000"/>
              <a:gd name="connsiteX55" fmla="*/ 5482045 w 6128435"/>
              <a:gd name="connsiteY55" fmla="*/ 2984371 h 6858000"/>
              <a:gd name="connsiteX56" fmla="*/ 5482415 w 6128435"/>
              <a:gd name="connsiteY56" fmla="*/ 3004079 h 6858000"/>
              <a:gd name="connsiteX57" fmla="*/ 5483865 w 6128435"/>
              <a:gd name="connsiteY57" fmla="*/ 3005467 h 6858000"/>
              <a:gd name="connsiteX58" fmla="*/ 5482236 w 6128435"/>
              <a:gd name="connsiteY58" fmla="*/ 3019791 h 6858000"/>
              <a:gd name="connsiteX59" fmla="*/ 5481505 w 6128435"/>
              <a:gd name="connsiteY59" fmla="*/ 3095286 h 6858000"/>
              <a:gd name="connsiteX60" fmla="*/ 5477595 w 6128435"/>
              <a:gd name="connsiteY60" fmla="*/ 3250534 h 6858000"/>
              <a:gd name="connsiteX61" fmla="*/ 5532836 w 6128435"/>
              <a:gd name="connsiteY61" fmla="*/ 3353840 h 6858000"/>
              <a:gd name="connsiteX62" fmla="*/ 5561229 w 6128435"/>
              <a:gd name="connsiteY62" fmla="*/ 3395784 h 6858000"/>
              <a:gd name="connsiteX63" fmla="*/ 5589758 w 6128435"/>
              <a:gd name="connsiteY63" fmla="*/ 3506453 h 6858000"/>
              <a:gd name="connsiteX64" fmla="*/ 5596144 w 6128435"/>
              <a:gd name="connsiteY64" fmla="*/ 3534624 h 6858000"/>
              <a:gd name="connsiteX65" fmla="*/ 5597750 w 6128435"/>
              <a:gd name="connsiteY65" fmla="*/ 3534129 h 6858000"/>
              <a:gd name="connsiteX66" fmla="*/ 5599700 w 6128435"/>
              <a:gd name="connsiteY66" fmla="*/ 3547221 h 6858000"/>
              <a:gd name="connsiteX67" fmla="*/ 5615031 w 6128435"/>
              <a:gd name="connsiteY67" fmla="*/ 3557482 h 6858000"/>
              <a:gd name="connsiteX68" fmla="*/ 5618377 w 6128435"/>
              <a:gd name="connsiteY68" fmla="*/ 3588431 h 6858000"/>
              <a:gd name="connsiteX69" fmla="*/ 5612155 w 6128435"/>
              <a:gd name="connsiteY69" fmla="*/ 3589869 h 6858000"/>
              <a:gd name="connsiteX70" fmla="*/ 5620843 w 6128435"/>
              <a:gd name="connsiteY70" fmla="*/ 3606745 h 6858000"/>
              <a:gd name="connsiteX71" fmla="*/ 5655472 w 6128435"/>
              <a:gd name="connsiteY71" fmla="*/ 3678877 h 6858000"/>
              <a:gd name="connsiteX72" fmla="*/ 5680448 w 6128435"/>
              <a:gd name="connsiteY72" fmla="*/ 3717760 h 6858000"/>
              <a:gd name="connsiteX73" fmla="*/ 5683015 w 6128435"/>
              <a:gd name="connsiteY73" fmla="*/ 3762025 h 6858000"/>
              <a:gd name="connsiteX74" fmla="*/ 5696643 w 6128435"/>
              <a:gd name="connsiteY74" fmla="*/ 3773888 h 6858000"/>
              <a:gd name="connsiteX75" fmla="*/ 5699203 w 6128435"/>
              <a:gd name="connsiteY75" fmla="*/ 3775823 h 6858000"/>
              <a:gd name="connsiteX76" fmla="*/ 5704824 w 6128435"/>
              <a:gd name="connsiteY76" fmla="*/ 3785966 h 6858000"/>
              <a:gd name="connsiteX77" fmla="*/ 5712204 w 6128435"/>
              <a:gd name="connsiteY77" fmla="*/ 3785830 h 6858000"/>
              <a:gd name="connsiteX78" fmla="*/ 5724816 w 6128435"/>
              <a:gd name="connsiteY78" fmla="*/ 3798949 h 6858000"/>
              <a:gd name="connsiteX79" fmla="*/ 5733539 w 6128435"/>
              <a:gd name="connsiteY79" fmla="*/ 3818457 h 6858000"/>
              <a:gd name="connsiteX80" fmla="*/ 5768491 w 6128435"/>
              <a:gd name="connsiteY80" fmla="*/ 3914399 h 6858000"/>
              <a:gd name="connsiteX81" fmla="*/ 5793123 w 6128435"/>
              <a:gd name="connsiteY81" fmla="*/ 3969952 h 6858000"/>
              <a:gd name="connsiteX82" fmla="*/ 5808321 w 6128435"/>
              <a:gd name="connsiteY82" fmla="*/ 3988153 h 6858000"/>
              <a:gd name="connsiteX83" fmla="*/ 5825621 w 6128435"/>
              <a:gd name="connsiteY83" fmla="*/ 4015525 h 6858000"/>
              <a:gd name="connsiteX84" fmla="*/ 5860672 w 6128435"/>
              <a:gd name="connsiteY84" fmla="*/ 4061579 h 6858000"/>
              <a:gd name="connsiteX85" fmla="*/ 5872173 w 6128435"/>
              <a:gd name="connsiteY85" fmla="*/ 4088497 h 6858000"/>
              <a:gd name="connsiteX86" fmla="*/ 5883705 w 6128435"/>
              <a:gd name="connsiteY86" fmla="*/ 4101899 h 6858000"/>
              <a:gd name="connsiteX87" fmla="*/ 5885314 w 6128435"/>
              <a:gd name="connsiteY87" fmla="*/ 4108387 h 6858000"/>
              <a:gd name="connsiteX88" fmla="*/ 5894095 w 6128435"/>
              <a:gd name="connsiteY88" fmla="*/ 4128857 h 6858000"/>
              <a:gd name="connsiteX89" fmla="*/ 5898339 w 6128435"/>
              <a:gd name="connsiteY89" fmla="*/ 4140800 h 6858000"/>
              <a:gd name="connsiteX90" fmla="*/ 5899734 w 6128435"/>
              <a:gd name="connsiteY90" fmla="*/ 4145632 h 6858000"/>
              <a:gd name="connsiteX91" fmla="*/ 5903513 w 6128435"/>
              <a:gd name="connsiteY91" fmla="*/ 4187661 h 6858000"/>
              <a:gd name="connsiteX92" fmla="*/ 5917114 w 6128435"/>
              <a:gd name="connsiteY92" fmla="*/ 4213096 h 6858000"/>
              <a:gd name="connsiteX93" fmla="*/ 5921153 w 6128435"/>
              <a:gd name="connsiteY93" fmla="*/ 4236222 h 6858000"/>
              <a:gd name="connsiteX94" fmla="*/ 5924233 w 6128435"/>
              <a:gd name="connsiteY94" fmla="*/ 4242060 h 6858000"/>
              <a:gd name="connsiteX95" fmla="*/ 5928910 w 6128435"/>
              <a:gd name="connsiteY95" fmla="*/ 4300973 h 6858000"/>
              <a:gd name="connsiteX96" fmla="*/ 5939320 w 6128435"/>
              <a:gd name="connsiteY96" fmla="*/ 4340435 h 6858000"/>
              <a:gd name="connsiteX97" fmla="*/ 5946705 w 6128435"/>
              <a:gd name="connsiteY97" fmla="*/ 4428051 h 6858000"/>
              <a:gd name="connsiteX98" fmla="*/ 5949261 w 6128435"/>
              <a:gd name="connsiteY98" fmla="*/ 4449185 h 6858000"/>
              <a:gd name="connsiteX99" fmla="*/ 5957504 w 6128435"/>
              <a:gd name="connsiteY99" fmla="*/ 4465911 h 6858000"/>
              <a:gd name="connsiteX100" fmla="*/ 5964689 w 6128435"/>
              <a:gd name="connsiteY100" fmla="*/ 4468532 h 6858000"/>
              <a:gd name="connsiteX101" fmla="*/ 5967062 w 6128435"/>
              <a:gd name="connsiteY101" fmla="*/ 4479923 h 6858000"/>
              <a:gd name="connsiteX102" fmla="*/ 5968960 w 6128435"/>
              <a:gd name="connsiteY102" fmla="*/ 4482655 h 6858000"/>
              <a:gd name="connsiteX103" fmla="*/ 5978567 w 6128435"/>
              <a:gd name="connsiteY103" fmla="*/ 4498605 h 6858000"/>
              <a:gd name="connsiteX104" fmla="*/ 5980106 w 6128435"/>
              <a:gd name="connsiteY104" fmla="*/ 4585087 h 6858000"/>
              <a:gd name="connsiteX105" fmla="*/ 5998138 w 6128435"/>
              <a:gd name="connsiteY105" fmla="*/ 4697518 h 6858000"/>
              <a:gd name="connsiteX106" fmla="*/ 6013516 w 6128435"/>
              <a:gd name="connsiteY106" fmla="*/ 4786619 h 6858000"/>
              <a:gd name="connsiteX107" fmla="*/ 6025404 w 6128435"/>
              <a:gd name="connsiteY107" fmla="*/ 4858148 h 6858000"/>
              <a:gd name="connsiteX108" fmla="*/ 6007749 w 6128435"/>
              <a:gd name="connsiteY108" fmla="*/ 4964715 h 6858000"/>
              <a:gd name="connsiteX109" fmla="*/ 6005269 w 6128435"/>
              <a:gd name="connsiteY109" fmla="*/ 5150567 h 6858000"/>
              <a:gd name="connsiteX110" fmla="*/ 6001127 w 6128435"/>
              <a:gd name="connsiteY110" fmla="*/ 5164609 h 6858000"/>
              <a:gd name="connsiteX111" fmla="*/ 5996647 w 6128435"/>
              <a:gd name="connsiteY111" fmla="*/ 5185640 h 6858000"/>
              <a:gd name="connsiteX112" fmla="*/ 5998514 w 6128435"/>
              <a:gd name="connsiteY112" fmla="*/ 5189673 h 6858000"/>
              <a:gd name="connsiteX113" fmla="*/ 5995970 w 6128435"/>
              <a:gd name="connsiteY113" fmla="*/ 5221547 h 6858000"/>
              <a:gd name="connsiteX114" fmla="*/ 5997218 w 6128435"/>
              <a:gd name="connsiteY114" fmla="*/ 5222031 h 6858000"/>
              <a:gd name="connsiteX115" fmla="*/ 6002116 w 6128435"/>
              <a:gd name="connsiteY115" fmla="*/ 5231223 h 6858000"/>
              <a:gd name="connsiteX116" fmla="*/ 6008541 w 6128435"/>
              <a:gd name="connsiteY116" fmla="*/ 5248680 h 6858000"/>
              <a:gd name="connsiteX117" fmla="*/ 6039260 w 6128435"/>
              <a:gd name="connsiteY117" fmla="*/ 5289518 h 6858000"/>
              <a:gd name="connsiteX118" fmla="*/ 6036748 w 6128435"/>
              <a:gd name="connsiteY118" fmla="*/ 5322752 h 6858000"/>
              <a:gd name="connsiteX119" fmla="*/ 6036943 w 6128435"/>
              <a:gd name="connsiteY119" fmla="*/ 5329480 h 6858000"/>
              <a:gd name="connsiteX120" fmla="*/ 6037236 w 6128435"/>
              <a:gd name="connsiteY120" fmla="*/ 5329634 h 6858000"/>
              <a:gd name="connsiteX121" fmla="*/ 6038019 w 6128435"/>
              <a:gd name="connsiteY121" fmla="*/ 5336764 h 6858000"/>
              <a:gd name="connsiteX122" fmla="*/ 6037298 w 6128435"/>
              <a:gd name="connsiteY122" fmla="*/ 5341753 h 6858000"/>
              <a:gd name="connsiteX123" fmla="*/ 6037677 w 6128435"/>
              <a:gd name="connsiteY123" fmla="*/ 5354807 h 6858000"/>
              <a:gd name="connsiteX124" fmla="*/ 6039728 w 6128435"/>
              <a:gd name="connsiteY124" fmla="*/ 5359416 h 6858000"/>
              <a:gd name="connsiteX125" fmla="*/ 6043311 w 6128435"/>
              <a:gd name="connsiteY125" fmla="*/ 5361407 h 6858000"/>
              <a:gd name="connsiteX126" fmla="*/ 6042954 w 6128435"/>
              <a:gd name="connsiteY126" fmla="*/ 5362576 h 6858000"/>
              <a:gd name="connsiteX127" fmla="*/ 6053435 w 6128435"/>
              <a:gd name="connsiteY127" fmla="*/ 5387547 h 6858000"/>
              <a:gd name="connsiteX128" fmla="*/ 6065933 w 6128435"/>
              <a:gd name="connsiteY128" fmla="*/ 5443002 h 6858000"/>
              <a:gd name="connsiteX129" fmla="*/ 6068640 w 6128435"/>
              <a:gd name="connsiteY129" fmla="*/ 5474503 h 6858000"/>
              <a:gd name="connsiteX130" fmla="*/ 6080922 w 6128435"/>
              <a:gd name="connsiteY130" fmla="*/ 5561070 h 6858000"/>
              <a:gd name="connsiteX131" fmla="*/ 6096949 w 6128435"/>
              <a:gd name="connsiteY131" fmla="*/ 5648179 h 6858000"/>
              <a:gd name="connsiteX132" fmla="*/ 6125703 w 6128435"/>
              <a:gd name="connsiteY132" fmla="*/ 5692894 h 6858000"/>
              <a:gd name="connsiteX133" fmla="*/ 6126670 w 6128435"/>
              <a:gd name="connsiteY133" fmla="*/ 5697882 h 6858000"/>
              <a:gd name="connsiteX134" fmla="*/ 6124061 w 6128435"/>
              <a:gd name="connsiteY134" fmla="*/ 5710294 h 6858000"/>
              <a:gd name="connsiteX135" fmla="*/ 6122213 w 6128435"/>
              <a:gd name="connsiteY135" fmla="*/ 5714762 h 6858000"/>
              <a:gd name="connsiteX136" fmla="*/ 6121353 w 6128435"/>
              <a:gd name="connsiteY136" fmla="*/ 5721725 h 6858000"/>
              <a:gd name="connsiteX137" fmla="*/ 6121607 w 6128435"/>
              <a:gd name="connsiteY137" fmla="*/ 5721959 h 6858000"/>
              <a:gd name="connsiteX138" fmla="*/ 6120262 w 6128435"/>
              <a:gd name="connsiteY138" fmla="*/ 5728358 h 6858000"/>
              <a:gd name="connsiteX139" fmla="*/ 6110194 w 6128435"/>
              <a:gd name="connsiteY139" fmla="*/ 5758853 h 6858000"/>
              <a:gd name="connsiteX140" fmla="*/ 6127519 w 6128435"/>
              <a:gd name="connsiteY140" fmla="*/ 5865775 h 6858000"/>
              <a:gd name="connsiteX141" fmla="*/ 6128435 w 6128435"/>
              <a:gd name="connsiteY141" fmla="*/ 5870164 h 6858000"/>
              <a:gd name="connsiteX142" fmla="*/ 6119217 w 6128435"/>
              <a:gd name="connsiteY142" fmla="*/ 5888542 h 6858000"/>
              <a:gd name="connsiteX143" fmla="*/ 6115966 w 6128435"/>
              <a:gd name="connsiteY143" fmla="*/ 5898387 h 6858000"/>
              <a:gd name="connsiteX144" fmla="*/ 6111924 w 6128435"/>
              <a:gd name="connsiteY144" fmla="*/ 5900444 h 6858000"/>
              <a:gd name="connsiteX145" fmla="*/ 6108716 w 6128435"/>
              <a:gd name="connsiteY145" fmla="*/ 5915345 h 6858000"/>
              <a:gd name="connsiteX146" fmla="*/ 6109524 w 6128435"/>
              <a:gd name="connsiteY146" fmla="*/ 5917328 h 6858000"/>
              <a:gd name="connsiteX147" fmla="*/ 6102493 w 6128435"/>
              <a:gd name="connsiteY147" fmla="*/ 5928602 h 6858000"/>
              <a:gd name="connsiteX148" fmla="*/ 6056863 w 6128435"/>
              <a:gd name="connsiteY148" fmla="*/ 6000643 h 6858000"/>
              <a:gd name="connsiteX149" fmla="*/ 6045436 w 6128435"/>
              <a:gd name="connsiteY149" fmla="*/ 6124480 h 6858000"/>
              <a:gd name="connsiteX150" fmla="*/ 6030489 w 6128435"/>
              <a:gd name="connsiteY150" fmla="*/ 6317666 h 6858000"/>
              <a:gd name="connsiteX151" fmla="*/ 6007492 w 6128435"/>
              <a:gd name="connsiteY151" fmla="*/ 6440818 h 6858000"/>
              <a:gd name="connsiteX152" fmla="*/ 6009467 w 6128435"/>
              <a:gd name="connsiteY152" fmla="*/ 6487076 h 6858000"/>
              <a:gd name="connsiteX153" fmla="*/ 5995064 w 6128435"/>
              <a:gd name="connsiteY153" fmla="*/ 6540791 h 6858000"/>
              <a:gd name="connsiteX154" fmla="*/ 5996309 w 6128435"/>
              <a:gd name="connsiteY154" fmla="*/ 6543961 h 6858000"/>
              <a:gd name="connsiteX155" fmla="*/ 5996048 w 6128435"/>
              <a:gd name="connsiteY155" fmla="*/ 6555444 h 6858000"/>
              <a:gd name="connsiteX156" fmla="*/ 6002524 w 6128435"/>
              <a:gd name="connsiteY156" fmla="*/ 6560188 h 6858000"/>
              <a:gd name="connsiteX157" fmla="*/ 6006823 w 6128435"/>
              <a:gd name="connsiteY157" fmla="*/ 6578546 h 6858000"/>
              <a:gd name="connsiteX158" fmla="*/ 6004510 w 6128435"/>
              <a:gd name="connsiteY158" fmla="*/ 6599256 h 6858000"/>
              <a:gd name="connsiteX159" fmla="*/ 5986207 w 6128435"/>
              <a:gd name="connsiteY159" fmla="*/ 6695855 h 6858000"/>
              <a:gd name="connsiteX160" fmla="*/ 5979428 w 6128435"/>
              <a:gd name="connsiteY160" fmla="*/ 6754678 h 6858000"/>
              <a:gd name="connsiteX161" fmla="*/ 5983398 w 6128435"/>
              <a:gd name="connsiteY161" fmla="*/ 6778641 h 6858000"/>
              <a:gd name="connsiteX162" fmla="*/ 5984543 w 6128435"/>
              <a:gd name="connsiteY162" fmla="*/ 6811016 h 6858000"/>
              <a:gd name="connsiteX163" fmla="*/ 5981802 w 6128435"/>
              <a:gd name="connsiteY163" fmla="*/ 6838578 h 6858000"/>
              <a:gd name="connsiteX164" fmla="*/ 5979671 w 6128435"/>
              <a:gd name="connsiteY164" fmla="*/ 6858000 h 6858000"/>
              <a:gd name="connsiteX165" fmla="*/ 0 w 6128435"/>
              <a:gd name="connsiteY165" fmla="*/ 6858000 h 6858000"/>
              <a:gd name="connsiteX166" fmla="*/ 0 w 6128435"/>
              <a:gd name="connsiteY16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54863 w 6128435"/>
              <a:gd name="connsiteY27" fmla="*/ 1598311 h 6858000"/>
              <a:gd name="connsiteX28" fmla="*/ 5263491 w 6128435"/>
              <a:gd name="connsiteY28" fmla="*/ 1642938 h 6858000"/>
              <a:gd name="connsiteX29" fmla="*/ 5261314 w 6128435"/>
              <a:gd name="connsiteY29" fmla="*/ 1689177 h 6858000"/>
              <a:gd name="connsiteX30" fmla="*/ 5259788 w 6128435"/>
              <a:gd name="connsiteY30" fmla="*/ 1768516 h 6858000"/>
              <a:gd name="connsiteX31" fmla="*/ 5255696 w 6128435"/>
              <a:gd name="connsiteY31" fmla="*/ 1953770 h 6858000"/>
              <a:gd name="connsiteX32" fmla="*/ 5252592 w 6128435"/>
              <a:gd name="connsiteY32" fmla="*/ 2092210 h 6858000"/>
              <a:gd name="connsiteX33" fmla="*/ 5264303 w 6128435"/>
              <a:gd name="connsiteY33" fmla="*/ 2225157 h 6858000"/>
              <a:gd name="connsiteX34" fmla="*/ 5254949 w 6128435"/>
              <a:gd name="connsiteY34" fmla="*/ 2236160 h 6858000"/>
              <a:gd name="connsiteX35" fmla="*/ 5250104 w 6128435"/>
              <a:gd name="connsiteY35" fmla="*/ 2249166 h 6858000"/>
              <a:gd name="connsiteX36" fmla="*/ 5251214 w 6128435"/>
              <a:gd name="connsiteY36" fmla="*/ 2250944 h 6858000"/>
              <a:gd name="connsiteX37" fmla="*/ 5250644 w 6128435"/>
              <a:gd name="connsiteY37" fmla="*/ 2266619 h 6858000"/>
              <a:gd name="connsiteX38" fmla="*/ 5247111 w 6128435"/>
              <a:gd name="connsiteY38" fmla="*/ 2269679 h 6858000"/>
              <a:gd name="connsiteX39" fmla="*/ 5279312 w 6128435"/>
              <a:gd name="connsiteY39" fmla="*/ 2302757 h 6858000"/>
              <a:gd name="connsiteX40" fmla="*/ 5293877 w 6128435"/>
              <a:gd name="connsiteY40" fmla="*/ 2368649 h 6858000"/>
              <a:gd name="connsiteX41" fmla="*/ 5311338 w 6128435"/>
              <a:gd name="connsiteY41" fmla="*/ 2404034 h 6858000"/>
              <a:gd name="connsiteX42" fmla="*/ 5338366 w 6128435"/>
              <a:gd name="connsiteY42" fmla="*/ 2465052 h 6858000"/>
              <a:gd name="connsiteX43" fmla="*/ 5371263 w 6128435"/>
              <a:gd name="connsiteY43" fmla="*/ 2586413 h 6858000"/>
              <a:gd name="connsiteX44" fmla="*/ 5407503 w 6128435"/>
              <a:gd name="connsiteY44" fmla="*/ 2786290 h 6858000"/>
              <a:gd name="connsiteX45" fmla="*/ 5407356 w 6128435"/>
              <a:gd name="connsiteY45" fmla="*/ 2787545 h 6858000"/>
              <a:gd name="connsiteX46" fmla="*/ 5411130 w 6128435"/>
              <a:gd name="connsiteY46" fmla="*/ 2788640 h 6858000"/>
              <a:gd name="connsiteX47" fmla="*/ 5416439 w 6128435"/>
              <a:gd name="connsiteY47" fmla="*/ 2805666 h 6858000"/>
              <a:gd name="connsiteX48" fmla="*/ 5416589 w 6128435"/>
              <a:gd name="connsiteY48" fmla="*/ 2810822 h 6858000"/>
              <a:gd name="connsiteX49" fmla="*/ 5418542 w 6128435"/>
              <a:gd name="connsiteY49" fmla="*/ 2817745 h 6858000"/>
              <a:gd name="connsiteX50" fmla="*/ 5418847 w 6128435"/>
              <a:gd name="connsiteY50" fmla="*/ 2817825 h 6858000"/>
              <a:gd name="connsiteX51" fmla="*/ 5457023 w 6128435"/>
              <a:gd name="connsiteY51" fmla="*/ 2858292 h 6858000"/>
              <a:gd name="connsiteX52" fmla="*/ 5479298 w 6128435"/>
              <a:gd name="connsiteY52" fmla="*/ 2947791 h 6858000"/>
              <a:gd name="connsiteX53" fmla="*/ 5481770 w 6128435"/>
              <a:gd name="connsiteY53" fmla="*/ 2951352 h 6858000"/>
              <a:gd name="connsiteX54" fmla="*/ 5482045 w 6128435"/>
              <a:gd name="connsiteY54" fmla="*/ 2984371 h 6858000"/>
              <a:gd name="connsiteX55" fmla="*/ 5482415 w 6128435"/>
              <a:gd name="connsiteY55" fmla="*/ 3004079 h 6858000"/>
              <a:gd name="connsiteX56" fmla="*/ 5483865 w 6128435"/>
              <a:gd name="connsiteY56" fmla="*/ 3005467 h 6858000"/>
              <a:gd name="connsiteX57" fmla="*/ 5482236 w 6128435"/>
              <a:gd name="connsiteY57" fmla="*/ 3019791 h 6858000"/>
              <a:gd name="connsiteX58" fmla="*/ 5481505 w 6128435"/>
              <a:gd name="connsiteY58" fmla="*/ 3095286 h 6858000"/>
              <a:gd name="connsiteX59" fmla="*/ 5477595 w 6128435"/>
              <a:gd name="connsiteY59" fmla="*/ 3250534 h 6858000"/>
              <a:gd name="connsiteX60" fmla="*/ 5532836 w 6128435"/>
              <a:gd name="connsiteY60" fmla="*/ 3353840 h 6858000"/>
              <a:gd name="connsiteX61" fmla="*/ 5561229 w 6128435"/>
              <a:gd name="connsiteY61" fmla="*/ 3395784 h 6858000"/>
              <a:gd name="connsiteX62" fmla="*/ 5589758 w 6128435"/>
              <a:gd name="connsiteY62" fmla="*/ 3506453 h 6858000"/>
              <a:gd name="connsiteX63" fmla="*/ 5596144 w 6128435"/>
              <a:gd name="connsiteY63" fmla="*/ 3534624 h 6858000"/>
              <a:gd name="connsiteX64" fmla="*/ 5597750 w 6128435"/>
              <a:gd name="connsiteY64" fmla="*/ 3534129 h 6858000"/>
              <a:gd name="connsiteX65" fmla="*/ 5599700 w 6128435"/>
              <a:gd name="connsiteY65" fmla="*/ 3547221 h 6858000"/>
              <a:gd name="connsiteX66" fmla="*/ 5615031 w 6128435"/>
              <a:gd name="connsiteY66" fmla="*/ 3557482 h 6858000"/>
              <a:gd name="connsiteX67" fmla="*/ 5618377 w 6128435"/>
              <a:gd name="connsiteY67" fmla="*/ 3588431 h 6858000"/>
              <a:gd name="connsiteX68" fmla="*/ 5612155 w 6128435"/>
              <a:gd name="connsiteY68" fmla="*/ 3589869 h 6858000"/>
              <a:gd name="connsiteX69" fmla="*/ 5620843 w 6128435"/>
              <a:gd name="connsiteY69" fmla="*/ 3606745 h 6858000"/>
              <a:gd name="connsiteX70" fmla="*/ 5655472 w 6128435"/>
              <a:gd name="connsiteY70" fmla="*/ 3678877 h 6858000"/>
              <a:gd name="connsiteX71" fmla="*/ 5680448 w 6128435"/>
              <a:gd name="connsiteY71" fmla="*/ 3717760 h 6858000"/>
              <a:gd name="connsiteX72" fmla="*/ 5683015 w 6128435"/>
              <a:gd name="connsiteY72" fmla="*/ 3762025 h 6858000"/>
              <a:gd name="connsiteX73" fmla="*/ 5696643 w 6128435"/>
              <a:gd name="connsiteY73" fmla="*/ 3773888 h 6858000"/>
              <a:gd name="connsiteX74" fmla="*/ 5699203 w 6128435"/>
              <a:gd name="connsiteY74" fmla="*/ 3775823 h 6858000"/>
              <a:gd name="connsiteX75" fmla="*/ 5704824 w 6128435"/>
              <a:gd name="connsiteY75" fmla="*/ 3785966 h 6858000"/>
              <a:gd name="connsiteX76" fmla="*/ 5712204 w 6128435"/>
              <a:gd name="connsiteY76" fmla="*/ 3785830 h 6858000"/>
              <a:gd name="connsiteX77" fmla="*/ 5724816 w 6128435"/>
              <a:gd name="connsiteY77" fmla="*/ 3798949 h 6858000"/>
              <a:gd name="connsiteX78" fmla="*/ 5733539 w 6128435"/>
              <a:gd name="connsiteY78" fmla="*/ 3818457 h 6858000"/>
              <a:gd name="connsiteX79" fmla="*/ 5768491 w 6128435"/>
              <a:gd name="connsiteY79" fmla="*/ 3914399 h 6858000"/>
              <a:gd name="connsiteX80" fmla="*/ 5793123 w 6128435"/>
              <a:gd name="connsiteY80" fmla="*/ 3969952 h 6858000"/>
              <a:gd name="connsiteX81" fmla="*/ 5808321 w 6128435"/>
              <a:gd name="connsiteY81" fmla="*/ 3988153 h 6858000"/>
              <a:gd name="connsiteX82" fmla="*/ 5825621 w 6128435"/>
              <a:gd name="connsiteY82" fmla="*/ 4015525 h 6858000"/>
              <a:gd name="connsiteX83" fmla="*/ 5860672 w 6128435"/>
              <a:gd name="connsiteY83" fmla="*/ 4061579 h 6858000"/>
              <a:gd name="connsiteX84" fmla="*/ 5872173 w 6128435"/>
              <a:gd name="connsiteY84" fmla="*/ 4088497 h 6858000"/>
              <a:gd name="connsiteX85" fmla="*/ 5883705 w 6128435"/>
              <a:gd name="connsiteY85" fmla="*/ 4101899 h 6858000"/>
              <a:gd name="connsiteX86" fmla="*/ 5885314 w 6128435"/>
              <a:gd name="connsiteY86" fmla="*/ 4108387 h 6858000"/>
              <a:gd name="connsiteX87" fmla="*/ 5894095 w 6128435"/>
              <a:gd name="connsiteY87" fmla="*/ 4128857 h 6858000"/>
              <a:gd name="connsiteX88" fmla="*/ 5898339 w 6128435"/>
              <a:gd name="connsiteY88" fmla="*/ 4140800 h 6858000"/>
              <a:gd name="connsiteX89" fmla="*/ 5899734 w 6128435"/>
              <a:gd name="connsiteY89" fmla="*/ 4145632 h 6858000"/>
              <a:gd name="connsiteX90" fmla="*/ 5903513 w 6128435"/>
              <a:gd name="connsiteY90" fmla="*/ 4187661 h 6858000"/>
              <a:gd name="connsiteX91" fmla="*/ 5917114 w 6128435"/>
              <a:gd name="connsiteY91" fmla="*/ 4213096 h 6858000"/>
              <a:gd name="connsiteX92" fmla="*/ 5921153 w 6128435"/>
              <a:gd name="connsiteY92" fmla="*/ 4236222 h 6858000"/>
              <a:gd name="connsiteX93" fmla="*/ 5924233 w 6128435"/>
              <a:gd name="connsiteY93" fmla="*/ 4242060 h 6858000"/>
              <a:gd name="connsiteX94" fmla="*/ 5928910 w 6128435"/>
              <a:gd name="connsiteY94" fmla="*/ 4300973 h 6858000"/>
              <a:gd name="connsiteX95" fmla="*/ 5939320 w 6128435"/>
              <a:gd name="connsiteY95" fmla="*/ 4340435 h 6858000"/>
              <a:gd name="connsiteX96" fmla="*/ 5946705 w 6128435"/>
              <a:gd name="connsiteY96" fmla="*/ 4428051 h 6858000"/>
              <a:gd name="connsiteX97" fmla="*/ 5949261 w 6128435"/>
              <a:gd name="connsiteY97" fmla="*/ 4449185 h 6858000"/>
              <a:gd name="connsiteX98" fmla="*/ 5957504 w 6128435"/>
              <a:gd name="connsiteY98" fmla="*/ 4465911 h 6858000"/>
              <a:gd name="connsiteX99" fmla="*/ 5964689 w 6128435"/>
              <a:gd name="connsiteY99" fmla="*/ 4468532 h 6858000"/>
              <a:gd name="connsiteX100" fmla="*/ 5967062 w 6128435"/>
              <a:gd name="connsiteY100" fmla="*/ 4479923 h 6858000"/>
              <a:gd name="connsiteX101" fmla="*/ 5968960 w 6128435"/>
              <a:gd name="connsiteY101" fmla="*/ 4482655 h 6858000"/>
              <a:gd name="connsiteX102" fmla="*/ 5978567 w 6128435"/>
              <a:gd name="connsiteY102" fmla="*/ 4498605 h 6858000"/>
              <a:gd name="connsiteX103" fmla="*/ 5980106 w 6128435"/>
              <a:gd name="connsiteY103" fmla="*/ 4585087 h 6858000"/>
              <a:gd name="connsiteX104" fmla="*/ 5998138 w 6128435"/>
              <a:gd name="connsiteY104" fmla="*/ 4697518 h 6858000"/>
              <a:gd name="connsiteX105" fmla="*/ 6013516 w 6128435"/>
              <a:gd name="connsiteY105" fmla="*/ 4786619 h 6858000"/>
              <a:gd name="connsiteX106" fmla="*/ 6025404 w 6128435"/>
              <a:gd name="connsiteY106" fmla="*/ 4858148 h 6858000"/>
              <a:gd name="connsiteX107" fmla="*/ 6007749 w 6128435"/>
              <a:gd name="connsiteY107" fmla="*/ 4964715 h 6858000"/>
              <a:gd name="connsiteX108" fmla="*/ 6005269 w 6128435"/>
              <a:gd name="connsiteY108" fmla="*/ 5150567 h 6858000"/>
              <a:gd name="connsiteX109" fmla="*/ 6001127 w 6128435"/>
              <a:gd name="connsiteY109" fmla="*/ 5164609 h 6858000"/>
              <a:gd name="connsiteX110" fmla="*/ 5996647 w 6128435"/>
              <a:gd name="connsiteY110" fmla="*/ 5185640 h 6858000"/>
              <a:gd name="connsiteX111" fmla="*/ 5998514 w 6128435"/>
              <a:gd name="connsiteY111" fmla="*/ 5189673 h 6858000"/>
              <a:gd name="connsiteX112" fmla="*/ 5995970 w 6128435"/>
              <a:gd name="connsiteY112" fmla="*/ 5221547 h 6858000"/>
              <a:gd name="connsiteX113" fmla="*/ 5997218 w 6128435"/>
              <a:gd name="connsiteY113" fmla="*/ 5222031 h 6858000"/>
              <a:gd name="connsiteX114" fmla="*/ 6002116 w 6128435"/>
              <a:gd name="connsiteY114" fmla="*/ 5231223 h 6858000"/>
              <a:gd name="connsiteX115" fmla="*/ 6008541 w 6128435"/>
              <a:gd name="connsiteY115" fmla="*/ 5248680 h 6858000"/>
              <a:gd name="connsiteX116" fmla="*/ 6039260 w 6128435"/>
              <a:gd name="connsiteY116" fmla="*/ 5289518 h 6858000"/>
              <a:gd name="connsiteX117" fmla="*/ 6036748 w 6128435"/>
              <a:gd name="connsiteY117" fmla="*/ 5322752 h 6858000"/>
              <a:gd name="connsiteX118" fmla="*/ 6036943 w 6128435"/>
              <a:gd name="connsiteY118" fmla="*/ 5329480 h 6858000"/>
              <a:gd name="connsiteX119" fmla="*/ 6037236 w 6128435"/>
              <a:gd name="connsiteY119" fmla="*/ 5329634 h 6858000"/>
              <a:gd name="connsiteX120" fmla="*/ 6038019 w 6128435"/>
              <a:gd name="connsiteY120" fmla="*/ 5336764 h 6858000"/>
              <a:gd name="connsiteX121" fmla="*/ 6037298 w 6128435"/>
              <a:gd name="connsiteY121" fmla="*/ 5341753 h 6858000"/>
              <a:gd name="connsiteX122" fmla="*/ 6037677 w 6128435"/>
              <a:gd name="connsiteY122" fmla="*/ 5354807 h 6858000"/>
              <a:gd name="connsiteX123" fmla="*/ 6039728 w 6128435"/>
              <a:gd name="connsiteY123" fmla="*/ 5359416 h 6858000"/>
              <a:gd name="connsiteX124" fmla="*/ 6043311 w 6128435"/>
              <a:gd name="connsiteY124" fmla="*/ 5361407 h 6858000"/>
              <a:gd name="connsiteX125" fmla="*/ 6042954 w 6128435"/>
              <a:gd name="connsiteY125" fmla="*/ 5362576 h 6858000"/>
              <a:gd name="connsiteX126" fmla="*/ 6053435 w 6128435"/>
              <a:gd name="connsiteY126" fmla="*/ 5387547 h 6858000"/>
              <a:gd name="connsiteX127" fmla="*/ 6065933 w 6128435"/>
              <a:gd name="connsiteY127" fmla="*/ 5443002 h 6858000"/>
              <a:gd name="connsiteX128" fmla="*/ 6068640 w 6128435"/>
              <a:gd name="connsiteY128" fmla="*/ 5474503 h 6858000"/>
              <a:gd name="connsiteX129" fmla="*/ 6080922 w 6128435"/>
              <a:gd name="connsiteY129" fmla="*/ 5561070 h 6858000"/>
              <a:gd name="connsiteX130" fmla="*/ 6096949 w 6128435"/>
              <a:gd name="connsiteY130" fmla="*/ 5648179 h 6858000"/>
              <a:gd name="connsiteX131" fmla="*/ 6125703 w 6128435"/>
              <a:gd name="connsiteY131" fmla="*/ 5692894 h 6858000"/>
              <a:gd name="connsiteX132" fmla="*/ 6126670 w 6128435"/>
              <a:gd name="connsiteY132" fmla="*/ 5697882 h 6858000"/>
              <a:gd name="connsiteX133" fmla="*/ 6124061 w 6128435"/>
              <a:gd name="connsiteY133" fmla="*/ 5710294 h 6858000"/>
              <a:gd name="connsiteX134" fmla="*/ 6122213 w 6128435"/>
              <a:gd name="connsiteY134" fmla="*/ 5714762 h 6858000"/>
              <a:gd name="connsiteX135" fmla="*/ 6121353 w 6128435"/>
              <a:gd name="connsiteY135" fmla="*/ 5721725 h 6858000"/>
              <a:gd name="connsiteX136" fmla="*/ 6121607 w 6128435"/>
              <a:gd name="connsiteY136" fmla="*/ 5721959 h 6858000"/>
              <a:gd name="connsiteX137" fmla="*/ 6120262 w 6128435"/>
              <a:gd name="connsiteY137" fmla="*/ 5728358 h 6858000"/>
              <a:gd name="connsiteX138" fmla="*/ 6110194 w 6128435"/>
              <a:gd name="connsiteY138" fmla="*/ 5758853 h 6858000"/>
              <a:gd name="connsiteX139" fmla="*/ 6127519 w 6128435"/>
              <a:gd name="connsiteY139" fmla="*/ 5865775 h 6858000"/>
              <a:gd name="connsiteX140" fmla="*/ 6128435 w 6128435"/>
              <a:gd name="connsiteY140" fmla="*/ 5870164 h 6858000"/>
              <a:gd name="connsiteX141" fmla="*/ 6119217 w 6128435"/>
              <a:gd name="connsiteY141" fmla="*/ 5888542 h 6858000"/>
              <a:gd name="connsiteX142" fmla="*/ 6115966 w 6128435"/>
              <a:gd name="connsiteY142" fmla="*/ 5898387 h 6858000"/>
              <a:gd name="connsiteX143" fmla="*/ 6111924 w 6128435"/>
              <a:gd name="connsiteY143" fmla="*/ 5900444 h 6858000"/>
              <a:gd name="connsiteX144" fmla="*/ 6108716 w 6128435"/>
              <a:gd name="connsiteY144" fmla="*/ 5915345 h 6858000"/>
              <a:gd name="connsiteX145" fmla="*/ 6109524 w 6128435"/>
              <a:gd name="connsiteY145" fmla="*/ 5917328 h 6858000"/>
              <a:gd name="connsiteX146" fmla="*/ 6102493 w 6128435"/>
              <a:gd name="connsiteY146" fmla="*/ 5928602 h 6858000"/>
              <a:gd name="connsiteX147" fmla="*/ 6056863 w 6128435"/>
              <a:gd name="connsiteY147" fmla="*/ 6000643 h 6858000"/>
              <a:gd name="connsiteX148" fmla="*/ 6045436 w 6128435"/>
              <a:gd name="connsiteY148" fmla="*/ 6124480 h 6858000"/>
              <a:gd name="connsiteX149" fmla="*/ 6030489 w 6128435"/>
              <a:gd name="connsiteY149" fmla="*/ 6317666 h 6858000"/>
              <a:gd name="connsiteX150" fmla="*/ 6007492 w 6128435"/>
              <a:gd name="connsiteY150" fmla="*/ 6440818 h 6858000"/>
              <a:gd name="connsiteX151" fmla="*/ 6009467 w 6128435"/>
              <a:gd name="connsiteY151" fmla="*/ 6487076 h 6858000"/>
              <a:gd name="connsiteX152" fmla="*/ 5995064 w 6128435"/>
              <a:gd name="connsiteY152" fmla="*/ 6540791 h 6858000"/>
              <a:gd name="connsiteX153" fmla="*/ 5996309 w 6128435"/>
              <a:gd name="connsiteY153" fmla="*/ 6543961 h 6858000"/>
              <a:gd name="connsiteX154" fmla="*/ 5996048 w 6128435"/>
              <a:gd name="connsiteY154" fmla="*/ 6555444 h 6858000"/>
              <a:gd name="connsiteX155" fmla="*/ 6002524 w 6128435"/>
              <a:gd name="connsiteY155" fmla="*/ 6560188 h 6858000"/>
              <a:gd name="connsiteX156" fmla="*/ 6006823 w 6128435"/>
              <a:gd name="connsiteY156" fmla="*/ 6578546 h 6858000"/>
              <a:gd name="connsiteX157" fmla="*/ 6004510 w 6128435"/>
              <a:gd name="connsiteY157" fmla="*/ 6599256 h 6858000"/>
              <a:gd name="connsiteX158" fmla="*/ 5986207 w 6128435"/>
              <a:gd name="connsiteY158" fmla="*/ 6695855 h 6858000"/>
              <a:gd name="connsiteX159" fmla="*/ 5979428 w 6128435"/>
              <a:gd name="connsiteY159" fmla="*/ 6754678 h 6858000"/>
              <a:gd name="connsiteX160" fmla="*/ 5983398 w 6128435"/>
              <a:gd name="connsiteY160" fmla="*/ 6778641 h 6858000"/>
              <a:gd name="connsiteX161" fmla="*/ 5984543 w 6128435"/>
              <a:gd name="connsiteY161" fmla="*/ 6811016 h 6858000"/>
              <a:gd name="connsiteX162" fmla="*/ 5981802 w 6128435"/>
              <a:gd name="connsiteY162" fmla="*/ 6838578 h 6858000"/>
              <a:gd name="connsiteX163" fmla="*/ 5979671 w 6128435"/>
              <a:gd name="connsiteY163" fmla="*/ 6858000 h 6858000"/>
              <a:gd name="connsiteX164" fmla="*/ 0 w 6128435"/>
              <a:gd name="connsiteY164" fmla="*/ 6858000 h 6858000"/>
              <a:gd name="connsiteX165" fmla="*/ 0 w 6128435"/>
              <a:gd name="connsiteY16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63491 w 6128435"/>
              <a:gd name="connsiteY27" fmla="*/ 1642938 h 6858000"/>
              <a:gd name="connsiteX28" fmla="*/ 5261314 w 6128435"/>
              <a:gd name="connsiteY28" fmla="*/ 1689177 h 6858000"/>
              <a:gd name="connsiteX29" fmla="*/ 5259788 w 6128435"/>
              <a:gd name="connsiteY29" fmla="*/ 1768516 h 6858000"/>
              <a:gd name="connsiteX30" fmla="*/ 5255696 w 6128435"/>
              <a:gd name="connsiteY30" fmla="*/ 1953770 h 6858000"/>
              <a:gd name="connsiteX31" fmla="*/ 5252592 w 6128435"/>
              <a:gd name="connsiteY31" fmla="*/ 2092210 h 6858000"/>
              <a:gd name="connsiteX32" fmla="*/ 5264303 w 6128435"/>
              <a:gd name="connsiteY32" fmla="*/ 2225157 h 6858000"/>
              <a:gd name="connsiteX33" fmla="*/ 5254949 w 6128435"/>
              <a:gd name="connsiteY33" fmla="*/ 2236160 h 6858000"/>
              <a:gd name="connsiteX34" fmla="*/ 5250104 w 6128435"/>
              <a:gd name="connsiteY34" fmla="*/ 2249166 h 6858000"/>
              <a:gd name="connsiteX35" fmla="*/ 5251214 w 6128435"/>
              <a:gd name="connsiteY35" fmla="*/ 2250944 h 6858000"/>
              <a:gd name="connsiteX36" fmla="*/ 5250644 w 6128435"/>
              <a:gd name="connsiteY36" fmla="*/ 2266619 h 6858000"/>
              <a:gd name="connsiteX37" fmla="*/ 5247111 w 6128435"/>
              <a:gd name="connsiteY37" fmla="*/ 2269679 h 6858000"/>
              <a:gd name="connsiteX38" fmla="*/ 5279312 w 6128435"/>
              <a:gd name="connsiteY38" fmla="*/ 2302757 h 6858000"/>
              <a:gd name="connsiteX39" fmla="*/ 5293877 w 6128435"/>
              <a:gd name="connsiteY39" fmla="*/ 2368649 h 6858000"/>
              <a:gd name="connsiteX40" fmla="*/ 5311338 w 6128435"/>
              <a:gd name="connsiteY40" fmla="*/ 2404034 h 6858000"/>
              <a:gd name="connsiteX41" fmla="*/ 5338366 w 6128435"/>
              <a:gd name="connsiteY41" fmla="*/ 2465052 h 6858000"/>
              <a:gd name="connsiteX42" fmla="*/ 5371263 w 6128435"/>
              <a:gd name="connsiteY42" fmla="*/ 2586413 h 6858000"/>
              <a:gd name="connsiteX43" fmla="*/ 5407503 w 6128435"/>
              <a:gd name="connsiteY43" fmla="*/ 2786290 h 6858000"/>
              <a:gd name="connsiteX44" fmla="*/ 5407356 w 6128435"/>
              <a:gd name="connsiteY44" fmla="*/ 2787545 h 6858000"/>
              <a:gd name="connsiteX45" fmla="*/ 5411130 w 6128435"/>
              <a:gd name="connsiteY45" fmla="*/ 2788640 h 6858000"/>
              <a:gd name="connsiteX46" fmla="*/ 5416439 w 6128435"/>
              <a:gd name="connsiteY46" fmla="*/ 2805666 h 6858000"/>
              <a:gd name="connsiteX47" fmla="*/ 5416589 w 6128435"/>
              <a:gd name="connsiteY47" fmla="*/ 2810822 h 6858000"/>
              <a:gd name="connsiteX48" fmla="*/ 5418542 w 6128435"/>
              <a:gd name="connsiteY48" fmla="*/ 2817745 h 6858000"/>
              <a:gd name="connsiteX49" fmla="*/ 5418847 w 6128435"/>
              <a:gd name="connsiteY49" fmla="*/ 2817825 h 6858000"/>
              <a:gd name="connsiteX50" fmla="*/ 5457023 w 6128435"/>
              <a:gd name="connsiteY50" fmla="*/ 2858292 h 6858000"/>
              <a:gd name="connsiteX51" fmla="*/ 5479298 w 6128435"/>
              <a:gd name="connsiteY51" fmla="*/ 2947791 h 6858000"/>
              <a:gd name="connsiteX52" fmla="*/ 5481770 w 6128435"/>
              <a:gd name="connsiteY52" fmla="*/ 2951352 h 6858000"/>
              <a:gd name="connsiteX53" fmla="*/ 5482045 w 6128435"/>
              <a:gd name="connsiteY53" fmla="*/ 2984371 h 6858000"/>
              <a:gd name="connsiteX54" fmla="*/ 5482415 w 6128435"/>
              <a:gd name="connsiteY54" fmla="*/ 3004079 h 6858000"/>
              <a:gd name="connsiteX55" fmla="*/ 5483865 w 6128435"/>
              <a:gd name="connsiteY55" fmla="*/ 3005467 h 6858000"/>
              <a:gd name="connsiteX56" fmla="*/ 5482236 w 6128435"/>
              <a:gd name="connsiteY56" fmla="*/ 3019791 h 6858000"/>
              <a:gd name="connsiteX57" fmla="*/ 5481505 w 6128435"/>
              <a:gd name="connsiteY57" fmla="*/ 3095286 h 6858000"/>
              <a:gd name="connsiteX58" fmla="*/ 5477595 w 6128435"/>
              <a:gd name="connsiteY58" fmla="*/ 3250534 h 6858000"/>
              <a:gd name="connsiteX59" fmla="*/ 5532836 w 6128435"/>
              <a:gd name="connsiteY59" fmla="*/ 3353840 h 6858000"/>
              <a:gd name="connsiteX60" fmla="*/ 5561229 w 6128435"/>
              <a:gd name="connsiteY60" fmla="*/ 3395784 h 6858000"/>
              <a:gd name="connsiteX61" fmla="*/ 5589758 w 6128435"/>
              <a:gd name="connsiteY61" fmla="*/ 3506453 h 6858000"/>
              <a:gd name="connsiteX62" fmla="*/ 5596144 w 6128435"/>
              <a:gd name="connsiteY62" fmla="*/ 3534624 h 6858000"/>
              <a:gd name="connsiteX63" fmla="*/ 5597750 w 6128435"/>
              <a:gd name="connsiteY63" fmla="*/ 3534129 h 6858000"/>
              <a:gd name="connsiteX64" fmla="*/ 5599700 w 6128435"/>
              <a:gd name="connsiteY64" fmla="*/ 3547221 h 6858000"/>
              <a:gd name="connsiteX65" fmla="*/ 5615031 w 6128435"/>
              <a:gd name="connsiteY65" fmla="*/ 3557482 h 6858000"/>
              <a:gd name="connsiteX66" fmla="*/ 5618377 w 6128435"/>
              <a:gd name="connsiteY66" fmla="*/ 3588431 h 6858000"/>
              <a:gd name="connsiteX67" fmla="*/ 5612155 w 6128435"/>
              <a:gd name="connsiteY67" fmla="*/ 3589869 h 6858000"/>
              <a:gd name="connsiteX68" fmla="*/ 5620843 w 6128435"/>
              <a:gd name="connsiteY68" fmla="*/ 3606745 h 6858000"/>
              <a:gd name="connsiteX69" fmla="*/ 5655472 w 6128435"/>
              <a:gd name="connsiteY69" fmla="*/ 3678877 h 6858000"/>
              <a:gd name="connsiteX70" fmla="*/ 5680448 w 6128435"/>
              <a:gd name="connsiteY70" fmla="*/ 3717760 h 6858000"/>
              <a:gd name="connsiteX71" fmla="*/ 5683015 w 6128435"/>
              <a:gd name="connsiteY71" fmla="*/ 3762025 h 6858000"/>
              <a:gd name="connsiteX72" fmla="*/ 5696643 w 6128435"/>
              <a:gd name="connsiteY72" fmla="*/ 3773888 h 6858000"/>
              <a:gd name="connsiteX73" fmla="*/ 5699203 w 6128435"/>
              <a:gd name="connsiteY73" fmla="*/ 3775823 h 6858000"/>
              <a:gd name="connsiteX74" fmla="*/ 5704824 w 6128435"/>
              <a:gd name="connsiteY74" fmla="*/ 3785966 h 6858000"/>
              <a:gd name="connsiteX75" fmla="*/ 5712204 w 6128435"/>
              <a:gd name="connsiteY75" fmla="*/ 3785830 h 6858000"/>
              <a:gd name="connsiteX76" fmla="*/ 5724816 w 6128435"/>
              <a:gd name="connsiteY76" fmla="*/ 3798949 h 6858000"/>
              <a:gd name="connsiteX77" fmla="*/ 5733539 w 6128435"/>
              <a:gd name="connsiteY77" fmla="*/ 3818457 h 6858000"/>
              <a:gd name="connsiteX78" fmla="*/ 5768491 w 6128435"/>
              <a:gd name="connsiteY78" fmla="*/ 3914399 h 6858000"/>
              <a:gd name="connsiteX79" fmla="*/ 5793123 w 6128435"/>
              <a:gd name="connsiteY79" fmla="*/ 3969952 h 6858000"/>
              <a:gd name="connsiteX80" fmla="*/ 5808321 w 6128435"/>
              <a:gd name="connsiteY80" fmla="*/ 3988153 h 6858000"/>
              <a:gd name="connsiteX81" fmla="*/ 5825621 w 6128435"/>
              <a:gd name="connsiteY81" fmla="*/ 4015525 h 6858000"/>
              <a:gd name="connsiteX82" fmla="*/ 5860672 w 6128435"/>
              <a:gd name="connsiteY82" fmla="*/ 4061579 h 6858000"/>
              <a:gd name="connsiteX83" fmla="*/ 5872173 w 6128435"/>
              <a:gd name="connsiteY83" fmla="*/ 4088497 h 6858000"/>
              <a:gd name="connsiteX84" fmla="*/ 5883705 w 6128435"/>
              <a:gd name="connsiteY84" fmla="*/ 4101899 h 6858000"/>
              <a:gd name="connsiteX85" fmla="*/ 5885314 w 6128435"/>
              <a:gd name="connsiteY85" fmla="*/ 4108387 h 6858000"/>
              <a:gd name="connsiteX86" fmla="*/ 5894095 w 6128435"/>
              <a:gd name="connsiteY86" fmla="*/ 4128857 h 6858000"/>
              <a:gd name="connsiteX87" fmla="*/ 5898339 w 6128435"/>
              <a:gd name="connsiteY87" fmla="*/ 4140800 h 6858000"/>
              <a:gd name="connsiteX88" fmla="*/ 5899734 w 6128435"/>
              <a:gd name="connsiteY88" fmla="*/ 4145632 h 6858000"/>
              <a:gd name="connsiteX89" fmla="*/ 5903513 w 6128435"/>
              <a:gd name="connsiteY89" fmla="*/ 4187661 h 6858000"/>
              <a:gd name="connsiteX90" fmla="*/ 5917114 w 6128435"/>
              <a:gd name="connsiteY90" fmla="*/ 4213096 h 6858000"/>
              <a:gd name="connsiteX91" fmla="*/ 5921153 w 6128435"/>
              <a:gd name="connsiteY91" fmla="*/ 4236222 h 6858000"/>
              <a:gd name="connsiteX92" fmla="*/ 5924233 w 6128435"/>
              <a:gd name="connsiteY92" fmla="*/ 4242060 h 6858000"/>
              <a:gd name="connsiteX93" fmla="*/ 5928910 w 6128435"/>
              <a:gd name="connsiteY93" fmla="*/ 4300973 h 6858000"/>
              <a:gd name="connsiteX94" fmla="*/ 5939320 w 6128435"/>
              <a:gd name="connsiteY94" fmla="*/ 4340435 h 6858000"/>
              <a:gd name="connsiteX95" fmla="*/ 5946705 w 6128435"/>
              <a:gd name="connsiteY95" fmla="*/ 4428051 h 6858000"/>
              <a:gd name="connsiteX96" fmla="*/ 5949261 w 6128435"/>
              <a:gd name="connsiteY96" fmla="*/ 4449185 h 6858000"/>
              <a:gd name="connsiteX97" fmla="*/ 5957504 w 6128435"/>
              <a:gd name="connsiteY97" fmla="*/ 4465911 h 6858000"/>
              <a:gd name="connsiteX98" fmla="*/ 5964689 w 6128435"/>
              <a:gd name="connsiteY98" fmla="*/ 4468532 h 6858000"/>
              <a:gd name="connsiteX99" fmla="*/ 5967062 w 6128435"/>
              <a:gd name="connsiteY99" fmla="*/ 4479923 h 6858000"/>
              <a:gd name="connsiteX100" fmla="*/ 5968960 w 6128435"/>
              <a:gd name="connsiteY100" fmla="*/ 4482655 h 6858000"/>
              <a:gd name="connsiteX101" fmla="*/ 5978567 w 6128435"/>
              <a:gd name="connsiteY101" fmla="*/ 4498605 h 6858000"/>
              <a:gd name="connsiteX102" fmla="*/ 5980106 w 6128435"/>
              <a:gd name="connsiteY102" fmla="*/ 4585087 h 6858000"/>
              <a:gd name="connsiteX103" fmla="*/ 5998138 w 6128435"/>
              <a:gd name="connsiteY103" fmla="*/ 4697518 h 6858000"/>
              <a:gd name="connsiteX104" fmla="*/ 6013516 w 6128435"/>
              <a:gd name="connsiteY104" fmla="*/ 4786619 h 6858000"/>
              <a:gd name="connsiteX105" fmla="*/ 6025404 w 6128435"/>
              <a:gd name="connsiteY105" fmla="*/ 4858148 h 6858000"/>
              <a:gd name="connsiteX106" fmla="*/ 6007749 w 6128435"/>
              <a:gd name="connsiteY106" fmla="*/ 4964715 h 6858000"/>
              <a:gd name="connsiteX107" fmla="*/ 6005269 w 6128435"/>
              <a:gd name="connsiteY107" fmla="*/ 5150567 h 6858000"/>
              <a:gd name="connsiteX108" fmla="*/ 6001127 w 6128435"/>
              <a:gd name="connsiteY108" fmla="*/ 5164609 h 6858000"/>
              <a:gd name="connsiteX109" fmla="*/ 5996647 w 6128435"/>
              <a:gd name="connsiteY109" fmla="*/ 5185640 h 6858000"/>
              <a:gd name="connsiteX110" fmla="*/ 5998514 w 6128435"/>
              <a:gd name="connsiteY110" fmla="*/ 5189673 h 6858000"/>
              <a:gd name="connsiteX111" fmla="*/ 5995970 w 6128435"/>
              <a:gd name="connsiteY111" fmla="*/ 5221547 h 6858000"/>
              <a:gd name="connsiteX112" fmla="*/ 5997218 w 6128435"/>
              <a:gd name="connsiteY112" fmla="*/ 5222031 h 6858000"/>
              <a:gd name="connsiteX113" fmla="*/ 6002116 w 6128435"/>
              <a:gd name="connsiteY113" fmla="*/ 5231223 h 6858000"/>
              <a:gd name="connsiteX114" fmla="*/ 6008541 w 6128435"/>
              <a:gd name="connsiteY114" fmla="*/ 5248680 h 6858000"/>
              <a:gd name="connsiteX115" fmla="*/ 6039260 w 6128435"/>
              <a:gd name="connsiteY115" fmla="*/ 5289518 h 6858000"/>
              <a:gd name="connsiteX116" fmla="*/ 6036748 w 6128435"/>
              <a:gd name="connsiteY116" fmla="*/ 5322752 h 6858000"/>
              <a:gd name="connsiteX117" fmla="*/ 6036943 w 6128435"/>
              <a:gd name="connsiteY117" fmla="*/ 5329480 h 6858000"/>
              <a:gd name="connsiteX118" fmla="*/ 6037236 w 6128435"/>
              <a:gd name="connsiteY118" fmla="*/ 5329634 h 6858000"/>
              <a:gd name="connsiteX119" fmla="*/ 6038019 w 6128435"/>
              <a:gd name="connsiteY119" fmla="*/ 5336764 h 6858000"/>
              <a:gd name="connsiteX120" fmla="*/ 6037298 w 6128435"/>
              <a:gd name="connsiteY120" fmla="*/ 5341753 h 6858000"/>
              <a:gd name="connsiteX121" fmla="*/ 6037677 w 6128435"/>
              <a:gd name="connsiteY121" fmla="*/ 5354807 h 6858000"/>
              <a:gd name="connsiteX122" fmla="*/ 6039728 w 6128435"/>
              <a:gd name="connsiteY122" fmla="*/ 5359416 h 6858000"/>
              <a:gd name="connsiteX123" fmla="*/ 6043311 w 6128435"/>
              <a:gd name="connsiteY123" fmla="*/ 5361407 h 6858000"/>
              <a:gd name="connsiteX124" fmla="*/ 6042954 w 6128435"/>
              <a:gd name="connsiteY124" fmla="*/ 5362576 h 6858000"/>
              <a:gd name="connsiteX125" fmla="*/ 6053435 w 6128435"/>
              <a:gd name="connsiteY125" fmla="*/ 5387547 h 6858000"/>
              <a:gd name="connsiteX126" fmla="*/ 6065933 w 6128435"/>
              <a:gd name="connsiteY126" fmla="*/ 5443002 h 6858000"/>
              <a:gd name="connsiteX127" fmla="*/ 6068640 w 6128435"/>
              <a:gd name="connsiteY127" fmla="*/ 5474503 h 6858000"/>
              <a:gd name="connsiteX128" fmla="*/ 6080922 w 6128435"/>
              <a:gd name="connsiteY128" fmla="*/ 5561070 h 6858000"/>
              <a:gd name="connsiteX129" fmla="*/ 6096949 w 6128435"/>
              <a:gd name="connsiteY129" fmla="*/ 5648179 h 6858000"/>
              <a:gd name="connsiteX130" fmla="*/ 6125703 w 6128435"/>
              <a:gd name="connsiteY130" fmla="*/ 5692894 h 6858000"/>
              <a:gd name="connsiteX131" fmla="*/ 6126670 w 6128435"/>
              <a:gd name="connsiteY131" fmla="*/ 5697882 h 6858000"/>
              <a:gd name="connsiteX132" fmla="*/ 6124061 w 6128435"/>
              <a:gd name="connsiteY132" fmla="*/ 5710294 h 6858000"/>
              <a:gd name="connsiteX133" fmla="*/ 6122213 w 6128435"/>
              <a:gd name="connsiteY133" fmla="*/ 5714762 h 6858000"/>
              <a:gd name="connsiteX134" fmla="*/ 6121353 w 6128435"/>
              <a:gd name="connsiteY134" fmla="*/ 5721725 h 6858000"/>
              <a:gd name="connsiteX135" fmla="*/ 6121607 w 6128435"/>
              <a:gd name="connsiteY135" fmla="*/ 5721959 h 6858000"/>
              <a:gd name="connsiteX136" fmla="*/ 6120262 w 6128435"/>
              <a:gd name="connsiteY136" fmla="*/ 5728358 h 6858000"/>
              <a:gd name="connsiteX137" fmla="*/ 6110194 w 6128435"/>
              <a:gd name="connsiteY137" fmla="*/ 5758853 h 6858000"/>
              <a:gd name="connsiteX138" fmla="*/ 6127519 w 6128435"/>
              <a:gd name="connsiteY138" fmla="*/ 5865775 h 6858000"/>
              <a:gd name="connsiteX139" fmla="*/ 6128435 w 6128435"/>
              <a:gd name="connsiteY139" fmla="*/ 5870164 h 6858000"/>
              <a:gd name="connsiteX140" fmla="*/ 6119217 w 6128435"/>
              <a:gd name="connsiteY140" fmla="*/ 5888542 h 6858000"/>
              <a:gd name="connsiteX141" fmla="*/ 6115966 w 6128435"/>
              <a:gd name="connsiteY141" fmla="*/ 5898387 h 6858000"/>
              <a:gd name="connsiteX142" fmla="*/ 6111924 w 6128435"/>
              <a:gd name="connsiteY142" fmla="*/ 5900444 h 6858000"/>
              <a:gd name="connsiteX143" fmla="*/ 6108716 w 6128435"/>
              <a:gd name="connsiteY143" fmla="*/ 5915345 h 6858000"/>
              <a:gd name="connsiteX144" fmla="*/ 6109524 w 6128435"/>
              <a:gd name="connsiteY144" fmla="*/ 5917328 h 6858000"/>
              <a:gd name="connsiteX145" fmla="*/ 6102493 w 6128435"/>
              <a:gd name="connsiteY145" fmla="*/ 5928602 h 6858000"/>
              <a:gd name="connsiteX146" fmla="*/ 6056863 w 6128435"/>
              <a:gd name="connsiteY146" fmla="*/ 6000643 h 6858000"/>
              <a:gd name="connsiteX147" fmla="*/ 6045436 w 6128435"/>
              <a:gd name="connsiteY147" fmla="*/ 6124480 h 6858000"/>
              <a:gd name="connsiteX148" fmla="*/ 6030489 w 6128435"/>
              <a:gd name="connsiteY148" fmla="*/ 6317666 h 6858000"/>
              <a:gd name="connsiteX149" fmla="*/ 6007492 w 6128435"/>
              <a:gd name="connsiteY149" fmla="*/ 6440818 h 6858000"/>
              <a:gd name="connsiteX150" fmla="*/ 6009467 w 6128435"/>
              <a:gd name="connsiteY150" fmla="*/ 6487076 h 6858000"/>
              <a:gd name="connsiteX151" fmla="*/ 5995064 w 6128435"/>
              <a:gd name="connsiteY151" fmla="*/ 6540791 h 6858000"/>
              <a:gd name="connsiteX152" fmla="*/ 5996309 w 6128435"/>
              <a:gd name="connsiteY152" fmla="*/ 6543961 h 6858000"/>
              <a:gd name="connsiteX153" fmla="*/ 5996048 w 6128435"/>
              <a:gd name="connsiteY153" fmla="*/ 6555444 h 6858000"/>
              <a:gd name="connsiteX154" fmla="*/ 6002524 w 6128435"/>
              <a:gd name="connsiteY154" fmla="*/ 6560188 h 6858000"/>
              <a:gd name="connsiteX155" fmla="*/ 6006823 w 6128435"/>
              <a:gd name="connsiteY155" fmla="*/ 6578546 h 6858000"/>
              <a:gd name="connsiteX156" fmla="*/ 6004510 w 6128435"/>
              <a:gd name="connsiteY156" fmla="*/ 6599256 h 6858000"/>
              <a:gd name="connsiteX157" fmla="*/ 5986207 w 6128435"/>
              <a:gd name="connsiteY157" fmla="*/ 6695855 h 6858000"/>
              <a:gd name="connsiteX158" fmla="*/ 5979428 w 6128435"/>
              <a:gd name="connsiteY158" fmla="*/ 6754678 h 6858000"/>
              <a:gd name="connsiteX159" fmla="*/ 5983398 w 6128435"/>
              <a:gd name="connsiteY159" fmla="*/ 6778641 h 6858000"/>
              <a:gd name="connsiteX160" fmla="*/ 5984543 w 6128435"/>
              <a:gd name="connsiteY160" fmla="*/ 6811016 h 6858000"/>
              <a:gd name="connsiteX161" fmla="*/ 5981802 w 6128435"/>
              <a:gd name="connsiteY161" fmla="*/ 6838578 h 6858000"/>
              <a:gd name="connsiteX162" fmla="*/ 5979671 w 6128435"/>
              <a:gd name="connsiteY162" fmla="*/ 6858000 h 6858000"/>
              <a:gd name="connsiteX163" fmla="*/ 0 w 6128435"/>
              <a:gd name="connsiteY163" fmla="*/ 6858000 h 6858000"/>
              <a:gd name="connsiteX164" fmla="*/ 0 w 6128435"/>
              <a:gd name="connsiteY16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63491 w 6128435"/>
              <a:gd name="connsiteY26" fmla="*/ 1642938 h 6858000"/>
              <a:gd name="connsiteX27" fmla="*/ 5261314 w 6128435"/>
              <a:gd name="connsiteY27" fmla="*/ 1689177 h 6858000"/>
              <a:gd name="connsiteX28" fmla="*/ 5259788 w 6128435"/>
              <a:gd name="connsiteY28" fmla="*/ 1768516 h 6858000"/>
              <a:gd name="connsiteX29" fmla="*/ 5255696 w 6128435"/>
              <a:gd name="connsiteY29" fmla="*/ 1953770 h 6858000"/>
              <a:gd name="connsiteX30" fmla="*/ 5252592 w 6128435"/>
              <a:gd name="connsiteY30" fmla="*/ 2092210 h 6858000"/>
              <a:gd name="connsiteX31" fmla="*/ 5264303 w 6128435"/>
              <a:gd name="connsiteY31" fmla="*/ 2225157 h 6858000"/>
              <a:gd name="connsiteX32" fmla="*/ 5254949 w 6128435"/>
              <a:gd name="connsiteY32" fmla="*/ 2236160 h 6858000"/>
              <a:gd name="connsiteX33" fmla="*/ 5250104 w 6128435"/>
              <a:gd name="connsiteY33" fmla="*/ 2249166 h 6858000"/>
              <a:gd name="connsiteX34" fmla="*/ 5251214 w 6128435"/>
              <a:gd name="connsiteY34" fmla="*/ 2250944 h 6858000"/>
              <a:gd name="connsiteX35" fmla="*/ 5250644 w 6128435"/>
              <a:gd name="connsiteY35" fmla="*/ 2266619 h 6858000"/>
              <a:gd name="connsiteX36" fmla="*/ 5247111 w 6128435"/>
              <a:gd name="connsiteY36" fmla="*/ 2269679 h 6858000"/>
              <a:gd name="connsiteX37" fmla="*/ 5279312 w 6128435"/>
              <a:gd name="connsiteY37" fmla="*/ 2302757 h 6858000"/>
              <a:gd name="connsiteX38" fmla="*/ 5293877 w 6128435"/>
              <a:gd name="connsiteY38" fmla="*/ 2368649 h 6858000"/>
              <a:gd name="connsiteX39" fmla="*/ 5311338 w 6128435"/>
              <a:gd name="connsiteY39" fmla="*/ 2404034 h 6858000"/>
              <a:gd name="connsiteX40" fmla="*/ 5338366 w 6128435"/>
              <a:gd name="connsiteY40" fmla="*/ 2465052 h 6858000"/>
              <a:gd name="connsiteX41" fmla="*/ 5371263 w 6128435"/>
              <a:gd name="connsiteY41" fmla="*/ 2586413 h 6858000"/>
              <a:gd name="connsiteX42" fmla="*/ 5407503 w 6128435"/>
              <a:gd name="connsiteY42" fmla="*/ 2786290 h 6858000"/>
              <a:gd name="connsiteX43" fmla="*/ 5407356 w 6128435"/>
              <a:gd name="connsiteY43" fmla="*/ 2787545 h 6858000"/>
              <a:gd name="connsiteX44" fmla="*/ 5411130 w 6128435"/>
              <a:gd name="connsiteY44" fmla="*/ 2788640 h 6858000"/>
              <a:gd name="connsiteX45" fmla="*/ 5416439 w 6128435"/>
              <a:gd name="connsiteY45" fmla="*/ 2805666 h 6858000"/>
              <a:gd name="connsiteX46" fmla="*/ 5416589 w 6128435"/>
              <a:gd name="connsiteY46" fmla="*/ 2810822 h 6858000"/>
              <a:gd name="connsiteX47" fmla="*/ 5418542 w 6128435"/>
              <a:gd name="connsiteY47" fmla="*/ 2817745 h 6858000"/>
              <a:gd name="connsiteX48" fmla="*/ 5418847 w 6128435"/>
              <a:gd name="connsiteY48" fmla="*/ 2817825 h 6858000"/>
              <a:gd name="connsiteX49" fmla="*/ 5457023 w 6128435"/>
              <a:gd name="connsiteY49" fmla="*/ 2858292 h 6858000"/>
              <a:gd name="connsiteX50" fmla="*/ 5479298 w 6128435"/>
              <a:gd name="connsiteY50" fmla="*/ 2947791 h 6858000"/>
              <a:gd name="connsiteX51" fmla="*/ 5481770 w 6128435"/>
              <a:gd name="connsiteY51" fmla="*/ 2951352 h 6858000"/>
              <a:gd name="connsiteX52" fmla="*/ 5482045 w 6128435"/>
              <a:gd name="connsiteY52" fmla="*/ 2984371 h 6858000"/>
              <a:gd name="connsiteX53" fmla="*/ 5482415 w 6128435"/>
              <a:gd name="connsiteY53" fmla="*/ 3004079 h 6858000"/>
              <a:gd name="connsiteX54" fmla="*/ 5483865 w 6128435"/>
              <a:gd name="connsiteY54" fmla="*/ 3005467 h 6858000"/>
              <a:gd name="connsiteX55" fmla="*/ 5482236 w 6128435"/>
              <a:gd name="connsiteY55" fmla="*/ 3019791 h 6858000"/>
              <a:gd name="connsiteX56" fmla="*/ 5481505 w 6128435"/>
              <a:gd name="connsiteY56" fmla="*/ 3095286 h 6858000"/>
              <a:gd name="connsiteX57" fmla="*/ 5477595 w 6128435"/>
              <a:gd name="connsiteY57" fmla="*/ 3250534 h 6858000"/>
              <a:gd name="connsiteX58" fmla="*/ 5532836 w 6128435"/>
              <a:gd name="connsiteY58" fmla="*/ 3353840 h 6858000"/>
              <a:gd name="connsiteX59" fmla="*/ 5561229 w 6128435"/>
              <a:gd name="connsiteY59" fmla="*/ 3395784 h 6858000"/>
              <a:gd name="connsiteX60" fmla="*/ 5589758 w 6128435"/>
              <a:gd name="connsiteY60" fmla="*/ 3506453 h 6858000"/>
              <a:gd name="connsiteX61" fmla="*/ 5596144 w 6128435"/>
              <a:gd name="connsiteY61" fmla="*/ 3534624 h 6858000"/>
              <a:gd name="connsiteX62" fmla="*/ 5597750 w 6128435"/>
              <a:gd name="connsiteY62" fmla="*/ 3534129 h 6858000"/>
              <a:gd name="connsiteX63" fmla="*/ 5599700 w 6128435"/>
              <a:gd name="connsiteY63" fmla="*/ 3547221 h 6858000"/>
              <a:gd name="connsiteX64" fmla="*/ 5615031 w 6128435"/>
              <a:gd name="connsiteY64" fmla="*/ 3557482 h 6858000"/>
              <a:gd name="connsiteX65" fmla="*/ 5618377 w 6128435"/>
              <a:gd name="connsiteY65" fmla="*/ 3588431 h 6858000"/>
              <a:gd name="connsiteX66" fmla="*/ 5612155 w 6128435"/>
              <a:gd name="connsiteY66" fmla="*/ 3589869 h 6858000"/>
              <a:gd name="connsiteX67" fmla="*/ 5620843 w 6128435"/>
              <a:gd name="connsiteY67" fmla="*/ 3606745 h 6858000"/>
              <a:gd name="connsiteX68" fmla="*/ 5655472 w 6128435"/>
              <a:gd name="connsiteY68" fmla="*/ 3678877 h 6858000"/>
              <a:gd name="connsiteX69" fmla="*/ 5680448 w 6128435"/>
              <a:gd name="connsiteY69" fmla="*/ 3717760 h 6858000"/>
              <a:gd name="connsiteX70" fmla="*/ 5683015 w 6128435"/>
              <a:gd name="connsiteY70" fmla="*/ 3762025 h 6858000"/>
              <a:gd name="connsiteX71" fmla="*/ 5696643 w 6128435"/>
              <a:gd name="connsiteY71" fmla="*/ 3773888 h 6858000"/>
              <a:gd name="connsiteX72" fmla="*/ 5699203 w 6128435"/>
              <a:gd name="connsiteY72" fmla="*/ 3775823 h 6858000"/>
              <a:gd name="connsiteX73" fmla="*/ 5704824 w 6128435"/>
              <a:gd name="connsiteY73" fmla="*/ 3785966 h 6858000"/>
              <a:gd name="connsiteX74" fmla="*/ 5712204 w 6128435"/>
              <a:gd name="connsiteY74" fmla="*/ 3785830 h 6858000"/>
              <a:gd name="connsiteX75" fmla="*/ 5724816 w 6128435"/>
              <a:gd name="connsiteY75" fmla="*/ 3798949 h 6858000"/>
              <a:gd name="connsiteX76" fmla="*/ 5733539 w 6128435"/>
              <a:gd name="connsiteY76" fmla="*/ 3818457 h 6858000"/>
              <a:gd name="connsiteX77" fmla="*/ 5768491 w 6128435"/>
              <a:gd name="connsiteY77" fmla="*/ 3914399 h 6858000"/>
              <a:gd name="connsiteX78" fmla="*/ 5793123 w 6128435"/>
              <a:gd name="connsiteY78" fmla="*/ 3969952 h 6858000"/>
              <a:gd name="connsiteX79" fmla="*/ 5808321 w 6128435"/>
              <a:gd name="connsiteY79" fmla="*/ 3988153 h 6858000"/>
              <a:gd name="connsiteX80" fmla="*/ 5825621 w 6128435"/>
              <a:gd name="connsiteY80" fmla="*/ 4015525 h 6858000"/>
              <a:gd name="connsiteX81" fmla="*/ 5860672 w 6128435"/>
              <a:gd name="connsiteY81" fmla="*/ 4061579 h 6858000"/>
              <a:gd name="connsiteX82" fmla="*/ 5872173 w 6128435"/>
              <a:gd name="connsiteY82" fmla="*/ 4088497 h 6858000"/>
              <a:gd name="connsiteX83" fmla="*/ 5883705 w 6128435"/>
              <a:gd name="connsiteY83" fmla="*/ 4101899 h 6858000"/>
              <a:gd name="connsiteX84" fmla="*/ 5885314 w 6128435"/>
              <a:gd name="connsiteY84" fmla="*/ 4108387 h 6858000"/>
              <a:gd name="connsiteX85" fmla="*/ 5894095 w 6128435"/>
              <a:gd name="connsiteY85" fmla="*/ 4128857 h 6858000"/>
              <a:gd name="connsiteX86" fmla="*/ 5898339 w 6128435"/>
              <a:gd name="connsiteY86" fmla="*/ 4140800 h 6858000"/>
              <a:gd name="connsiteX87" fmla="*/ 5899734 w 6128435"/>
              <a:gd name="connsiteY87" fmla="*/ 4145632 h 6858000"/>
              <a:gd name="connsiteX88" fmla="*/ 5903513 w 6128435"/>
              <a:gd name="connsiteY88" fmla="*/ 4187661 h 6858000"/>
              <a:gd name="connsiteX89" fmla="*/ 5917114 w 6128435"/>
              <a:gd name="connsiteY89" fmla="*/ 4213096 h 6858000"/>
              <a:gd name="connsiteX90" fmla="*/ 5921153 w 6128435"/>
              <a:gd name="connsiteY90" fmla="*/ 4236222 h 6858000"/>
              <a:gd name="connsiteX91" fmla="*/ 5924233 w 6128435"/>
              <a:gd name="connsiteY91" fmla="*/ 4242060 h 6858000"/>
              <a:gd name="connsiteX92" fmla="*/ 5928910 w 6128435"/>
              <a:gd name="connsiteY92" fmla="*/ 4300973 h 6858000"/>
              <a:gd name="connsiteX93" fmla="*/ 5939320 w 6128435"/>
              <a:gd name="connsiteY93" fmla="*/ 4340435 h 6858000"/>
              <a:gd name="connsiteX94" fmla="*/ 5946705 w 6128435"/>
              <a:gd name="connsiteY94" fmla="*/ 4428051 h 6858000"/>
              <a:gd name="connsiteX95" fmla="*/ 5949261 w 6128435"/>
              <a:gd name="connsiteY95" fmla="*/ 4449185 h 6858000"/>
              <a:gd name="connsiteX96" fmla="*/ 5957504 w 6128435"/>
              <a:gd name="connsiteY96" fmla="*/ 4465911 h 6858000"/>
              <a:gd name="connsiteX97" fmla="*/ 5964689 w 6128435"/>
              <a:gd name="connsiteY97" fmla="*/ 4468532 h 6858000"/>
              <a:gd name="connsiteX98" fmla="*/ 5967062 w 6128435"/>
              <a:gd name="connsiteY98" fmla="*/ 4479923 h 6858000"/>
              <a:gd name="connsiteX99" fmla="*/ 5968960 w 6128435"/>
              <a:gd name="connsiteY99" fmla="*/ 4482655 h 6858000"/>
              <a:gd name="connsiteX100" fmla="*/ 5978567 w 6128435"/>
              <a:gd name="connsiteY100" fmla="*/ 4498605 h 6858000"/>
              <a:gd name="connsiteX101" fmla="*/ 5980106 w 6128435"/>
              <a:gd name="connsiteY101" fmla="*/ 4585087 h 6858000"/>
              <a:gd name="connsiteX102" fmla="*/ 5998138 w 6128435"/>
              <a:gd name="connsiteY102" fmla="*/ 4697518 h 6858000"/>
              <a:gd name="connsiteX103" fmla="*/ 6013516 w 6128435"/>
              <a:gd name="connsiteY103" fmla="*/ 4786619 h 6858000"/>
              <a:gd name="connsiteX104" fmla="*/ 6025404 w 6128435"/>
              <a:gd name="connsiteY104" fmla="*/ 4858148 h 6858000"/>
              <a:gd name="connsiteX105" fmla="*/ 6007749 w 6128435"/>
              <a:gd name="connsiteY105" fmla="*/ 4964715 h 6858000"/>
              <a:gd name="connsiteX106" fmla="*/ 6005269 w 6128435"/>
              <a:gd name="connsiteY106" fmla="*/ 5150567 h 6858000"/>
              <a:gd name="connsiteX107" fmla="*/ 6001127 w 6128435"/>
              <a:gd name="connsiteY107" fmla="*/ 5164609 h 6858000"/>
              <a:gd name="connsiteX108" fmla="*/ 5996647 w 6128435"/>
              <a:gd name="connsiteY108" fmla="*/ 5185640 h 6858000"/>
              <a:gd name="connsiteX109" fmla="*/ 5998514 w 6128435"/>
              <a:gd name="connsiteY109" fmla="*/ 5189673 h 6858000"/>
              <a:gd name="connsiteX110" fmla="*/ 5995970 w 6128435"/>
              <a:gd name="connsiteY110" fmla="*/ 5221547 h 6858000"/>
              <a:gd name="connsiteX111" fmla="*/ 5997218 w 6128435"/>
              <a:gd name="connsiteY111" fmla="*/ 5222031 h 6858000"/>
              <a:gd name="connsiteX112" fmla="*/ 6002116 w 6128435"/>
              <a:gd name="connsiteY112" fmla="*/ 5231223 h 6858000"/>
              <a:gd name="connsiteX113" fmla="*/ 6008541 w 6128435"/>
              <a:gd name="connsiteY113" fmla="*/ 5248680 h 6858000"/>
              <a:gd name="connsiteX114" fmla="*/ 6039260 w 6128435"/>
              <a:gd name="connsiteY114" fmla="*/ 5289518 h 6858000"/>
              <a:gd name="connsiteX115" fmla="*/ 6036748 w 6128435"/>
              <a:gd name="connsiteY115" fmla="*/ 5322752 h 6858000"/>
              <a:gd name="connsiteX116" fmla="*/ 6036943 w 6128435"/>
              <a:gd name="connsiteY116" fmla="*/ 5329480 h 6858000"/>
              <a:gd name="connsiteX117" fmla="*/ 6037236 w 6128435"/>
              <a:gd name="connsiteY117" fmla="*/ 5329634 h 6858000"/>
              <a:gd name="connsiteX118" fmla="*/ 6038019 w 6128435"/>
              <a:gd name="connsiteY118" fmla="*/ 5336764 h 6858000"/>
              <a:gd name="connsiteX119" fmla="*/ 6037298 w 6128435"/>
              <a:gd name="connsiteY119" fmla="*/ 5341753 h 6858000"/>
              <a:gd name="connsiteX120" fmla="*/ 6037677 w 6128435"/>
              <a:gd name="connsiteY120" fmla="*/ 5354807 h 6858000"/>
              <a:gd name="connsiteX121" fmla="*/ 6039728 w 6128435"/>
              <a:gd name="connsiteY121" fmla="*/ 5359416 h 6858000"/>
              <a:gd name="connsiteX122" fmla="*/ 6043311 w 6128435"/>
              <a:gd name="connsiteY122" fmla="*/ 5361407 h 6858000"/>
              <a:gd name="connsiteX123" fmla="*/ 6042954 w 6128435"/>
              <a:gd name="connsiteY123" fmla="*/ 5362576 h 6858000"/>
              <a:gd name="connsiteX124" fmla="*/ 6053435 w 6128435"/>
              <a:gd name="connsiteY124" fmla="*/ 5387547 h 6858000"/>
              <a:gd name="connsiteX125" fmla="*/ 6065933 w 6128435"/>
              <a:gd name="connsiteY125" fmla="*/ 5443002 h 6858000"/>
              <a:gd name="connsiteX126" fmla="*/ 6068640 w 6128435"/>
              <a:gd name="connsiteY126" fmla="*/ 5474503 h 6858000"/>
              <a:gd name="connsiteX127" fmla="*/ 6080922 w 6128435"/>
              <a:gd name="connsiteY127" fmla="*/ 5561070 h 6858000"/>
              <a:gd name="connsiteX128" fmla="*/ 6096949 w 6128435"/>
              <a:gd name="connsiteY128" fmla="*/ 5648179 h 6858000"/>
              <a:gd name="connsiteX129" fmla="*/ 6125703 w 6128435"/>
              <a:gd name="connsiteY129" fmla="*/ 5692894 h 6858000"/>
              <a:gd name="connsiteX130" fmla="*/ 6126670 w 6128435"/>
              <a:gd name="connsiteY130" fmla="*/ 5697882 h 6858000"/>
              <a:gd name="connsiteX131" fmla="*/ 6124061 w 6128435"/>
              <a:gd name="connsiteY131" fmla="*/ 5710294 h 6858000"/>
              <a:gd name="connsiteX132" fmla="*/ 6122213 w 6128435"/>
              <a:gd name="connsiteY132" fmla="*/ 5714762 h 6858000"/>
              <a:gd name="connsiteX133" fmla="*/ 6121353 w 6128435"/>
              <a:gd name="connsiteY133" fmla="*/ 5721725 h 6858000"/>
              <a:gd name="connsiteX134" fmla="*/ 6121607 w 6128435"/>
              <a:gd name="connsiteY134" fmla="*/ 5721959 h 6858000"/>
              <a:gd name="connsiteX135" fmla="*/ 6120262 w 6128435"/>
              <a:gd name="connsiteY135" fmla="*/ 5728358 h 6858000"/>
              <a:gd name="connsiteX136" fmla="*/ 6110194 w 6128435"/>
              <a:gd name="connsiteY136" fmla="*/ 5758853 h 6858000"/>
              <a:gd name="connsiteX137" fmla="*/ 6127519 w 6128435"/>
              <a:gd name="connsiteY137" fmla="*/ 5865775 h 6858000"/>
              <a:gd name="connsiteX138" fmla="*/ 6128435 w 6128435"/>
              <a:gd name="connsiteY138" fmla="*/ 5870164 h 6858000"/>
              <a:gd name="connsiteX139" fmla="*/ 6119217 w 6128435"/>
              <a:gd name="connsiteY139" fmla="*/ 5888542 h 6858000"/>
              <a:gd name="connsiteX140" fmla="*/ 6115966 w 6128435"/>
              <a:gd name="connsiteY140" fmla="*/ 5898387 h 6858000"/>
              <a:gd name="connsiteX141" fmla="*/ 6111924 w 6128435"/>
              <a:gd name="connsiteY141" fmla="*/ 5900444 h 6858000"/>
              <a:gd name="connsiteX142" fmla="*/ 6108716 w 6128435"/>
              <a:gd name="connsiteY142" fmla="*/ 5915345 h 6858000"/>
              <a:gd name="connsiteX143" fmla="*/ 6109524 w 6128435"/>
              <a:gd name="connsiteY143" fmla="*/ 5917328 h 6858000"/>
              <a:gd name="connsiteX144" fmla="*/ 6102493 w 6128435"/>
              <a:gd name="connsiteY144" fmla="*/ 5928602 h 6858000"/>
              <a:gd name="connsiteX145" fmla="*/ 6056863 w 6128435"/>
              <a:gd name="connsiteY145" fmla="*/ 6000643 h 6858000"/>
              <a:gd name="connsiteX146" fmla="*/ 6045436 w 6128435"/>
              <a:gd name="connsiteY146" fmla="*/ 6124480 h 6858000"/>
              <a:gd name="connsiteX147" fmla="*/ 6030489 w 6128435"/>
              <a:gd name="connsiteY147" fmla="*/ 6317666 h 6858000"/>
              <a:gd name="connsiteX148" fmla="*/ 6007492 w 6128435"/>
              <a:gd name="connsiteY148" fmla="*/ 6440818 h 6858000"/>
              <a:gd name="connsiteX149" fmla="*/ 6009467 w 6128435"/>
              <a:gd name="connsiteY149" fmla="*/ 6487076 h 6858000"/>
              <a:gd name="connsiteX150" fmla="*/ 5995064 w 6128435"/>
              <a:gd name="connsiteY150" fmla="*/ 6540791 h 6858000"/>
              <a:gd name="connsiteX151" fmla="*/ 5996309 w 6128435"/>
              <a:gd name="connsiteY151" fmla="*/ 6543961 h 6858000"/>
              <a:gd name="connsiteX152" fmla="*/ 5996048 w 6128435"/>
              <a:gd name="connsiteY152" fmla="*/ 6555444 h 6858000"/>
              <a:gd name="connsiteX153" fmla="*/ 6002524 w 6128435"/>
              <a:gd name="connsiteY153" fmla="*/ 6560188 h 6858000"/>
              <a:gd name="connsiteX154" fmla="*/ 6006823 w 6128435"/>
              <a:gd name="connsiteY154" fmla="*/ 6578546 h 6858000"/>
              <a:gd name="connsiteX155" fmla="*/ 6004510 w 6128435"/>
              <a:gd name="connsiteY155" fmla="*/ 6599256 h 6858000"/>
              <a:gd name="connsiteX156" fmla="*/ 5986207 w 6128435"/>
              <a:gd name="connsiteY156" fmla="*/ 6695855 h 6858000"/>
              <a:gd name="connsiteX157" fmla="*/ 5979428 w 6128435"/>
              <a:gd name="connsiteY157" fmla="*/ 6754678 h 6858000"/>
              <a:gd name="connsiteX158" fmla="*/ 5983398 w 6128435"/>
              <a:gd name="connsiteY158" fmla="*/ 6778641 h 6858000"/>
              <a:gd name="connsiteX159" fmla="*/ 5984543 w 6128435"/>
              <a:gd name="connsiteY159" fmla="*/ 6811016 h 6858000"/>
              <a:gd name="connsiteX160" fmla="*/ 5981802 w 6128435"/>
              <a:gd name="connsiteY160" fmla="*/ 6838578 h 6858000"/>
              <a:gd name="connsiteX161" fmla="*/ 5979671 w 6128435"/>
              <a:gd name="connsiteY161" fmla="*/ 6858000 h 6858000"/>
              <a:gd name="connsiteX162" fmla="*/ 0 w 6128435"/>
              <a:gd name="connsiteY162" fmla="*/ 6858000 h 6858000"/>
              <a:gd name="connsiteX163" fmla="*/ 0 w 6128435"/>
              <a:gd name="connsiteY16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79312 w 6128435"/>
              <a:gd name="connsiteY35" fmla="*/ 2302757 h 6858000"/>
              <a:gd name="connsiteX36" fmla="*/ 5293877 w 6128435"/>
              <a:gd name="connsiteY36" fmla="*/ 2368649 h 6858000"/>
              <a:gd name="connsiteX37" fmla="*/ 5311338 w 6128435"/>
              <a:gd name="connsiteY37" fmla="*/ 2404034 h 6858000"/>
              <a:gd name="connsiteX38" fmla="*/ 5338366 w 6128435"/>
              <a:gd name="connsiteY38" fmla="*/ 2465052 h 6858000"/>
              <a:gd name="connsiteX39" fmla="*/ 5371263 w 6128435"/>
              <a:gd name="connsiteY39" fmla="*/ 2586413 h 6858000"/>
              <a:gd name="connsiteX40" fmla="*/ 5407503 w 6128435"/>
              <a:gd name="connsiteY40" fmla="*/ 2786290 h 6858000"/>
              <a:gd name="connsiteX41" fmla="*/ 5407356 w 6128435"/>
              <a:gd name="connsiteY41" fmla="*/ 2787545 h 6858000"/>
              <a:gd name="connsiteX42" fmla="*/ 5411130 w 6128435"/>
              <a:gd name="connsiteY42" fmla="*/ 2788640 h 6858000"/>
              <a:gd name="connsiteX43" fmla="*/ 5416439 w 6128435"/>
              <a:gd name="connsiteY43" fmla="*/ 2805666 h 6858000"/>
              <a:gd name="connsiteX44" fmla="*/ 5416589 w 6128435"/>
              <a:gd name="connsiteY44" fmla="*/ 2810822 h 6858000"/>
              <a:gd name="connsiteX45" fmla="*/ 5418542 w 6128435"/>
              <a:gd name="connsiteY45" fmla="*/ 2817745 h 6858000"/>
              <a:gd name="connsiteX46" fmla="*/ 5418847 w 6128435"/>
              <a:gd name="connsiteY46" fmla="*/ 2817825 h 6858000"/>
              <a:gd name="connsiteX47" fmla="*/ 5457023 w 6128435"/>
              <a:gd name="connsiteY47" fmla="*/ 2858292 h 6858000"/>
              <a:gd name="connsiteX48" fmla="*/ 5479298 w 6128435"/>
              <a:gd name="connsiteY48" fmla="*/ 2947791 h 6858000"/>
              <a:gd name="connsiteX49" fmla="*/ 5481770 w 6128435"/>
              <a:gd name="connsiteY49" fmla="*/ 2951352 h 6858000"/>
              <a:gd name="connsiteX50" fmla="*/ 5482045 w 6128435"/>
              <a:gd name="connsiteY50" fmla="*/ 2984371 h 6858000"/>
              <a:gd name="connsiteX51" fmla="*/ 5482415 w 6128435"/>
              <a:gd name="connsiteY51" fmla="*/ 3004079 h 6858000"/>
              <a:gd name="connsiteX52" fmla="*/ 5483865 w 6128435"/>
              <a:gd name="connsiteY52" fmla="*/ 3005467 h 6858000"/>
              <a:gd name="connsiteX53" fmla="*/ 5482236 w 6128435"/>
              <a:gd name="connsiteY53" fmla="*/ 3019791 h 6858000"/>
              <a:gd name="connsiteX54" fmla="*/ 5481505 w 6128435"/>
              <a:gd name="connsiteY54" fmla="*/ 3095286 h 6858000"/>
              <a:gd name="connsiteX55" fmla="*/ 5477595 w 6128435"/>
              <a:gd name="connsiteY55" fmla="*/ 3250534 h 6858000"/>
              <a:gd name="connsiteX56" fmla="*/ 5532836 w 6128435"/>
              <a:gd name="connsiteY56" fmla="*/ 3353840 h 6858000"/>
              <a:gd name="connsiteX57" fmla="*/ 5561229 w 6128435"/>
              <a:gd name="connsiteY57" fmla="*/ 3395784 h 6858000"/>
              <a:gd name="connsiteX58" fmla="*/ 5589758 w 6128435"/>
              <a:gd name="connsiteY58" fmla="*/ 3506453 h 6858000"/>
              <a:gd name="connsiteX59" fmla="*/ 5596144 w 6128435"/>
              <a:gd name="connsiteY59" fmla="*/ 3534624 h 6858000"/>
              <a:gd name="connsiteX60" fmla="*/ 5597750 w 6128435"/>
              <a:gd name="connsiteY60" fmla="*/ 3534129 h 6858000"/>
              <a:gd name="connsiteX61" fmla="*/ 5599700 w 6128435"/>
              <a:gd name="connsiteY61" fmla="*/ 3547221 h 6858000"/>
              <a:gd name="connsiteX62" fmla="*/ 5615031 w 6128435"/>
              <a:gd name="connsiteY62" fmla="*/ 3557482 h 6858000"/>
              <a:gd name="connsiteX63" fmla="*/ 5618377 w 6128435"/>
              <a:gd name="connsiteY63" fmla="*/ 3588431 h 6858000"/>
              <a:gd name="connsiteX64" fmla="*/ 5612155 w 6128435"/>
              <a:gd name="connsiteY64" fmla="*/ 3589869 h 6858000"/>
              <a:gd name="connsiteX65" fmla="*/ 5620843 w 6128435"/>
              <a:gd name="connsiteY65" fmla="*/ 3606745 h 6858000"/>
              <a:gd name="connsiteX66" fmla="*/ 5655472 w 6128435"/>
              <a:gd name="connsiteY66" fmla="*/ 3678877 h 6858000"/>
              <a:gd name="connsiteX67" fmla="*/ 5680448 w 6128435"/>
              <a:gd name="connsiteY67" fmla="*/ 3717760 h 6858000"/>
              <a:gd name="connsiteX68" fmla="*/ 5683015 w 6128435"/>
              <a:gd name="connsiteY68" fmla="*/ 3762025 h 6858000"/>
              <a:gd name="connsiteX69" fmla="*/ 5696643 w 6128435"/>
              <a:gd name="connsiteY69" fmla="*/ 3773888 h 6858000"/>
              <a:gd name="connsiteX70" fmla="*/ 5699203 w 6128435"/>
              <a:gd name="connsiteY70" fmla="*/ 3775823 h 6858000"/>
              <a:gd name="connsiteX71" fmla="*/ 5704824 w 6128435"/>
              <a:gd name="connsiteY71" fmla="*/ 3785966 h 6858000"/>
              <a:gd name="connsiteX72" fmla="*/ 5712204 w 6128435"/>
              <a:gd name="connsiteY72" fmla="*/ 3785830 h 6858000"/>
              <a:gd name="connsiteX73" fmla="*/ 5724816 w 6128435"/>
              <a:gd name="connsiteY73" fmla="*/ 3798949 h 6858000"/>
              <a:gd name="connsiteX74" fmla="*/ 5733539 w 6128435"/>
              <a:gd name="connsiteY74" fmla="*/ 3818457 h 6858000"/>
              <a:gd name="connsiteX75" fmla="*/ 5768491 w 6128435"/>
              <a:gd name="connsiteY75" fmla="*/ 3914399 h 6858000"/>
              <a:gd name="connsiteX76" fmla="*/ 5793123 w 6128435"/>
              <a:gd name="connsiteY76" fmla="*/ 3969952 h 6858000"/>
              <a:gd name="connsiteX77" fmla="*/ 5808321 w 6128435"/>
              <a:gd name="connsiteY77" fmla="*/ 3988153 h 6858000"/>
              <a:gd name="connsiteX78" fmla="*/ 5825621 w 6128435"/>
              <a:gd name="connsiteY78" fmla="*/ 4015525 h 6858000"/>
              <a:gd name="connsiteX79" fmla="*/ 5860672 w 6128435"/>
              <a:gd name="connsiteY79" fmla="*/ 4061579 h 6858000"/>
              <a:gd name="connsiteX80" fmla="*/ 5872173 w 6128435"/>
              <a:gd name="connsiteY80" fmla="*/ 4088497 h 6858000"/>
              <a:gd name="connsiteX81" fmla="*/ 5883705 w 6128435"/>
              <a:gd name="connsiteY81" fmla="*/ 4101899 h 6858000"/>
              <a:gd name="connsiteX82" fmla="*/ 5885314 w 6128435"/>
              <a:gd name="connsiteY82" fmla="*/ 4108387 h 6858000"/>
              <a:gd name="connsiteX83" fmla="*/ 5894095 w 6128435"/>
              <a:gd name="connsiteY83" fmla="*/ 4128857 h 6858000"/>
              <a:gd name="connsiteX84" fmla="*/ 5898339 w 6128435"/>
              <a:gd name="connsiteY84" fmla="*/ 4140800 h 6858000"/>
              <a:gd name="connsiteX85" fmla="*/ 5899734 w 6128435"/>
              <a:gd name="connsiteY85" fmla="*/ 4145632 h 6858000"/>
              <a:gd name="connsiteX86" fmla="*/ 5903513 w 6128435"/>
              <a:gd name="connsiteY86" fmla="*/ 4187661 h 6858000"/>
              <a:gd name="connsiteX87" fmla="*/ 5917114 w 6128435"/>
              <a:gd name="connsiteY87" fmla="*/ 4213096 h 6858000"/>
              <a:gd name="connsiteX88" fmla="*/ 5921153 w 6128435"/>
              <a:gd name="connsiteY88" fmla="*/ 4236222 h 6858000"/>
              <a:gd name="connsiteX89" fmla="*/ 5924233 w 6128435"/>
              <a:gd name="connsiteY89" fmla="*/ 4242060 h 6858000"/>
              <a:gd name="connsiteX90" fmla="*/ 5928910 w 6128435"/>
              <a:gd name="connsiteY90" fmla="*/ 4300973 h 6858000"/>
              <a:gd name="connsiteX91" fmla="*/ 5939320 w 6128435"/>
              <a:gd name="connsiteY91" fmla="*/ 4340435 h 6858000"/>
              <a:gd name="connsiteX92" fmla="*/ 5946705 w 6128435"/>
              <a:gd name="connsiteY92" fmla="*/ 4428051 h 6858000"/>
              <a:gd name="connsiteX93" fmla="*/ 5949261 w 6128435"/>
              <a:gd name="connsiteY93" fmla="*/ 4449185 h 6858000"/>
              <a:gd name="connsiteX94" fmla="*/ 5957504 w 6128435"/>
              <a:gd name="connsiteY94" fmla="*/ 4465911 h 6858000"/>
              <a:gd name="connsiteX95" fmla="*/ 5964689 w 6128435"/>
              <a:gd name="connsiteY95" fmla="*/ 4468532 h 6858000"/>
              <a:gd name="connsiteX96" fmla="*/ 5967062 w 6128435"/>
              <a:gd name="connsiteY96" fmla="*/ 4479923 h 6858000"/>
              <a:gd name="connsiteX97" fmla="*/ 5968960 w 6128435"/>
              <a:gd name="connsiteY97" fmla="*/ 4482655 h 6858000"/>
              <a:gd name="connsiteX98" fmla="*/ 5978567 w 6128435"/>
              <a:gd name="connsiteY98" fmla="*/ 4498605 h 6858000"/>
              <a:gd name="connsiteX99" fmla="*/ 5980106 w 6128435"/>
              <a:gd name="connsiteY99" fmla="*/ 4585087 h 6858000"/>
              <a:gd name="connsiteX100" fmla="*/ 5998138 w 6128435"/>
              <a:gd name="connsiteY100" fmla="*/ 4697518 h 6858000"/>
              <a:gd name="connsiteX101" fmla="*/ 6013516 w 6128435"/>
              <a:gd name="connsiteY101" fmla="*/ 4786619 h 6858000"/>
              <a:gd name="connsiteX102" fmla="*/ 6025404 w 6128435"/>
              <a:gd name="connsiteY102" fmla="*/ 4858148 h 6858000"/>
              <a:gd name="connsiteX103" fmla="*/ 6007749 w 6128435"/>
              <a:gd name="connsiteY103" fmla="*/ 4964715 h 6858000"/>
              <a:gd name="connsiteX104" fmla="*/ 6005269 w 6128435"/>
              <a:gd name="connsiteY104" fmla="*/ 5150567 h 6858000"/>
              <a:gd name="connsiteX105" fmla="*/ 6001127 w 6128435"/>
              <a:gd name="connsiteY105" fmla="*/ 5164609 h 6858000"/>
              <a:gd name="connsiteX106" fmla="*/ 5996647 w 6128435"/>
              <a:gd name="connsiteY106" fmla="*/ 5185640 h 6858000"/>
              <a:gd name="connsiteX107" fmla="*/ 5998514 w 6128435"/>
              <a:gd name="connsiteY107" fmla="*/ 5189673 h 6858000"/>
              <a:gd name="connsiteX108" fmla="*/ 5995970 w 6128435"/>
              <a:gd name="connsiteY108" fmla="*/ 5221547 h 6858000"/>
              <a:gd name="connsiteX109" fmla="*/ 5997218 w 6128435"/>
              <a:gd name="connsiteY109" fmla="*/ 5222031 h 6858000"/>
              <a:gd name="connsiteX110" fmla="*/ 6002116 w 6128435"/>
              <a:gd name="connsiteY110" fmla="*/ 5231223 h 6858000"/>
              <a:gd name="connsiteX111" fmla="*/ 6008541 w 6128435"/>
              <a:gd name="connsiteY111" fmla="*/ 5248680 h 6858000"/>
              <a:gd name="connsiteX112" fmla="*/ 6039260 w 6128435"/>
              <a:gd name="connsiteY112" fmla="*/ 5289518 h 6858000"/>
              <a:gd name="connsiteX113" fmla="*/ 6036748 w 6128435"/>
              <a:gd name="connsiteY113" fmla="*/ 5322752 h 6858000"/>
              <a:gd name="connsiteX114" fmla="*/ 6036943 w 6128435"/>
              <a:gd name="connsiteY114" fmla="*/ 5329480 h 6858000"/>
              <a:gd name="connsiteX115" fmla="*/ 6037236 w 6128435"/>
              <a:gd name="connsiteY115" fmla="*/ 5329634 h 6858000"/>
              <a:gd name="connsiteX116" fmla="*/ 6038019 w 6128435"/>
              <a:gd name="connsiteY116" fmla="*/ 5336764 h 6858000"/>
              <a:gd name="connsiteX117" fmla="*/ 6037298 w 6128435"/>
              <a:gd name="connsiteY117" fmla="*/ 5341753 h 6858000"/>
              <a:gd name="connsiteX118" fmla="*/ 6037677 w 6128435"/>
              <a:gd name="connsiteY118" fmla="*/ 5354807 h 6858000"/>
              <a:gd name="connsiteX119" fmla="*/ 6039728 w 6128435"/>
              <a:gd name="connsiteY119" fmla="*/ 5359416 h 6858000"/>
              <a:gd name="connsiteX120" fmla="*/ 6043311 w 6128435"/>
              <a:gd name="connsiteY120" fmla="*/ 5361407 h 6858000"/>
              <a:gd name="connsiteX121" fmla="*/ 6042954 w 6128435"/>
              <a:gd name="connsiteY121" fmla="*/ 5362576 h 6858000"/>
              <a:gd name="connsiteX122" fmla="*/ 6053435 w 6128435"/>
              <a:gd name="connsiteY122" fmla="*/ 5387547 h 6858000"/>
              <a:gd name="connsiteX123" fmla="*/ 6065933 w 6128435"/>
              <a:gd name="connsiteY123" fmla="*/ 5443002 h 6858000"/>
              <a:gd name="connsiteX124" fmla="*/ 6068640 w 6128435"/>
              <a:gd name="connsiteY124" fmla="*/ 5474503 h 6858000"/>
              <a:gd name="connsiteX125" fmla="*/ 6080922 w 6128435"/>
              <a:gd name="connsiteY125" fmla="*/ 5561070 h 6858000"/>
              <a:gd name="connsiteX126" fmla="*/ 6096949 w 6128435"/>
              <a:gd name="connsiteY126" fmla="*/ 5648179 h 6858000"/>
              <a:gd name="connsiteX127" fmla="*/ 6125703 w 6128435"/>
              <a:gd name="connsiteY127" fmla="*/ 5692894 h 6858000"/>
              <a:gd name="connsiteX128" fmla="*/ 6126670 w 6128435"/>
              <a:gd name="connsiteY128" fmla="*/ 5697882 h 6858000"/>
              <a:gd name="connsiteX129" fmla="*/ 6124061 w 6128435"/>
              <a:gd name="connsiteY129" fmla="*/ 5710294 h 6858000"/>
              <a:gd name="connsiteX130" fmla="*/ 6122213 w 6128435"/>
              <a:gd name="connsiteY130" fmla="*/ 5714762 h 6858000"/>
              <a:gd name="connsiteX131" fmla="*/ 6121353 w 6128435"/>
              <a:gd name="connsiteY131" fmla="*/ 5721725 h 6858000"/>
              <a:gd name="connsiteX132" fmla="*/ 6121607 w 6128435"/>
              <a:gd name="connsiteY132" fmla="*/ 5721959 h 6858000"/>
              <a:gd name="connsiteX133" fmla="*/ 6120262 w 6128435"/>
              <a:gd name="connsiteY133" fmla="*/ 5728358 h 6858000"/>
              <a:gd name="connsiteX134" fmla="*/ 6110194 w 6128435"/>
              <a:gd name="connsiteY134" fmla="*/ 5758853 h 6858000"/>
              <a:gd name="connsiteX135" fmla="*/ 6127519 w 6128435"/>
              <a:gd name="connsiteY135" fmla="*/ 5865775 h 6858000"/>
              <a:gd name="connsiteX136" fmla="*/ 6128435 w 6128435"/>
              <a:gd name="connsiteY136" fmla="*/ 5870164 h 6858000"/>
              <a:gd name="connsiteX137" fmla="*/ 6119217 w 6128435"/>
              <a:gd name="connsiteY137" fmla="*/ 5888542 h 6858000"/>
              <a:gd name="connsiteX138" fmla="*/ 6115966 w 6128435"/>
              <a:gd name="connsiteY138" fmla="*/ 5898387 h 6858000"/>
              <a:gd name="connsiteX139" fmla="*/ 6111924 w 6128435"/>
              <a:gd name="connsiteY139" fmla="*/ 5900444 h 6858000"/>
              <a:gd name="connsiteX140" fmla="*/ 6108716 w 6128435"/>
              <a:gd name="connsiteY140" fmla="*/ 5915345 h 6858000"/>
              <a:gd name="connsiteX141" fmla="*/ 6109524 w 6128435"/>
              <a:gd name="connsiteY141" fmla="*/ 5917328 h 6858000"/>
              <a:gd name="connsiteX142" fmla="*/ 6102493 w 6128435"/>
              <a:gd name="connsiteY142" fmla="*/ 5928602 h 6858000"/>
              <a:gd name="connsiteX143" fmla="*/ 6056863 w 6128435"/>
              <a:gd name="connsiteY143" fmla="*/ 6000643 h 6858000"/>
              <a:gd name="connsiteX144" fmla="*/ 6045436 w 6128435"/>
              <a:gd name="connsiteY144" fmla="*/ 6124480 h 6858000"/>
              <a:gd name="connsiteX145" fmla="*/ 6030489 w 6128435"/>
              <a:gd name="connsiteY145" fmla="*/ 6317666 h 6858000"/>
              <a:gd name="connsiteX146" fmla="*/ 6007492 w 6128435"/>
              <a:gd name="connsiteY146" fmla="*/ 6440818 h 6858000"/>
              <a:gd name="connsiteX147" fmla="*/ 6009467 w 6128435"/>
              <a:gd name="connsiteY147" fmla="*/ 6487076 h 6858000"/>
              <a:gd name="connsiteX148" fmla="*/ 5995064 w 6128435"/>
              <a:gd name="connsiteY148" fmla="*/ 6540791 h 6858000"/>
              <a:gd name="connsiteX149" fmla="*/ 5996309 w 6128435"/>
              <a:gd name="connsiteY149" fmla="*/ 6543961 h 6858000"/>
              <a:gd name="connsiteX150" fmla="*/ 5996048 w 6128435"/>
              <a:gd name="connsiteY150" fmla="*/ 6555444 h 6858000"/>
              <a:gd name="connsiteX151" fmla="*/ 6002524 w 6128435"/>
              <a:gd name="connsiteY151" fmla="*/ 6560188 h 6858000"/>
              <a:gd name="connsiteX152" fmla="*/ 6006823 w 6128435"/>
              <a:gd name="connsiteY152" fmla="*/ 6578546 h 6858000"/>
              <a:gd name="connsiteX153" fmla="*/ 6004510 w 6128435"/>
              <a:gd name="connsiteY153" fmla="*/ 6599256 h 6858000"/>
              <a:gd name="connsiteX154" fmla="*/ 5986207 w 6128435"/>
              <a:gd name="connsiteY154" fmla="*/ 6695855 h 6858000"/>
              <a:gd name="connsiteX155" fmla="*/ 5979428 w 6128435"/>
              <a:gd name="connsiteY155" fmla="*/ 6754678 h 6858000"/>
              <a:gd name="connsiteX156" fmla="*/ 5983398 w 6128435"/>
              <a:gd name="connsiteY156" fmla="*/ 6778641 h 6858000"/>
              <a:gd name="connsiteX157" fmla="*/ 5984543 w 6128435"/>
              <a:gd name="connsiteY157" fmla="*/ 6811016 h 6858000"/>
              <a:gd name="connsiteX158" fmla="*/ 5981802 w 6128435"/>
              <a:gd name="connsiteY158" fmla="*/ 6838578 h 6858000"/>
              <a:gd name="connsiteX159" fmla="*/ 5979671 w 6128435"/>
              <a:gd name="connsiteY159" fmla="*/ 6858000 h 6858000"/>
              <a:gd name="connsiteX160" fmla="*/ 0 w 6128435"/>
              <a:gd name="connsiteY160" fmla="*/ 6858000 h 6858000"/>
              <a:gd name="connsiteX161" fmla="*/ 0 w 6128435"/>
              <a:gd name="connsiteY16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2236 w 6128435"/>
              <a:gd name="connsiteY52" fmla="*/ 3019791 h 6858000"/>
              <a:gd name="connsiteX53" fmla="*/ 5481505 w 6128435"/>
              <a:gd name="connsiteY53" fmla="*/ 3095286 h 6858000"/>
              <a:gd name="connsiteX54" fmla="*/ 5477595 w 6128435"/>
              <a:gd name="connsiteY54" fmla="*/ 3250534 h 6858000"/>
              <a:gd name="connsiteX55" fmla="*/ 5532836 w 6128435"/>
              <a:gd name="connsiteY55" fmla="*/ 3353840 h 6858000"/>
              <a:gd name="connsiteX56" fmla="*/ 5561229 w 6128435"/>
              <a:gd name="connsiteY56" fmla="*/ 3395784 h 6858000"/>
              <a:gd name="connsiteX57" fmla="*/ 5589758 w 6128435"/>
              <a:gd name="connsiteY57" fmla="*/ 3506453 h 6858000"/>
              <a:gd name="connsiteX58" fmla="*/ 5596144 w 6128435"/>
              <a:gd name="connsiteY58" fmla="*/ 3534624 h 6858000"/>
              <a:gd name="connsiteX59" fmla="*/ 5597750 w 6128435"/>
              <a:gd name="connsiteY59" fmla="*/ 3534129 h 6858000"/>
              <a:gd name="connsiteX60" fmla="*/ 5599700 w 6128435"/>
              <a:gd name="connsiteY60" fmla="*/ 3547221 h 6858000"/>
              <a:gd name="connsiteX61" fmla="*/ 5615031 w 6128435"/>
              <a:gd name="connsiteY61" fmla="*/ 3557482 h 6858000"/>
              <a:gd name="connsiteX62" fmla="*/ 5618377 w 6128435"/>
              <a:gd name="connsiteY62" fmla="*/ 3588431 h 6858000"/>
              <a:gd name="connsiteX63" fmla="*/ 5612155 w 6128435"/>
              <a:gd name="connsiteY63" fmla="*/ 3589869 h 6858000"/>
              <a:gd name="connsiteX64" fmla="*/ 5620843 w 6128435"/>
              <a:gd name="connsiteY64" fmla="*/ 3606745 h 6858000"/>
              <a:gd name="connsiteX65" fmla="*/ 5655472 w 6128435"/>
              <a:gd name="connsiteY65" fmla="*/ 3678877 h 6858000"/>
              <a:gd name="connsiteX66" fmla="*/ 5680448 w 6128435"/>
              <a:gd name="connsiteY66" fmla="*/ 3717760 h 6858000"/>
              <a:gd name="connsiteX67" fmla="*/ 5683015 w 6128435"/>
              <a:gd name="connsiteY67" fmla="*/ 3762025 h 6858000"/>
              <a:gd name="connsiteX68" fmla="*/ 5696643 w 6128435"/>
              <a:gd name="connsiteY68" fmla="*/ 3773888 h 6858000"/>
              <a:gd name="connsiteX69" fmla="*/ 5699203 w 6128435"/>
              <a:gd name="connsiteY69" fmla="*/ 3775823 h 6858000"/>
              <a:gd name="connsiteX70" fmla="*/ 5704824 w 6128435"/>
              <a:gd name="connsiteY70" fmla="*/ 3785966 h 6858000"/>
              <a:gd name="connsiteX71" fmla="*/ 5712204 w 6128435"/>
              <a:gd name="connsiteY71" fmla="*/ 3785830 h 6858000"/>
              <a:gd name="connsiteX72" fmla="*/ 5724816 w 6128435"/>
              <a:gd name="connsiteY72" fmla="*/ 3798949 h 6858000"/>
              <a:gd name="connsiteX73" fmla="*/ 5733539 w 6128435"/>
              <a:gd name="connsiteY73" fmla="*/ 3818457 h 6858000"/>
              <a:gd name="connsiteX74" fmla="*/ 5768491 w 6128435"/>
              <a:gd name="connsiteY74" fmla="*/ 3914399 h 6858000"/>
              <a:gd name="connsiteX75" fmla="*/ 5793123 w 6128435"/>
              <a:gd name="connsiteY75" fmla="*/ 3969952 h 6858000"/>
              <a:gd name="connsiteX76" fmla="*/ 5808321 w 6128435"/>
              <a:gd name="connsiteY76" fmla="*/ 3988153 h 6858000"/>
              <a:gd name="connsiteX77" fmla="*/ 5825621 w 6128435"/>
              <a:gd name="connsiteY77" fmla="*/ 4015525 h 6858000"/>
              <a:gd name="connsiteX78" fmla="*/ 5860672 w 6128435"/>
              <a:gd name="connsiteY78" fmla="*/ 4061579 h 6858000"/>
              <a:gd name="connsiteX79" fmla="*/ 5872173 w 6128435"/>
              <a:gd name="connsiteY79" fmla="*/ 4088497 h 6858000"/>
              <a:gd name="connsiteX80" fmla="*/ 5883705 w 6128435"/>
              <a:gd name="connsiteY80" fmla="*/ 4101899 h 6858000"/>
              <a:gd name="connsiteX81" fmla="*/ 5885314 w 6128435"/>
              <a:gd name="connsiteY81" fmla="*/ 4108387 h 6858000"/>
              <a:gd name="connsiteX82" fmla="*/ 5894095 w 6128435"/>
              <a:gd name="connsiteY82" fmla="*/ 4128857 h 6858000"/>
              <a:gd name="connsiteX83" fmla="*/ 5898339 w 6128435"/>
              <a:gd name="connsiteY83" fmla="*/ 4140800 h 6858000"/>
              <a:gd name="connsiteX84" fmla="*/ 5899734 w 6128435"/>
              <a:gd name="connsiteY84" fmla="*/ 4145632 h 6858000"/>
              <a:gd name="connsiteX85" fmla="*/ 5903513 w 6128435"/>
              <a:gd name="connsiteY85" fmla="*/ 4187661 h 6858000"/>
              <a:gd name="connsiteX86" fmla="*/ 5917114 w 6128435"/>
              <a:gd name="connsiteY86" fmla="*/ 4213096 h 6858000"/>
              <a:gd name="connsiteX87" fmla="*/ 5921153 w 6128435"/>
              <a:gd name="connsiteY87" fmla="*/ 4236222 h 6858000"/>
              <a:gd name="connsiteX88" fmla="*/ 5924233 w 6128435"/>
              <a:gd name="connsiteY88" fmla="*/ 4242060 h 6858000"/>
              <a:gd name="connsiteX89" fmla="*/ 5928910 w 6128435"/>
              <a:gd name="connsiteY89" fmla="*/ 4300973 h 6858000"/>
              <a:gd name="connsiteX90" fmla="*/ 5939320 w 6128435"/>
              <a:gd name="connsiteY90" fmla="*/ 4340435 h 6858000"/>
              <a:gd name="connsiteX91" fmla="*/ 5946705 w 6128435"/>
              <a:gd name="connsiteY91" fmla="*/ 4428051 h 6858000"/>
              <a:gd name="connsiteX92" fmla="*/ 5949261 w 6128435"/>
              <a:gd name="connsiteY92" fmla="*/ 4449185 h 6858000"/>
              <a:gd name="connsiteX93" fmla="*/ 5957504 w 6128435"/>
              <a:gd name="connsiteY93" fmla="*/ 4465911 h 6858000"/>
              <a:gd name="connsiteX94" fmla="*/ 5964689 w 6128435"/>
              <a:gd name="connsiteY94" fmla="*/ 4468532 h 6858000"/>
              <a:gd name="connsiteX95" fmla="*/ 5967062 w 6128435"/>
              <a:gd name="connsiteY95" fmla="*/ 4479923 h 6858000"/>
              <a:gd name="connsiteX96" fmla="*/ 5968960 w 6128435"/>
              <a:gd name="connsiteY96" fmla="*/ 4482655 h 6858000"/>
              <a:gd name="connsiteX97" fmla="*/ 5978567 w 6128435"/>
              <a:gd name="connsiteY97" fmla="*/ 4498605 h 6858000"/>
              <a:gd name="connsiteX98" fmla="*/ 5980106 w 6128435"/>
              <a:gd name="connsiteY98" fmla="*/ 4585087 h 6858000"/>
              <a:gd name="connsiteX99" fmla="*/ 5998138 w 6128435"/>
              <a:gd name="connsiteY99" fmla="*/ 4697518 h 6858000"/>
              <a:gd name="connsiteX100" fmla="*/ 6013516 w 6128435"/>
              <a:gd name="connsiteY100" fmla="*/ 4786619 h 6858000"/>
              <a:gd name="connsiteX101" fmla="*/ 6025404 w 6128435"/>
              <a:gd name="connsiteY101" fmla="*/ 4858148 h 6858000"/>
              <a:gd name="connsiteX102" fmla="*/ 6007749 w 6128435"/>
              <a:gd name="connsiteY102" fmla="*/ 4964715 h 6858000"/>
              <a:gd name="connsiteX103" fmla="*/ 6005269 w 6128435"/>
              <a:gd name="connsiteY103" fmla="*/ 5150567 h 6858000"/>
              <a:gd name="connsiteX104" fmla="*/ 6001127 w 6128435"/>
              <a:gd name="connsiteY104" fmla="*/ 5164609 h 6858000"/>
              <a:gd name="connsiteX105" fmla="*/ 5996647 w 6128435"/>
              <a:gd name="connsiteY105" fmla="*/ 5185640 h 6858000"/>
              <a:gd name="connsiteX106" fmla="*/ 5998514 w 6128435"/>
              <a:gd name="connsiteY106" fmla="*/ 5189673 h 6858000"/>
              <a:gd name="connsiteX107" fmla="*/ 5995970 w 6128435"/>
              <a:gd name="connsiteY107" fmla="*/ 5221547 h 6858000"/>
              <a:gd name="connsiteX108" fmla="*/ 5997218 w 6128435"/>
              <a:gd name="connsiteY108" fmla="*/ 5222031 h 6858000"/>
              <a:gd name="connsiteX109" fmla="*/ 6002116 w 6128435"/>
              <a:gd name="connsiteY109" fmla="*/ 5231223 h 6858000"/>
              <a:gd name="connsiteX110" fmla="*/ 6008541 w 6128435"/>
              <a:gd name="connsiteY110" fmla="*/ 5248680 h 6858000"/>
              <a:gd name="connsiteX111" fmla="*/ 6039260 w 6128435"/>
              <a:gd name="connsiteY111" fmla="*/ 5289518 h 6858000"/>
              <a:gd name="connsiteX112" fmla="*/ 6036748 w 6128435"/>
              <a:gd name="connsiteY112" fmla="*/ 5322752 h 6858000"/>
              <a:gd name="connsiteX113" fmla="*/ 6036943 w 6128435"/>
              <a:gd name="connsiteY113" fmla="*/ 5329480 h 6858000"/>
              <a:gd name="connsiteX114" fmla="*/ 6037236 w 6128435"/>
              <a:gd name="connsiteY114" fmla="*/ 5329634 h 6858000"/>
              <a:gd name="connsiteX115" fmla="*/ 6038019 w 6128435"/>
              <a:gd name="connsiteY115" fmla="*/ 5336764 h 6858000"/>
              <a:gd name="connsiteX116" fmla="*/ 6037298 w 6128435"/>
              <a:gd name="connsiteY116" fmla="*/ 5341753 h 6858000"/>
              <a:gd name="connsiteX117" fmla="*/ 6037677 w 6128435"/>
              <a:gd name="connsiteY117" fmla="*/ 5354807 h 6858000"/>
              <a:gd name="connsiteX118" fmla="*/ 6039728 w 6128435"/>
              <a:gd name="connsiteY118" fmla="*/ 5359416 h 6858000"/>
              <a:gd name="connsiteX119" fmla="*/ 6043311 w 6128435"/>
              <a:gd name="connsiteY119" fmla="*/ 5361407 h 6858000"/>
              <a:gd name="connsiteX120" fmla="*/ 6042954 w 6128435"/>
              <a:gd name="connsiteY120" fmla="*/ 5362576 h 6858000"/>
              <a:gd name="connsiteX121" fmla="*/ 6053435 w 6128435"/>
              <a:gd name="connsiteY121" fmla="*/ 5387547 h 6858000"/>
              <a:gd name="connsiteX122" fmla="*/ 6065933 w 6128435"/>
              <a:gd name="connsiteY122" fmla="*/ 5443002 h 6858000"/>
              <a:gd name="connsiteX123" fmla="*/ 6068640 w 6128435"/>
              <a:gd name="connsiteY123" fmla="*/ 5474503 h 6858000"/>
              <a:gd name="connsiteX124" fmla="*/ 6080922 w 6128435"/>
              <a:gd name="connsiteY124" fmla="*/ 5561070 h 6858000"/>
              <a:gd name="connsiteX125" fmla="*/ 6096949 w 6128435"/>
              <a:gd name="connsiteY125" fmla="*/ 5648179 h 6858000"/>
              <a:gd name="connsiteX126" fmla="*/ 6125703 w 6128435"/>
              <a:gd name="connsiteY126" fmla="*/ 5692894 h 6858000"/>
              <a:gd name="connsiteX127" fmla="*/ 6126670 w 6128435"/>
              <a:gd name="connsiteY127" fmla="*/ 5697882 h 6858000"/>
              <a:gd name="connsiteX128" fmla="*/ 6124061 w 6128435"/>
              <a:gd name="connsiteY128" fmla="*/ 5710294 h 6858000"/>
              <a:gd name="connsiteX129" fmla="*/ 6122213 w 6128435"/>
              <a:gd name="connsiteY129" fmla="*/ 5714762 h 6858000"/>
              <a:gd name="connsiteX130" fmla="*/ 6121353 w 6128435"/>
              <a:gd name="connsiteY130" fmla="*/ 5721725 h 6858000"/>
              <a:gd name="connsiteX131" fmla="*/ 6121607 w 6128435"/>
              <a:gd name="connsiteY131" fmla="*/ 5721959 h 6858000"/>
              <a:gd name="connsiteX132" fmla="*/ 6120262 w 6128435"/>
              <a:gd name="connsiteY132" fmla="*/ 5728358 h 6858000"/>
              <a:gd name="connsiteX133" fmla="*/ 6110194 w 6128435"/>
              <a:gd name="connsiteY133" fmla="*/ 5758853 h 6858000"/>
              <a:gd name="connsiteX134" fmla="*/ 6127519 w 6128435"/>
              <a:gd name="connsiteY134" fmla="*/ 5865775 h 6858000"/>
              <a:gd name="connsiteX135" fmla="*/ 6128435 w 6128435"/>
              <a:gd name="connsiteY135" fmla="*/ 5870164 h 6858000"/>
              <a:gd name="connsiteX136" fmla="*/ 6119217 w 6128435"/>
              <a:gd name="connsiteY136" fmla="*/ 5888542 h 6858000"/>
              <a:gd name="connsiteX137" fmla="*/ 6115966 w 6128435"/>
              <a:gd name="connsiteY137" fmla="*/ 5898387 h 6858000"/>
              <a:gd name="connsiteX138" fmla="*/ 6111924 w 6128435"/>
              <a:gd name="connsiteY138" fmla="*/ 5900444 h 6858000"/>
              <a:gd name="connsiteX139" fmla="*/ 6108716 w 6128435"/>
              <a:gd name="connsiteY139" fmla="*/ 5915345 h 6858000"/>
              <a:gd name="connsiteX140" fmla="*/ 6109524 w 6128435"/>
              <a:gd name="connsiteY140" fmla="*/ 5917328 h 6858000"/>
              <a:gd name="connsiteX141" fmla="*/ 6102493 w 6128435"/>
              <a:gd name="connsiteY141" fmla="*/ 5928602 h 6858000"/>
              <a:gd name="connsiteX142" fmla="*/ 6056863 w 6128435"/>
              <a:gd name="connsiteY142" fmla="*/ 6000643 h 6858000"/>
              <a:gd name="connsiteX143" fmla="*/ 6045436 w 6128435"/>
              <a:gd name="connsiteY143" fmla="*/ 6124480 h 6858000"/>
              <a:gd name="connsiteX144" fmla="*/ 6030489 w 6128435"/>
              <a:gd name="connsiteY144" fmla="*/ 6317666 h 6858000"/>
              <a:gd name="connsiteX145" fmla="*/ 6007492 w 6128435"/>
              <a:gd name="connsiteY145" fmla="*/ 6440818 h 6858000"/>
              <a:gd name="connsiteX146" fmla="*/ 6009467 w 6128435"/>
              <a:gd name="connsiteY146" fmla="*/ 6487076 h 6858000"/>
              <a:gd name="connsiteX147" fmla="*/ 5995064 w 6128435"/>
              <a:gd name="connsiteY147" fmla="*/ 6540791 h 6858000"/>
              <a:gd name="connsiteX148" fmla="*/ 5996309 w 6128435"/>
              <a:gd name="connsiteY148" fmla="*/ 6543961 h 6858000"/>
              <a:gd name="connsiteX149" fmla="*/ 5996048 w 6128435"/>
              <a:gd name="connsiteY149" fmla="*/ 6555444 h 6858000"/>
              <a:gd name="connsiteX150" fmla="*/ 6002524 w 6128435"/>
              <a:gd name="connsiteY150" fmla="*/ 6560188 h 6858000"/>
              <a:gd name="connsiteX151" fmla="*/ 6006823 w 6128435"/>
              <a:gd name="connsiteY151" fmla="*/ 6578546 h 6858000"/>
              <a:gd name="connsiteX152" fmla="*/ 6004510 w 6128435"/>
              <a:gd name="connsiteY152" fmla="*/ 6599256 h 6858000"/>
              <a:gd name="connsiteX153" fmla="*/ 5986207 w 6128435"/>
              <a:gd name="connsiteY153" fmla="*/ 6695855 h 6858000"/>
              <a:gd name="connsiteX154" fmla="*/ 5979428 w 6128435"/>
              <a:gd name="connsiteY154" fmla="*/ 6754678 h 6858000"/>
              <a:gd name="connsiteX155" fmla="*/ 5983398 w 6128435"/>
              <a:gd name="connsiteY155" fmla="*/ 6778641 h 6858000"/>
              <a:gd name="connsiteX156" fmla="*/ 5984543 w 6128435"/>
              <a:gd name="connsiteY156" fmla="*/ 6811016 h 6858000"/>
              <a:gd name="connsiteX157" fmla="*/ 5981802 w 6128435"/>
              <a:gd name="connsiteY157" fmla="*/ 6838578 h 6858000"/>
              <a:gd name="connsiteX158" fmla="*/ 5979671 w 6128435"/>
              <a:gd name="connsiteY158" fmla="*/ 6858000 h 6858000"/>
              <a:gd name="connsiteX159" fmla="*/ 0 w 6128435"/>
              <a:gd name="connsiteY159" fmla="*/ 6858000 h 6858000"/>
              <a:gd name="connsiteX160" fmla="*/ 0 w 6128435"/>
              <a:gd name="connsiteY16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1505 w 6128435"/>
              <a:gd name="connsiteY52" fmla="*/ 3095286 h 6858000"/>
              <a:gd name="connsiteX53" fmla="*/ 5477595 w 6128435"/>
              <a:gd name="connsiteY53" fmla="*/ 3250534 h 6858000"/>
              <a:gd name="connsiteX54" fmla="*/ 5532836 w 6128435"/>
              <a:gd name="connsiteY54" fmla="*/ 3353840 h 6858000"/>
              <a:gd name="connsiteX55" fmla="*/ 5561229 w 6128435"/>
              <a:gd name="connsiteY55" fmla="*/ 3395784 h 6858000"/>
              <a:gd name="connsiteX56" fmla="*/ 5589758 w 6128435"/>
              <a:gd name="connsiteY56" fmla="*/ 3506453 h 6858000"/>
              <a:gd name="connsiteX57" fmla="*/ 5596144 w 6128435"/>
              <a:gd name="connsiteY57" fmla="*/ 3534624 h 6858000"/>
              <a:gd name="connsiteX58" fmla="*/ 5597750 w 6128435"/>
              <a:gd name="connsiteY58" fmla="*/ 3534129 h 6858000"/>
              <a:gd name="connsiteX59" fmla="*/ 5599700 w 6128435"/>
              <a:gd name="connsiteY59" fmla="*/ 3547221 h 6858000"/>
              <a:gd name="connsiteX60" fmla="*/ 5615031 w 6128435"/>
              <a:gd name="connsiteY60" fmla="*/ 3557482 h 6858000"/>
              <a:gd name="connsiteX61" fmla="*/ 5618377 w 6128435"/>
              <a:gd name="connsiteY61" fmla="*/ 3588431 h 6858000"/>
              <a:gd name="connsiteX62" fmla="*/ 5612155 w 6128435"/>
              <a:gd name="connsiteY62" fmla="*/ 3589869 h 6858000"/>
              <a:gd name="connsiteX63" fmla="*/ 5620843 w 6128435"/>
              <a:gd name="connsiteY63" fmla="*/ 3606745 h 6858000"/>
              <a:gd name="connsiteX64" fmla="*/ 5655472 w 6128435"/>
              <a:gd name="connsiteY64" fmla="*/ 3678877 h 6858000"/>
              <a:gd name="connsiteX65" fmla="*/ 5680448 w 6128435"/>
              <a:gd name="connsiteY65" fmla="*/ 3717760 h 6858000"/>
              <a:gd name="connsiteX66" fmla="*/ 5683015 w 6128435"/>
              <a:gd name="connsiteY66" fmla="*/ 3762025 h 6858000"/>
              <a:gd name="connsiteX67" fmla="*/ 5696643 w 6128435"/>
              <a:gd name="connsiteY67" fmla="*/ 3773888 h 6858000"/>
              <a:gd name="connsiteX68" fmla="*/ 5699203 w 6128435"/>
              <a:gd name="connsiteY68" fmla="*/ 3775823 h 6858000"/>
              <a:gd name="connsiteX69" fmla="*/ 5704824 w 6128435"/>
              <a:gd name="connsiteY69" fmla="*/ 3785966 h 6858000"/>
              <a:gd name="connsiteX70" fmla="*/ 5712204 w 6128435"/>
              <a:gd name="connsiteY70" fmla="*/ 3785830 h 6858000"/>
              <a:gd name="connsiteX71" fmla="*/ 5724816 w 6128435"/>
              <a:gd name="connsiteY71" fmla="*/ 3798949 h 6858000"/>
              <a:gd name="connsiteX72" fmla="*/ 5733539 w 6128435"/>
              <a:gd name="connsiteY72" fmla="*/ 3818457 h 6858000"/>
              <a:gd name="connsiteX73" fmla="*/ 5768491 w 6128435"/>
              <a:gd name="connsiteY73" fmla="*/ 3914399 h 6858000"/>
              <a:gd name="connsiteX74" fmla="*/ 5793123 w 6128435"/>
              <a:gd name="connsiteY74" fmla="*/ 3969952 h 6858000"/>
              <a:gd name="connsiteX75" fmla="*/ 5808321 w 6128435"/>
              <a:gd name="connsiteY75" fmla="*/ 3988153 h 6858000"/>
              <a:gd name="connsiteX76" fmla="*/ 5825621 w 6128435"/>
              <a:gd name="connsiteY76" fmla="*/ 4015525 h 6858000"/>
              <a:gd name="connsiteX77" fmla="*/ 5860672 w 6128435"/>
              <a:gd name="connsiteY77" fmla="*/ 4061579 h 6858000"/>
              <a:gd name="connsiteX78" fmla="*/ 5872173 w 6128435"/>
              <a:gd name="connsiteY78" fmla="*/ 4088497 h 6858000"/>
              <a:gd name="connsiteX79" fmla="*/ 5883705 w 6128435"/>
              <a:gd name="connsiteY79" fmla="*/ 4101899 h 6858000"/>
              <a:gd name="connsiteX80" fmla="*/ 5885314 w 6128435"/>
              <a:gd name="connsiteY80" fmla="*/ 4108387 h 6858000"/>
              <a:gd name="connsiteX81" fmla="*/ 5894095 w 6128435"/>
              <a:gd name="connsiteY81" fmla="*/ 4128857 h 6858000"/>
              <a:gd name="connsiteX82" fmla="*/ 5898339 w 6128435"/>
              <a:gd name="connsiteY82" fmla="*/ 4140800 h 6858000"/>
              <a:gd name="connsiteX83" fmla="*/ 5899734 w 6128435"/>
              <a:gd name="connsiteY83" fmla="*/ 4145632 h 6858000"/>
              <a:gd name="connsiteX84" fmla="*/ 5903513 w 6128435"/>
              <a:gd name="connsiteY84" fmla="*/ 4187661 h 6858000"/>
              <a:gd name="connsiteX85" fmla="*/ 5917114 w 6128435"/>
              <a:gd name="connsiteY85" fmla="*/ 4213096 h 6858000"/>
              <a:gd name="connsiteX86" fmla="*/ 5921153 w 6128435"/>
              <a:gd name="connsiteY86" fmla="*/ 4236222 h 6858000"/>
              <a:gd name="connsiteX87" fmla="*/ 5924233 w 6128435"/>
              <a:gd name="connsiteY87" fmla="*/ 4242060 h 6858000"/>
              <a:gd name="connsiteX88" fmla="*/ 5928910 w 6128435"/>
              <a:gd name="connsiteY88" fmla="*/ 4300973 h 6858000"/>
              <a:gd name="connsiteX89" fmla="*/ 5939320 w 6128435"/>
              <a:gd name="connsiteY89" fmla="*/ 4340435 h 6858000"/>
              <a:gd name="connsiteX90" fmla="*/ 5946705 w 6128435"/>
              <a:gd name="connsiteY90" fmla="*/ 4428051 h 6858000"/>
              <a:gd name="connsiteX91" fmla="*/ 5949261 w 6128435"/>
              <a:gd name="connsiteY91" fmla="*/ 4449185 h 6858000"/>
              <a:gd name="connsiteX92" fmla="*/ 5957504 w 6128435"/>
              <a:gd name="connsiteY92" fmla="*/ 4465911 h 6858000"/>
              <a:gd name="connsiteX93" fmla="*/ 5964689 w 6128435"/>
              <a:gd name="connsiteY93" fmla="*/ 4468532 h 6858000"/>
              <a:gd name="connsiteX94" fmla="*/ 5967062 w 6128435"/>
              <a:gd name="connsiteY94" fmla="*/ 4479923 h 6858000"/>
              <a:gd name="connsiteX95" fmla="*/ 5968960 w 6128435"/>
              <a:gd name="connsiteY95" fmla="*/ 4482655 h 6858000"/>
              <a:gd name="connsiteX96" fmla="*/ 5978567 w 6128435"/>
              <a:gd name="connsiteY96" fmla="*/ 4498605 h 6858000"/>
              <a:gd name="connsiteX97" fmla="*/ 5980106 w 6128435"/>
              <a:gd name="connsiteY97" fmla="*/ 4585087 h 6858000"/>
              <a:gd name="connsiteX98" fmla="*/ 5998138 w 6128435"/>
              <a:gd name="connsiteY98" fmla="*/ 4697518 h 6858000"/>
              <a:gd name="connsiteX99" fmla="*/ 6013516 w 6128435"/>
              <a:gd name="connsiteY99" fmla="*/ 4786619 h 6858000"/>
              <a:gd name="connsiteX100" fmla="*/ 6025404 w 6128435"/>
              <a:gd name="connsiteY100" fmla="*/ 4858148 h 6858000"/>
              <a:gd name="connsiteX101" fmla="*/ 6007749 w 6128435"/>
              <a:gd name="connsiteY101" fmla="*/ 4964715 h 6858000"/>
              <a:gd name="connsiteX102" fmla="*/ 6005269 w 6128435"/>
              <a:gd name="connsiteY102" fmla="*/ 5150567 h 6858000"/>
              <a:gd name="connsiteX103" fmla="*/ 6001127 w 6128435"/>
              <a:gd name="connsiteY103" fmla="*/ 5164609 h 6858000"/>
              <a:gd name="connsiteX104" fmla="*/ 5996647 w 6128435"/>
              <a:gd name="connsiteY104" fmla="*/ 5185640 h 6858000"/>
              <a:gd name="connsiteX105" fmla="*/ 5998514 w 6128435"/>
              <a:gd name="connsiteY105" fmla="*/ 5189673 h 6858000"/>
              <a:gd name="connsiteX106" fmla="*/ 5995970 w 6128435"/>
              <a:gd name="connsiteY106" fmla="*/ 5221547 h 6858000"/>
              <a:gd name="connsiteX107" fmla="*/ 5997218 w 6128435"/>
              <a:gd name="connsiteY107" fmla="*/ 5222031 h 6858000"/>
              <a:gd name="connsiteX108" fmla="*/ 6002116 w 6128435"/>
              <a:gd name="connsiteY108" fmla="*/ 5231223 h 6858000"/>
              <a:gd name="connsiteX109" fmla="*/ 6008541 w 6128435"/>
              <a:gd name="connsiteY109" fmla="*/ 5248680 h 6858000"/>
              <a:gd name="connsiteX110" fmla="*/ 6039260 w 6128435"/>
              <a:gd name="connsiteY110" fmla="*/ 5289518 h 6858000"/>
              <a:gd name="connsiteX111" fmla="*/ 6036748 w 6128435"/>
              <a:gd name="connsiteY111" fmla="*/ 5322752 h 6858000"/>
              <a:gd name="connsiteX112" fmla="*/ 6036943 w 6128435"/>
              <a:gd name="connsiteY112" fmla="*/ 5329480 h 6858000"/>
              <a:gd name="connsiteX113" fmla="*/ 6037236 w 6128435"/>
              <a:gd name="connsiteY113" fmla="*/ 5329634 h 6858000"/>
              <a:gd name="connsiteX114" fmla="*/ 6038019 w 6128435"/>
              <a:gd name="connsiteY114" fmla="*/ 5336764 h 6858000"/>
              <a:gd name="connsiteX115" fmla="*/ 6037298 w 6128435"/>
              <a:gd name="connsiteY115" fmla="*/ 5341753 h 6858000"/>
              <a:gd name="connsiteX116" fmla="*/ 6037677 w 6128435"/>
              <a:gd name="connsiteY116" fmla="*/ 5354807 h 6858000"/>
              <a:gd name="connsiteX117" fmla="*/ 6039728 w 6128435"/>
              <a:gd name="connsiteY117" fmla="*/ 5359416 h 6858000"/>
              <a:gd name="connsiteX118" fmla="*/ 6043311 w 6128435"/>
              <a:gd name="connsiteY118" fmla="*/ 5361407 h 6858000"/>
              <a:gd name="connsiteX119" fmla="*/ 6042954 w 6128435"/>
              <a:gd name="connsiteY119" fmla="*/ 5362576 h 6858000"/>
              <a:gd name="connsiteX120" fmla="*/ 6053435 w 6128435"/>
              <a:gd name="connsiteY120" fmla="*/ 5387547 h 6858000"/>
              <a:gd name="connsiteX121" fmla="*/ 6065933 w 6128435"/>
              <a:gd name="connsiteY121" fmla="*/ 5443002 h 6858000"/>
              <a:gd name="connsiteX122" fmla="*/ 6068640 w 6128435"/>
              <a:gd name="connsiteY122" fmla="*/ 5474503 h 6858000"/>
              <a:gd name="connsiteX123" fmla="*/ 6080922 w 6128435"/>
              <a:gd name="connsiteY123" fmla="*/ 5561070 h 6858000"/>
              <a:gd name="connsiteX124" fmla="*/ 6096949 w 6128435"/>
              <a:gd name="connsiteY124" fmla="*/ 5648179 h 6858000"/>
              <a:gd name="connsiteX125" fmla="*/ 6125703 w 6128435"/>
              <a:gd name="connsiteY125" fmla="*/ 5692894 h 6858000"/>
              <a:gd name="connsiteX126" fmla="*/ 6126670 w 6128435"/>
              <a:gd name="connsiteY126" fmla="*/ 5697882 h 6858000"/>
              <a:gd name="connsiteX127" fmla="*/ 6124061 w 6128435"/>
              <a:gd name="connsiteY127" fmla="*/ 5710294 h 6858000"/>
              <a:gd name="connsiteX128" fmla="*/ 6122213 w 6128435"/>
              <a:gd name="connsiteY128" fmla="*/ 5714762 h 6858000"/>
              <a:gd name="connsiteX129" fmla="*/ 6121353 w 6128435"/>
              <a:gd name="connsiteY129" fmla="*/ 5721725 h 6858000"/>
              <a:gd name="connsiteX130" fmla="*/ 6121607 w 6128435"/>
              <a:gd name="connsiteY130" fmla="*/ 5721959 h 6858000"/>
              <a:gd name="connsiteX131" fmla="*/ 6120262 w 6128435"/>
              <a:gd name="connsiteY131" fmla="*/ 5728358 h 6858000"/>
              <a:gd name="connsiteX132" fmla="*/ 6110194 w 6128435"/>
              <a:gd name="connsiteY132" fmla="*/ 5758853 h 6858000"/>
              <a:gd name="connsiteX133" fmla="*/ 6127519 w 6128435"/>
              <a:gd name="connsiteY133" fmla="*/ 5865775 h 6858000"/>
              <a:gd name="connsiteX134" fmla="*/ 6128435 w 6128435"/>
              <a:gd name="connsiteY134" fmla="*/ 5870164 h 6858000"/>
              <a:gd name="connsiteX135" fmla="*/ 6119217 w 6128435"/>
              <a:gd name="connsiteY135" fmla="*/ 5888542 h 6858000"/>
              <a:gd name="connsiteX136" fmla="*/ 6115966 w 6128435"/>
              <a:gd name="connsiteY136" fmla="*/ 5898387 h 6858000"/>
              <a:gd name="connsiteX137" fmla="*/ 6111924 w 6128435"/>
              <a:gd name="connsiteY137" fmla="*/ 5900444 h 6858000"/>
              <a:gd name="connsiteX138" fmla="*/ 6108716 w 6128435"/>
              <a:gd name="connsiteY138" fmla="*/ 5915345 h 6858000"/>
              <a:gd name="connsiteX139" fmla="*/ 6109524 w 6128435"/>
              <a:gd name="connsiteY139" fmla="*/ 5917328 h 6858000"/>
              <a:gd name="connsiteX140" fmla="*/ 6102493 w 6128435"/>
              <a:gd name="connsiteY140" fmla="*/ 5928602 h 6858000"/>
              <a:gd name="connsiteX141" fmla="*/ 6056863 w 6128435"/>
              <a:gd name="connsiteY141" fmla="*/ 6000643 h 6858000"/>
              <a:gd name="connsiteX142" fmla="*/ 6045436 w 6128435"/>
              <a:gd name="connsiteY142" fmla="*/ 6124480 h 6858000"/>
              <a:gd name="connsiteX143" fmla="*/ 6030489 w 6128435"/>
              <a:gd name="connsiteY143" fmla="*/ 6317666 h 6858000"/>
              <a:gd name="connsiteX144" fmla="*/ 6007492 w 6128435"/>
              <a:gd name="connsiteY144" fmla="*/ 6440818 h 6858000"/>
              <a:gd name="connsiteX145" fmla="*/ 6009467 w 6128435"/>
              <a:gd name="connsiteY145" fmla="*/ 6487076 h 6858000"/>
              <a:gd name="connsiteX146" fmla="*/ 5995064 w 6128435"/>
              <a:gd name="connsiteY146" fmla="*/ 6540791 h 6858000"/>
              <a:gd name="connsiteX147" fmla="*/ 5996309 w 6128435"/>
              <a:gd name="connsiteY147" fmla="*/ 6543961 h 6858000"/>
              <a:gd name="connsiteX148" fmla="*/ 5996048 w 6128435"/>
              <a:gd name="connsiteY148" fmla="*/ 6555444 h 6858000"/>
              <a:gd name="connsiteX149" fmla="*/ 6002524 w 6128435"/>
              <a:gd name="connsiteY149" fmla="*/ 6560188 h 6858000"/>
              <a:gd name="connsiteX150" fmla="*/ 6006823 w 6128435"/>
              <a:gd name="connsiteY150" fmla="*/ 6578546 h 6858000"/>
              <a:gd name="connsiteX151" fmla="*/ 6004510 w 6128435"/>
              <a:gd name="connsiteY151" fmla="*/ 6599256 h 6858000"/>
              <a:gd name="connsiteX152" fmla="*/ 5986207 w 6128435"/>
              <a:gd name="connsiteY152" fmla="*/ 6695855 h 6858000"/>
              <a:gd name="connsiteX153" fmla="*/ 5979428 w 6128435"/>
              <a:gd name="connsiteY153" fmla="*/ 6754678 h 6858000"/>
              <a:gd name="connsiteX154" fmla="*/ 5983398 w 6128435"/>
              <a:gd name="connsiteY154" fmla="*/ 6778641 h 6858000"/>
              <a:gd name="connsiteX155" fmla="*/ 5984543 w 6128435"/>
              <a:gd name="connsiteY155" fmla="*/ 6811016 h 6858000"/>
              <a:gd name="connsiteX156" fmla="*/ 5981802 w 6128435"/>
              <a:gd name="connsiteY156" fmla="*/ 6838578 h 6858000"/>
              <a:gd name="connsiteX157" fmla="*/ 5979671 w 6128435"/>
              <a:gd name="connsiteY157" fmla="*/ 6858000 h 6858000"/>
              <a:gd name="connsiteX158" fmla="*/ 0 w 6128435"/>
              <a:gd name="connsiteY158" fmla="*/ 6858000 h 6858000"/>
              <a:gd name="connsiteX159" fmla="*/ 0 w 6128435"/>
              <a:gd name="connsiteY15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477595 w 6128435"/>
              <a:gd name="connsiteY52" fmla="*/ 3250534 h 6858000"/>
              <a:gd name="connsiteX53" fmla="*/ 5532836 w 6128435"/>
              <a:gd name="connsiteY53" fmla="*/ 3353840 h 6858000"/>
              <a:gd name="connsiteX54" fmla="*/ 5561229 w 6128435"/>
              <a:gd name="connsiteY54" fmla="*/ 3395784 h 6858000"/>
              <a:gd name="connsiteX55" fmla="*/ 5589758 w 6128435"/>
              <a:gd name="connsiteY55" fmla="*/ 3506453 h 6858000"/>
              <a:gd name="connsiteX56" fmla="*/ 5596144 w 6128435"/>
              <a:gd name="connsiteY56" fmla="*/ 3534624 h 6858000"/>
              <a:gd name="connsiteX57" fmla="*/ 5597750 w 6128435"/>
              <a:gd name="connsiteY57" fmla="*/ 3534129 h 6858000"/>
              <a:gd name="connsiteX58" fmla="*/ 5599700 w 6128435"/>
              <a:gd name="connsiteY58" fmla="*/ 3547221 h 6858000"/>
              <a:gd name="connsiteX59" fmla="*/ 5615031 w 6128435"/>
              <a:gd name="connsiteY59" fmla="*/ 3557482 h 6858000"/>
              <a:gd name="connsiteX60" fmla="*/ 5618377 w 6128435"/>
              <a:gd name="connsiteY60" fmla="*/ 3588431 h 6858000"/>
              <a:gd name="connsiteX61" fmla="*/ 5612155 w 6128435"/>
              <a:gd name="connsiteY61" fmla="*/ 3589869 h 6858000"/>
              <a:gd name="connsiteX62" fmla="*/ 5620843 w 6128435"/>
              <a:gd name="connsiteY62" fmla="*/ 3606745 h 6858000"/>
              <a:gd name="connsiteX63" fmla="*/ 5655472 w 6128435"/>
              <a:gd name="connsiteY63" fmla="*/ 3678877 h 6858000"/>
              <a:gd name="connsiteX64" fmla="*/ 5680448 w 6128435"/>
              <a:gd name="connsiteY64" fmla="*/ 3717760 h 6858000"/>
              <a:gd name="connsiteX65" fmla="*/ 5683015 w 6128435"/>
              <a:gd name="connsiteY65" fmla="*/ 3762025 h 6858000"/>
              <a:gd name="connsiteX66" fmla="*/ 5696643 w 6128435"/>
              <a:gd name="connsiteY66" fmla="*/ 3773888 h 6858000"/>
              <a:gd name="connsiteX67" fmla="*/ 5699203 w 6128435"/>
              <a:gd name="connsiteY67" fmla="*/ 3775823 h 6858000"/>
              <a:gd name="connsiteX68" fmla="*/ 5704824 w 6128435"/>
              <a:gd name="connsiteY68" fmla="*/ 3785966 h 6858000"/>
              <a:gd name="connsiteX69" fmla="*/ 5712204 w 6128435"/>
              <a:gd name="connsiteY69" fmla="*/ 3785830 h 6858000"/>
              <a:gd name="connsiteX70" fmla="*/ 5724816 w 6128435"/>
              <a:gd name="connsiteY70" fmla="*/ 3798949 h 6858000"/>
              <a:gd name="connsiteX71" fmla="*/ 5733539 w 6128435"/>
              <a:gd name="connsiteY71" fmla="*/ 3818457 h 6858000"/>
              <a:gd name="connsiteX72" fmla="*/ 5768491 w 6128435"/>
              <a:gd name="connsiteY72" fmla="*/ 3914399 h 6858000"/>
              <a:gd name="connsiteX73" fmla="*/ 5793123 w 6128435"/>
              <a:gd name="connsiteY73" fmla="*/ 3969952 h 6858000"/>
              <a:gd name="connsiteX74" fmla="*/ 5808321 w 6128435"/>
              <a:gd name="connsiteY74" fmla="*/ 3988153 h 6858000"/>
              <a:gd name="connsiteX75" fmla="*/ 5825621 w 6128435"/>
              <a:gd name="connsiteY75" fmla="*/ 4015525 h 6858000"/>
              <a:gd name="connsiteX76" fmla="*/ 5860672 w 6128435"/>
              <a:gd name="connsiteY76" fmla="*/ 4061579 h 6858000"/>
              <a:gd name="connsiteX77" fmla="*/ 5872173 w 6128435"/>
              <a:gd name="connsiteY77" fmla="*/ 4088497 h 6858000"/>
              <a:gd name="connsiteX78" fmla="*/ 5883705 w 6128435"/>
              <a:gd name="connsiteY78" fmla="*/ 4101899 h 6858000"/>
              <a:gd name="connsiteX79" fmla="*/ 5885314 w 6128435"/>
              <a:gd name="connsiteY79" fmla="*/ 4108387 h 6858000"/>
              <a:gd name="connsiteX80" fmla="*/ 5894095 w 6128435"/>
              <a:gd name="connsiteY80" fmla="*/ 4128857 h 6858000"/>
              <a:gd name="connsiteX81" fmla="*/ 5898339 w 6128435"/>
              <a:gd name="connsiteY81" fmla="*/ 4140800 h 6858000"/>
              <a:gd name="connsiteX82" fmla="*/ 5899734 w 6128435"/>
              <a:gd name="connsiteY82" fmla="*/ 4145632 h 6858000"/>
              <a:gd name="connsiteX83" fmla="*/ 5903513 w 6128435"/>
              <a:gd name="connsiteY83" fmla="*/ 4187661 h 6858000"/>
              <a:gd name="connsiteX84" fmla="*/ 5917114 w 6128435"/>
              <a:gd name="connsiteY84" fmla="*/ 4213096 h 6858000"/>
              <a:gd name="connsiteX85" fmla="*/ 5921153 w 6128435"/>
              <a:gd name="connsiteY85" fmla="*/ 4236222 h 6858000"/>
              <a:gd name="connsiteX86" fmla="*/ 5924233 w 6128435"/>
              <a:gd name="connsiteY86" fmla="*/ 4242060 h 6858000"/>
              <a:gd name="connsiteX87" fmla="*/ 5928910 w 6128435"/>
              <a:gd name="connsiteY87" fmla="*/ 4300973 h 6858000"/>
              <a:gd name="connsiteX88" fmla="*/ 5939320 w 6128435"/>
              <a:gd name="connsiteY88" fmla="*/ 4340435 h 6858000"/>
              <a:gd name="connsiteX89" fmla="*/ 5946705 w 6128435"/>
              <a:gd name="connsiteY89" fmla="*/ 4428051 h 6858000"/>
              <a:gd name="connsiteX90" fmla="*/ 5949261 w 6128435"/>
              <a:gd name="connsiteY90" fmla="*/ 4449185 h 6858000"/>
              <a:gd name="connsiteX91" fmla="*/ 5957504 w 6128435"/>
              <a:gd name="connsiteY91" fmla="*/ 4465911 h 6858000"/>
              <a:gd name="connsiteX92" fmla="*/ 5964689 w 6128435"/>
              <a:gd name="connsiteY92" fmla="*/ 4468532 h 6858000"/>
              <a:gd name="connsiteX93" fmla="*/ 5967062 w 6128435"/>
              <a:gd name="connsiteY93" fmla="*/ 4479923 h 6858000"/>
              <a:gd name="connsiteX94" fmla="*/ 5968960 w 6128435"/>
              <a:gd name="connsiteY94" fmla="*/ 4482655 h 6858000"/>
              <a:gd name="connsiteX95" fmla="*/ 5978567 w 6128435"/>
              <a:gd name="connsiteY95" fmla="*/ 4498605 h 6858000"/>
              <a:gd name="connsiteX96" fmla="*/ 5980106 w 6128435"/>
              <a:gd name="connsiteY96" fmla="*/ 4585087 h 6858000"/>
              <a:gd name="connsiteX97" fmla="*/ 5998138 w 6128435"/>
              <a:gd name="connsiteY97" fmla="*/ 4697518 h 6858000"/>
              <a:gd name="connsiteX98" fmla="*/ 6013516 w 6128435"/>
              <a:gd name="connsiteY98" fmla="*/ 4786619 h 6858000"/>
              <a:gd name="connsiteX99" fmla="*/ 6025404 w 6128435"/>
              <a:gd name="connsiteY99" fmla="*/ 4858148 h 6858000"/>
              <a:gd name="connsiteX100" fmla="*/ 6007749 w 6128435"/>
              <a:gd name="connsiteY100" fmla="*/ 4964715 h 6858000"/>
              <a:gd name="connsiteX101" fmla="*/ 6005269 w 6128435"/>
              <a:gd name="connsiteY101" fmla="*/ 5150567 h 6858000"/>
              <a:gd name="connsiteX102" fmla="*/ 6001127 w 6128435"/>
              <a:gd name="connsiteY102" fmla="*/ 5164609 h 6858000"/>
              <a:gd name="connsiteX103" fmla="*/ 5996647 w 6128435"/>
              <a:gd name="connsiteY103" fmla="*/ 5185640 h 6858000"/>
              <a:gd name="connsiteX104" fmla="*/ 5998514 w 6128435"/>
              <a:gd name="connsiteY104" fmla="*/ 5189673 h 6858000"/>
              <a:gd name="connsiteX105" fmla="*/ 5995970 w 6128435"/>
              <a:gd name="connsiteY105" fmla="*/ 5221547 h 6858000"/>
              <a:gd name="connsiteX106" fmla="*/ 5997218 w 6128435"/>
              <a:gd name="connsiteY106" fmla="*/ 5222031 h 6858000"/>
              <a:gd name="connsiteX107" fmla="*/ 6002116 w 6128435"/>
              <a:gd name="connsiteY107" fmla="*/ 5231223 h 6858000"/>
              <a:gd name="connsiteX108" fmla="*/ 6008541 w 6128435"/>
              <a:gd name="connsiteY108" fmla="*/ 5248680 h 6858000"/>
              <a:gd name="connsiteX109" fmla="*/ 6039260 w 6128435"/>
              <a:gd name="connsiteY109" fmla="*/ 5289518 h 6858000"/>
              <a:gd name="connsiteX110" fmla="*/ 6036748 w 6128435"/>
              <a:gd name="connsiteY110" fmla="*/ 5322752 h 6858000"/>
              <a:gd name="connsiteX111" fmla="*/ 6036943 w 6128435"/>
              <a:gd name="connsiteY111" fmla="*/ 5329480 h 6858000"/>
              <a:gd name="connsiteX112" fmla="*/ 6037236 w 6128435"/>
              <a:gd name="connsiteY112" fmla="*/ 5329634 h 6858000"/>
              <a:gd name="connsiteX113" fmla="*/ 6038019 w 6128435"/>
              <a:gd name="connsiteY113" fmla="*/ 5336764 h 6858000"/>
              <a:gd name="connsiteX114" fmla="*/ 6037298 w 6128435"/>
              <a:gd name="connsiteY114" fmla="*/ 5341753 h 6858000"/>
              <a:gd name="connsiteX115" fmla="*/ 6037677 w 6128435"/>
              <a:gd name="connsiteY115" fmla="*/ 5354807 h 6858000"/>
              <a:gd name="connsiteX116" fmla="*/ 6039728 w 6128435"/>
              <a:gd name="connsiteY116" fmla="*/ 5359416 h 6858000"/>
              <a:gd name="connsiteX117" fmla="*/ 6043311 w 6128435"/>
              <a:gd name="connsiteY117" fmla="*/ 5361407 h 6858000"/>
              <a:gd name="connsiteX118" fmla="*/ 6042954 w 6128435"/>
              <a:gd name="connsiteY118" fmla="*/ 5362576 h 6858000"/>
              <a:gd name="connsiteX119" fmla="*/ 6053435 w 6128435"/>
              <a:gd name="connsiteY119" fmla="*/ 5387547 h 6858000"/>
              <a:gd name="connsiteX120" fmla="*/ 6065933 w 6128435"/>
              <a:gd name="connsiteY120" fmla="*/ 5443002 h 6858000"/>
              <a:gd name="connsiteX121" fmla="*/ 6068640 w 6128435"/>
              <a:gd name="connsiteY121" fmla="*/ 5474503 h 6858000"/>
              <a:gd name="connsiteX122" fmla="*/ 6080922 w 6128435"/>
              <a:gd name="connsiteY122" fmla="*/ 5561070 h 6858000"/>
              <a:gd name="connsiteX123" fmla="*/ 6096949 w 6128435"/>
              <a:gd name="connsiteY123" fmla="*/ 5648179 h 6858000"/>
              <a:gd name="connsiteX124" fmla="*/ 6125703 w 6128435"/>
              <a:gd name="connsiteY124" fmla="*/ 5692894 h 6858000"/>
              <a:gd name="connsiteX125" fmla="*/ 6126670 w 6128435"/>
              <a:gd name="connsiteY125" fmla="*/ 5697882 h 6858000"/>
              <a:gd name="connsiteX126" fmla="*/ 6124061 w 6128435"/>
              <a:gd name="connsiteY126" fmla="*/ 5710294 h 6858000"/>
              <a:gd name="connsiteX127" fmla="*/ 6122213 w 6128435"/>
              <a:gd name="connsiteY127" fmla="*/ 5714762 h 6858000"/>
              <a:gd name="connsiteX128" fmla="*/ 6121353 w 6128435"/>
              <a:gd name="connsiteY128" fmla="*/ 5721725 h 6858000"/>
              <a:gd name="connsiteX129" fmla="*/ 6121607 w 6128435"/>
              <a:gd name="connsiteY129" fmla="*/ 5721959 h 6858000"/>
              <a:gd name="connsiteX130" fmla="*/ 6120262 w 6128435"/>
              <a:gd name="connsiteY130" fmla="*/ 5728358 h 6858000"/>
              <a:gd name="connsiteX131" fmla="*/ 6110194 w 6128435"/>
              <a:gd name="connsiteY131" fmla="*/ 5758853 h 6858000"/>
              <a:gd name="connsiteX132" fmla="*/ 6127519 w 6128435"/>
              <a:gd name="connsiteY132" fmla="*/ 5865775 h 6858000"/>
              <a:gd name="connsiteX133" fmla="*/ 6128435 w 6128435"/>
              <a:gd name="connsiteY133" fmla="*/ 5870164 h 6858000"/>
              <a:gd name="connsiteX134" fmla="*/ 6119217 w 6128435"/>
              <a:gd name="connsiteY134" fmla="*/ 5888542 h 6858000"/>
              <a:gd name="connsiteX135" fmla="*/ 6115966 w 6128435"/>
              <a:gd name="connsiteY135" fmla="*/ 5898387 h 6858000"/>
              <a:gd name="connsiteX136" fmla="*/ 6111924 w 6128435"/>
              <a:gd name="connsiteY136" fmla="*/ 5900444 h 6858000"/>
              <a:gd name="connsiteX137" fmla="*/ 6108716 w 6128435"/>
              <a:gd name="connsiteY137" fmla="*/ 5915345 h 6858000"/>
              <a:gd name="connsiteX138" fmla="*/ 6109524 w 6128435"/>
              <a:gd name="connsiteY138" fmla="*/ 5917328 h 6858000"/>
              <a:gd name="connsiteX139" fmla="*/ 6102493 w 6128435"/>
              <a:gd name="connsiteY139" fmla="*/ 5928602 h 6858000"/>
              <a:gd name="connsiteX140" fmla="*/ 6056863 w 6128435"/>
              <a:gd name="connsiteY140" fmla="*/ 6000643 h 6858000"/>
              <a:gd name="connsiteX141" fmla="*/ 6045436 w 6128435"/>
              <a:gd name="connsiteY141" fmla="*/ 6124480 h 6858000"/>
              <a:gd name="connsiteX142" fmla="*/ 6030489 w 6128435"/>
              <a:gd name="connsiteY142" fmla="*/ 6317666 h 6858000"/>
              <a:gd name="connsiteX143" fmla="*/ 6007492 w 6128435"/>
              <a:gd name="connsiteY143" fmla="*/ 6440818 h 6858000"/>
              <a:gd name="connsiteX144" fmla="*/ 6009467 w 6128435"/>
              <a:gd name="connsiteY144" fmla="*/ 6487076 h 6858000"/>
              <a:gd name="connsiteX145" fmla="*/ 5995064 w 6128435"/>
              <a:gd name="connsiteY145" fmla="*/ 6540791 h 6858000"/>
              <a:gd name="connsiteX146" fmla="*/ 5996309 w 6128435"/>
              <a:gd name="connsiteY146" fmla="*/ 6543961 h 6858000"/>
              <a:gd name="connsiteX147" fmla="*/ 5996048 w 6128435"/>
              <a:gd name="connsiteY147" fmla="*/ 6555444 h 6858000"/>
              <a:gd name="connsiteX148" fmla="*/ 6002524 w 6128435"/>
              <a:gd name="connsiteY148" fmla="*/ 6560188 h 6858000"/>
              <a:gd name="connsiteX149" fmla="*/ 6006823 w 6128435"/>
              <a:gd name="connsiteY149" fmla="*/ 6578546 h 6858000"/>
              <a:gd name="connsiteX150" fmla="*/ 6004510 w 6128435"/>
              <a:gd name="connsiteY150" fmla="*/ 6599256 h 6858000"/>
              <a:gd name="connsiteX151" fmla="*/ 5986207 w 6128435"/>
              <a:gd name="connsiteY151" fmla="*/ 6695855 h 6858000"/>
              <a:gd name="connsiteX152" fmla="*/ 5979428 w 6128435"/>
              <a:gd name="connsiteY152" fmla="*/ 6754678 h 6858000"/>
              <a:gd name="connsiteX153" fmla="*/ 5983398 w 6128435"/>
              <a:gd name="connsiteY153" fmla="*/ 6778641 h 6858000"/>
              <a:gd name="connsiteX154" fmla="*/ 5984543 w 6128435"/>
              <a:gd name="connsiteY154" fmla="*/ 6811016 h 6858000"/>
              <a:gd name="connsiteX155" fmla="*/ 5981802 w 6128435"/>
              <a:gd name="connsiteY155" fmla="*/ 6838578 h 6858000"/>
              <a:gd name="connsiteX156" fmla="*/ 5979671 w 6128435"/>
              <a:gd name="connsiteY156" fmla="*/ 6858000 h 6858000"/>
              <a:gd name="connsiteX157" fmla="*/ 0 w 6128435"/>
              <a:gd name="connsiteY157" fmla="*/ 6858000 h 6858000"/>
              <a:gd name="connsiteX158" fmla="*/ 0 w 6128435"/>
              <a:gd name="connsiteY15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32836 w 6128435"/>
              <a:gd name="connsiteY52" fmla="*/ 3353840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9524 w 6128435"/>
              <a:gd name="connsiteY136" fmla="*/ 5917328 h 6858000"/>
              <a:gd name="connsiteX137" fmla="*/ 6102493 w 6128435"/>
              <a:gd name="connsiteY137" fmla="*/ 5928602 h 6858000"/>
              <a:gd name="connsiteX138" fmla="*/ 6056863 w 6128435"/>
              <a:gd name="connsiteY138" fmla="*/ 6000643 h 6858000"/>
              <a:gd name="connsiteX139" fmla="*/ 6045436 w 6128435"/>
              <a:gd name="connsiteY139" fmla="*/ 6124480 h 6858000"/>
              <a:gd name="connsiteX140" fmla="*/ 6030489 w 6128435"/>
              <a:gd name="connsiteY140" fmla="*/ 6317666 h 6858000"/>
              <a:gd name="connsiteX141" fmla="*/ 6007492 w 6128435"/>
              <a:gd name="connsiteY141" fmla="*/ 6440818 h 6858000"/>
              <a:gd name="connsiteX142" fmla="*/ 6009467 w 6128435"/>
              <a:gd name="connsiteY142" fmla="*/ 6487076 h 6858000"/>
              <a:gd name="connsiteX143" fmla="*/ 5995064 w 6128435"/>
              <a:gd name="connsiteY143" fmla="*/ 6540791 h 6858000"/>
              <a:gd name="connsiteX144" fmla="*/ 5996309 w 6128435"/>
              <a:gd name="connsiteY144" fmla="*/ 6543961 h 6858000"/>
              <a:gd name="connsiteX145" fmla="*/ 5996048 w 6128435"/>
              <a:gd name="connsiteY145" fmla="*/ 6555444 h 6858000"/>
              <a:gd name="connsiteX146" fmla="*/ 6002524 w 6128435"/>
              <a:gd name="connsiteY146" fmla="*/ 6560188 h 6858000"/>
              <a:gd name="connsiteX147" fmla="*/ 6006823 w 6128435"/>
              <a:gd name="connsiteY147" fmla="*/ 6578546 h 6858000"/>
              <a:gd name="connsiteX148" fmla="*/ 6004510 w 6128435"/>
              <a:gd name="connsiteY148" fmla="*/ 6599256 h 6858000"/>
              <a:gd name="connsiteX149" fmla="*/ 5986207 w 6128435"/>
              <a:gd name="connsiteY149" fmla="*/ 6695855 h 6858000"/>
              <a:gd name="connsiteX150" fmla="*/ 5979428 w 6128435"/>
              <a:gd name="connsiteY150" fmla="*/ 6754678 h 6858000"/>
              <a:gd name="connsiteX151" fmla="*/ 5983398 w 6128435"/>
              <a:gd name="connsiteY151" fmla="*/ 6778641 h 6858000"/>
              <a:gd name="connsiteX152" fmla="*/ 5984543 w 6128435"/>
              <a:gd name="connsiteY152" fmla="*/ 6811016 h 6858000"/>
              <a:gd name="connsiteX153" fmla="*/ 5981802 w 6128435"/>
              <a:gd name="connsiteY153" fmla="*/ 6838578 h 6858000"/>
              <a:gd name="connsiteX154" fmla="*/ 5979671 w 6128435"/>
              <a:gd name="connsiteY154" fmla="*/ 6858000 h 6858000"/>
              <a:gd name="connsiteX155" fmla="*/ 0 w 6128435"/>
              <a:gd name="connsiteY155" fmla="*/ 6858000 h 6858000"/>
              <a:gd name="connsiteX156" fmla="*/ 0 w 6128435"/>
              <a:gd name="connsiteY15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2493 w 6128435"/>
              <a:gd name="connsiteY136" fmla="*/ 5928602 h 6858000"/>
              <a:gd name="connsiteX137" fmla="*/ 6056863 w 6128435"/>
              <a:gd name="connsiteY137" fmla="*/ 6000643 h 6858000"/>
              <a:gd name="connsiteX138" fmla="*/ 6045436 w 6128435"/>
              <a:gd name="connsiteY138" fmla="*/ 6124480 h 6858000"/>
              <a:gd name="connsiteX139" fmla="*/ 6030489 w 6128435"/>
              <a:gd name="connsiteY139" fmla="*/ 6317666 h 6858000"/>
              <a:gd name="connsiteX140" fmla="*/ 6007492 w 6128435"/>
              <a:gd name="connsiteY140" fmla="*/ 6440818 h 6858000"/>
              <a:gd name="connsiteX141" fmla="*/ 6009467 w 6128435"/>
              <a:gd name="connsiteY141" fmla="*/ 6487076 h 6858000"/>
              <a:gd name="connsiteX142" fmla="*/ 5995064 w 6128435"/>
              <a:gd name="connsiteY142" fmla="*/ 6540791 h 6858000"/>
              <a:gd name="connsiteX143" fmla="*/ 5996309 w 6128435"/>
              <a:gd name="connsiteY143" fmla="*/ 6543961 h 6858000"/>
              <a:gd name="connsiteX144" fmla="*/ 5996048 w 6128435"/>
              <a:gd name="connsiteY144" fmla="*/ 6555444 h 6858000"/>
              <a:gd name="connsiteX145" fmla="*/ 6002524 w 6128435"/>
              <a:gd name="connsiteY145" fmla="*/ 6560188 h 6858000"/>
              <a:gd name="connsiteX146" fmla="*/ 6006823 w 6128435"/>
              <a:gd name="connsiteY146" fmla="*/ 6578546 h 6858000"/>
              <a:gd name="connsiteX147" fmla="*/ 6004510 w 6128435"/>
              <a:gd name="connsiteY147" fmla="*/ 6599256 h 6858000"/>
              <a:gd name="connsiteX148" fmla="*/ 5986207 w 6128435"/>
              <a:gd name="connsiteY148" fmla="*/ 6695855 h 6858000"/>
              <a:gd name="connsiteX149" fmla="*/ 5979428 w 6128435"/>
              <a:gd name="connsiteY149" fmla="*/ 6754678 h 6858000"/>
              <a:gd name="connsiteX150" fmla="*/ 5983398 w 6128435"/>
              <a:gd name="connsiteY150" fmla="*/ 6778641 h 6858000"/>
              <a:gd name="connsiteX151" fmla="*/ 5984543 w 6128435"/>
              <a:gd name="connsiteY151" fmla="*/ 6811016 h 6858000"/>
              <a:gd name="connsiteX152" fmla="*/ 5981802 w 6128435"/>
              <a:gd name="connsiteY152" fmla="*/ 6838578 h 6858000"/>
              <a:gd name="connsiteX153" fmla="*/ 5979671 w 6128435"/>
              <a:gd name="connsiteY153" fmla="*/ 6858000 h 6858000"/>
              <a:gd name="connsiteX154" fmla="*/ 0 w 6128435"/>
              <a:gd name="connsiteY154" fmla="*/ 6858000 h 6858000"/>
              <a:gd name="connsiteX155" fmla="*/ 0 w 6128435"/>
              <a:gd name="connsiteY15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2493 w 6128435"/>
              <a:gd name="connsiteY135" fmla="*/ 5928602 h 6858000"/>
              <a:gd name="connsiteX136" fmla="*/ 6056863 w 6128435"/>
              <a:gd name="connsiteY136" fmla="*/ 6000643 h 6858000"/>
              <a:gd name="connsiteX137" fmla="*/ 6045436 w 6128435"/>
              <a:gd name="connsiteY137" fmla="*/ 6124480 h 6858000"/>
              <a:gd name="connsiteX138" fmla="*/ 6030489 w 6128435"/>
              <a:gd name="connsiteY138" fmla="*/ 6317666 h 6858000"/>
              <a:gd name="connsiteX139" fmla="*/ 6007492 w 6128435"/>
              <a:gd name="connsiteY139" fmla="*/ 6440818 h 6858000"/>
              <a:gd name="connsiteX140" fmla="*/ 6009467 w 6128435"/>
              <a:gd name="connsiteY140" fmla="*/ 6487076 h 6858000"/>
              <a:gd name="connsiteX141" fmla="*/ 5995064 w 6128435"/>
              <a:gd name="connsiteY141" fmla="*/ 6540791 h 6858000"/>
              <a:gd name="connsiteX142" fmla="*/ 5996309 w 6128435"/>
              <a:gd name="connsiteY142" fmla="*/ 6543961 h 6858000"/>
              <a:gd name="connsiteX143" fmla="*/ 5996048 w 6128435"/>
              <a:gd name="connsiteY143" fmla="*/ 6555444 h 6858000"/>
              <a:gd name="connsiteX144" fmla="*/ 6002524 w 6128435"/>
              <a:gd name="connsiteY144" fmla="*/ 6560188 h 6858000"/>
              <a:gd name="connsiteX145" fmla="*/ 6006823 w 6128435"/>
              <a:gd name="connsiteY145" fmla="*/ 6578546 h 6858000"/>
              <a:gd name="connsiteX146" fmla="*/ 6004510 w 6128435"/>
              <a:gd name="connsiteY146" fmla="*/ 6599256 h 6858000"/>
              <a:gd name="connsiteX147" fmla="*/ 5986207 w 6128435"/>
              <a:gd name="connsiteY147" fmla="*/ 6695855 h 6858000"/>
              <a:gd name="connsiteX148" fmla="*/ 5979428 w 6128435"/>
              <a:gd name="connsiteY148" fmla="*/ 6754678 h 6858000"/>
              <a:gd name="connsiteX149" fmla="*/ 5983398 w 6128435"/>
              <a:gd name="connsiteY149" fmla="*/ 6778641 h 6858000"/>
              <a:gd name="connsiteX150" fmla="*/ 5984543 w 6128435"/>
              <a:gd name="connsiteY150" fmla="*/ 6811016 h 6858000"/>
              <a:gd name="connsiteX151" fmla="*/ 5981802 w 6128435"/>
              <a:gd name="connsiteY151" fmla="*/ 6838578 h 6858000"/>
              <a:gd name="connsiteX152" fmla="*/ 5979671 w 6128435"/>
              <a:gd name="connsiteY152" fmla="*/ 6858000 h 6858000"/>
              <a:gd name="connsiteX153" fmla="*/ 0 w 6128435"/>
              <a:gd name="connsiteY153" fmla="*/ 6858000 h 6858000"/>
              <a:gd name="connsiteX154" fmla="*/ 0 w 6128435"/>
              <a:gd name="connsiteY15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02493 w 6128435"/>
              <a:gd name="connsiteY134" fmla="*/ 5928602 h 6858000"/>
              <a:gd name="connsiteX135" fmla="*/ 6056863 w 6128435"/>
              <a:gd name="connsiteY135" fmla="*/ 6000643 h 6858000"/>
              <a:gd name="connsiteX136" fmla="*/ 6045436 w 6128435"/>
              <a:gd name="connsiteY136" fmla="*/ 6124480 h 6858000"/>
              <a:gd name="connsiteX137" fmla="*/ 6030489 w 6128435"/>
              <a:gd name="connsiteY137" fmla="*/ 6317666 h 6858000"/>
              <a:gd name="connsiteX138" fmla="*/ 6007492 w 6128435"/>
              <a:gd name="connsiteY138" fmla="*/ 6440818 h 6858000"/>
              <a:gd name="connsiteX139" fmla="*/ 6009467 w 6128435"/>
              <a:gd name="connsiteY139" fmla="*/ 6487076 h 6858000"/>
              <a:gd name="connsiteX140" fmla="*/ 5995064 w 6128435"/>
              <a:gd name="connsiteY140" fmla="*/ 6540791 h 6858000"/>
              <a:gd name="connsiteX141" fmla="*/ 5996309 w 6128435"/>
              <a:gd name="connsiteY141" fmla="*/ 6543961 h 6858000"/>
              <a:gd name="connsiteX142" fmla="*/ 5996048 w 6128435"/>
              <a:gd name="connsiteY142" fmla="*/ 6555444 h 6858000"/>
              <a:gd name="connsiteX143" fmla="*/ 6002524 w 6128435"/>
              <a:gd name="connsiteY143" fmla="*/ 6560188 h 6858000"/>
              <a:gd name="connsiteX144" fmla="*/ 6006823 w 6128435"/>
              <a:gd name="connsiteY144" fmla="*/ 6578546 h 6858000"/>
              <a:gd name="connsiteX145" fmla="*/ 6004510 w 6128435"/>
              <a:gd name="connsiteY145" fmla="*/ 6599256 h 6858000"/>
              <a:gd name="connsiteX146" fmla="*/ 5986207 w 6128435"/>
              <a:gd name="connsiteY146" fmla="*/ 6695855 h 6858000"/>
              <a:gd name="connsiteX147" fmla="*/ 5979428 w 6128435"/>
              <a:gd name="connsiteY147" fmla="*/ 6754678 h 6858000"/>
              <a:gd name="connsiteX148" fmla="*/ 5983398 w 6128435"/>
              <a:gd name="connsiteY148" fmla="*/ 6778641 h 6858000"/>
              <a:gd name="connsiteX149" fmla="*/ 5984543 w 6128435"/>
              <a:gd name="connsiteY149" fmla="*/ 6811016 h 6858000"/>
              <a:gd name="connsiteX150" fmla="*/ 5981802 w 6128435"/>
              <a:gd name="connsiteY150" fmla="*/ 6838578 h 6858000"/>
              <a:gd name="connsiteX151" fmla="*/ 5979671 w 6128435"/>
              <a:gd name="connsiteY151" fmla="*/ 6858000 h 6858000"/>
              <a:gd name="connsiteX152" fmla="*/ 0 w 6128435"/>
              <a:gd name="connsiteY152" fmla="*/ 6858000 h 6858000"/>
              <a:gd name="connsiteX153" fmla="*/ 0 w 6128435"/>
              <a:gd name="connsiteY15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16589 w 6127519"/>
              <a:gd name="connsiteY43" fmla="*/ 2810822 h 6858000"/>
              <a:gd name="connsiteX44" fmla="*/ 5418542 w 6127519"/>
              <a:gd name="connsiteY44" fmla="*/ 2817745 h 6858000"/>
              <a:gd name="connsiteX45" fmla="*/ 5418847 w 6127519"/>
              <a:gd name="connsiteY45" fmla="*/ 2817825 h 6858000"/>
              <a:gd name="connsiteX46" fmla="*/ 5457023 w 6127519"/>
              <a:gd name="connsiteY46" fmla="*/ 2858292 h 6858000"/>
              <a:gd name="connsiteX47" fmla="*/ 5479298 w 6127519"/>
              <a:gd name="connsiteY47" fmla="*/ 2947791 h 6858000"/>
              <a:gd name="connsiteX48" fmla="*/ 5481770 w 6127519"/>
              <a:gd name="connsiteY48" fmla="*/ 2951352 h 6858000"/>
              <a:gd name="connsiteX49" fmla="*/ 5482045 w 6127519"/>
              <a:gd name="connsiteY49" fmla="*/ 2984371 h 6858000"/>
              <a:gd name="connsiteX50" fmla="*/ 5482415 w 6127519"/>
              <a:gd name="connsiteY50" fmla="*/ 3004079 h 6858000"/>
              <a:gd name="connsiteX51" fmla="*/ 5503944 w 6127519"/>
              <a:gd name="connsiteY51" fmla="*/ 3123335 h 6858000"/>
              <a:gd name="connsiteX52" fmla="*/ 5516007 w 6127519"/>
              <a:gd name="connsiteY52" fmla="*/ 3258473 h 6858000"/>
              <a:gd name="connsiteX53" fmla="*/ 5566839 w 6127519"/>
              <a:gd name="connsiteY53" fmla="*/ 3345295 h 6858000"/>
              <a:gd name="connsiteX54" fmla="*/ 5589758 w 6127519"/>
              <a:gd name="connsiteY54" fmla="*/ 3506453 h 6858000"/>
              <a:gd name="connsiteX55" fmla="*/ 5596144 w 6127519"/>
              <a:gd name="connsiteY55" fmla="*/ 3534624 h 6858000"/>
              <a:gd name="connsiteX56" fmla="*/ 5597750 w 6127519"/>
              <a:gd name="connsiteY56" fmla="*/ 3534129 h 6858000"/>
              <a:gd name="connsiteX57" fmla="*/ 5599700 w 6127519"/>
              <a:gd name="connsiteY57" fmla="*/ 3547221 h 6858000"/>
              <a:gd name="connsiteX58" fmla="*/ 5615031 w 6127519"/>
              <a:gd name="connsiteY58" fmla="*/ 3557482 h 6858000"/>
              <a:gd name="connsiteX59" fmla="*/ 5618377 w 6127519"/>
              <a:gd name="connsiteY59" fmla="*/ 3588431 h 6858000"/>
              <a:gd name="connsiteX60" fmla="*/ 5612155 w 6127519"/>
              <a:gd name="connsiteY60" fmla="*/ 3589869 h 6858000"/>
              <a:gd name="connsiteX61" fmla="*/ 5620843 w 6127519"/>
              <a:gd name="connsiteY61" fmla="*/ 3606745 h 6858000"/>
              <a:gd name="connsiteX62" fmla="*/ 5655472 w 6127519"/>
              <a:gd name="connsiteY62" fmla="*/ 3678877 h 6858000"/>
              <a:gd name="connsiteX63" fmla="*/ 5680448 w 6127519"/>
              <a:gd name="connsiteY63" fmla="*/ 3717760 h 6858000"/>
              <a:gd name="connsiteX64" fmla="*/ 5683015 w 6127519"/>
              <a:gd name="connsiteY64" fmla="*/ 3762025 h 6858000"/>
              <a:gd name="connsiteX65" fmla="*/ 5696643 w 6127519"/>
              <a:gd name="connsiteY65" fmla="*/ 3773888 h 6858000"/>
              <a:gd name="connsiteX66" fmla="*/ 5699203 w 6127519"/>
              <a:gd name="connsiteY66" fmla="*/ 3775823 h 6858000"/>
              <a:gd name="connsiteX67" fmla="*/ 5704824 w 6127519"/>
              <a:gd name="connsiteY67" fmla="*/ 3785966 h 6858000"/>
              <a:gd name="connsiteX68" fmla="*/ 5712204 w 6127519"/>
              <a:gd name="connsiteY68" fmla="*/ 3785830 h 6858000"/>
              <a:gd name="connsiteX69" fmla="*/ 5724816 w 6127519"/>
              <a:gd name="connsiteY69" fmla="*/ 3798949 h 6858000"/>
              <a:gd name="connsiteX70" fmla="*/ 5733539 w 6127519"/>
              <a:gd name="connsiteY70" fmla="*/ 3818457 h 6858000"/>
              <a:gd name="connsiteX71" fmla="*/ 5768491 w 6127519"/>
              <a:gd name="connsiteY71" fmla="*/ 3914399 h 6858000"/>
              <a:gd name="connsiteX72" fmla="*/ 5793123 w 6127519"/>
              <a:gd name="connsiteY72" fmla="*/ 3969952 h 6858000"/>
              <a:gd name="connsiteX73" fmla="*/ 5808321 w 6127519"/>
              <a:gd name="connsiteY73" fmla="*/ 3988153 h 6858000"/>
              <a:gd name="connsiteX74" fmla="*/ 5825621 w 6127519"/>
              <a:gd name="connsiteY74" fmla="*/ 4015525 h 6858000"/>
              <a:gd name="connsiteX75" fmla="*/ 5860672 w 6127519"/>
              <a:gd name="connsiteY75" fmla="*/ 4061579 h 6858000"/>
              <a:gd name="connsiteX76" fmla="*/ 5872173 w 6127519"/>
              <a:gd name="connsiteY76" fmla="*/ 4088497 h 6858000"/>
              <a:gd name="connsiteX77" fmla="*/ 5883705 w 6127519"/>
              <a:gd name="connsiteY77" fmla="*/ 4101899 h 6858000"/>
              <a:gd name="connsiteX78" fmla="*/ 5885314 w 6127519"/>
              <a:gd name="connsiteY78" fmla="*/ 4108387 h 6858000"/>
              <a:gd name="connsiteX79" fmla="*/ 5894095 w 6127519"/>
              <a:gd name="connsiteY79" fmla="*/ 4128857 h 6858000"/>
              <a:gd name="connsiteX80" fmla="*/ 5898339 w 6127519"/>
              <a:gd name="connsiteY80" fmla="*/ 4140800 h 6858000"/>
              <a:gd name="connsiteX81" fmla="*/ 5899734 w 6127519"/>
              <a:gd name="connsiteY81" fmla="*/ 4145632 h 6858000"/>
              <a:gd name="connsiteX82" fmla="*/ 5903513 w 6127519"/>
              <a:gd name="connsiteY82" fmla="*/ 4187661 h 6858000"/>
              <a:gd name="connsiteX83" fmla="*/ 5917114 w 6127519"/>
              <a:gd name="connsiteY83" fmla="*/ 4213096 h 6858000"/>
              <a:gd name="connsiteX84" fmla="*/ 5921153 w 6127519"/>
              <a:gd name="connsiteY84" fmla="*/ 4236222 h 6858000"/>
              <a:gd name="connsiteX85" fmla="*/ 5924233 w 6127519"/>
              <a:gd name="connsiteY85" fmla="*/ 4242060 h 6858000"/>
              <a:gd name="connsiteX86" fmla="*/ 5928910 w 6127519"/>
              <a:gd name="connsiteY86" fmla="*/ 4300973 h 6858000"/>
              <a:gd name="connsiteX87" fmla="*/ 5939320 w 6127519"/>
              <a:gd name="connsiteY87" fmla="*/ 4340435 h 6858000"/>
              <a:gd name="connsiteX88" fmla="*/ 5946705 w 6127519"/>
              <a:gd name="connsiteY88" fmla="*/ 4428051 h 6858000"/>
              <a:gd name="connsiteX89" fmla="*/ 5949261 w 6127519"/>
              <a:gd name="connsiteY89" fmla="*/ 4449185 h 6858000"/>
              <a:gd name="connsiteX90" fmla="*/ 5957504 w 6127519"/>
              <a:gd name="connsiteY90" fmla="*/ 4465911 h 6858000"/>
              <a:gd name="connsiteX91" fmla="*/ 5964689 w 6127519"/>
              <a:gd name="connsiteY91" fmla="*/ 4468532 h 6858000"/>
              <a:gd name="connsiteX92" fmla="*/ 5967062 w 6127519"/>
              <a:gd name="connsiteY92" fmla="*/ 4479923 h 6858000"/>
              <a:gd name="connsiteX93" fmla="*/ 5968960 w 6127519"/>
              <a:gd name="connsiteY93" fmla="*/ 4482655 h 6858000"/>
              <a:gd name="connsiteX94" fmla="*/ 5978567 w 6127519"/>
              <a:gd name="connsiteY94" fmla="*/ 4498605 h 6858000"/>
              <a:gd name="connsiteX95" fmla="*/ 5980106 w 6127519"/>
              <a:gd name="connsiteY95" fmla="*/ 4585087 h 6858000"/>
              <a:gd name="connsiteX96" fmla="*/ 5998138 w 6127519"/>
              <a:gd name="connsiteY96" fmla="*/ 4697518 h 6858000"/>
              <a:gd name="connsiteX97" fmla="*/ 6013516 w 6127519"/>
              <a:gd name="connsiteY97" fmla="*/ 4786619 h 6858000"/>
              <a:gd name="connsiteX98" fmla="*/ 6025404 w 6127519"/>
              <a:gd name="connsiteY98" fmla="*/ 4858148 h 6858000"/>
              <a:gd name="connsiteX99" fmla="*/ 6007749 w 6127519"/>
              <a:gd name="connsiteY99" fmla="*/ 4964715 h 6858000"/>
              <a:gd name="connsiteX100" fmla="*/ 6005269 w 6127519"/>
              <a:gd name="connsiteY100" fmla="*/ 5150567 h 6858000"/>
              <a:gd name="connsiteX101" fmla="*/ 6001127 w 6127519"/>
              <a:gd name="connsiteY101" fmla="*/ 5164609 h 6858000"/>
              <a:gd name="connsiteX102" fmla="*/ 5996647 w 6127519"/>
              <a:gd name="connsiteY102" fmla="*/ 5185640 h 6858000"/>
              <a:gd name="connsiteX103" fmla="*/ 5998514 w 6127519"/>
              <a:gd name="connsiteY103" fmla="*/ 5189673 h 6858000"/>
              <a:gd name="connsiteX104" fmla="*/ 5995970 w 6127519"/>
              <a:gd name="connsiteY104" fmla="*/ 5221547 h 6858000"/>
              <a:gd name="connsiteX105" fmla="*/ 5997218 w 6127519"/>
              <a:gd name="connsiteY105" fmla="*/ 5222031 h 6858000"/>
              <a:gd name="connsiteX106" fmla="*/ 6002116 w 6127519"/>
              <a:gd name="connsiteY106" fmla="*/ 5231223 h 6858000"/>
              <a:gd name="connsiteX107" fmla="*/ 6008541 w 6127519"/>
              <a:gd name="connsiteY107" fmla="*/ 5248680 h 6858000"/>
              <a:gd name="connsiteX108" fmla="*/ 6039260 w 6127519"/>
              <a:gd name="connsiteY108" fmla="*/ 5289518 h 6858000"/>
              <a:gd name="connsiteX109" fmla="*/ 6036748 w 6127519"/>
              <a:gd name="connsiteY109" fmla="*/ 5322752 h 6858000"/>
              <a:gd name="connsiteX110" fmla="*/ 6036943 w 6127519"/>
              <a:gd name="connsiteY110" fmla="*/ 5329480 h 6858000"/>
              <a:gd name="connsiteX111" fmla="*/ 6037236 w 6127519"/>
              <a:gd name="connsiteY111" fmla="*/ 5329634 h 6858000"/>
              <a:gd name="connsiteX112" fmla="*/ 6038019 w 6127519"/>
              <a:gd name="connsiteY112" fmla="*/ 5336764 h 6858000"/>
              <a:gd name="connsiteX113" fmla="*/ 6037298 w 6127519"/>
              <a:gd name="connsiteY113" fmla="*/ 5341753 h 6858000"/>
              <a:gd name="connsiteX114" fmla="*/ 6037677 w 6127519"/>
              <a:gd name="connsiteY114" fmla="*/ 5354807 h 6858000"/>
              <a:gd name="connsiteX115" fmla="*/ 6039728 w 6127519"/>
              <a:gd name="connsiteY115" fmla="*/ 5359416 h 6858000"/>
              <a:gd name="connsiteX116" fmla="*/ 6043311 w 6127519"/>
              <a:gd name="connsiteY116" fmla="*/ 5361407 h 6858000"/>
              <a:gd name="connsiteX117" fmla="*/ 6042954 w 6127519"/>
              <a:gd name="connsiteY117" fmla="*/ 5362576 h 6858000"/>
              <a:gd name="connsiteX118" fmla="*/ 6053435 w 6127519"/>
              <a:gd name="connsiteY118" fmla="*/ 5387547 h 6858000"/>
              <a:gd name="connsiteX119" fmla="*/ 6065933 w 6127519"/>
              <a:gd name="connsiteY119" fmla="*/ 5443002 h 6858000"/>
              <a:gd name="connsiteX120" fmla="*/ 6068640 w 6127519"/>
              <a:gd name="connsiteY120" fmla="*/ 5474503 h 6858000"/>
              <a:gd name="connsiteX121" fmla="*/ 6080922 w 6127519"/>
              <a:gd name="connsiteY121" fmla="*/ 5561070 h 6858000"/>
              <a:gd name="connsiteX122" fmla="*/ 6096949 w 6127519"/>
              <a:gd name="connsiteY122" fmla="*/ 5648179 h 6858000"/>
              <a:gd name="connsiteX123" fmla="*/ 6125703 w 6127519"/>
              <a:gd name="connsiteY123" fmla="*/ 5692894 h 6858000"/>
              <a:gd name="connsiteX124" fmla="*/ 6126670 w 6127519"/>
              <a:gd name="connsiteY124" fmla="*/ 5697882 h 6858000"/>
              <a:gd name="connsiteX125" fmla="*/ 6124061 w 6127519"/>
              <a:gd name="connsiteY125" fmla="*/ 5710294 h 6858000"/>
              <a:gd name="connsiteX126" fmla="*/ 6122213 w 6127519"/>
              <a:gd name="connsiteY126" fmla="*/ 5714762 h 6858000"/>
              <a:gd name="connsiteX127" fmla="*/ 6121353 w 6127519"/>
              <a:gd name="connsiteY127" fmla="*/ 5721725 h 6858000"/>
              <a:gd name="connsiteX128" fmla="*/ 6121607 w 6127519"/>
              <a:gd name="connsiteY128" fmla="*/ 5721959 h 6858000"/>
              <a:gd name="connsiteX129" fmla="*/ 6120262 w 6127519"/>
              <a:gd name="connsiteY129" fmla="*/ 5728358 h 6858000"/>
              <a:gd name="connsiteX130" fmla="*/ 6110194 w 6127519"/>
              <a:gd name="connsiteY130" fmla="*/ 5758853 h 6858000"/>
              <a:gd name="connsiteX131" fmla="*/ 6127519 w 6127519"/>
              <a:gd name="connsiteY131" fmla="*/ 5865775 h 6858000"/>
              <a:gd name="connsiteX132" fmla="*/ 6119217 w 6127519"/>
              <a:gd name="connsiteY132" fmla="*/ 5888542 h 6858000"/>
              <a:gd name="connsiteX133" fmla="*/ 6102493 w 6127519"/>
              <a:gd name="connsiteY133" fmla="*/ 5928602 h 6858000"/>
              <a:gd name="connsiteX134" fmla="*/ 6056863 w 6127519"/>
              <a:gd name="connsiteY134" fmla="*/ 6000643 h 6858000"/>
              <a:gd name="connsiteX135" fmla="*/ 6045436 w 6127519"/>
              <a:gd name="connsiteY135" fmla="*/ 6124480 h 6858000"/>
              <a:gd name="connsiteX136" fmla="*/ 6030489 w 6127519"/>
              <a:gd name="connsiteY136" fmla="*/ 6317666 h 6858000"/>
              <a:gd name="connsiteX137" fmla="*/ 6007492 w 6127519"/>
              <a:gd name="connsiteY137" fmla="*/ 6440818 h 6858000"/>
              <a:gd name="connsiteX138" fmla="*/ 6009467 w 6127519"/>
              <a:gd name="connsiteY138" fmla="*/ 6487076 h 6858000"/>
              <a:gd name="connsiteX139" fmla="*/ 5995064 w 6127519"/>
              <a:gd name="connsiteY139" fmla="*/ 6540791 h 6858000"/>
              <a:gd name="connsiteX140" fmla="*/ 5996309 w 6127519"/>
              <a:gd name="connsiteY140" fmla="*/ 6543961 h 6858000"/>
              <a:gd name="connsiteX141" fmla="*/ 5996048 w 6127519"/>
              <a:gd name="connsiteY141" fmla="*/ 6555444 h 6858000"/>
              <a:gd name="connsiteX142" fmla="*/ 6002524 w 6127519"/>
              <a:gd name="connsiteY142" fmla="*/ 6560188 h 6858000"/>
              <a:gd name="connsiteX143" fmla="*/ 6006823 w 6127519"/>
              <a:gd name="connsiteY143" fmla="*/ 6578546 h 6858000"/>
              <a:gd name="connsiteX144" fmla="*/ 6004510 w 6127519"/>
              <a:gd name="connsiteY144" fmla="*/ 6599256 h 6858000"/>
              <a:gd name="connsiteX145" fmla="*/ 5986207 w 6127519"/>
              <a:gd name="connsiteY145" fmla="*/ 6695855 h 6858000"/>
              <a:gd name="connsiteX146" fmla="*/ 5979428 w 6127519"/>
              <a:gd name="connsiteY146" fmla="*/ 6754678 h 6858000"/>
              <a:gd name="connsiteX147" fmla="*/ 5983398 w 6127519"/>
              <a:gd name="connsiteY147" fmla="*/ 6778641 h 6858000"/>
              <a:gd name="connsiteX148" fmla="*/ 5984543 w 6127519"/>
              <a:gd name="connsiteY148" fmla="*/ 6811016 h 6858000"/>
              <a:gd name="connsiteX149" fmla="*/ 5981802 w 6127519"/>
              <a:gd name="connsiteY149" fmla="*/ 6838578 h 6858000"/>
              <a:gd name="connsiteX150" fmla="*/ 5979671 w 6127519"/>
              <a:gd name="connsiteY150" fmla="*/ 6858000 h 6858000"/>
              <a:gd name="connsiteX151" fmla="*/ 0 w 6127519"/>
              <a:gd name="connsiteY151" fmla="*/ 6858000 h 6858000"/>
              <a:gd name="connsiteX152" fmla="*/ 0 w 612751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08541 w 6127689"/>
              <a:gd name="connsiteY107" fmla="*/ 5248680 h 6858000"/>
              <a:gd name="connsiteX108" fmla="*/ 6039260 w 6127689"/>
              <a:gd name="connsiteY108" fmla="*/ 5289518 h 6858000"/>
              <a:gd name="connsiteX109" fmla="*/ 6036748 w 6127689"/>
              <a:gd name="connsiteY109" fmla="*/ 5322752 h 6858000"/>
              <a:gd name="connsiteX110" fmla="*/ 6036943 w 6127689"/>
              <a:gd name="connsiteY110" fmla="*/ 5329480 h 6858000"/>
              <a:gd name="connsiteX111" fmla="*/ 6037236 w 6127689"/>
              <a:gd name="connsiteY111" fmla="*/ 5329634 h 6858000"/>
              <a:gd name="connsiteX112" fmla="*/ 6038019 w 6127689"/>
              <a:gd name="connsiteY112" fmla="*/ 5336764 h 6858000"/>
              <a:gd name="connsiteX113" fmla="*/ 6037298 w 6127689"/>
              <a:gd name="connsiteY113" fmla="*/ 5341753 h 6858000"/>
              <a:gd name="connsiteX114" fmla="*/ 6037677 w 6127689"/>
              <a:gd name="connsiteY114" fmla="*/ 5354807 h 6858000"/>
              <a:gd name="connsiteX115" fmla="*/ 6039728 w 6127689"/>
              <a:gd name="connsiteY115" fmla="*/ 5359416 h 6858000"/>
              <a:gd name="connsiteX116" fmla="*/ 6043311 w 6127689"/>
              <a:gd name="connsiteY116" fmla="*/ 5361407 h 6858000"/>
              <a:gd name="connsiteX117" fmla="*/ 6042954 w 6127689"/>
              <a:gd name="connsiteY117" fmla="*/ 5362576 h 6858000"/>
              <a:gd name="connsiteX118" fmla="*/ 6053435 w 6127689"/>
              <a:gd name="connsiteY118" fmla="*/ 5387547 h 6858000"/>
              <a:gd name="connsiteX119" fmla="*/ 6065933 w 6127689"/>
              <a:gd name="connsiteY119" fmla="*/ 5443002 h 6858000"/>
              <a:gd name="connsiteX120" fmla="*/ 6068640 w 6127689"/>
              <a:gd name="connsiteY120" fmla="*/ 5474503 h 6858000"/>
              <a:gd name="connsiteX121" fmla="*/ 6080922 w 6127689"/>
              <a:gd name="connsiteY121" fmla="*/ 5561070 h 6858000"/>
              <a:gd name="connsiteX122" fmla="*/ 6096949 w 6127689"/>
              <a:gd name="connsiteY122" fmla="*/ 5648179 h 6858000"/>
              <a:gd name="connsiteX123" fmla="*/ 6125703 w 6127689"/>
              <a:gd name="connsiteY123" fmla="*/ 5692894 h 6858000"/>
              <a:gd name="connsiteX124" fmla="*/ 6126670 w 6127689"/>
              <a:gd name="connsiteY124" fmla="*/ 5697882 h 6858000"/>
              <a:gd name="connsiteX125" fmla="*/ 6124061 w 6127689"/>
              <a:gd name="connsiteY125" fmla="*/ 5710294 h 6858000"/>
              <a:gd name="connsiteX126" fmla="*/ 6122213 w 6127689"/>
              <a:gd name="connsiteY126" fmla="*/ 5714762 h 6858000"/>
              <a:gd name="connsiteX127" fmla="*/ 6121353 w 6127689"/>
              <a:gd name="connsiteY127" fmla="*/ 5721725 h 6858000"/>
              <a:gd name="connsiteX128" fmla="*/ 6121607 w 6127689"/>
              <a:gd name="connsiteY128" fmla="*/ 5721959 h 6858000"/>
              <a:gd name="connsiteX129" fmla="*/ 6120262 w 6127689"/>
              <a:gd name="connsiteY129" fmla="*/ 5728358 h 6858000"/>
              <a:gd name="connsiteX130" fmla="*/ 6127024 w 6127689"/>
              <a:gd name="connsiteY130" fmla="*/ 5786902 h 6858000"/>
              <a:gd name="connsiteX131" fmla="*/ 6127519 w 6127689"/>
              <a:gd name="connsiteY131" fmla="*/ 5865775 h 6858000"/>
              <a:gd name="connsiteX132" fmla="*/ 6119217 w 6127689"/>
              <a:gd name="connsiteY132" fmla="*/ 5888542 h 6858000"/>
              <a:gd name="connsiteX133" fmla="*/ 6102493 w 6127689"/>
              <a:gd name="connsiteY133" fmla="*/ 5928602 h 6858000"/>
              <a:gd name="connsiteX134" fmla="*/ 6056863 w 6127689"/>
              <a:gd name="connsiteY134" fmla="*/ 6000643 h 6858000"/>
              <a:gd name="connsiteX135" fmla="*/ 6045436 w 6127689"/>
              <a:gd name="connsiteY135" fmla="*/ 6124480 h 6858000"/>
              <a:gd name="connsiteX136" fmla="*/ 6030489 w 6127689"/>
              <a:gd name="connsiteY136" fmla="*/ 6317666 h 6858000"/>
              <a:gd name="connsiteX137" fmla="*/ 6007492 w 6127689"/>
              <a:gd name="connsiteY137" fmla="*/ 6440818 h 6858000"/>
              <a:gd name="connsiteX138" fmla="*/ 6009467 w 6127689"/>
              <a:gd name="connsiteY138" fmla="*/ 6487076 h 6858000"/>
              <a:gd name="connsiteX139" fmla="*/ 5995064 w 6127689"/>
              <a:gd name="connsiteY139" fmla="*/ 6540791 h 6858000"/>
              <a:gd name="connsiteX140" fmla="*/ 5996309 w 6127689"/>
              <a:gd name="connsiteY140" fmla="*/ 6543961 h 6858000"/>
              <a:gd name="connsiteX141" fmla="*/ 5996048 w 6127689"/>
              <a:gd name="connsiteY141" fmla="*/ 6555444 h 6858000"/>
              <a:gd name="connsiteX142" fmla="*/ 6002524 w 6127689"/>
              <a:gd name="connsiteY142" fmla="*/ 6560188 h 6858000"/>
              <a:gd name="connsiteX143" fmla="*/ 6006823 w 6127689"/>
              <a:gd name="connsiteY143" fmla="*/ 6578546 h 6858000"/>
              <a:gd name="connsiteX144" fmla="*/ 6004510 w 6127689"/>
              <a:gd name="connsiteY144" fmla="*/ 6599256 h 6858000"/>
              <a:gd name="connsiteX145" fmla="*/ 5986207 w 6127689"/>
              <a:gd name="connsiteY145" fmla="*/ 6695855 h 6858000"/>
              <a:gd name="connsiteX146" fmla="*/ 5979428 w 6127689"/>
              <a:gd name="connsiteY146" fmla="*/ 6754678 h 6858000"/>
              <a:gd name="connsiteX147" fmla="*/ 5983398 w 6127689"/>
              <a:gd name="connsiteY147" fmla="*/ 6778641 h 6858000"/>
              <a:gd name="connsiteX148" fmla="*/ 5984543 w 6127689"/>
              <a:gd name="connsiteY148" fmla="*/ 6811016 h 6858000"/>
              <a:gd name="connsiteX149" fmla="*/ 5981802 w 6127689"/>
              <a:gd name="connsiteY149" fmla="*/ 6838578 h 6858000"/>
              <a:gd name="connsiteX150" fmla="*/ 5979671 w 6127689"/>
              <a:gd name="connsiteY150" fmla="*/ 6858000 h 6858000"/>
              <a:gd name="connsiteX151" fmla="*/ 0 w 6127689"/>
              <a:gd name="connsiteY151" fmla="*/ 6858000 h 6858000"/>
              <a:gd name="connsiteX152" fmla="*/ 0 w 612768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39260 w 6127689"/>
              <a:gd name="connsiteY107" fmla="*/ 5289518 h 6858000"/>
              <a:gd name="connsiteX108" fmla="*/ 6036748 w 6127689"/>
              <a:gd name="connsiteY108" fmla="*/ 5322752 h 6858000"/>
              <a:gd name="connsiteX109" fmla="*/ 6036943 w 6127689"/>
              <a:gd name="connsiteY109" fmla="*/ 5329480 h 6858000"/>
              <a:gd name="connsiteX110" fmla="*/ 6037236 w 6127689"/>
              <a:gd name="connsiteY110" fmla="*/ 5329634 h 6858000"/>
              <a:gd name="connsiteX111" fmla="*/ 6038019 w 6127689"/>
              <a:gd name="connsiteY111" fmla="*/ 5336764 h 6858000"/>
              <a:gd name="connsiteX112" fmla="*/ 6037298 w 6127689"/>
              <a:gd name="connsiteY112" fmla="*/ 5341753 h 6858000"/>
              <a:gd name="connsiteX113" fmla="*/ 6037677 w 6127689"/>
              <a:gd name="connsiteY113" fmla="*/ 5354807 h 6858000"/>
              <a:gd name="connsiteX114" fmla="*/ 6039728 w 6127689"/>
              <a:gd name="connsiteY114" fmla="*/ 5359416 h 6858000"/>
              <a:gd name="connsiteX115" fmla="*/ 6043311 w 6127689"/>
              <a:gd name="connsiteY115" fmla="*/ 5361407 h 6858000"/>
              <a:gd name="connsiteX116" fmla="*/ 6042954 w 6127689"/>
              <a:gd name="connsiteY116" fmla="*/ 5362576 h 6858000"/>
              <a:gd name="connsiteX117" fmla="*/ 6053435 w 6127689"/>
              <a:gd name="connsiteY117" fmla="*/ 5387547 h 6858000"/>
              <a:gd name="connsiteX118" fmla="*/ 6065933 w 6127689"/>
              <a:gd name="connsiteY118" fmla="*/ 5443002 h 6858000"/>
              <a:gd name="connsiteX119" fmla="*/ 6068640 w 6127689"/>
              <a:gd name="connsiteY119" fmla="*/ 5474503 h 6858000"/>
              <a:gd name="connsiteX120" fmla="*/ 6080922 w 6127689"/>
              <a:gd name="connsiteY120" fmla="*/ 5561070 h 6858000"/>
              <a:gd name="connsiteX121" fmla="*/ 6096949 w 6127689"/>
              <a:gd name="connsiteY121" fmla="*/ 5648179 h 6858000"/>
              <a:gd name="connsiteX122" fmla="*/ 6125703 w 6127689"/>
              <a:gd name="connsiteY122" fmla="*/ 5692894 h 6858000"/>
              <a:gd name="connsiteX123" fmla="*/ 6126670 w 6127689"/>
              <a:gd name="connsiteY123" fmla="*/ 5697882 h 6858000"/>
              <a:gd name="connsiteX124" fmla="*/ 6124061 w 6127689"/>
              <a:gd name="connsiteY124" fmla="*/ 5710294 h 6858000"/>
              <a:gd name="connsiteX125" fmla="*/ 6122213 w 6127689"/>
              <a:gd name="connsiteY125" fmla="*/ 5714762 h 6858000"/>
              <a:gd name="connsiteX126" fmla="*/ 6121353 w 6127689"/>
              <a:gd name="connsiteY126" fmla="*/ 5721725 h 6858000"/>
              <a:gd name="connsiteX127" fmla="*/ 6121607 w 6127689"/>
              <a:gd name="connsiteY127" fmla="*/ 5721959 h 6858000"/>
              <a:gd name="connsiteX128" fmla="*/ 6120262 w 6127689"/>
              <a:gd name="connsiteY128" fmla="*/ 5728358 h 6858000"/>
              <a:gd name="connsiteX129" fmla="*/ 6127024 w 6127689"/>
              <a:gd name="connsiteY129" fmla="*/ 5786902 h 6858000"/>
              <a:gd name="connsiteX130" fmla="*/ 6127519 w 6127689"/>
              <a:gd name="connsiteY130" fmla="*/ 5865775 h 6858000"/>
              <a:gd name="connsiteX131" fmla="*/ 6119217 w 6127689"/>
              <a:gd name="connsiteY131" fmla="*/ 5888542 h 6858000"/>
              <a:gd name="connsiteX132" fmla="*/ 6102493 w 6127689"/>
              <a:gd name="connsiteY132" fmla="*/ 5928602 h 6858000"/>
              <a:gd name="connsiteX133" fmla="*/ 6056863 w 6127689"/>
              <a:gd name="connsiteY133" fmla="*/ 6000643 h 6858000"/>
              <a:gd name="connsiteX134" fmla="*/ 6045436 w 6127689"/>
              <a:gd name="connsiteY134" fmla="*/ 6124480 h 6858000"/>
              <a:gd name="connsiteX135" fmla="*/ 6030489 w 6127689"/>
              <a:gd name="connsiteY135" fmla="*/ 6317666 h 6858000"/>
              <a:gd name="connsiteX136" fmla="*/ 6007492 w 6127689"/>
              <a:gd name="connsiteY136" fmla="*/ 6440818 h 6858000"/>
              <a:gd name="connsiteX137" fmla="*/ 6009467 w 6127689"/>
              <a:gd name="connsiteY137" fmla="*/ 6487076 h 6858000"/>
              <a:gd name="connsiteX138" fmla="*/ 5995064 w 6127689"/>
              <a:gd name="connsiteY138" fmla="*/ 6540791 h 6858000"/>
              <a:gd name="connsiteX139" fmla="*/ 5996309 w 6127689"/>
              <a:gd name="connsiteY139" fmla="*/ 6543961 h 6858000"/>
              <a:gd name="connsiteX140" fmla="*/ 5996048 w 6127689"/>
              <a:gd name="connsiteY140" fmla="*/ 6555444 h 6858000"/>
              <a:gd name="connsiteX141" fmla="*/ 6002524 w 6127689"/>
              <a:gd name="connsiteY141" fmla="*/ 6560188 h 6858000"/>
              <a:gd name="connsiteX142" fmla="*/ 6006823 w 6127689"/>
              <a:gd name="connsiteY142" fmla="*/ 6578546 h 6858000"/>
              <a:gd name="connsiteX143" fmla="*/ 6004510 w 6127689"/>
              <a:gd name="connsiteY143" fmla="*/ 6599256 h 6858000"/>
              <a:gd name="connsiteX144" fmla="*/ 5986207 w 6127689"/>
              <a:gd name="connsiteY144" fmla="*/ 6695855 h 6858000"/>
              <a:gd name="connsiteX145" fmla="*/ 5979428 w 6127689"/>
              <a:gd name="connsiteY145" fmla="*/ 6754678 h 6858000"/>
              <a:gd name="connsiteX146" fmla="*/ 5983398 w 6127689"/>
              <a:gd name="connsiteY146" fmla="*/ 6778641 h 6858000"/>
              <a:gd name="connsiteX147" fmla="*/ 5984543 w 6127689"/>
              <a:gd name="connsiteY147" fmla="*/ 6811016 h 6858000"/>
              <a:gd name="connsiteX148" fmla="*/ 5981802 w 6127689"/>
              <a:gd name="connsiteY148" fmla="*/ 6838578 h 6858000"/>
              <a:gd name="connsiteX149" fmla="*/ 5979671 w 6127689"/>
              <a:gd name="connsiteY149" fmla="*/ 6858000 h 6858000"/>
              <a:gd name="connsiteX150" fmla="*/ 0 w 6127689"/>
              <a:gd name="connsiteY150" fmla="*/ 6858000 h 6858000"/>
              <a:gd name="connsiteX151" fmla="*/ 0 w 6127689"/>
              <a:gd name="connsiteY15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9260 w 6127689"/>
              <a:gd name="connsiteY106" fmla="*/ 5289518 h 6858000"/>
              <a:gd name="connsiteX107" fmla="*/ 6036748 w 6127689"/>
              <a:gd name="connsiteY107" fmla="*/ 5322752 h 6858000"/>
              <a:gd name="connsiteX108" fmla="*/ 6036943 w 6127689"/>
              <a:gd name="connsiteY108" fmla="*/ 5329480 h 6858000"/>
              <a:gd name="connsiteX109" fmla="*/ 6037236 w 6127689"/>
              <a:gd name="connsiteY109" fmla="*/ 5329634 h 6858000"/>
              <a:gd name="connsiteX110" fmla="*/ 6038019 w 6127689"/>
              <a:gd name="connsiteY110" fmla="*/ 5336764 h 6858000"/>
              <a:gd name="connsiteX111" fmla="*/ 6037298 w 6127689"/>
              <a:gd name="connsiteY111" fmla="*/ 5341753 h 6858000"/>
              <a:gd name="connsiteX112" fmla="*/ 6037677 w 6127689"/>
              <a:gd name="connsiteY112" fmla="*/ 5354807 h 6858000"/>
              <a:gd name="connsiteX113" fmla="*/ 6039728 w 6127689"/>
              <a:gd name="connsiteY113" fmla="*/ 5359416 h 6858000"/>
              <a:gd name="connsiteX114" fmla="*/ 6043311 w 6127689"/>
              <a:gd name="connsiteY114" fmla="*/ 5361407 h 6858000"/>
              <a:gd name="connsiteX115" fmla="*/ 6042954 w 6127689"/>
              <a:gd name="connsiteY115" fmla="*/ 5362576 h 6858000"/>
              <a:gd name="connsiteX116" fmla="*/ 6053435 w 6127689"/>
              <a:gd name="connsiteY116" fmla="*/ 5387547 h 6858000"/>
              <a:gd name="connsiteX117" fmla="*/ 6065933 w 6127689"/>
              <a:gd name="connsiteY117" fmla="*/ 5443002 h 6858000"/>
              <a:gd name="connsiteX118" fmla="*/ 6068640 w 6127689"/>
              <a:gd name="connsiteY118" fmla="*/ 5474503 h 6858000"/>
              <a:gd name="connsiteX119" fmla="*/ 6080922 w 6127689"/>
              <a:gd name="connsiteY119" fmla="*/ 5561070 h 6858000"/>
              <a:gd name="connsiteX120" fmla="*/ 6096949 w 6127689"/>
              <a:gd name="connsiteY120" fmla="*/ 5648179 h 6858000"/>
              <a:gd name="connsiteX121" fmla="*/ 6125703 w 6127689"/>
              <a:gd name="connsiteY121" fmla="*/ 5692894 h 6858000"/>
              <a:gd name="connsiteX122" fmla="*/ 6126670 w 6127689"/>
              <a:gd name="connsiteY122" fmla="*/ 5697882 h 6858000"/>
              <a:gd name="connsiteX123" fmla="*/ 6124061 w 6127689"/>
              <a:gd name="connsiteY123" fmla="*/ 5710294 h 6858000"/>
              <a:gd name="connsiteX124" fmla="*/ 6122213 w 6127689"/>
              <a:gd name="connsiteY124" fmla="*/ 5714762 h 6858000"/>
              <a:gd name="connsiteX125" fmla="*/ 6121353 w 6127689"/>
              <a:gd name="connsiteY125" fmla="*/ 5721725 h 6858000"/>
              <a:gd name="connsiteX126" fmla="*/ 6121607 w 6127689"/>
              <a:gd name="connsiteY126" fmla="*/ 5721959 h 6858000"/>
              <a:gd name="connsiteX127" fmla="*/ 6120262 w 6127689"/>
              <a:gd name="connsiteY127" fmla="*/ 5728358 h 6858000"/>
              <a:gd name="connsiteX128" fmla="*/ 6127024 w 6127689"/>
              <a:gd name="connsiteY128" fmla="*/ 5786902 h 6858000"/>
              <a:gd name="connsiteX129" fmla="*/ 6127519 w 6127689"/>
              <a:gd name="connsiteY129" fmla="*/ 5865775 h 6858000"/>
              <a:gd name="connsiteX130" fmla="*/ 6119217 w 6127689"/>
              <a:gd name="connsiteY130" fmla="*/ 5888542 h 6858000"/>
              <a:gd name="connsiteX131" fmla="*/ 6102493 w 6127689"/>
              <a:gd name="connsiteY131" fmla="*/ 5928602 h 6858000"/>
              <a:gd name="connsiteX132" fmla="*/ 6056863 w 6127689"/>
              <a:gd name="connsiteY132" fmla="*/ 6000643 h 6858000"/>
              <a:gd name="connsiteX133" fmla="*/ 6045436 w 6127689"/>
              <a:gd name="connsiteY133" fmla="*/ 6124480 h 6858000"/>
              <a:gd name="connsiteX134" fmla="*/ 6030489 w 6127689"/>
              <a:gd name="connsiteY134" fmla="*/ 6317666 h 6858000"/>
              <a:gd name="connsiteX135" fmla="*/ 6007492 w 6127689"/>
              <a:gd name="connsiteY135" fmla="*/ 6440818 h 6858000"/>
              <a:gd name="connsiteX136" fmla="*/ 6009467 w 6127689"/>
              <a:gd name="connsiteY136" fmla="*/ 6487076 h 6858000"/>
              <a:gd name="connsiteX137" fmla="*/ 5995064 w 6127689"/>
              <a:gd name="connsiteY137" fmla="*/ 6540791 h 6858000"/>
              <a:gd name="connsiteX138" fmla="*/ 5996309 w 6127689"/>
              <a:gd name="connsiteY138" fmla="*/ 6543961 h 6858000"/>
              <a:gd name="connsiteX139" fmla="*/ 5996048 w 6127689"/>
              <a:gd name="connsiteY139" fmla="*/ 6555444 h 6858000"/>
              <a:gd name="connsiteX140" fmla="*/ 6002524 w 6127689"/>
              <a:gd name="connsiteY140" fmla="*/ 6560188 h 6858000"/>
              <a:gd name="connsiteX141" fmla="*/ 6006823 w 6127689"/>
              <a:gd name="connsiteY141" fmla="*/ 6578546 h 6858000"/>
              <a:gd name="connsiteX142" fmla="*/ 6004510 w 6127689"/>
              <a:gd name="connsiteY142" fmla="*/ 6599256 h 6858000"/>
              <a:gd name="connsiteX143" fmla="*/ 5986207 w 6127689"/>
              <a:gd name="connsiteY143" fmla="*/ 6695855 h 6858000"/>
              <a:gd name="connsiteX144" fmla="*/ 5979428 w 6127689"/>
              <a:gd name="connsiteY144" fmla="*/ 6754678 h 6858000"/>
              <a:gd name="connsiteX145" fmla="*/ 5983398 w 6127689"/>
              <a:gd name="connsiteY145" fmla="*/ 6778641 h 6858000"/>
              <a:gd name="connsiteX146" fmla="*/ 5984543 w 6127689"/>
              <a:gd name="connsiteY146" fmla="*/ 6811016 h 6858000"/>
              <a:gd name="connsiteX147" fmla="*/ 5981802 w 6127689"/>
              <a:gd name="connsiteY147" fmla="*/ 6838578 h 6858000"/>
              <a:gd name="connsiteX148" fmla="*/ 5979671 w 6127689"/>
              <a:gd name="connsiteY148" fmla="*/ 6858000 h 6858000"/>
              <a:gd name="connsiteX149" fmla="*/ 0 w 6127689"/>
              <a:gd name="connsiteY149" fmla="*/ 6858000 h 6858000"/>
              <a:gd name="connsiteX150" fmla="*/ 0 w 6127689"/>
              <a:gd name="connsiteY15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42096 w 6127689"/>
              <a:gd name="connsiteY105" fmla="*/ 523325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6018409 w 6127689"/>
              <a:gd name="connsiteY104" fmla="*/ 522715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1153 w 6127689"/>
              <a:gd name="connsiteY83" fmla="*/ 4236222 h 6858000"/>
              <a:gd name="connsiteX84" fmla="*/ 5924233 w 6127689"/>
              <a:gd name="connsiteY84" fmla="*/ 4242060 h 6858000"/>
              <a:gd name="connsiteX85" fmla="*/ 5928910 w 6127689"/>
              <a:gd name="connsiteY85" fmla="*/ 4300973 h 6858000"/>
              <a:gd name="connsiteX86" fmla="*/ 5939320 w 6127689"/>
              <a:gd name="connsiteY86" fmla="*/ 4340435 h 6858000"/>
              <a:gd name="connsiteX87" fmla="*/ 5946705 w 6127689"/>
              <a:gd name="connsiteY87" fmla="*/ 4428051 h 6858000"/>
              <a:gd name="connsiteX88" fmla="*/ 5949261 w 6127689"/>
              <a:gd name="connsiteY88" fmla="*/ 4449185 h 6858000"/>
              <a:gd name="connsiteX89" fmla="*/ 5957504 w 6127689"/>
              <a:gd name="connsiteY89" fmla="*/ 4465911 h 6858000"/>
              <a:gd name="connsiteX90" fmla="*/ 5964689 w 6127689"/>
              <a:gd name="connsiteY90" fmla="*/ 4468532 h 6858000"/>
              <a:gd name="connsiteX91" fmla="*/ 5967062 w 6127689"/>
              <a:gd name="connsiteY91" fmla="*/ 4479923 h 6858000"/>
              <a:gd name="connsiteX92" fmla="*/ 5968960 w 6127689"/>
              <a:gd name="connsiteY92" fmla="*/ 4482655 h 6858000"/>
              <a:gd name="connsiteX93" fmla="*/ 5978567 w 6127689"/>
              <a:gd name="connsiteY93" fmla="*/ 4498605 h 6858000"/>
              <a:gd name="connsiteX94" fmla="*/ 5980106 w 6127689"/>
              <a:gd name="connsiteY94" fmla="*/ 4585087 h 6858000"/>
              <a:gd name="connsiteX95" fmla="*/ 5998138 w 6127689"/>
              <a:gd name="connsiteY95" fmla="*/ 4697518 h 6858000"/>
              <a:gd name="connsiteX96" fmla="*/ 6013516 w 6127689"/>
              <a:gd name="connsiteY96" fmla="*/ 4786619 h 6858000"/>
              <a:gd name="connsiteX97" fmla="*/ 6025404 w 6127689"/>
              <a:gd name="connsiteY97" fmla="*/ 4858148 h 6858000"/>
              <a:gd name="connsiteX98" fmla="*/ 6007749 w 6127689"/>
              <a:gd name="connsiteY98" fmla="*/ 4964715 h 6858000"/>
              <a:gd name="connsiteX99" fmla="*/ 6005269 w 6127689"/>
              <a:gd name="connsiteY99" fmla="*/ 5150567 h 6858000"/>
              <a:gd name="connsiteX100" fmla="*/ 6001127 w 6127689"/>
              <a:gd name="connsiteY100" fmla="*/ 5164609 h 6858000"/>
              <a:gd name="connsiteX101" fmla="*/ 5996647 w 6127689"/>
              <a:gd name="connsiteY101" fmla="*/ 5185640 h 6858000"/>
              <a:gd name="connsiteX102" fmla="*/ 5998514 w 6127689"/>
              <a:gd name="connsiteY102" fmla="*/ 5189673 h 6858000"/>
              <a:gd name="connsiteX103" fmla="*/ 6018409 w 6127689"/>
              <a:gd name="connsiteY103" fmla="*/ 5227157 h 6858000"/>
              <a:gd name="connsiteX104" fmla="*/ 6036748 w 6127689"/>
              <a:gd name="connsiteY104" fmla="*/ 5322752 h 6858000"/>
              <a:gd name="connsiteX105" fmla="*/ 6036943 w 6127689"/>
              <a:gd name="connsiteY105" fmla="*/ 5329480 h 6858000"/>
              <a:gd name="connsiteX106" fmla="*/ 6037236 w 6127689"/>
              <a:gd name="connsiteY106" fmla="*/ 5329634 h 6858000"/>
              <a:gd name="connsiteX107" fmla="*/ 6038019 w 6127689"/>
              <a:gd name="connsiteY107" fmla="*/ 5336764 h 6858000"/>
              <a:gd name="connsiteX108" fmla="*/ 6037298 w 6127689"/>
              <a:gd name="connsiteY108" fmla="*/ 5341753 h 6858000"/>
              <a:gd name="connsiteX109" fmla="*/ 6037677 w 6127689"/>
              <a:gd name="connsiteY109" fmla="*/ 5354807 h 6858000"/>
              <a:gd name="connsiteX110" fmla="*/ 6039728 w 6127689"/>
              <a:gd name="connsiteY110" fmla="*/ 5359416 h 6858000"/>
              <a:gd name="connsiteX111" fmla="*/ 6043311 w 6127689"/>
              <a:gd name="connsiteY111" fmla="*/ 5361407 h 6858000"/>
              <a:gd name="connsiteX112" fmla="*/ 6042954 w 6127689"/>
              <a:gd name="connsiteY112" fmla="*/ 5362576 h 6858000"/>
              <a:gd name="connsiteX113" fmla="*/ 6053435 w 6127689"/>
              <a:gd name="connsiteY113" fmla="*/ 5387547 h 6858000"/>
              <a:gd name="connsiteX114" fmla="*/ 6065933 w 6127689"/>
              <a:gd name="connsiteY114" fmla="*/ 5443002 h 6858000"/>
              <a:gd name="connsiteX115" fmla="*/ 6068640 w 6127689"/>
              <a:gd name="connsiteY115" fmla="*/ 5474503 h 6858000"/>
              <a:gd name="connsiteX116" fmla="*/ 6080922 w 6127689"/>
              <a:gd name="connsiteY116" fmla="*/ 5561070 h 6858000"/>
              <a:gd name="connsiteX117" fmla="*/ 6096949 w 6127689"/>
              <a:gd name="connsiteY117" fmla="*/ 5648179 h 6858000"/>
              <a:gd name="connsiteX118" fmla="*/ 6125703 w 6127689"/>
              <a:gd name="connsiteY118" fmla="*/ 5692894 h 6858000"/>
              <a:gd name="connsiteX119" fmla="*/ 6126670 w 6127689"/>
              <a:gd name="connsiteY119" fmla="*/ 5697882 h 6858000"/>
              <a:gd name="connsiteX120" fmla="*/ 6124061 w 6127689"/>
              <a:gd name="connsiteY120" fmla="*/ 5710294 h 6858000"/>
              <a:gd name="connsiteX121" fmla="*/ 6122213 w 6127689"/>
              <a:gd name="connsiteY121" fmla="*/ 5714762 h 6858000"/>
              <a:gd name="connsiteX122" fmla="*/ 6121353 w 6127689"/>
              <a:gd name="connsiteY122" fmla="*/ 5721725 h 6858000"/>
              <a:gd name="connsiteX123" fmla="*/ 6121607 w 6127689"/>
              <a:gd name="connsiteY123" fmla="*/ 5721959 h 6858000"/>
              <a:gd name="connsiteX124" fmla="*/ 6120262 w 6127689"/>
              <a:gd name="connsiteY124" fmla="*/ 5728358 h 6858000"/>
              <a:gd name="connsiteX125" fmla="*/ 6127024 w 6127689"/>
              <a:gd name="connsiteY125" fmla="*/ 5786902 h 6858000"/>
              <a:gd name="connsiteX126" fmla="*/ 6127519 w 6127689"/>
              <a:gd name="connsiteY126" fmla="*/ 5865775 h 6858000"/>
              <a:gd name="connsiteX127" fmla="*/ 6119217 w 6127689"/>
              <a:gd name="connsiteY127" fmla="*/ 5888542 h 6858000"/>
              <a:gd name="connsiteX128" fmla="*/ 6102493 w 6127689"/>
              <a:gd name="connsiteY128" fmla="*/ 5928602 h 6858000"/>
              <a:gd name="connsiteX129" fmla="*/ 6056863 w 6127689"/>
              <a:gd name="connsiteY129" fmla="*/ 6000643 h 6858000"/>
              <a:gd name="connsiteX130" fmla="*/ 6045436 w 6127689"/>
              <a:gd name="connsiteY130" fmla="*/ 6124480 h 6858000"/>
              <a:gd name="connsiteX131" fmla="*/ 6030489 w 6127689"/>
              <a:gd name="connsiteY131" fmla="*/ 6317666 h 6858000"/>
              <a:gd name="connsiteX132" fmla="*/ 6007492 w 6127689"/>
              <a:gd name="connsiteY132" fmla="*/ 6440818 h 6858000"/>
              <a:gd name="connsiteX133" fmla="*/ 6009467 w 6127689"/>
              <a:gd name="connsiteY133" fmla="*/ 6487076 h 6858000"/>
              <a:gd name="connsiteX134" fmla="*/ 5995064 w 6127689"/>
              <a:gd name="connsiteY134" fmla="*/ 6540791 h 6858000"/>
              <a:gd name="connsiteX135" fmla="*/ 5996309 w 6127689"/>
              <a:gd name="connsiteY135" fmla="*/ 6543961 h 6858000"/>
              <a:gd name="connsiteX136" fmla="*/ 5996048 w 6127689"/>
              <a:gd name="connsiteY136" fmla="*/ 6555444 h 6858000"/>
              <a:gd name="connsiteX137" fmla="*/ 6002524 w 6127689"/>
              <a:gd name="connsiteY137" fmla="*/ 6560188 h 6858000"/>
              <a:gd name="connsiteX138" fmla="*/ 6006823 w 6127689"/>
              <a:gd name="connsiteY138" fmla="*/ 6578546 h 6858000"/>
              <a:gd name="connsiteX139" fmla="*/ 6004510 w 6127689"/>
              <a:gd name="connsiteY139" fmla="*/ 6599256 h 6858000"/>
              <a:gd name="connsiteX140" fmla="*/ 5986207 w 6127689"/>
              <a:gd name="connsiteY140" fmla="*/ 6695855 h 6858000"/>
              <a:gd name="connsiteX141" fmla="*/ 5979428 w 6127689"/>
              <a:gd name="connsiteY141" fmla="*/ 6754678 h 6858000"/>
              <a:gd name="connsiteX142" fmla="*/ 5983398 w 6127689"/>
              <a:gd name="connsiteY142" fmla="*/ 6778641 h 6858000"/>
              <a:gd name="connsiteX143" fmla="*/ 5984543 w 6127689"/>
              <a:gd name="connsiteY143" fmla="*/ 6811016 h 6858000"/>
              <a:gd name="connsiteX144" fmla="*/ 5981802 w 6127689"/>
              <a:gd name="connsiteY144" fmla="*/ 6838578 h 6858000"/>
              <a:gd name="connsiteX145" fmla="*/ 5979671 w 6127689"/>
              <a:gd name="connsiteY145" fmla="*/ 6858000 h 6858000"/>
              <a:gd name="connsiteX146" fmla="*/ 0 w 6127689"/>
              <a:gd name="connsiteY146" fmla="*/ 6858000 h 6858000"/>
              <a:gd name="connsiteX147" fmla="*/ 0 w 6127689"/>
              <a:gd name="connsiteY14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4233 w 6127689"/>
              <a:gd name="connsiteY83" fmla="*/ 4242060 h 6858000"/>
              <a:gd name="connsiteX84" fmla="*/ 5928910 w 6127689"/>
              <a:gd name="connsiteY84" fmla="*/ 4300973 h 6858000"/>
              <a:gd name="connsiteX85" fmla="*/ 5939320 w 6127689"/>
              <a:gd name="connsiteY85" fmla="*/ 4340435 h 6858000"/>
              <a:gd name="connsiteX86" fmla="*/ 5946705 w 6127689"/>
              <a:gd name="connsiteY86" fmla="*/ 4428051 h 6858000"/>
              <a:gd name="connsiteX87" fmla="*/ 5949261 w 6127689"/>
              <a:gd name="connsiteY87" fmla="*/ 4449185 h 6858000"/>
              <a:gd name="connsiteX88" fmla="*/ 5957504 w 6127689"/>
              <a:gd name="connsiteY88" fmla="*/ 4465911 h 6858000"/>
              <a:gd name="connsiteX89" fmla="*/ 5964689 w 6127689"/>
              <a:gd name="connsiteY89" fmla="*/ 4468532 h 6858000"/>
              <a:gd name="connsiteX90" fmla="*/ 5967062 w 6127689"/>
              <a:gd name="connsiteY90" fmla="*/ 4479923 h 6858000"/>
              <a:gd name="connsiteX91" fmla="*/ 5968960 w 6127689"/>
              <a:gd name="connsiteY91" fmla="*/ 4482655 h 6858000"/>
              <a:gd name="connsiteX92" fmla="*/ 5978567 w 6127689"/>
              <a:gd name="connsiteY92" fmla="*/ 4498605 h 6858000"/>
              <a:gd name="connsiteX93" fmla="*/ 5980106 w 6127689"/>
              <a:gd name="connsiteY93" fmla="*/ 4585087 h 6858000"/>
              <a:gd name="connsiteX94" fmla="*/ 5998138 w 6127689"/>
              <a:gd name="connsiteY94" fmla="*/ 4697518 h 6858000"/>
              <a:gd name="connsiteX95" fmla="*/ 6013516 w 6127689"/>
              <a:gd name="connsiteY95" fmla="*/ 4786619 h 6858000"/>
              <a:gd name="connsiteX96" fmla="*/ 6025404 w 6127689"/>
              <a:gd name="connsiteY96" fmla="*/ 4858148 h 6858000"/>
              <a:gd name="connsiteX97" fmla="*/ 6007749 w 6127689"/>
              <a:gd name="connsiteY97" fmla="*/ 4964715 h 6858000"/>
              <a:gd name="connsiteX98" fmla="*/ 6005269 w 6127689"/>
              <a:gd name="connsiteY98" fmla="*/ 5150567 h 6858000"/>
              <a:gd name="connsiteX99" fmla="*/ 6001127 w 6127689"/>
              <a:gd name="connsiteY99" fmla="*/ 5164609 h 6858000"/>
              <a:gd name="connsiteX100" fmla="*/ 5996647 w 6127689"/>
              <a:gd name="connsiteY100" fmla="*/ 5185640 h 6858000"/>
              <a:gd name="connsiteX101" fmla="*/ 5998514 w 6127689"/>
              <a:gd name="connsiteY101" fmla="*/ 5189673 h 6858000"/>
              <a:gd name="connsiteX102" fmla="*/ 6018409 w 6127689"/>
              <a:gd name="connsiteY102" fmla="*/ 5227157 h 6858000"/>
              <a:gd name="connsiteX103" fmla="*/ 6036748 w 6127689"/>
              <a:gd name="connsiteY103" fmla="*/ 5322752 h 6858000"/>
              <a:gd name="connsiteX104" fmla="*/ 6036943 w 6127689"/>
              <a:gd name="connsiteY104" fmla="*/ 5329480 h 6858000"/>
              <a:gd name="connsiteX105" fmla="*/ 6037236 w 6127689"/>
              <a:gd name="connsiteY105" fmla="*/ 5329634 h 6858000"/>
              <a:gd name="connsiteX106" fmla="*/ 6038019 w 6127689"/>
              <a:gd name="connsiteY106" fmla="*/ 5336764 h 6858000"/>
              <a:gd name="connsiteX107" fmla="*/ 6037298 w 6127689"/>
              <a:gd name="connsiteY107" fmla="*/ 5341753 h 6858000"/>
              <a:gd name="connsiteX108" fmla="*/ 6037677 w 6127689"/>
              <a:gd name="connsiteY108" fmla="*/ 5354807 h 6858000"/>
              <a:gd name="connsiteX109" fmla="*/ 6039728 w 6127689"/>
              <a:gd name="connsiteY109" fmla="*/ 5359416 h 6858000"/>
              <a:gd name="connsiteX110" fmla="*/ 6043311 w 6127689"/>
              <a:gd name="connsiteY110" fmla="*/ 5361407 h 6858000"/>
              <a:gd name="connsiteX111" fmla="*/ 6042954 w 6127689"/>
              <a:gd name="connsiteY111" fmla="*/ 5362576 h 6858000"/>
              <a:gd name="connsiteX112" fmla="*/ 6053435 w 6127689"/>
              <a:gd name="connsiteY112" fmla="*/ 5387547 h 6858000"/>
              <a:gd name="connsiteX113" fmla="*/ 6065933 w 6127689"/>
              <a:gd name="connsiteY113" fmla="*/ 5443002 h 6858000"/>
              <a:gd name="connsiteX114" fmla="*/ 6068640 w 6127689"/>
              <a:gd name="connsiteY114" fmla="*/ 5474503 h 6858000"/>
              <a:gd name="connsiteX115" fmla="*/ 6080922 w 6127689"/>
              <a:gd name="connsiteY115" fmla="*/ 5561070 h 6858000"/>
              <a:gd name="connsiteX116" fmla="*/ 6096949 w 6127689"/>
              <a:gd name="connsiteY116" fmla="*/ 5648179 h 6858000"/>
              <a:gd name="connsiteX117" fmla="*/ 6125703 w 6127689"/>
              <a:gd name="connsiteY117" fmla="*/ 5692894 h 6858000"/>
              <a:gd name="connsiteX118" fmla="*/ 6126670 w 6127689"/>
              <a:gd name="connsiteY118" fmla="*/ 5697882 h 6858000"/>
              <a:gd name="connsiteX119" fmla="*/ 6124061 w 6127689"/>
              <a:gd name="connsiteY119" fmla="*/ 5710294 h 6858000"/>
              <a:gd name="connsiteX120" fmla="*/ 6122213 w 6127689"/>
              <a:gd name="connsiteY120" fmla="*/ 5714762 h 6858000"/>
              <a:gd name="connsiteX121" fmla="*/ 6121353 w 6127689"/>
              <a:gd name="connsiteY121" fmla="*/ 5721725 h 6858000"/>
              <a:gd name="connsiteX122" fmla="*/ 6121607 w 6127689"/>
              <a:gd name="connsiteY122" fmla="*/ 5721959 h 6858000"/>
              <a:gd name="connsiteX123" fmla="*/ 6120262 w 6127689"/>
              <a:gd name="connsiteY123" fmla="*/ 5728358 h 6858000"/>
              <a:gd name="connsiteX124" fmla="*/ 6127024 w 6127689"/>
              <a:gd name="connsiteY124" fmla="*/ 5786902 h 6858000"/>
              <a:gd name="connsiteX125" fmla="*/ 6127519 w 6127689"/>
              <a:gd name="connsiteY125" fmla="*/ 5865775 h 6858000"/>
              <a:gd name="connsiteX126" fmla="*/ 6119217 w 6127689"/>
              <a:gd name="connsiteY126" fmla="*/ 5888542 h 6858000"/>
              <a:gd name="connsiteX127" fmla="*/ 6102493 w 6127689"/>
              <a:gd name="connsiteY127" fmla="*/ 5928602 h 6858000"/>
              <a:gd name="connsiteX128" fmla="*/ 6056863 w 6127689"/>
              <a:gd name="connsiteY128" fmla="*/ 6000643 h 6858000"/>
              <a:gd name="connsiteX129" fmla="*/ 6045436 w 6127689"/>
              <a:gd name="connsiteY129" fmla="*/ 6124480 h 6858000"/>
              <a:gd name="connsiteX130" fmla="*/ 6030489 w 6127689"/>
              <a:gd name="connsiteY130" fmla="*/ 6317666 h 6858000"/>
              <a:gd name="connsiteX131" fmla="*/ 6007492 w 6127689"/>
              <a:gd name="connsiteY131" fmla="*/ 6440818 h 6858000"/>
              <a:gd name="connsiteX132" fmla="*/ 6009467 w 6127689"/>
              <a:gd name="connsiteY132" fmla="*/ 6487076 h 6858000"/>
              <a:gd name="connsiteX133" fmla="*/ 5995064 w 6127689"/>
              <a:gd name="connsiteY133" fmla="*/ 6540791 h 6858000"/>
              <a:gd name="connsiteX134" fmla="*/ 5996309 w 6127689"/>
              <a:gd name="connsiteY134" fmla="*/ 6543961 h 6858000"/>
              <a:gd name="connsiteX135" fmla="*/ 5996048 w 6127689"/>
              <a:gd name="connsiteY135" fmla="*/ 6555444 h 6858000"/>
              <a:gd name="connsiteX136" fmla="*/ 6002524 w 6127689"/>
              <a:gd name="connsiteY136" fmla="*/ 6560188 h 6858000"/>
              <a:gd name="connsiteX137" fmla="*/ 6006823 w 6127689"/>
              <a:gd name="connsiteY137" fmla="*/ 6578546 h 6858000"/>
              <a:gd name="connsiteX138" fmla="*/ 6004510 w 6127689"/>
              <a:gd name="connsiteY138" fmla="*/ 6599256 h 6858000"/>
              <a:gd name="connsiteX139" fmla="*/ 5986207 w 6127689"/>
              <a:gd name="connsiteY139" fmla="*/ 6695855 h 6858000"/>
              <a:gd name="connsiteX140" fmla="*/ 5979428 w 6127689"/>
              <a:gd name="connsiteY140" fmla="*/ 6754678 h 6858000"/>
              <a:gd name="connsiteX141" fmla="*/ 5983398 w 6127689"/>
              <a:gd name="connsiteY141" fmla="*/ 6778641 h 6858000"/>
              <a:gd name="connsiteX142" fmla="*/ 5984543 w 6127689"/>
              <a:gd name="connsiteY142" fmla="*/ 6811016 h 6858000"/>
              <a:gd name="connsiteX143" fmla="*/ 5981802 w 6127689"/>
              <a:gd name="connsiteY143" fmla="*/ 6838578 h 6858000"/>
              <a:gd name="connsiteX144" fmla="*/ 5979671 w 6127689"/>
              <a:gd name="connsiteY144" fmla="*/ 6858000 h 6858000"/>
              <a:gd name="connsiteX145" fmla="*/ 0 w 6127689"/>
              <a:gd name="connsiteY145" fmla="*/ 6858000 h 6858000"/>
              <a:gd name="connsiteX146" fmla="*/ 0 w 6127689"/>
              <a:gd name="connsiteY14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33539 w 6127689"/>
              <a:gd name="connsiteY69" fmla="*/ 3818457 h 6858000"/>
              <a:gd name="connsiteX70" fmla="*/ 5768491 w 6127689"/>
              <a:gd name="connsiteY70" fmla="*/ 3914399 h 6858000"/>
              <a:gd name="connsiteX71" fmla="*/ 5793123 w 6127689"/>
              <a:gd name="connsiteY71" fmla="*/ 3969952 h 6858000"/>
              <a:gd name="connsiteX72" fmla="*/ 5808321 w 6127689"/>
              <a:gd name="connsiteY72" fmla="*/ 3988153 h 6858000"/>
              <a:gd name="connsiteX73" fmla="*/ 5825621 w 6127689"/>
              <a:gd name="connsiteY73" fmla="*/ 4015525 h 6858000"/>
              <a:gd name="connsiteX74" fmla="*/ 5860672 w 6127689"/>
              <a:gd name="connsiteY74" fmla="*/ 4061579 h 6858000"/>
              <a:gd name="connsiteX75" fmla="*/ 5872173 w 6127689"/>
              <a:gd name="connsiteY75" fmla="*/ 4088497 h 6858000"/>
              <a:gd name="connsiteX76" fmla="*/ 5883705 w 6127689"/>
              <a:gd name="connsiteY76" fmla="*/ 4101899 h 6858000"/>
              <a:gd name="connsiteX77" fmla="*/ 5894095 w 6127689"/>
              <a:gd name="connsiteY77" fmla="*/ 4128857 h 6858000"/>
              <a:gd name="connsiteX78" fmla="*/ 5898339 w 6127689"/>
              <a:gd name="connsiteY78" fmla="*/ 4140800 h 6858000"/>
              <a:gd name="connsiteX79" fmla="*/ 5899734 w 6127689"/>
              <a:gd name="connsiteY79" fmla="*/ 4145632 h 6858000"/>
              <a:gd name="connsiteX80" fmla="*/ 5903513 w 6127689"/>
              <a:gd name="connsiteY80" fmla="*/ 4187661 h 6858000"/>
              <a:gd name="connsiteX81" fmla="*/ 5917114 w 6127689"/>
              <a:gd name="connsiteY81" fmla="*/ 4213096 h 6858000"/>
              <a:gd name="connsiteX82" fmla="*/ 5924233 w 6127689"/>
              <a:gd name="connsiteY82" fmla="*/ 4242060 h 6858000"/>
              <a:gd name="connsiteX83" fmla="*/ 5928910 w 6127689"/>
              <a:gd name="connsiteY83" fmla="*/ 4300973 h 6858000"/>
              <a:gd name="connsiteX84" fmla="*/ 5939320 w 6127689"/>
              <a:gd name="connsiteY84" fmla="*/ 4340435 h 6858000"/>
              <a:gd name="connsiteX85" fmla="*/ 5946705 w 6127689"/>
              <a:gd name="connsiteY85" fmla="*/ 4428051 h 6858000"/>
              <a:gd name="connsiteX86" fmla="*/ 5949261 w 6127689"/>
              <a:gd name="connsiteY86" fmla="*/ 4449185 h 6858000"/>
              <a:gd name="connsiteX87" fmla="*/ 5957504 w 6127689"/>
              <a:gd name="connsiteY87" fmla="*/ 4465911 h 6858000"/>
              <a:gd name="connsiteX88" fmla="*/ 5964689 w 6127689"/>
              <a:gd name="connsiteY88" fmla="*/ 4468532 h 6858000"/>
              <a:gd name="connsiteX89" fmla="*/ 5967062 w 6127689"/>
              <a:gd name="connsiteY89" fmla="*/ 4479923 h 6858000"/>
              <a:gd name="connsiteX90" fmla="*/ 5968960 w 6127689"/>
              <a:gd name="connsiteY90" fmla="*/ 4482655 h 6858000"/>
              <a:gd name="connsiteX91" fmla="*/ 5978567 w 6127689"/>
              <a:gd name="connsiteY91" fmla="*/ 4498605 h 6858000"/>
              <a:gd name="connsiteX92" fmla="*/ 5980106 w 6127689"/>
              <a:gd name="connsiteY92" fmla="*/ 4585087 h 6858000"/>
              <a:gd name="connsiteX93" fmla="*/ 5998138 w 6127689"/>
              <a:gd name="connsiteY93" fmla="*/ 4697518 h 6858000"/>
              <a:gd name="connsiteX94" fmla="*/ 6013516 w 6127689"/>
              <a:gd name="connsiteY94" fmla="*/ 4786619 h 6858000"/>
              <a:gd name="connsiteX95" fmla="*/ 6025404 w 6127689"/>
              <a:gd name="connsiteY95" fmla="*/ 4858148 h 6858000"/>
              <a:gd name="connsiteX96" fmla="*/ 6007749 w 6127689"/>
              <a:gd name="connsiteY96" fmla="*/ 4964715 h 6858000"/>
              <a:gd name="connsiteX97" fmla="*/ 6005269 w 6127689"/>
              <a:gd name="connsiteY97" fmla="*/ 5150567 h 6858000"/>
              <a:gd name="connsiteX98" fmla="*/ 6001127 w 6127689"/>
              <a:gd name="connsiteY98" fmla="*/ 5164609 h 6858000"/>
              <a:gd name="connsiteX99" fmla="*/ 5996647 w 6127689"/>
              <a:gd name="connsiteY99" fmla="*/ 5185640 h 6858000"/>
              <a:gd name="connsiteX100" fmla="*/ 5998514 w 6127689"/>
              <a:gd name="connsiteY100" fmla="*/ 5189673 h 6858000"/>
              <a:gd name="connsiteX101" fmla="*/ 6018409 w 6127689"/>
              <a:gd name="connsiteY101" fmla="*/ 5227157 h 6858000"/>
              <a:gd name="connsiteX102" fmla="*/ 6036748 w 6127689"/>
              <a:gd name="connsiteY102" fmla="*/ 5322752 h 6858000"/>
              <a:gd name="connsiteX103" fmla="*/ 6036943 w 6127689"/>
              <a:gd name="connsiteY103" fmla="*/ 5329480 h 6858000"/>
              <a:gd name="connsiteX104" fmla="*/ 6037236 w 6127689"/>
              <a:gd name="connsiteY104" fmla="*/ 5329634 h 6858000"/>
              <a:gd name="connsiteX105" fmla="*/ 6038019 w 6127689"/>
              <a:gd name="connsiteY105" fmla="*/ 5336764 h 6858000"/>
              <a:gd name="connsiteX106" fmla="*/ 6037298 w 6127689"/>
              <a:gd name="connsiteY106" fmla="*/ 5341753 h 6858000"/>
              <a:gd name="connsiteX107" fmla="*/ 6037677 w 6127689"/>
              <a:gd name="connsiteY107" fmla="*/ 5354807 h 6858000"/>
              <a:gd name="connsiteX108" fmla="*/ 6039728 w 6127689"/>
              <a:gd name="connsiteY108" fmla="*/ 5359416 h 6858000"/>
              <a:gd name="connsiteX109" fmla="*/ 6043311 w 6127689"/>
              <a:gd name="connsiteY109" fmla="*/ 5361407 h 6858000"/>
              <a:gd name="connsiteX110" fmla="*/ 6042954 w 6127689"/>
              <a:gd name="connsiteY110" fmla="*/ 5362576 h 6858000"/>
              <a:gd name="connsiteX111" fmla="*/ 6053435 w 6127689"/>
              <a:gd name="connsiteY111" fmla="*/ 5387547 h 6858000"/>
              <a:gd name="connsiteX112" fmla="*/ 6065933 w 6127689"/>
              <a:gd name="connsiteY112" fmla="*/ 5443002 h 6858000"/>
              <a:gd name="connsiteX113" fmla="*/ 6068640 w 6127689"/>
              <a:gd name="connsiteY113" fmla="*/ 5474503 h 6858000"/>
              <a:gd name="connsiteX114" fmla="*/ 6080922 w 6127689"/>
              <a:gd name="connsiteY114" fmla="*/ 5561070 h 6858000"/>
              <a:gd name="connsiteX115" fmla="*/ 6096949 w 6127689"/>
              <a:gd name="connsiteY115" fmla="*/ 5648179 h 6858000"/>
              <a:gd name="connsiteX116" fmla="*/ 6125703 w 6127689"/>
              <a:gd name="connsiteY116" fmla="*/ 5692894 h 6858000"/>
              <a:gd name="connsiteX117" fmla="*/ 6126670 w 6127689"/>
              <a:gd name="connsiteY117" fmla="*/ 5697882 h 6858000"/>
              <a:gd name="connsiteX118" fmla="*/ 6124061 w 6127689"/>
              <a:gd name="connsiteY118" fmla="*/ 5710294 h 6858000"/>
              <a:gd name="connsiteX119" fmla="*/ 6122213 w 6127689"/>
              <a:gd name="connsiteY119" fmla="*/ 5714762 h 6858000"/>
              <a:gd name="connsiteX120" fmla="*/ 6121353 w 6127689"/>
              <a:gd name="connsiteY120" fmla="*/ 5721725 h 6858000"/>
              <a:gd name="connsiteX121" fmla="*/ 6121607 w 6127689"/>
              <a:gd name="connsiteY121" fmla="*/ 5721959 h 6858000"/>
              <a:gd name="connsiteX122" fmla="*/ 6120262 w 6127689"/>
              <a:gd name="connsiteY122" fmla="*/ 5728358 h 6858000"/>
              <a:gd name="connsiteX123" fmla="*/ 6127024 w 6127689"/>
              <a:gd name="connsiteY123" fmla="*/ 5786902 h 6858000"/>
              <a:gd name="connsiteX124" fmla="*/ 6127519 w 6127689"/>
              <a:gd name="connsiteY124" fmla="*/ 5865775 h 6858000"/>
              <a:gd name="connsiteX125" fmla="*/ 6119217 w 6127689"/>
              <a:gd name="connsiteY125" fmla="*/ 5888542 h 6858000"/>
              <a:gd name="connsiteX126" fmla="*/ 6102493 w 6127689"/>
              <a:gd name="connsiteY126" fmla="*/ 5928602 h 6858000"/>
              <a:gd name="connsiteX127" fmla="*/ 6056863 w 6127689"/>
              <a:gd name="connsiteY127" fmla="*/ 6000643 h 6858000"/>
              <a:gd name="connsiteX128" fmla="*/ 6045436 w 6127689"/>
              <a:gd name="connsiteY128" fmla="*/ 6124480 h 6858000"/>
              <a:gd name="connsiteX129" fmla="*/ 6030489 w 6127689"/>
              <a:gd name="connsiteY129" fmla="*/ 6317666 h 6858000"/>
              <a:gd name="connsiteX130" fmla="*/ 6007492 w 6127689"/>
              <a:gd name="connsiteY130" fmla="*/ 6440818 h 6858000"/>
              <a:gd name="connsiteX131" fmla="*/ 6009467 w 6127689"/>
              <a:gd name="connsiteY131" fmla="*/ 6487076 h 6858000"/>
              <a:gd name="connsiteX132" fmla="*/ 5995064 w 6127689"/>
              <a:gd name="connsiteY132" fmla="*/ 6540791 h 6858000"/>
              <a:gd name="connsiteX133" fmla="*/ 5996309 w 6127689"/>
              <a:gd name="connsiteY133" fmla="*/ 6543961 h 6858000"/>
              <a:gd name="connsiteX134" fmla="*/ 5996048 w 6127689"/>
              <a:gd name="connsiteY134" fmla="*/ 6555444 h 6858000"/>
              <a:gd name="connsiteX135" fmla="*/ 6002524 w 6127689"/>
              <a:gd name="connsiteY135" fmla="*/ 6560188 h 6858000"/>
              <a:gd name="connsiteX136" fmla="*/ 6006823 w 6127689"/>
              <a:gd name="connsiteY136" fmla="*/ 6578546 h 6858000"/>
              <a:gd name="connsiteX137" fmla="*/ 6004510 w 6127689"/>
              <a:gd name="connsiteY137" fmla="*/ 6599256 h 6858000"/>
              <a:gd name="connsiteX138" fmla="*/ 5986207 w 6127689"/>
              <a:gd name="connsiteY138" fmla="*/ 6695855 h 6858000"/>
              <a:gd name="connsiteX139" fmla="*/ 5979428 w 6127689"/>
              <a:gd name="connsiteY139" fmla="*/ 6754678 h 6858000"/>
              <a:gd name="connsiteX140" fmla="*/ 5983398 w 6127689"/>
              <a:gd name="connsiteY140" fmla="*/ 6778641 h 6858000"/>
              <a:gd name="connsiteX141" fmla="*/ 5984543 w 6127689"/>
              <a:gd name="connsiteY141" fmla="*/ 6811016 h 6858000"/>
              <a:gd name="connsiteX142" fmla="*/ 5981802 w 6127689"/>
              <a:gd name="connsiteY142" fmla="*/ 6838578 h 6858000"/>
              <a:gd name="connsiteX143" fmla="*/ 5979671 w 6127689"/>
              <a:gd name="connsiteY143" fmla="*/ 6858000 h 6858000"/>
              <a:gd name="connsiteX144" fmla="*/ 0 w 6127689"/>
              <a:gd name="connsiteY144" fmla="*/ 6858000 h 6858000"/>
              <a:gd name="connsiteX145" fmla="*/ 0 w 6127689"/>
              <a:gd name="connsiteY14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12204 w 6127689"/>
              <a:gd name="connsiteY67" fmla="*/ 3785830 h 6858000"/>
              <a:gd name="connsiteX68" fmla="*/ 5733539 w 6127689"/>
              <a:gd name="connsiteY68" fmla="*/ 3818457 h 6858000"/>
              <a:gd name="connsiteX69" fmla="*/ 5768491 w 6127689"/>
              <a:gd name="connsiteY69" fmla="*/ 3914399 h 6858000"/>
              <a:gd name="connsiteX70" fmla="*/ 5793123 w 6127689"/>
              <a:gd name="connsiteY70" fmla="*/ 3969952 h 6858000"/>
              <a:gd name="connsiteX71" fmla="*/ 5808321 w 6127689"/>
              <a:gd name="connsiteY71" fmla="*/ 3988153 h 6858000"/>
              <a:gd name="connsiteX72" fmla="*/ 5825621 w 6127689"/>
              <a:gd name="connsiteY72" fmla="*/ 4015525 h 6858000"/>
              <a:gd name="connsiteX73" fmla="*/ 5860672 w 6127689"/>
              <a:gd name="connsiteY73" fmla="*/ 4061579 h 6858000"/>
              <a:gd name="connsiteX74" fmla="*/ 5872173 w 6127689"/>
              <a:gd name="connsiteY74" fmla="*/ 4088497 h 6858000"/>
              <a:gd name="connsiteX75" fmla="*/ 5883705 w 6127689"/>
              <a:gd name="connsiteY75" fmla="*/ 4101899 h 6858000"/>
              <a:gd name="connsiteX76" fmla="*/ 5894095 w 6127689"/>
              <a:gd name="connsiteY76" fmla="*/ 4128857 h 6858000"/>
              <a:gd name="connsiteX77" fmla="*/ 5898339 w 6127689"/>
              <a:gd name="connsiteY77" fmla="*/ 4140800 h 6858000"/>
              <a:gd name="connsiteX78" fmla="*/ 5899734 w 6127689"/>
              <a:gd name="connsiteY78" fmla="*/ 4145632 h 6858000"/>
              <a:gd name="connsiteX79" fmla="*/ 5903513 w 6127689"/>
              <a:gd name="connsiteY79" fmla="*/ 4187661 h 6858000"/>
              <a:gd name="connsiteX80" fmla="*/ 5917114 w 6127689"/>
              <a:gd name="connsiteY80" fmla="*/ 4213096 h 6858000"/>
              <a:gd name="connsiteX81" fmla="*/ 5924233 w 6127689"/>
              <a:gd name="connsiteY81" fmla="*/ 4242060 h 6858000"/>
              <a:gd name="connsiteX82" fmla="*/ 5928910 w 6127689"/>
              <a:gd name="connsiteY82" fmla="*/ 4300973 h 6858000"/>
              <a:gd name="connsiteX83" fmla="*/ 5939320 w 6127689"/>
              <a:gd name="connsiteY83" fmla="*/ 4340435 h 6858000"/>
              <a:gd name="connsiteX84" fmla="*/ 5946705 w 6127689"/>
              <a:gd name="connsiteY84" fmla="*/ 4428051 h 6858000"/>
              <a:gd name="connsiteX85" fmla="*/ 5949261 w 6127689"/>
              <a:gd name="connsiteY85" fmla="*/ 4449185 h 6858000"/>
              <a:gd name="connsiteX86" fmla="*/ 5957504 w 6127689"/>
              <a:gd name="connsiteY86" fmla="*/ 4465911 h 6858000"/>
              <a:gd name="connsiteX87" fmla="*/ 5964689 w 6127689"/>
              <a:gd name="connsiteY87" fmla="*/ 4468532 h 6858000"/>
              <a:gd name="connsiteX88" fmla="*/ 5967062 w 6127689"/>
              <a:gd name="connsiteY88" fmla="*/ 4479923 h 6858000"/>
              <a:gd name="connsiteX89" fmla="*/ 5968960 w 6127689"/>
              <a:gd name="connsiteY89" fmla="*/ 4482655 h 6858000"/>
              <a:gd name="connsiteX90" fmla="*/ 5978567 w 6127689"/>
              <a:gd name="connsiteY90" fmla="*/ 4498605 h 6858000"/>
              <a:gd name="connsiteX91" fmla="*/ 5980106 w 6127689"/>
              <a:gd name="connsiteY91" fmla="*/ 4585087 h 6858000"/>
              <a:gd name="connsiteX92" fmla="*/ 5998138 w 6127689"/>
              <a:gd name="connsiteY92" fmla="*/ 4697518 h 6858000"/>
              <a:gd name="connsiteX93" fmla="*/ 6013516 w 6127689"/>
              <a:gd name="connsiteY93" fmla="*/ 4786619 h 6858000"/>
              <a:gd name="connsiteX94" fmla="*/ 6025404 w 6127689"/>
              <a:gd name="connsiteY94" fmla="*/ 4858148 h 6858000"/>
              <a:gd name="connsiteX95" fmla="*/ 6007749 w 6127689"/>
              <a:gd name="connsiteY95" fmla="*/ 4964715 h 6858000"/>
              <a:gd name="connsiteX96" fmla="*/ 6005269 w 6127689"/>
              <a:gd name="connsiteY96" fmla="*/ 5150567 h 6858000"/>
              <a:gd name="connsiteX97" fmla="*/ 6001127 w 6127689"/>
              <a:gd name="connsiteY97" fmla="*/ 5164609 h 6858000"/>
              <a:gd name="connsiteX98" fmla="*/ 5996647 w 6127689"/>
              <a:gd name="connsiteY98" fmla="*/ 5185640 h 6858000"/>
              <a:gd name="connsiteX99" fmla="*/ 5998514 w 6127689"/>
              <a:gd name="connsiteY99" fmla="*/ 5189673 h 6858000"/>
              <a:gd name="connsiteX100" fmla="*/ 6018409 w 6127689"/>
              <a:gd name="connsiteY100" fmla="*/ 5227157 h 6858000"/>
              <a:gd name="connsiteX101" fmla="*/ 6036748 w 6127689"/>
              <a:gd name="connsiteY101" fmla="*/ 5322752 h 6858000"/>
              <a:gd name="connsiteX102" fmla="*/ 6036943 w 6127689"/>
              <a:gd name="connsiteY102" fmla="*/ 5329480 h 6858000"/>
              <a:gd name="connsiteX103" fmla="*/ 6037236 w 6127689"/>
              <a:gd name="connsiteY103" fmla="*/ 5329634 h 6858000"/>
              <a:gd name="connsiteX104" fmla="*/ 6038019 w 6127689"/>
              <a:gd name="connsiteY104" fmla="*/ 5336764 h 6858000"/>
              <a:gd name="connsiteX105" fmla="*/ 6037298 w 6127689"/>
              <a:gd name="connsiteY105" fmla="*/ 5341753 h 6858000"/>
              <a:gd name="connsiteX106" fmla="*/ 6037677 w 6127689"/>
              <a:gd name="connsiteY106" fmla="*/ 5354807 h 6858000"/>
              <a:gd name="connsiteX107" fmla="*/ 6039728 w 6127689"/>
              <a:gd name="connsiteY107" fmla="*/ 5359416 h 6858000"/>
              <a:gd name="connsiteX108" fmla="*/ 6043311 w 6127689"/>
              <a:gd name="connsiteY108" fmla="*/ 5361407 h 6858000"/>
              <a:gd name="connsiteX109" fmla="*/ 6042954 w 6127689"/>
              <a:gd name="connsiteY109" fmla="*/ 5362576 h 6858000"/>
              <a:gd name="connsiteX110" fmla="*/ 6053435 w 6127689"/>
              <a:gd name="connsiteY110" fmla="*/ 5387547 h 6858000"/>
              <a:gd name="connsiteX111" fmla="*/ 6065933 w 6127689"/>
              <a:gd name="connsiteY111" fmla="*/ 5443002 h 6858000"/>
              <a:gd name="connsiteX112" fmla="*/ 6068640 w 6127689"/>
              <a:gd name="connsiteY112" fmla="*/ 5474503 h 6858000"/>
              <a:gd name="connsiteX113" fmla="*/ 6080922 w 6127689"/>
              <a:gd name="connsiteY113" fmla="*/ 5561070 h 6858000"/>
              <a:gd name="connsiteX114" fmla="*/ 6096949 w 6127689"/>
              <a:gd name="connsiteY114" fmla="*/ 5648179 h 6858000"/>
              <a:gd name="connsiteX115" fmla="*/ 6125703 w 6127689"/>
              <a:gd name="connsiteY115" fmla="*/ 5692894 h 6858000"/>
              <a:gd name="connsiteX116" fmla="*/ 6126670 w 6127689"/>
              <a:gd name="connsiteY116" fmla="*/ 5697882 h 6858000"/>
              <a:gd name="connsiteX117" fmla="*/ 6124061 w 6127689"/>
              <a:gd name="connsiteY117" fmla="*/ 5710294 h 6858000"/>
              <a:gd name="connsiteX118" fmla="*/ 6122213 w 6127689"/>
              <a:gd name="connsiteY118" fmla="*/ 5714762 h 6858000"/>
              <a:gd name="connsiteX119" fmla="*/ 6121353 w 6127689"/>
              <a:gd name="connsiteY119" fmla="*/ 5721725 h 6858000"/>
              <a:gd name="connsiteX120" fmla="*/ 6121607 w 6127689"/>
              <a:gd name="connsiteY120" fmla="*/ 5721959 h 6858000"/>
              <a:gd name="connsiteX121" fmla="*/ 6120262 w 6127689"/>
              <a:gd name="connsiteY121" fmla="*/ 5728358 h 6858000"/>
              <a:gd name="connsiteX122" fmla="*/ 6127024 w 6127689"/>
              <a:gd name="connsiteY122" fmla="*/ 5786902 h 6858000"/>
              <a:gd name="connsiteX123" fmla="*/ 6127519 w 6127689"/>
              <a:gd name="connsiteY123" fmla="*/ 5865775 h 6858000"/>
              <a:gd name="connsiteX124" fmla="*/ 6119217 w 6127689"/>
              <a:gd name="connsiteY124" fmla="*/ 5888542 h 6858000"/>
              <a:gd name="connsiteX125" fmla="*/ 6102493 w 6127689"/>
              <a:gd name="connsiteY125" fmla="*/ 5928602 h 6858000"/>
              <a:gd name="connsiteX126" fmla="*/ 6056863 w 6127689"/>
              <a:gd name="connsiteY126" fmla="*/ 6000643 h 6858000"/>
              <a:gd name="connsiteX127" fmla="*/ 6045436 w 6127689"/>
              <a:gd name="connsiteY127" fmla="*/ 6124480 h 6858000"/>
              <a:gd name="connsiteX128" fmla="*/ 6030489 w 6127689"/>
              <a:gd name="connsiteY128" fmla="*/ 6317666 h 6858000"/>
              <a:gd name="connsiteX129" fmla="*/ 6007492 w 6127689"/>
              <a:gd name="connsiteY129" fmla="*/ 6440818 h 6858000"/>
              <a:gd name="connsiteX130" fmla="*/ 6009467 w 6127689"/>
              <a:gd name="connsiteY130" fmla="*/ 6487076 h 6858000"/>
              <a:gd name="connsiteX131" fmla="*/ 5995064 w 6127689"/>
              <a:gd name="connsiteY131" fmla="*/ 6540791 h 6858000"/>
              <a:gd name="connsiteX132" fmla="*/ 5996309 w 6127689"/>
              <a:gd name="connsiteY132" fmla="*/ 6543961 h 6858000"/>
              <a:gd name="connsiteX133" fmla="*/ 5996048 w 6127689"/>
              <a:gd name="connsiteY133" fmla="*/ 6555444 h 6858000"/>
              <a:gd name="connsiteX134" fmla="*/ 6002524 w 6127689"/>
              <a:gd name="connsiteY134" fmla="*/ 6560188 h 6858000"/>
              <a:gd name="connsiteX135" fmla="*/ 6006823 w 6127689"/>
              <a:gd name="connsiteY135" fmla="*/ 6578546 h 6858000"/>
              <a:gd name="connsiteX136" fmla="*/ 6004510 w 6127689"/>
              <a:gd name="connsiteY136" fmla="*/ 6599256 h 6858000"/>
              <a:gd name="connsiteX137" fmla="*/ 5986207 w 6127689"/>
              <a:gd name="connsiteY137" fmla="*/ 6695855 h 6858000"/>
              <a:gd name="connsiteX138" fmla="*/ 5979428 w 6127689"/>
              <a:gd name="connsiteY138" fmla="*/ 6754678 h 6858000"/>
              <a:gd name="connsiteX139" fmla="*/ 5983398 w 6127689"/>
              <a:gd name="connsiteY139" fmla="*/ 6778641 h 6858000"/>
              <a:gd name="connsiteX140" fmla="*/ 5984543 w 6127689"/>
              <a:gd name="connsiteY140" fmla="*/ 6811016 h 6858000"/>
              <a:gd name="connsiteX141" fmla="*/ 5981802 w 6127689"/>
              <a:gd name="connsiteY141" fmla="*/ 6838578 h 6858000"/>
              <a:gd name="connsiteX142" fmla="*/ 5979671 w 6127689"/>
              <a:gd name="connsiteY142" fmla="*/ 6858000 h 6858000"/>
              <a:gd name="connsiteX143" fmla="*/ 0 w 6127689"/>
              <a:gd name="connsiteY143" fmla="*/ 6858000 h 6858000"/>
              <a:gd name="connsiteX144" fmla="*/ 0 w 6127689"/>
              <a:gd name="connsiteY14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899734 w 6127689"/>
              <a:gd name="connsiteY77" fmla="*/ 4145632 h 6858000"/>
              <a:gd name="connsiteX78" fmla="*/ 5903513 w 6127689"/>
              <a:gd name="connsiteY78" fmla="*/ 4187661 h 6858000"/>
              <a:gd name="connsiteX79" fmla="*/ 5917114 w 6127689"/>
              <a:gd name="connsiteY79" fmla="*/ 4213096 h 6858000"/>
              <a:gd name="connsiteX80" fmla="*/ 5924233 w 6127689"/>
              <a:gd name="connsiteY80" fmla="*/ 4242060 h 6858000"/>
              <a:gd name="connsiteX81" fmla="*/ 5928910 w 6127689"/>
              <a:gd name="connsiteY81" fmla="*/ 4300973 h 6858000"/>
              <a:gd name="connsiteX82" fmla="*/ 5939320 w 6127689"/>
              <a:gd name="connsiteY82" fmla="*/ 4340435 h 6858000"/>
              <a:gd name="connsiteX83" fmla="*/ 5946705 w 6127689"/>
              <a:gd name="connsiteY83" fmla="*/ 4428051 h 6858000"/>
              <a:gd name="connsiteX84" fmla="*/ 5949261 w 6127689"/>
              <a:gd name="connsiteY84" fmla="*/ 4449185 h 6858000"/>
              <a:gd name="connsiteX85" fmla="*/ 5957504 w 6127689"/>
              <a:gd name="connsiteY85" fmla="*/ 4465911 h 6858000"/>
              <a:gd name="connsiteX86" fmla="*/ 5964689 w 6127689"/>
              <a:gd name="connsiteY86" fmla="*/ 4468532 h 6858000"/>
              <a:gd name="connsiteX87" fmla="*/ 5967062 w 6127689"/>
              <a:gd name="connsiteY87" fmla="*/ 4479923 h 6858000"/>
              <a:gd name="connsiteX88" fmla="*/ 5968960 w 6127689"/>
              <a:gd name="connsiteY88" fmla="*/ 4482655 h 6858000"/>
              <a:gd name="connsiteX89" fmla="*/ 5978567 w 6127689"/>
              <a:gd name="connsiteY89" fmla="*/ 4498605 h 6858000"/>
              <a:gd name="connsiteX90" fmla="*/ 5980106 w 6127689"/>
              <a:gd name="connsiteY90" fmla="*/ 4585087 h 6858000"/>
              <a:gd name="connsiteX91" fmla="*/ 5998138 w 6127689"/>
              <a:gd name="connsiteY91" fmla="*/ 4697518 h 6858000"/>
              <a:gd name="connsiteX92" fmla="*/ 6013516 w 6127689"/>
              <a:gd name="connsiteY92" fmla="*/ 4786619 h 6858000"/>
              <a:gd name="connsiteX93" fmla="*/ 6025404 w 6127689"/>
              <a:gd name="connsiteY93" fmla="*/ 4858148 h 6858000"/>
              <a:gd name="connsiteX94" fmla="*/ 6007749 w 6127689"/>
              <a:gd name="connsiteY94" fmla="*/ 4964715 h 6858000"/>
              <a:gd name="connsiteX95" fmla="*/ 6005269 w 6127689"/>
              <a:gd name="connsiteY95" fmla="*/ 5150567 h 6858000"/>
              <a:gd name="connsiteX96" fmla="*/ 6001127 w 6127689"/>
              <a:gd name="connsiteY96" fmla="*/ 5164609 h 6858000"/>
              <a:gd name="connsiteX97" fmla="*/ 5996647 w 6127689"/>
              <a:gd name="connsiteY97" fmla="*/ 5185640 h 6858000"/>
              <a:gd name="connsiteX98" fmla="*/ 5998514 w 6127689"/>
              <a:gd name="connsiteY98" fmla="*/ 5189673 h 6858000"/>
              <a:gd name="connsiteX99" fmla="*/ 6018409 w 6127689"/>
              <a:gd name="connsiteY99" fmla="*/ 5227157 h 6858000"/>
              <a:gd name="connsiteX100" fmla="*/ 6036748 w 6127689"/>
              <a:gd name="connsiteY100" fmla="*/ 5322752 h 6858000"/>
              <a:gd name="connsiteX101" fmla="*/ 6036943 w 6127689"/>
              <a:gd name="connsiteY101" fmla="*/ 5329480 h 6858000"/>
              <a:gd name="connsiteX102" fmla="*/ 6037236 w 6127689"/>
              <a:gd name="connsiteY102" fmla="*/ 5329634 h 6858000"/>
              <a:gd name="connsiteX103" fmla="*/ 6038019 w 6127689"/>
              <a:gd name="connsiteY103" fmla="*/ 5336764 h 6858000"/>
              <a:gd name="connsiteX104" fmla="*/ 6037298 w 6127689"/>
              <a:gd name="connsiteY104" fmla="*/ 5341753 h 6858000"/>
              <a:gd name="connsiteX105" fmla="*/ 6037677 w 6127689"/>
              <a:gd name="connsiteY105" fmla="*/ 5354807 h 6858000"/>
              <a:gd name="connsiteX106" fmla="*/ 6039728 w 6127689"/>
              <a:gd name="connsiteY106" fmla="*/ 5359416 h 6858000"/>
              <a:gd name="connsiteX107" fmla="*/ 6043311 w 6127689"/>
              <a:gd name="connsiteY107" fmla="*/ 5361407 h 6858000"/>
              <a:gd name="connsiteX108" fmla="*/ 6042954 w 6127689"/>
              <a:gd name="connsiteY108" fmla="*/ 5362576 h 6858000"/>
              <a:gd name="connsiteX109" fmla="*/ 6053435 w 6127689"/>
              <a:gd name="connsiteY109" fmla="*/ 5387547 h 6858000"/>
              <a:gd name="connsiteX110" fmla="*/ 6065933 w 6127689"/>
              <a:gd name="connsiteY110" fmla="*/ 5443002 h 6858000"/>
              <a:gd name="connsiteX111" fmla="*/ 6068640 w 6127689"/>
              <a:gd name="connsiteY111" fmla="*/ 5474503 h 6858000"/>
              <a:gd name="connsiteX112" fmla="*/ 6080922 w 6127689"/>
              <a:gd name="connsiteY112" fmla="*/ 5561070 h 6858000"/>
              <a:gd name="connsiteX113" fmla="*/ 6096949 w 6127689"/>
              <a:gd name="connsiteY113" fmla="*/ 5648179 h 6858000"/>
              <a:gd name="connsiteX114" fmla="*/ 6125703 w 6127689"/>
              <a:gd name="connsiteY114" fmla="*/ 5692894 h 6858000"/>
              <a:gd name="connsiteX115" fmla="*/ 6126670 w 6127689"/>
              <a:gd name="connsiteY115" fmla="*/ 5697882 h 6858000"/>
              <a:gd name="connsiteX116" fmla="*/ 6124061 w 6127689"/>
              <a:gd name="connsiteY116" fmla="*/ 5710294 h 6858000"/>
              <a:gd name="connsiteX117" fmla="*/ 6122213 w 6127689"/>
              <a:gd name="connsiteY117" fmla="*/ 5714762 h 6858000"/>
              <a:gd name="connsiteX118" fmla="*/ 6121353 w 6127689"/>
              <a:gd name="connsiteY118" fmla="*/ 5721725 h 6858000"/>
              <a:gd name="connsiteX119" fmla="*/ 6121607 w 6127689"/>
              <a:gd name="connsiteY119" fmla="*/ 5721959 h 6858000"/>
              <a:gd name="connsiteX120" fmla="*/ 6120262 w 6127689"/>
              <a:gd name="connsiteY120" fmla="*/ 5728358 h 6858000"/>
              <a:gd name="connsiteX121" fmla="*/ 6127024 w 6127689"/>
              <a:gd name="connsiteY121" fmla="*/ 5786902 h 6858000"/>
              <a:gd name="connsiteX122" fmla="*/ 6127519 w 6127689"/>
              <a:gd name="connsiteY122" fmla="*/ 5865775 h 6858000"/>
              <a:gd name="connsiteX123" fmla="*/ 6119217 w 6127689"/>
              <a:gd name="connsiteY123" fmla="*/ 5888542 h 6858000"/>
              <a:gd name="connsiteX124" fmla="*/ 6102493 w 6127689"/>
              <a:gd name="connsiteY124" fmla="*/ 5928602 h 6858000"/>
              <a:gd name="connsiteX125" fmla="*/ 6056863 w 6127689"/>
              <a:gd name="connsiteY125" fmla="*/ 6000643 h 6858000"/>
              <a:gd name="connsiteX126" fmla="*/ 6045436 w 6127689"/>
              <a:gd name="connsiteY126" fmla="*/ 6124480 h 6858000"/>
              <a:gd name="connsiteX127" fmla="*/ 6030489 w 6127689"/>
              <a:gd name="connsiteY127" fmla="*/ 6317666 h 6858000"/>
              <a:gd name="connsiteX128" fmla="*/ 6007492 w 6127689"/>
              <a:gd name="connsiteY128" fmla="*/ 6440818 h 6858000"/>
              <a:gd name="connsiteX129" fmla="*/ 6009467 w 6127689"/>
              <a:gd name="connsiteY129" fmla="*/ 6487076 h 6858000"/>
              <a:gd name="connsiteX130" fmla="*/ 5995064 w 6127689"/>
              <a:gd name="connsiteY130" fmla="*/ 6540791 h 6858000"/>
              <a:gd name="connsiteX131" fmla="*/ 5996309 w 6127689"/>
              <a:gd name="connsiteY131" fmla="*/ 6543961 h 6858000"/>
              <a:gd name="connsiteX132" fmla="*/ 5996048 w 6127689"/>
              <a:gd name="connsiteY132" fmla="*/ 6555444 h 6858000"/>
              <a:gd name="connsiteX133" fmla="*/ 6002524 w 6127689"/>
              <a:gd name="connsiteY133" fmla="*/ 6560188 h 6858000"/>
              <a:gd name="connsiteX134" fmla="*/ 6006823 w 6127689"/>
              <a:gd name="connsiteY134" fmla="*/ 6578546 h 6858000"/>
              <a:gd name="connsiteX135" fmla="*/ 6004510 w 6127689"/>
              <a:gd name="connsiteY135" fmla="*/ 6599256 h 6858000"/>
              <a:gd name="connsiteX136" fmla="*/ 5986207 w 6127689"/>
              <a:gd name="connsiteY136" fmla="*/ 6695855 h 6858000"/>
              <a:gd name="connsiteX137" fmla="*/ 5979428 w 6127689"/>
              <a:gd name="connsiteY137" fmla="*/ 6754678 h 6858000"/>
              <a:gd name="connsiteX138" fmla="*/ 5983398 w 6127689"/>
              <a:gd name="connsiteY138" fmla="*/ 6778641 h 6858000"/>
              <a:gd name="connsiteX139" fmla="*/ 5984543 w 6127689"/>
              <a:gd name="connsiteY139" fmla="*/ 6811016 h 6858000"/>
              <a:gd name="connsiteX140" fmla="*/ 5981802 w 6127689"/>
              <a:gd name="connsiteY140" fmla="*/ 6838578 h 6858000"/>
              <a:gd name="connsiteX141" fmla="*/ 5979671 w 6127689"/>
              <a:gd name="connsiteY141" fmla="*/ 6858000 h 6858000"/>
              <a:gd name="connsiteX142" fmla="*/ 0 w 6127689"/>
              <a:gd name="connsiteY142" fmla="*/ 6858000 h 6858000"/>
              <a:gd name="connsiteX143" fmla="*/ 0 w 6127689"/>
              <a:gd name="connsiteY14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903513 w 6127689"/>
              <a:gd name="connsiteY77" fmla="*/ 4187661 h 6858000"/>
              <a:gd name="connsiteX78" fmla="*/ 5917114 w 6127689"/>
              <a:gd name="connsiteY78" fmla="*/ 4213096 h 6858000"/>
              <a:gd name="connsiteX79" fmla="*/ 5924233 w 6127689"/>
              <a:gd name="connsiteY79" fmla="*/ 4242060 h 6858000"/>
              <a:gd name="connsiteX80" fmla="*/ 5928910 w 6127689"/>
              <a:gd name="connsiteY80" fmla="*/ 4300973 h 6858000"/>
              <a:gd name="connsiteX81" fmla="*/ 5939320 w 6127689"/>
              <a:gd name="connsiteY81" fmla="*/ 4340435 h 6858000"/>
              <a:gd name="connsiteX82" fmla="*/ 5946705 w 6127689"/>
              <a:gd name="connsiteY82" fmla="*/ 4428051 h 6858000"/>
              <a:gd name="connsiteX83" fmla="*/ 5949261 w 6127689"/>
              <a:gd name="connsiteY83" fmla="*/ 4449185 h 6858000"/>
              <a:gd name="connsiteX84" fmla="*/ 5957504 w 6127689"/>
              <a:gd name="connsiteY84" fmla="*/ 4465911 h 6858000"/>
              <a:gd name="connsiteX85" fmla="*/ 5964689 w 6127689"/>
              <a:gd name="connsiteY85" fmla="*/ 4468532 h 6858000"/>
              <a:gd name="connsiteX86" fmla="*/ 5967062 w 6127689"/>
              <a:gd name="connsiteY86" fmla="*/ 4479923 h 6858000"/>
              <a:gd name="connsiteX87" fmla="*/ 5968960 w 6127689"/>
              <a:gd name="connsiteY87" fmla="*/ 4482655 h 6858000"/>
              <a:gd name="connsiteX88" fmla="*/ 5978567 w 6127689"/>
              <a:gd name="connsiteY88" fmla="*/ 4498605 h 6858000"/>
              <a:gd name="connsiteX89" fmla="*/ 5980106 w 6127689"/>
              <a:gd name="connsiteY89" fmla="*/ 4585087 h 6858000"/>
              <a:gd name="connsiteX90" fmla="*/ 5998138 w 6127689"/>
              <a:gd name="connsiteY90" fmla="*/ 4697518 h 6858000"/>
              <a:gd name="connsiteX91" fmla="*/ 6013516 w 6127689"/>
              <a:gd name="connsiteY91" fmla="*/ 4786619 h 6858000"/>
              <a:gd name="connsiteX92" fmla="*/ 6025404 w 6127689"/>
              <a:gd name="connsiteY92" fmla="*/ 4858148 h 6858000"/>
              <a:gd name="connsiteX93" fmla="*/ 6007749 w 6127689"/>
              <a:gd name="connsiteY93" fmla="*/ 4964715 h 6858000"/>
              <a:gd name="connsiteX94" fmla="*/ 6005269 w 6127689"/>
              <a:gd name="connsiteY94" fmla="*/ 5150567 h 6858000"/>
              <a:gd name="connsiteX95" fmla="*/ 6001127 w 6127689"/>
              <a:gd name="connsiteY95" fmla="*/ 5164609 h 6858000"/>
              <a:gd name="connsiteX96" fmla="*/ 5996647 w 6127689"/>
              <a:gd name="connsiteY96" fmla="*/ 5185640 h 6858000"/>
              <a:gd name="connsiteX97" fmla="*/ 5998514 w 6127689"/>
              <a:gd name="connsiteY97" fmla="*/ 5189673 h 6858000"/>
              <a:gd name="connsiteX98" fmla="*/ 6018409 w 6127689"/>
              <a:gd name="connsiteY98" fmla="*/ 5227157 h 6858000"/>
              <a:gd name="connsiteX99" fmla="*/ 6036748 w 6127689"/>
              <a:gd name="connsiteY99" fmla="*/ 5322752 h 6858000"/>
              <a:gd name="connsiteX100" fmla="*/ 6036943 w 6127689"/>
              <a:gd name="connsiteY100" fmla="*/ 5329480 h 6858000"/>
              <a:gd name="connsiteX101" fmla="*/ 6037236 w 6127689"/>
              <a:gd name="connsiteY101" fmla="*/ 5329634 h 6858000"/>
              <a:gd name="connsiteX102" fmla="*/ 6038019 w 6127689"/>
              <a:gd name="connsiteY102" fmla="*/ 5336764 h 6858000"/>
              <a:gd name="connsiteX103" fmla="*/ 6037298 w 6127689"/>
              <a:gd name="connsiteY103" fmla="*/ 5341753 h 6858000"/>
              <a:gd name="connsiteX104" fmla="*/ 6037677 w 6127689"/>
              <a:gd name="connsiteY104" fmla="*/ 5354807 h 6858000"/>
              <a:gd name="connsiteX105" fmla="*/ 6039728 w 6127689"/>
              <a:gd name="connsiteY105" fmla="*/ 5359416 h 6858000"/>
              <a:gd name="connsiteX106" fmla="*/ 6043311 w 6127689"/>
              <a:gd name="connsiteY106" fmla="*/ 5361407 h 6858000"/>
              <a:gd name="connsiteX107" fmla="*/ 6042954 w 6127689"/>
              <a:gd name="connsiteY107" fmla="*/ 5362576 h 6858000"/>
              <a:gd name="connsiteX108" fmla="*/ 6053435 w 6127689"/>
              <a:gd name="connsiteY108" fmla="*/ 5387547 h 6858000"/>
              <a:gd name="connsiteX109" fmla="*/ 6065933 w 6127689"/>
              <a:gd name="connsiteY109" fmla="*/ 5443002 h 6858000"/>
              <a:gd name="connsiteX110" fmla="*/ 6068640 w 6127689"/>
              <a:gd name="connsiteY110" fmla="*/ 5474503 h 6858000"/>
              <a:gd name="connsiteX111" fmla="*/ 6080922 w 6127689"/>
              <a:gd name="connsiteY111" fmla="*/ 5561070 h 6858000"/>
              <a:gd name="connsiteX112" fmla="*/ 6096949 w 6127689"/>
              <a:gd name="connsiteY112" fmla="*/ 5648179 h 6858000"/>
              <a:gd name="connsiteX113" fmla="*/ 6125703 w 6127689"/>
              <a:gd name="connsiteY113" fmla="*/ 5692894 h 6858000"/>
              <a:gd name="connsiteX114" fmla="*/ 6126670 w 6127689"/>
              <a:gd name="connsiteY114" fmla="*/ 5697882 h 6858000"/>
              <a:gd name="connsiteX115" fmla="*/ 6124061 w 6127689"/>
              <a:gd name="connsiteY115" fmla="*/ 5710294 h 6858000"/>
              <a:gd name="connsiteX116" fmla="*/ 6122213 w 6127689"/>
              <a:gd name="connsiteY116" fmla="*/ 5714762 h 6858000"/>
              <a:gd name="connsiteX117" fmla="*/ 6121353 w 6127689"/>
              <a:gd name="connsiteY117" fmla="*/ 5721725 h 6858000"/>
              <a:gd name="connsiteX118" fmla="*/ 6121607 w 6127689"/>
              <a:gd name="connsiteY118" fmla="*/ 5721959 h 6858000"/>
              <a:gd name="connsiteX119" fmla="*/ 6120262 w 6127689"/>
              <a:gd name="connsiteY119" fmla="*/ 5728358 h 6858000"/>
              <a:gd name="connsiteX120" fmla="*/ 6127024 w 6127689"/>
              <a:gd name="connsiteY120" fmla="*/ 5786902 h 6858000"/>
              <a:gd name="connsiteX121" fmla="*/ 6127519 w 6127689"/>
              <a:gd name="connsiteY121" fmla="*/ 5865775 h 6858000"/>
              <a:gd name="connsiteX122" fmla="*/ 6119217 w 6127689"/>
              <a:gd name="connsiteY122" fmla="*/ 5888542 h 6858000"/>
              <a:gd name="connsiteX123" fmla="*/ 6102493 w 6127689"/>
              <a:gd name="connsiteY123" fmla="*/ 5928602 h 6858000"/>
              <a:gd name="connsiteX124" fmla="*/ 6056863 w 6127689"/>
              <a:gd name="connsiteY124" fmla="*/ 6000643 h 6858000"/>
              <a:gd name="connsiteX125" fmla="*/ 6045436 w 6127689"/>
              <a:gd name="connsiteY125" fmla="*/ 6124480 h 6858000"/>
              <a:gd name="connsiteX126" fmla="*/ 6030489 w 6127689"/>
              <a:gd name="connsiteY126" fmla="*/ 6317666 h 6858000"/>
              <a:gd name="connsiteX127" fmla="*/ 6007492 w 6127689"/>
              <a:gd name="connsiteY127" fmla="*/ 6440818 h 6858000"/>
              <a:gd name="connsiteX128" fmla="*/ 6009467 w 6127689"/>
              <a:gd name="connsiteY128" fmla="*/ 6487076 h 6858000"/>
              <a:gd name="connsiteX129" fmla="*/ 5995064 w 6127689"/>
              <a:gd name="connsiteY129" fmla="*/ 6540791 h 6858000"/>
              <a:gd name="connsiteX130" fmla="*/ 5996309 w 6127689"/>
              <a:gd name="connsiteY130" fmla="*/ 6543961 h 6858000"/>
              <a:gd name="connsiteX131" fmla="*/ 5996048 w 6127689"/>
              <a:gd name="connsiteY131" fmla="*/ 6555444 h 6858000"/>
              <a:gd name="connsiteX132" fmla="*/ 6002524 w 6127689"/>
              <a:gd name="connsiteY132" fmla="*/ 6560188 h 6858000"/>
              <a:gd name="connsiteX133" fmla="*/ 6006823 w 6127689"/>
              <a:gd name="connsiteY133" fmla="*/ 6578546 h 6858000"/>
              <a:gd name="connsiteX134" fmla="*/ 6004510 w 6127689"/>
              <a:gd name="connsiteY134" fmla="*/ 6599256 h 6858000"/>
              <a:gd name="connsiteX135" fmla="*/ 5986207 w 6127689"/>
              <a:gd name="connsiteY135" fmla="*/ 6695855 h 6858000"/>
              <a:gd name="connsiteX136" fmla="*/ 5979428 w 6127689"/>
              <a:gd name="connsiteY136" fmla="*/ 6754678 h 6858000"/>
              <a:gd name="connsiteX137" fmla="*/ 5983398 w 6127689"/>
              <a:gd name="connsiteY137" fmla="*/ 6778641 h 6858000"/>
              <a:gd name="connsiteX138" fmla="*/ 5984543 w 6127689"/>
              <a:gd name="connsiteY138" fmla="*/ 6811016 h 6858000"/>
              <a:gd name="connsiteX139" fmla="*/ 5981802 w 6127689"/>
              <a:gd name="connsiteY139" fmla="*/ 6838578 h 6858000"/>
              <a:gd name="connsiteX140" fmla="*/ 5979671 w 6127689"/>
              <a:gd name="connsiteY140" fmla="*/ 6858000 h 6858000"/>
              <a:gd name="connsiteX141" fmla="*/ 0 w 6127689"/>
              <a:gd name="connsiteY141" fmla="*/ 6858000 h 6858000"/>
              <a:gd name="connsiteX142" fmla="*/ 0 w 6127689"/>
              <a:gd name="connsiteY14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57023 w 6127689"/>
              <a:gd name="connsiteY45" fmla="*/ 2858292 h 6858000"/>
              <a:gd name="connsiteX46" fmla="*/ 5479298 w 6127689"/>
              <a:gd name="connsiteY46" fmla="*/ 2947791 h 6858000"/>
              <a:gd name="connsiteX47" fmla="*/ 5481770 w 6127689"/>
              <a:gd name="connsiteY47" fmla="*/ 2951352 h 6858000"/>
              <a:gd name="connsiteX48" fmla="*/ 5482045 w 6127689"/>
              <a:gd name="connsiteY48" fmla="*/ 2984371 h 6858000"/>
              <a:gd name="connsiteX49" fmla="*/ 5482415 w 6127689"/>
              <a:gd name="connsiteY49" fmla="*/ 3004079 h 6858000"/>
              <a:gd name="connsiteX50" fmla="*/ 5503944 w 6127689"/>
              <a:gd name="connsiteY50" fmla="*/ 3123335 h 6858000"/>
              <a:gd name="connsiteX51" fmla="*/ 5516007 w 6127689"/>
              <a:gd name="connsiteY51" fmla="*/ 3258473 h 6858000"/>
              <a:gd name="connsiteX52" fmla="*/ 5566839 w 6127689"/>
              <a:gd name="connsiteY52" fmla="*/ 3345295 h 6858000"/>
              <a:gd name="connsiteX53" fmla="*/ 5589758 w 6127689"/>
              <a:gd name="connsiteY53" fmla="*/ 3506453 h 6858000"/>
              <a:gd name="connsiteX54" fmla="*/ 5596144 w 6127689"/>
              <a:gd name="connsiteY54" fmla="*/ 3534624 h 6858000"/>
              <a:gd name="connsiteX55" fmla="*/ 5597750 w 6127689"/>
              <a:gd name="connsiteY55" fmla="*/ 3534129 h 6858000"/>
              <a:gd name="connsiteX56" fmla="*/ 5599700 w 6127689"/>
              <a:gd name="connsiteY56" fmla="*/ 3547221 h 6858000"/>
              <a:gd name="connsiteX57" fmla="*/ 5615031 w 6127689"/>
              <a:gd name="connsiteY57" fmla="*/ 3557482 h 6858000"/>
              <a:gd name="connsiteX58" fmla="*/ 5618377 w 6127689"/>
              <a:gd name="connsiteY58" fmla="*/ 3588431 h 6858000"/>
              <a:gd name="connsiteX59" fmla="*/ 5612155 w 6127689"/>
              <a:gd name="connsiteY59" fmla="*/ 3589869 h 6858000"/>
              <a:gd name="connsiteX60" fmla="*/ 5620843 w 6127689"/>
              <a:gd name="connsiteY60" fmla="*/ 3606745 h 6858000"/>
              <a:gd name="connsiteX61" fmla="*/ 5655472 w 6127689"/>
              <a:gd name="connsiteY61" fmla="*/ 3678877 h 6858000"/>
              <a:gd name="connsiteX62" fmla="*/ 5683015 w 6127689"/>
              <a:gd name="connsiteY62" fmla="*/ 3762025 h 6858000"/>
              <a:gd name="connsiteX63" fmla="*/ 5696643 w 6127689"/>
              <a:gd name="connsiteY63" fmla="*/ 3773888 h 6858000"/>
              <a:gd name="connsiteX64" fmla="*/ 5699203 w 6127689"/>
              <a:gd name="connsiteY64" fmla="*/ 3775823 h 6858000"/>
              <a:gd name="connsiteX65" fmla="*/ 5704824 w 6127689"/>
              <a:gd name="connsiteY65" fmla="*/ 3785966 h 6858000"/>
              <a:gd name="connsiteX66" fmla="*/ 5733539 w 6127689"/>
              <a:gd name="connsiteY66" fmla="*/ 3818457 h 6858000"/>
              <a:gd name="connsiteX67" fmla="*/ 5768491 w 6127689"/>
              <a:gd name="connsiteY67" fmla="*/ 3914399 h 6858000"/>
              <a:gd name="connsiteX68" fmla="*/ 5793123 w 6127689"/>
              <a:gd name="connsiteY68" fmla="*/ 3969952 h 6858000"/>
              <a:gd name="connsiteX69" fmla="*/ 5808321 w 6127689"/>
              <a:gd name="connsiteY69" fmla="*/ 3988153 h 6858000"/>
              <a:gd name="connsiteX70" fmla="*/ 5825621 w 6127689"/>
              <a:gd name="connsiteY70" fmla="*/ 4015525 h 6858000"/>
              <a:gd name="connsiteX71" fmla="*/ 5860672 w 6127689"/>
              <a:gd name="connsiteY71" fmla="*/ 4061579 h 6858000"/>
              <a:gd name="connsiteX72" fmla="*/ 5872173 w 6127689"/>
              <a:gd name="connsiteY72" fmla="*/ 4088497 h 6858000"/>
              <a:gd name="connsiteX73" fmla="*/ 5883705 w 6127689"/>
              <a:gd name="connsiteY73" fmla="*/ 4101899 h 6858000"/>
              <a:gd name="connsiteX74" fmla="*/ 5894095 w 6127689"/>
              <a:gd name="connsiteY74" fmla="*/ 4128857 h 6858000"/>
              <a:gd name="connsiteX75" fmla="*/ 5898339 w 6127689"/>
              <a:gd name="connsiteY75" fmla="*/ 4140800 h 6858000"/>
              <a:gd name="connsiteX76" fmla="*/ 5903513 w 6127689"/>
              <a:gd name="connsiteY76" fmla="*/ 4187661 h 6858000"/>
              <a:gd name="connsiteX77" fmla="*/ 5917114 w 6127689"/>
              <a:gd name="connsiteY77" fmla="*/ 4213096 h 6858000"/>
              <a:gd name="connsiteX78" fmla="*/ 5924233 w 6127689"/>
              <a:gd name="connsiteY78" fmla="*/ 4242060 h 6858000"/>
              <a:gd name="connsiteX79" fmla="*/ 5928910 w 6127689"/>
              <a:gd name="connsiteY79" fmla="*/ 4300973 h 6858000"/>
              <a:gd name="connsiteX80" fmla="*/ 5939320 w 6127689"/>
              <a:gd name="connsiteY80" fmla="*/ 4340435 h 6858000"/>
              <a:gd name="connsiteX81" fmla="*/ 5946705 w 6127689"/>
              <a:gd name="connsiteY81" fmla="*/ 4428051 h 6858000"/>
              <a:gd name="connsiteX82" fmla="*/ 5949261 w 6127689"/>
              <a:gd name="connsiteY82" fmla="*/ 4449185 h 6858000"/>
              <a:gd name="connsiteX83" fmla="*/ 5957504 w 6127689"/>
              <a:gd name="connsiteY83" fmla="*/ 4465911 h 6858000"/>
              <a:gd name="connsiteX84" fmla="*/ 5964689 w 6127689"/>
              <a:gd name="connsiteY84" fmla="*/ 4468532 h 6858000"/>
              <a:gd name="connsiteX85" fmla="*/ 5967062 w 6127689"/>
              <a:gd name="connsiteY85" fmla="*/ 4479923 h 6858000"/>
              <a:gd name="connsiteX86" fmla="*/ 5968960 w 6127689"/>
              <a:gd name="connsiteY86" fmla="*/ 4482655 h 6858000"/>
              <a:gd name="connsiteX87" fmla="*/ 5978567 w 6127689"/>
              <a:gd name="connsiteY87" fmla="*/ 4498605 h 6858000"/>
              <a:gd name="connsiteX88" fmla="*/ 5980106 w 6127689"/>
              <a:gd name="connsiteY88" fmla="*/ 4585087 h 6858000"/>
              <a:gd name="connsiteX89" fmla="*/ 5998138 w 6127689"/>
              <a:gd name="connsiteY89" fmla="*/ 4697518 h 6858000"/>
              <a:gd name="connsiteX90" fmla="*/ 6013516 w 6127689"/>
              <a:gd name="connsiteY90" fmla="*/ 4786619 h 6858000"/>
              <a:gd name="connsiteX91" fmla="*/ 6025404 w 6127689"/>
              <a:gd name="connsiteY91" fmla="*/ 4858148 h 6858000"/>
              <a:gd name="connsiteX92" fmla="*/ 6007749 w 6127689"/>
              <a:gd name="connsiteY92" fmla="*/ 4964715 h 6858000"/>
              <a:gd name="connsiteX93" fmla="*/ 6005269 w 6127689"/>
              <a:gd name="connsiteY93" fmla="*/ 5150567 h 6858000"/>
              <a:gd name="connsiteX94" fmla="*/ 6001127 w 6127689"/>
              <a:gd name="connsiteY94" fmla="*/ 5164609 h 6858000"/>
              <a:gd name="connsiteX95" fmla="*/ 5996647 w 6127689"/>
              <a:gd name="connsiteY95" fmla="*/ 5185640 h 6858000"/>
              <a:gd name="connsiteX96" fmla="*/ 5998514 w 6127689"/>
              <a:gd name="connsiteY96" fmla="*/ 5189673 h 6858000"/>
              <a:gd name="connsiteX97" fmla="*/ 6018409 w 6127689"/>
              <a:gd name="connsiteY97" fmla="*/ 5227157 h 6858000"/>
              <a:gd name="connsiteX98" fmla="*/ 6036748 w 6127689"/>
              <a:gd name="connsiteY98" fmla="*/ 5322752 h 6858000"/>
              <a:gd name="connsiteX99" fmla="*/ 6036943 w 6127689"/>
              <a:gd name="connsiteY99" fmla="*/ 5329480 h 6858000"/>
              <a:gd name="connsiteX100" fmla="*/ 6037236 w 6127689"/>
              <a:gd name="connsiteY100" fmla="*/ 5329634 h 6858000"/>
              <a:gd name="connsiteX101" fmla="*/ 6038019 w 6127689"/>
              <a:gd name="connsiteY101" fmla="*/ 5336764 h 6858000"/>
              <a:gd name="connsiteX102" fmla="*/ 6037298 w 6127689"/>
              <a:gd name="connsiteY102" fmla="*/ 5341753 h 6858000"/>
              <a:gd name="connsiteX103" fmla="*/ 6037677 w 6127689"/>
              <a:gd name="connsiteY103" fmla="*/ 5354807 h 6858000"/>
              <a:gd name="connsiteX104" fmla="*/ 6039728 w 6127689"/>
              <a:gd name="connsiteY104" fmla="*/ 5359416 h 6858000"/>
              <a:gd name="connsiteX105" fmla="*/ 6043311 w 6127689"/>
              <a:gd name="connsiteY105" fmla="*/ 5361407 h 6858000"/>
              <a:gd name="connsiteX106" fmla="*/ 6042954 w 6127689"/>
              <a:gd name="connsiteY106" fmla="*/ 5362576 h 6858000"/>
              <a:gd name="connsiteX107" fmla="*/ 6053435 w 6127689"/>
              <a:gd name="connsiteY107" fmla="*/ 5387547 h 6858000"/>
              <a:gd name="connsiteX108" fmla="*/ 6065933 w 6127689"/>
              <a:gd name="connsiteY108" fmla="*/ 5443002 h 6858000"/>
              <a:gd name="connsiteX109" fmla="*/ 6068640 w 6127689"/>
              <a:gd name="connsiteY109" fmla="*/ 5474503 h 6858000"/>
              <a:gd name="connsiteX110" fmla="*/ 6080922 w 6127689"/>
              <a:gd name="connsiteY110" fmla="*/ 5561070 h 6858000"/>
              <a:gd name="connsiteX111" fmla="*/ 6096949 w 6127689"/>
              <a:gd name="connsiteY111" fmla="*/ 5648179 h 6858000"/>
              <a:gd name="connsiteX112" fmla="*/ 6125703 w 6127689"/>
              <a:gd name="connsiteY112" fmla="*/ 5692894 h 6858000"/>
              <a:gd name="connsiteX113" fmla="*/ 6126670 w 6127689"/>
              <a:gd name="connsiteY113" fmla="*/ 5697882 h 6858000"/>
              <a:gd name="connsiteX114" fmla="*/ 6124061 w 6127689"/>
              <a:gd name="connsiteY114" fmla="*/ 5710294 h 6858000"/>
              <a:gd name="connsiteX115" fmla="*/ 6122213 w 6127689"/>
              <a:gd name="connsiteY115" fmla="*/ 5714762 h 6858000"/>
              <a:gd name="connsiteX116" fmla="*/ 6121353 w 6127689"/>
              <a:gd name="connsiteY116" fmla="*/ 5721725 h 6858000"/>
              <a:gd name="connsiteX117" fmla="*/ 6121607 w 6127689"/>
              <a:gd name="connsiteY117" fmla="*/ 5721959 h 6858000"/>
              <a:gd name="connsiteX118" fmla="*/ 6120262 w 6127689"/>
              <a:gd name="connsiteY118" fmla="*/ 5728358 h 6858000"/>
              <a:gd name="connsiteX119" fmla="*/ 6127024 w 6127689"/>
              <a:gd name="connsiteY119" fmla="*/ 5786902 h 6858000"/>
              <a:gd name="connsiteX120" fmla="*/ 6127519 w 6127689"/>
              <a:gd name="connsiteY120" fmla="*/ 5865775 h 6858000"/>
              <a:gd name="connsiteX121" fmla="*/ 6119217 w 6127689"/>
              <a:gd name="connsiteY121" fmla="*/ 5888542 h 6858000"/>
              <a:gd name="connsiteX122" fmla="*/ 6102493 w 6127689"/>
              <a:gd name="connsiteY122" fmla="*/ 5928602 h 6858000"/>
              <a:gd name="connsiteX123" fmla="*/ 6056863 w 6127689"/>
              <a:gd name="connsiteY123" fmla="*/ 6000643 h 6858000"/>
              <a:gd name="connsiteX124" fmla="*/ 6045436 w 6127689"/>
              <a:gd name="connsiteY124" fmla="*/ 6124480 h 6858000"/>
              <a:gd name="connsiteX125" fmla="*/ 6030489 w 6127689"/>
              <a:gd name="connsiteY125" fmla="*/ 6317666 h 6858000"/>
              <a:gd name="connsiteX126" fmla="*/ 6007492 w 6127689"/>
              <a:gd name="connsiteY126" fmla="*/ 6440818 h 6858000"/>
              <a:gd name="connsiteX127" fmla="*/ 6009467 w 6127689"/>
              <a:gd name="connsiteY127" fmla="*/ 6487076 h 6858000"/>
              <a:gd name="connsiteX128" fmla="*/ 5995064 w 6127689"/>
              <a:gd name="connsiteY128" fmla="*/ 6540791 h 6858000"/>
              <a:gd name="connsiteX129" fmla="*/ 5996309 w 6127689"/>
              <a:gd name="connsiteY129" fmla="*/ 6543961 h 6858000"/>
              <a:gd name="connsiteX130" fmla="*/ 5996048 w 6127689"/>
              <a:gd name="connsiteY130" fmla="*/ 6555444 h 6858000"/>
              <a:gd name="connsiteX131" fmla="*/ 6002524 w 6127689"/>
              <a:gd name="connsiteY131" fmla="*/ 6560188 h 6858000"/>
              <a:gd name="connsiteX132" fmla="*/ 6006823 w 6127689"/>
              <a:gd name="connsiteY132" fmla="*/ 6578546 h 6858000"/>
              <a:gd name="connsiteX133" fmla="*/ 6004510 w 6127689"/>
              <a:gd name="connsiteY133" fmla="*/ 6599256 h 6858000"/>
              <a:gd name="connsiteX134" fmla="*/ 5986207 w 6127689"/>
              <a:gd name="connsiteY134" fmla="*/ 6695855 h 6858000"/>
              <a:gd name="connsiteX135" fmla="*/ 5979428 w 6127689"/>
              <a:gd name="connsiteY135" fmla="*/ 6754678 h 6858000"/>
              <a:gd name="connsiteX136" fmla="*/ 5983398 w 6127689"/>
              <a:gd name="connsiteY136" fmla="*/ 6778641 h 6858000"/>
              <a:gd name="connsiteX137" fmla="*/ 5984543 w 6127689"/>
              <a:gd name="connsiteY137" fmla="*/ 6811016 h 6858000"/>
              <a:gd name="connsiteX138" fmla="*/ 5981802 w 6127689"/>
              <a:gd name="connsiteY138" fmla="*/ 6838578 h 6858000"/>
              <a:gd name="connsiteX139" fmla="*/ 5979671 w 6127689"/>
              <a:gd name="connsiteY139" fmla="*/ 6858000 h 6858000"/>
              <a:gd name="connsiteX140" fmla="*/ 0 w 6127689"/>
              <a:gd name="connsiteY140" fmla="*/ 6858000 h 6858000"/>
              <a:gd name="connsiteX141" fmla="*/ 0 w 6127689"/>
              <a:gd name="connsiteY14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8542 w 6127689"/>
              <a:gd name="connsiteY43" fmla="*/ 2817745 h 6858000"/>
              <a:gd name="connsiteX44" fmla="*/ 5457023 w 6127689"/>
              <a:gd name="connsiteY44" fmla="*/ 2858292 h 6858000"/>
              <a:gd name="connsiteX45" fmla="*/ 5479298 w 6127689"/>
              <a:gd name="connsiteY45" fmla="*/ 2947791 h 6858000"/>
              <a:gd name="connsiteX46" fmla="*/ 5481770 w 6127689"/>
              <a:gd name="connsiteY46" fmla="*/ 2951352 h 6858000"/>
              <a:gd name="connsiteX47" fmla="*/ 5482045 w 6127689"/>
              <a:gd name="connsiteY47" fmla="*/ 2984371 h 6858000"/>
              <a:gd name="connsiteX48" fmla="*/ 5482415 w 6127689"/>
              <a:gd name="connsiteY48" fmla="*/ 3004079 h 6858000"/>
              <a:gd name="connsiteX49" fmla="*/ 5503944 w 6127689"/>
              <a:gd name="connsiteY49" fmla="*/ 3123335 h 6858000"/>
              <a:gd name="connsiteX50" fmla="*/ 5516007 w 6127689"/>
              <a:gd name="connsiteY50" fmla="*/ 3258473 h 6858000"/>
              <a:gd name="connsiteX51" fmla="*/ 5566839 w 6127689"/>
              <a:gd name="connsiteY51" fmla="*/ 3345295 h 6858000"/>
              <a:gd name="connsiteX52" fmla="*/ 5589758 w 6127689"/>
              <a:gd name="connsiteY52" fmla="*/ 3506453 h 6858000"/>
              <a:gd name="connsiteX53" fmla="*/ 5596144 w 6127689"/>
              <a:gd name="connsiteY53" fmla="*/ 3534624 h 6858000"/>
              <a:gd name="connsiteX54" fmla="*/ 5597750 w 6127689"/>
              <a:gd name="connsiteY54" fmla="*/ 3534129 h 6858000"/>
              <a:gd name="connsiteX55" fmla="*/ 5599700 w 6127689"/>
              <a:gd name="connsiteY55" fmla="*/ 3547221 h 6858000"/>
              <a:gd name="connsiteX56" fmla="*/ 5615031 w 6127689"/>
              <a:gd name="connsiteY56" fmla="*/ 3557482 h 6858000"/>
              <a:gd name="connsiteX57" fmla="*/ 5618377 w 6127689"/>
              <a:gd name="connsiteY57" fmla="*/ 3588431 h 6858000"/>
              <a:gd name="connsiteX58" fmla="*/ 5612155 w 6127689"/>
              <a:gd name="connsiteY58" fmla="*/ 3589869 h 6858000"/>
              <a:gd name="connsiteX59" fmla="*/ 5620843 w 6127689"/>
              <a:gd name="connsiteY59" fmla="*/ 3606745 h 6858000"/>
              <a:gd name="connsiteX60" fmla="*/ 5655472 w 6127689"/>
              <a:gd name="connsiteY60" fmla="*/ 3678877 h 6858000"/>
              <a:gd name="connsiteX61" fmla="*/ 5683015 w 6127689"/>
              <a:gd name="connsiteY61" fmla="*/ 3762025 h 6858000"/>
              <a:gd name="connsiteX62" fmla="*/ 5696643 w 6127689"/>
              <a:gd name="connsiteY62" fmla="*/ 3773888 h 6858000"/>
              <a:gd name="connsiteX63" fmla="*/ 5699203 w 6127689"/>
              <a:gd name="connsiteY63" fmla="*/ 3775823 h 6858000"/>
              <a:gd name="connsiteX64" fmla="*/ 5704824 w 6127689"/>
              <a:gd name="connsiteY64" fmla="*/ 3785966 h 6858000"/>
              <a:gd name="connsiteX65" fmla="*/ 5733539 w 6127689"/>
              <a:gd name="connsiteY65" fmla="*/ 3818457 h 6858000"/>
              <a:gd name="connsiteX66" fmla="*/ 5768491 w 6127689"/>
              <a:gd name="connsiteY66" fmla="*/ 3914399 h 6858000"/>
              <a:gd name="connsiteX67" fmla="*/ 5793123 w 6127689"/>
              <a:gd name="connsiteY67" fmla="*/ 3969952 h 6858000"/>
              <a:gd name="connsiteX68" fmla="*/ 5808321 w 6127689"/>
              <a:gd name="connsiteY68" fmla="*/ 3988153 h 6858000"/>
              <a:gd name="connsiteX69" fmla="*/ 5825621 w 6127689"/>
              <a:gd name="connsiteY69" fmla="*/ 4015525 h 6858000"/>
              <a:gd name="connsiteX70" fmla="*/ 5860672 w 6127689"/>
              <a:gd name="connsiteY70" fmla="*/ 4061579 h 6858000"/>
              <a:gd name="connsiteX71" fmla="*/ 5872173 w 6127689"/>
              <a:gd name="connsiteY71" fmla="*/ 4088497 h 6858000"/>
              <a:gd name="connsiteX72" fmla="*/ 5883705 w 6127689"/>
              <a:gd name="connsiteY72" fmla="*/ 4101899 h 6858000"/>
              <a:gd name="connsiteX73" fmla="*/ 5894095 w 6127689"/>
              <a:gd name="connsiteY73" fmla="*/ 4128857 h 6858000"/>
              <a:gd name="connsiteX74" fmla="*/ 5898339 w 6127689"/>
              <a:gd name="connsiteY74" fmla="*/ 4140800 h 6858000"/>
              <a:gd name="connsiteX75" fmla="*/ 5903513 w 6127689"/>
              <a:gd name="connsiteY75" fmla="*/ 4187661 h 6858000"/>
              <a:gd name="connsiteX76" fmla="*/ 5917114 w 6127689"/>
              <a:gd name="connsiteY76" fmla="*/ 4213096 h 6858000"/>
              <a:gd name="connsiteX77" fmla="*/ 5924233 w 6127689"/>
              <a:gd name="connsiteY77" fmla="*/ 4242060 h 6858000"/>
              <a:gd name="connsiteX78" fmla="*/ 5928910 w 6127689"/>
              <a:gd name="connsiteY78" fmla="*/ 4300973 h 6858000"/>
              <a:gd name="connsiteX79" fmla="*/ 5939320 w 6127689"/>
              <a:gd name="connsiteY79" fmla="*/ 4340435 h 6858000"/>
              <a:gd name="connsiteX80" fmla="*/ 5946705 w 6127689"/>
              <a:gd name="connsiteY80" fmla="*/ 4428051 h 6858000"/>
              <a:gd name="connsiteX81" fmla="*/ 5949261 w 6127689"/>
              <a:gd name="connsiteY81" fmla="*/ 4449185 h 6858000"/>
              <a:gd name="connsiteX82" fmla="*/ 5957504 w 6127689"/>
              <a:gd name="connsiteY82" fmla="*/ 4465911 h 6858000"/>
              <a:gd name="connsiteX83" fmla="*/ 5964689 w 6127689"/>
              <a:gd name="connsiteY83" fmla="*/ 4468532 h 6858000"/>
              <a:gd name="connsiteX84" fmla="*/ 5967062 w 6127689"/>
              <a:gd name="connsiteY84" fmla="*/ 4479923 h 6858000"/>
              <a:gd name="connsiteX85" fmla="*/ 5968960 w 6127689"/>
              <a:gd name="connsiteY85" fmla="*/ 4482655 h 6858000"/>
              <a:gd name="connsiteX86" fmla="*/ 5978567 w 6127689"/>
              <a:gd name="connsiteY86" fmla="*/ 4498605 h 6858000"/>
              <a:gd name="connsiteX87" fmla="*/ 5980106 w 6127689"/>
              <a:gd name="connsiteY87" fmla="*/ 4585087 h 6858000"/>
              <a:gd name="connsiteX88" fmla="*/ 5998138 w 6127689"/>
              <a:gd name="connsiteY88" fmla="*/ 4697518 h 6858000"/>
              <a:gd name="connsiteX89" fmla="*/ 6013516 w 6127689"/>
              <a:gd name="connsiteY89" fmla="*/ 4786619 h 6858000"/>
              <a:gd name="connsiteX90" fmla="*/ 6025404 w 6127689"/>
              <a:gd name="connsiteY90" fmla="*/ 4858148 h 6858000"/>
              <a:gd name="connsiteX91" fmla="*/ 6007749 w 6127689"/>
              <a:gd name="connsiteY91" fmla="*/ 4964715 h 6858000"/>
              <a:gd name="connsiteX92" fmla="*/ 6005269 w 6127689"/>
              <a:gd name="connsiteY92" fmla="*/ 5150567 h 6858000"/>
              <a:gd name="connsiteX93" fmla="*/ 6001127 w 6127689"/>
              <a:gd name="connsiteY93" fmla="*/ 5164609 h 6858000"/>
              <a:gd name="connsiteX94" fmla="*/ 5996647 w 6127689"/>
              <a:gd name="connsiteY94" fmla="*/ 5185640 h 6858000"/>
              <a:gd name="connsiteX95" fmla="*/ 5998514 w 6127689"/>
              <a:gd name="connsiteY95" fmla="*/ 5189673 h 6858000"/>
              <a:gd name="connsiteX96" fmla="*/ 6018409 w 6127689"/>
              <a:gd name="connsiteY96" fmla="*/ 5227157 h 6858000"/>
              <a:gd name="connsiteX97" fmla="*/ 6036748 w 6127689"/>
              <a:gd name="connsiteY97" fmla="*/ 5322752 h 6858000"/>
              <a:gd name="connsiteX98" fmla="*/ 6036943 w 6127689"/>
              <a:gd name="connsiteY98" fmla="*/ 5329480 h 6858000"/>
              <a:gd name="connsiteX99" fmla="*/ 6037236 w 6127689"/>
              <a:gd name="connsiteY99" fmla="*/ 5329634 h 6858000"/>
              <a:gd name="connsiteX100" fmla="*/ 6038019 w 6127689"/>
              <a:gd name="connsiteY100" fmla="*/ 5336764 h 6858000"/>
              <a:gd name="connsiteX101" fmla="*/ 6037298 w 6127689"/>
              <a:gd name="connsiteY101" fmla="*/ 5341753 h 6858000"/>
              <a:gd name="connsiteX102" fmla="*/ 6037677 w 6127689"/>
              <a:gd name="connsiteY102" fmla="*/ 5354807 h 6858000"/>
              <a:gd name="connsiteX103" fmla="*/ 6039728 w 6127689"/>
              <a:gd name="connsiteY103" fmla="*/ 5359416 h 6858000"/>
              <a:gd name="connsiteX104" fmla="*/ 6043311 w 6127689"/>
              <a:gd name="connsiteY104" fmla="*/ 5361407 h 6858000"/>
              <a:gd name="connsiteX105" fmla="*/ 6042954 w 6127689"/>
              <a:gd name="connsiteY105" fmla="*/ 5362576 h 6858000"/>
              <a:gd name="connsiteX106" fmla="*/ 6053435 w 6127689"/>
              <a:gd name="connsiteY106" fmla="*/ 5387547 h 6858000"/>
              <a:gd name="connsiteX107" fmla="*/ 6065933 w 6127689"/>
              <a:gd name="connsiteY107" fmla="*/ 5443002 h 6858000"/>
              <a:gd name="connsiteX108" fmla="*/ 6068640 w 6127689"/>
              <a:gd name="connsiteY108" fmla="*/ 5474503 h 6858000"/>
              <a:gd name="connsiteX109" fmla="*/ 6080922 w 6127689"/>
              <a:gd name="connsiteY109" fmla="*/ 5561070 h 6858000"/>
              <a:gd name="connsiteX110" fmla="*/ 6096949 w 6127689"/>
              <a:gd name="connsiteY110" fmla="*/ 5648179 h 6858000"/>
              <a:gd name="connsiteX111" fmla="*/ 6125703 w 6127689"/>
              <a:gd name="connsiteY111" fmla="*/ 5692894 h 6858000"/>
              <a:gd name="connsiteX112" fmla="*/ 6126670 w 6127689"/>
              <a:gd name="connsiteY112" fmla="*/ 5697882 h 6858000"/>
              <a:gd name="connsiteX113" fmla="*/ 6124061 w 6127689"/>
              <a:gd name="connsiteY113" fmla="*/ 5710294 h 6858000"/>
              <a:gd name="connsiteX114" fmla="*/ 6122213 w 6127689"/>
              <a:gd name="connsiteY114" fmla="*/ 5714762 h 6858000"/>
              <a:gd name="connsiteX115" fmla="*/ 6121353 w 6127689"/>
              <a:gd name="connsiteY115" fmla="*/ 5721725 h 6858000"/>
              <a:gd name="connsiteX116" fmla="*/ 6121607 w 6127689"/>
              <a:gd name="connsiteY116" fmla="*/ 5721959 h 6858000"/>
              <a:gd name="connsiteX117" fmla="*/ 6120262 w 6127689"/>
              <a:gd name="connsiteY117" fmla="*/ 5728358 h 6858000"/>
              <a:gd name="connsiteX118" fmla="*/ 6127024 w 6127689"/>
              <a:gd name="connsiteY118" fmla="*/ 5786902 h 6858000"/>
              <a:gd name="connsiteX119" fmla="*/ 6127519 w 6127689"/>
              <a:gd name="connsiteY119" fmla="*/ 5865775 h 6858000"/>
              <a:gd name="connsiteX120" fmla="*/ 6119217 w 6127689"/>
              <a:gd name="connsiteY120" fmla="*/ 5888542 h 6858000"/>
              <a:gd name="connsiteX121" fmla="*/ 6102493 w 6127689"/>
              <a:gd name="connsiteY121" fmla="*/ 5928602 h 6858000"/>
              <a:gd name="connsiteX122" fmla="*/ 6056863 w 6127689"/>
              <a:gd name="connsiteY122" fmla="*/ 6000643 h 6858000"/>
              <a:gd name="connsiteX123" fmla="*/ 6045436 w 6127689"/>
              <a:gd name="connsiteY123" fmla="*/ 6124480 h 6858000"/>
              <a:gd name="connsiteX124" fmla="*/ 6030489 w 6127689"/>
              <a:gd name="connsiteY124" fmla="*/ 6317666 h 6858000"/>
              <a:gd name="connsiteX125" fmla="*/ 6007492 w 6127689"/>
              <a:gd name="connsiteY125" fmla="*/ 6440818 h 6858000"/>
              <a:gd name="connsiteX126" fmla="*/ 6009467 w 6127689"/>
              <a:gd name="connsiteY126" fmla="*/ 6487076 h 6858000"/>
              <a:gd name="connsiteX127" fmla="*/ 5995064 w 6127689"/>
              <a:gd name="connsiteY127" fmla="*/ 6540791 h 6858000"/>
              <a:gd name="connsiteX128" fmla="*/ 5996309 w 6127689"/>
              <a:gd name="connsiteY128" fmla="*/ 6543961 h 6858000"/>
              <a:gd name="connsiteX129" fmla="*/ 5996048 w 6127689"/>
              <a:gd name="connsiteY129" fmla="*/ 6555444 h 6858000"/>
              <a:gd name="connsiteX130" fmla="*/ 6002524 w 6127689"/>
              <a:gd name="connsiteY130" fmla="*/ 6560188 h 6858000"/>
              <a:gd name="connsiteX131" fmla="*/ 6006823 w 6127689"/>
              <a:gd name="connsiteY131" fmla="*/ 6578546 h 6858000"/>
              <a:gd name="connsiteX132" fmla="*/ 6004510 w 6127689"/>
              <a:gd name="connsiteY132" fmla="*/ 6599256 h 6858000"/>
              <a:gd name="connsiteX133" fmla="*/ 5986207 w 6127689"/>
              <a:gd name="connsiteY133" fmla="*/ 6695855 h 6858000"/>
              <a:gd name="connsiteX134" fmla="*/ 5979428 w 6127689"/>
              <a:gd name="connsiteY134" fmla="*/ 6754678 h 6858000"/>
              <a:gd name="connsiteX135" fmla="*/ 5983398 w 6127689"/>
              <a:gd name="connsiteY135" fmla="*/ 6778641 h 6858000"/>
              <a:gd name="connsiteX136" fmla="*/ 5984543 w 6127689"/>
              <a:gd name="connsiteY136" fmla="*/ 6811016 h 6858000"/>
              <a:gd name="connsiteX137" fmla="*/ 5981802 w 6127689"/>
              <a:gd name="connsiteY137" fmla="*/ 6838578 h 6858000"/>
              <a:gd name="connsiteX138" fmla="*/ 5979671 w 6127689"/>
              <a:gd name="connsiteY138" fmla="*/ 6858000 h 6858000"/>
              <a:gd name="connsiteX139" fmla="*/ 0 w 6127689"/>
              <a:gd name="connsiteY139" fmla="*/ 6858000 h 6858000"/>
              <a:gd name="connsiteX140" fmla="*/ 0 w 6127689"/>
              <a:gd name="connsiteY14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78567 w 6127689"/>
              <a:gd name="connsiteY85" fmla="*/ 4498605 h 6858000"/>
              <a:gd name="connsiteX86" fmla="*/ 5980106 w 6127689"/>
              <a:gd name="connsiteY86" fmla="*/ 4585087 h 6858000"/>
              <a:gd name="connsiteX87" fmla="*/ 5998138 w 6127689"/>
              <a:gd name="connsiteY87" fmla="*/ 4697518 h 6858000"/>
              <a:gd name="connsiteX88" fmla="*/ 6013516 w 6127689"/>
              <a:gd name="connsiteY88" fmla="*/ 4786619 h 6858000"/>
              <a:gd name="connsiteX89" fmla="*/ 6025404 w 6127689"/>
              <a:gd name="connsiteY89" fmla="*/ 4858148 h 6858000"/>
              <a:gd name="connsiteX90" fmla="*/ 6007749 w 6127689"/>
              <a:gd name="connsiteY90" fmla="*/ 4964715 h 6858000"/>
              <a:gd name="connsiteX91" fmla="*/ 6005269 w 6127689"/>
              <a:gd name="connsiteY91" fmla="*/ 5150567 h 6858000"/>
              <a:gd name="connsiteX92" fmla="*/ 6001127 w 6127689"/>
              <a:gd name="connsiteY92" fmla="*/ 5164609 h 6858000"/>
              <a:gd name="connsiteX93" fmla="*/ 5996647 w 6127689"/>
              <a:gd name="connsiteY93" fmla="*/ 5185640 h 6858000"/>
              <a:gd name="connsiteX94" fmla="*/ 5998514 w 6127689"/>
              <a:gd name="connsiteY94" fmla="*/ 5189673 h 6858000"/>
              <a:gd name="connsiteX95" fmla="*/ 6018409 w 6127689"/>
              <a:gd name="connsiteY95" fmla="*/ 5227157 h 6858000"/>
              <a:gd name="connsiteX96" fmla="*/ 6036748 w 6127689"/>
              <a:gd name="connsiteY96" fmla="*/ 5322752 h 6858000"/>
              <a:gd name="connsiteX97" fmla="*/ 6036943 w 6127689"/>
              <a:gd name="connsiteY97" fmla="*/ 5329480 h 6858000"/>
              <a:gd name="connsiteX98" fmla="*/ 6037236 w 6127689"/>
              <a:gd name="connsiteY98" fmla="*/ 5329634 h 6858000"/>
              <a:gd name="connsiteX99" fmla="*/ 6038019 w 6127689"/>
              <a:gd name="connsiteY99" fmla="*/ 5336764 h 6858000"/>
              <a:gd name="connsiteX100" fmla="*/ 6037298 w 6127689"/>
              <a:gd name="connsiteY100" fmla="*/ 5341753 h 6858000"/>
              <a:gd name="connsiteX101" fmla="*/ 6037677 w 6127689"/>
              <a:gd name="connsiteY101" fmla="*/ 5354807 h 6858000"/>
              <a:gd name="connsiteX102" fmla="*/ 6039728 w 6127689"/>
              <a:gd name="connsiteY102" fmla="*/ 5359416 h 6858000"/>
              <a:gd name="connsiteX103" fmla="*/ 6043311 w 6127689"/>
              <a:gd name="connsiteY103" fmla="*/ 5361407 h 6858000"/>
              <a:gd name="connsiteX104" fmla="*/ 6042954 w 6127689"/>
              <a:gd name="connsiteY104" fmla="*/ 5362576 h 6858000"/>
              <a:gd name="connsiteX105" fmla="*/ 6053435 w 6127689"/>
              <a:gd name="connsiteY105" fmla="*/ 5387547 h 6858000"/>
              <a:gd name="connsiteX106" fmla="*/ 6065933 w 6127689"/>
              <a:gd name="connsiteY106" fmla="*/ 5443002 h 6858000"/>
              <a:gd name="connsiteX107" fmla="*/ 6068640 w 6127689"/>
              <a:gd name="connsiteY107" fmla="*/ 5474503 h 6858000"/>
              <a:gd name="connsiteX108" fmla="*/ 6080922 w 6127689"/>
              <a:gd name="connsiteY108" fmla="*/ 5561070 h 6858000"/>
              <a:gd name="connsiteX109" fmla="*/ 6096949 w 6127689"/>
              <a:gd name="connsiteY109" fmla="*/ 5648179 h 6858000"/>
              <a:gd name="connsiteX110" fmla="*/ 6125703 w 6127689"/>
              <a:gd name="connsiteY110" fmla="*/ 5692894 h 6858000"/>
              <a:gd name="connsiteX111" fmla="*/ 6126670 w 6127689"/>
              <a:gd name="connsiteY111" fmla="*/ 5697882 h 6858000"/>
              <a:gd name="connsiteX112" fmla="*/ 6124061 w 6127689"/>
              <a:gd name="connsiteY112" fmla="*/ 5710294 h 6858000"/>
              <a:gd name="connsiteX113" fmla="*/ 6122213 w 6127689"/>
              <a:gd name="connsiteY113" fmla="*/ 5714762 h 6858000"/>
              <a:gd name="connsiteX114" fmla="*/ 6121353 w 6127689"/>
              <a:gd name="connsiteY114" fmla="*/ 5721725 h 6858000"/>
              <a:gd name="connsiteX115" fmla="*/ 6121607 w 6127689"/>
              <a:gd name="connsiteY115" fmla="*/ 5721959 h 6858000"/>
              <a:gd name="connsiteX116" fmla="*/ 6120262 w 6127689"/>
              <a:gd name="connsiteY116" fmla="*/ 5728358 h 6858000"/>
              <a:gd name="connsiteX117" fmla="*/ 6127024 w 6127689"/>
              <a:gd name="connsiteY117" fmla="*/ 5786902 h 6858000"/>
              <a:gd name="connsiteX118" fmla="*/ 6127519 w 6127689"/>
              <a:gd name="connsiteY118" fmla="*/ 5865775 h 6858000"/>
              <a:gd name="connsiteX119" fmla="*/ 6119217 w 6127689"/>
              <a:gd name="connsiteY119" fmla="*/ 5888542 h 6858000"/>
              <a:gd name="connsiteX120" fmla="*/ 6102493 w 6127689"/>
              <a:gd name="connsiteY120" fmla="*/ 5928602 h 6858000"/>
              <a:gd name="connsiteX121" fmla="*/ 6056863 w 6127689"/>
              <a:gd name="connsiteY121" fmla="*/ 6000643 h 6858000"/>
              <a:gd name="connsiteX122" fmla="*/ 6045436 w 6127689"/>
              <a:gd name="connsiteY122" fmla="*/ 6124480 h 6858000"/>
              <a:gd name="connsiteX123" fmla="*/ 6030489 w 6127689"/>
              <a:gd name="connsiteY123" fmla="*/ 6317666 h 6858000"/>
              <a:gd name="connsiteX124" fmla="*/ 6007492 w 6127689"/>
              <a:gd name="connsiteY124" fmla="*/ 6440818 h 6858000"/>
              <a:gd name="connsiteX125" fmla="*/ 6009467 w 6127689"/>
              <a:gd name="connsiteY125" fmla="*/ 6487076 h 6858000"/>
              <a:gd name="connsiteX126" fmla="*/ 5995064 w 6127689"/>
              <a:gd name="connsiteY126" fmla="*/ 6540791 h 6858000"/>
              <a:gd name="connsiteX127" fmla="*/ 5996309 w 6127689"/>
              <a:gd name="connsiteY127" fmla="*/ 6543961 h 6858000"/>
              <a:gd name="connsiteX128" fmla="*/ 5996048 w 6127689"/>
              <a:gd name="connsiteY128" fmla="*/ 6555444 h 6858000"/>
              <a:gd name="connsiteX129" fmla="*/ 6002524 w 6127689"/>
              <a:gd name="connsiteY129" fmla="*/ 6560188 h 6858000"/>
              <a:gd name="connsiteX130" fmla="*/ 6006823 w 6127689"/>
              <a:gd name="connsiteY130" fmla="*/ 6578546 h 6858000"/>
              <a:gd name="connsiteX131" fmla="*/ 6004510 w 6127689"/>
              <a:gd name="connsiteY131" fmla="*/ 6599256 h 6858000"/>
              <a:gd name="connsiteX132" fmla="*/ 5986207 w 6127689"/>
              <a:gd name="connsiteY132" fmla="*/ 6695855 h 6858000"/>
              <a:gd name="connsiteX133" fmla="*/ 5979428 w 6127689"/>
              <a:gd name="connsiteY133" fmla="*/ 6754678 h 6858000"/>
              <a:gd name="connsiteX134" fmla="*/ 5983398 w 6127689"/>
              <a:gd name="connsiteY134" fmla="*/ 6778641 h 6858000"/>
              <a:gd name="connsiteX135" fmla="*/ 5984543 w 6127689"/>
              <a:gd name="connsiteY135" fmla="*/ 6811016 h 6858000"/>
              <a:gd name="connsiteX136" fmla="*/ 5981802 w 6127689"/>
              <a:gd name="connsiteY136" fmla="*/ 6838578 h 6858000"/>
              <a:gd name="connsiteX137" fmla="*/ 5979671 w 6127689"/>
              <a:gd name="connsiteY137" fmla="*/ 6858000 h 6858000"/>
              <a:gd name="connsiteX138" fmla="*/ 0 w 6127689"/>
              <a:gd name="connsiteY138" fmla="*/ 6858000 h 6858000"/>
              <a:gd name="connsiteX139" fmla="*/ 0 w 6127689"/>
              <a:gd name="connsiteY13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80106 w 6127689"/>
              <a:gd name="connsiteY85" fmla="*/ 4585087 h 6858000"/>
              <a:gd name="connsiteX86" fmla="*/ 5998138 w 6127689"/>
              <a:gd name="connsiteY86" fmla="*/ 4697518 h 6858000"/>
              <a:gd name="connsiteX87" fmla="*/ 6013516 w 6127689"/>
              <a:gd name="connsiteY87" fmla="*/ 4786619 h 6858000"/>
              <a:gd name="connsiteX88" fmla="*/ 6025404 w 6127689"/>
              <a:gd name="connsiteY88" fmla="*/ 4858148 h 6858000"/>
              <a:gd name="connsiteX89" fmla="*/ 6007749 w 6127689"/>
              <a:gd name="connsiteY89" fmla="*/ 4964715 h 6858000"/>
              <a:gd name="connsiteX90" fmla="*/ 6005269 w 6127689"/>
              <a:gd name="connsiteY90" fmla="*/ 5150567 h 6858000"/>
              <a:gd name="connsiteX91" fmla="*/ 6001127 w 6127689"/>
              <a:gd name="connsiteY91" fmla="*/ 5164609 h 6858000"/>
              <a:gd name="connsiteX92" fmla="*/ 5996647 w 6127689"/>
              <a:gd name="connsiteY92" fmla="*/ 5185640 h 6858000"/>
              <a:gd name="connsiteX93" fmla="*/ 5998514 w 6127689"/>
              <a:gd name="connsiteY93" fmla="*/ 5189673 h 6858000"/>
              <a:gd name="connsiteX94" fmla="*/ 6018409 w 6127689"/>
              <a:gd name="connsiteY94" fmla="*/ 5227157 h 6858000"/>
              <a:gd name="connsiteX95" fmla="*/ 6036748 w 6127689"/>
              <a:gd name="connsiteY95" fmla="*/ 5322752 h 6858000"/>
              <a:gd name="connsiteX96" fmla="*/ 6036943 w 6127689"/>
              <a:gd name="connsiteY96" fmla="*/ 5329480 h 6858000"/>
              <a:gd name="connsiteX97" fmla="*/ 6037236 w 6127689"/>
              <a:gd name="connsiteY97" fmla="*/ 5329634 h 6858000"/>
              <a:gd name="connsiteX98" fmla="*/ 6038019 w 6127689"/>
              <a:gd name="connsiteY98" fmla="*/ 5336764 h 6858000"/>
              <a:gd name="connsiteX99" fmla="*/ 6037298 w 6127689"/>
              <a:gd name="connsiteY99" fmla="*/ 5341753 h 6858000"/>
              <a:gd name="connsiteX100" fmla="*/ 6037677 w 6127689"/>
              <a:gd name="connsiteY100" fmla="*/ 5354807 h 6858000"/>
              <a:gd name="connsiteX101" fmla="*/ 6039728 w 6127689"/>
              <a:gd name="connsiteY101" fmla="*/ 5359416 h 6858000"/>
              <a:gd name="connsiteX102" fmla="*/ 6043311 w 6127689"/>
              <a:gd name="connsiteY102" fmla="*/ 5361407 h 6858000"/>
              <a:gd name="connsiteX103" fmla="*/ 6042954 w 6127689"/>
              <a:gd name="connsiteY103" fmla="*/ 5362576 h 6858000"/>
              <a:gd name="connsiteX104" fmla="*/ 6053435 w 6127689"/>
              <a:gd name="connsiteY104" fmla="*/ 5387547 h 6858000"/>
              <a:gd name="connsiteX105" fmla="*/ 6065933 w 6127689"/>
              <a:gd name="connsiteY105" fmla="*/ 5443002 h 6858000"/>
              <a:gd name="connsiteX106" fmla="*/ 6068640 w 6127689"/>
              <a:gd name="connsiteY106" fmla="*/ 5474503 h 6858000"/>
              <a:gd name="connsiteX107" fmla="*/ 6080922 w 6127689"/>
              <a:gd name="connsiteY107" fmla="*/ 5561070 h 6858000"/>
              <a:gd name="connsiteX108" fmla="*/ 6096949 w 6127689"/>
              <a:gd name="connsiteY108" fmla="*/ 5648179 h 6858000"/>
              <a:gd name="connsiteX109" fmla="*/ 6125703 w 6127689"/>
              <a:gd name="connsiteY109" fmla="*/ 5692894 h 6858000"/>
              <a:gd name="connsiteX110" fmla="*/ 6126670 w 6127689"/>
              <a:gd name="connsiteY110" fmla="*/ 5697882 h 6858000"/>
              <a:gd name="connsiteX111" fmla="*/ 6124061 w 6127689"/>
              <a:gd name="connsiteY111" fmla="*/ 5710294 h 6858000"/>
              <a:gd name="connsiteX112" fmla="*/ 6122213 w 6127689"/>
              <a:gd name="connsiteY112" fmla="*/ 5714762 h 6858000"/>
              <a:gd name="connsiteX113" fmla="*/ 6121353 w 6127689"/>
              <a:gd name="connsiteY113" fmla="*/ 5721725 h 6858000"/>
              <a:gd name="connsiteX114" fmla="*/ 6121607 w 6127689"/>
              <a:gd name="connsiteY114" fmla="*/ 5721959 h 6858000"/>
              <a:gd name="connsiteX115" fmla="*/ 6120262 w 6127689"/>
              <a:gd name="connsiteY115" fmla="*/ 5728358 h 6858000"/>
              <a:gd name="connsiteX116" fmla="*/ 6127024 w 6127689"/>
              <a:gd name="connsiteY116" fmla="*/ 5786902 h 6858000"/>
              <a:gd name="connsiteX117" fmla="*/ 6127519 w 6127689"/>
              <a:gd name="connsiteY117" fmla="*/ 5865775 h 6858000"/>
              <a:gd name="connsiteX118" fmla="*/ 6119217 w 6127689"/>
              <a:gd name="connsiteY118" fmla="*/ 5888542 h 6858000"/>
              <a:gd name="connsiteX119" fmla="*/ 6102493 w 6127689"/>
              <a:gd name="connsiteY119" fmla="*/ 5928602 h 6858000"/>
              <a:gd name="connsiteX120" fmla="*/ 6056863 w 6127689"/>
              <a:gd name="connsiteY120" fmla="*/ 6000643 h 6858000"/>
              <a:gd name="connsiteX121" fmla="*/ 6045436 w 6127689"/>
              <a:gd name="connsiteY121" fmla="*/ 6124480 h 6858000"/>
              <a:gd name="connsiteX122" fmla="*/ 6030489 w 6127689"/>
              <a:gd name="connsiteY122" fmla="*/ 6317666 h 6858000"/>
              <a:gd name="connsiteX123" fmla="*/ 6007492 w 6127689"/>
              <a:gd name="connsiteY123" fmla="*/ 6440818 h 6858000"/>
              <a:gd name="connsiteX124" fmla="*/ 6009467 w 6127689"/>
              <a:gd name="connsiteY124" fmla="*/ 6487076 h 6858000"/>
              <a:gd name="connsiteX125" fmla="*/ 5995064 w 6127689"/>
              <a:gd name="connsiteY125" fmla="*/ 6540791 h 6858000"/>
              <a:gd name="connsiteX126" fmla="*/ 5996309 w 6127689"/>
              <a:gd name="connsiteY126" fmla="*/ 6543961 h 6858000"/>
              <a:gd name="connsiteX127" fmla="*/ 5996048 w 6127689"/>
              <a:gd name="connsiteY127" fmla="*/ 6555444 h 6858000"/>
              <a:gd name="connsiteX128" fmla="*/ 6002524 w 6127689"/>
              <a:gd name="connsiteY128" fmla="*/ 6560188 h 6858000"/>
              <a:gd name="connsiteX129" fmla="*/ 6006823 w 6127689"/>
              <a:gd name="connsiteY129" fmla="*/ 6578546 h 6858000"/>
              <a:gd name="connsiteX130" fmla="*/ 6004510 w 6127689"/>
              <a:gd name="connsiteY130" fmla="*/ 6599256 h 6858000"/>
              <a:gd name="connsiteX131" fmla="*/ 5986207 w 6127689"/>
              <a:gd name="connsiteY131" fmla="*/ 6695855 h 6858000"/>
              <a:gd name="connsiteX132" fmla="*/ 5979428 w 6127689"/>
              <a:gd name="connsiteY132" fmla="*/ 6754678 h 6858000"/>
              <a:gd name="connsiteX133" fmla="*/ 5983398 w 6127689"/>
              <a:gd name="connsiteY133" fmla="*/ 6778641 h 6858000"/>
              <a:gd name="connsiteX134" fmla="*/ 5984543 w 6127689"/>
              <a:gd name="connsiteY134" fmla="*/ 6811016 h 6858000"/>
              <a:gd name="connsiteX135" fmla="*/ 5981802 w 6127689"/>
              <a:gd name="connsiteY135" fmla="*/ 6838578 h 6858000"/>
              <a:gd name="connsiteX136" fmla="*/ 5979671 w 6127689"/>
              <a:gd name="connsiteY136" fmla="*/ 6858000 h 6858000"/>
              <a:gd name="connsiteX137" fmla="*/ 0 w 6127689"/>
              <a:gd name="connsiteY137" fmla="*/ 6858000 h 6858000"/>
              <a:gd name="connsiteX138" fmla="*/ 0 w 6127689"/>
              <a:gd name="connsiteY13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7062 w 6127689"/>
              <a:gd name="connsiteY82" fmla="*/ 4479923 h 6858000"/>
              <a:gd name="connsiteX83" fmla="*/ 5968960 w 6127689"/>
              <a:gd name="connsiteY83" fmla="*/ 4482655 h 6858000"/>
              <a:gd name="connsiteX84" fmla="*/ 5980106 w 6127689"/>
              <a:gd name="connsiteY84" fmla="*/ 4585087 h 6858000"/>
              <a:gd name="connsiteX85" fmla="*/ 5998138 w 6127689"/>
              <a:gd name="connsiteY85" fmla="*/ 4697518 h 6858000"/>
              <a:gd name="connsiteX86" fmla="*/ 6013516 w 6127689"/>
              <a:gd name="connsiteY86" fmla="*/ 4786619 h 6858000"/>
              <a:gd name="connsiteX87" fmla="*/ 6025404 w 6127689"/>
              <a:gd name="connsiteY87" fmla="*/ 4858148 h 6858000"/>
              <a:gd name="connsiteX88" fmla="*/ 6007749 w 6127689"/>
              <a:gd name="connsiteY88" fmla="*/ 4964715 h 6858000"/>
              <a:gd name="connsiteX89" fmla="*/ 6005269 w 6127689"/>
              <a:gd name="connsiteY89" fmla="*/ 5150567 h 6858000"/>
              <a:gd name="connsiteX90" fmla="*/ 6001127 w 6127689"/>
              <a:gd name="connsiteY90" fmla="*/ 5164609 h 6858000"/>
              <a:gd name="connsiteX91" fmla="*/ 5996647 w 6127689"/>
              <a:gd name="connsiteY91" fmla="*/ 5185640 h 6858000"/>
              <a:gd name="connsiteX92" fmla="*/ 5998514 w 6127689"/>
              <a:gd name="connsiteY92" fmla="*/ 5189673 h 6858000"/>
              <a:gd name="connsiteX93" fmla="*/ 6018409 w 6127689"/>
              <a:gd name="connsiteY93" fmla="*/ 5227157 h 6858000"/>
              <a:gd name="connsiteX94" fmla="*/ 6036748 w 6127689"/>
              <a:gd name="connsiteY94" fmla="*/ 5322752 h 6858000"/>
              <a:gd name="connsiteX95" fmla="*/ 6036943 w 6127689"/>
              <a:gd name="connsiteY95" fmla="*/ 5329480 h 6858000"/>
              <a:gd name="connsiteX96" fmla="*/ 6037236 w 6127689"/>
              <a:gd name="connsiteY96" fmla="*/ 5329634 h 6858000"/>
              <a:gd name="connsiteX97" fmla="*/ 6038019 w 6127689"/>
              <a:gd name="connsiteY97" fmla="*/ 5336764 h 6858000"/>
              <a:gd name="connsiteX98" fmla="*/ 6037298 w 6127689"/>
              <a:gd name="connsiteY98" fmla="*/ 5341753 h 6858000"/>
              <a:gd name="connsiteX99" fmla="*/ 6037677 w 6127689"/>
              <a:gd name="connsiteY99" fmla="*/ 5354807 h 6858000"/>
              <a:gd name="connsiteX100" fmla="*/ 6039728 w 6127689"/>
              <a:gd name="connsiteY100" fmla="*/ 5359416 h 6858000"/>
              <a:gd name="connsiteX101" fmla="*/ 6043311 w 6127689"/>
              <a:gd name="connsiteY101" fmla="*/ 5361407 h 6858000"/>
              <a:gd name="connsiteX102" fmla="*/ 6042954 w 6127689"/>
              <a:gd name="connsiteY102" fmla="*/ 5362576 h 6858000"/>
              <a:gd name="connsiteX103" fmla="*/ 6053435 w 6127689"/>
              <a:gd name="connsiteY103" fmla="*/ 5387547 h 6858000"/>
              <a:gd name="connsiteX104" fmla="*/ 6065933 w 6127689"/>
              <a:gd name="connsiteY104" fmla="*/ 5443002 h 6858000"/>
              <a:gd name="connsiteX105" fmla="*/ 6068640 w 6127689"/>
              <a:gd name="connsiteY105" fmla="*/ 5474503 h 6858000"/>
              <a:gd name="connsiteX106" fmla="*/ 6080922 w 6127689"/>
              <a:gd name="connsiteY106" fmla="*/ 5561070 h 6858000"/>
              <a:gd name="connsiteX107" fmla="*/ 6096949 w 6127689"/>
              <a:gd name="connsiteY107" fmla="*/ 5648179 h 6858000"/>
              <a:gd name="connsiteX108" fmla="*/ 6125703 w 6127689"/>
              <a:gd name="connsiteY108" fmla="*/ 5692894 h 6858000"/>
              <a:gd name="connsiteX109" fmla="*/ 6126670 w 6127689"/>
              <a:gd name="connsiteY109" fmla="*/ 5697882 h 6858000"/>
              <a:gd name="connsiteX110" fmla="*/ 6124061 w 6127689"/>
              <a:gd name="connsiteY110" fmla="*/ 5710294 h 6858000"/>
              <a:gd name="connsiteX111" fmla="*/ 6122213 w 6127689"/>
              <a:gd name="connsiteY111" fmla="*/ 5714762 h 6858000"/>
              <a:gd name="connsiteX112" fmla="*/ 6121353 w 6127689"/>
              <a:gd name="connsiteY112" fmla="*/ 5721725 h 6858000"/>
              <a:gd name="connsiteX113" fmla="*/ 6121607 w 6127689"/>
              <a:gd name="connsiteY113" fmla="*/ 5721959 h 6858000"/>
              <a:gd name="connsiteX114" fmla="*/ 6120262 w 6127689"/>
              <a:gd name="connsiteY114" fmla="*/ 5728358 h 6858000"/>
              <a:gd name="connsiteX115" fmla="*/ 6127024 w 6127689"/>
              <a:gd name="connsiteY115" fmla="*/ 5786902 h 6858000"/>
              <a:gd name="connsiteX116" fmla="*/ 6127519 w 6127689"/>
              <a:gd name="connsiteY116" fmla="*/ 5865775 h 6858000"/>
              <a:gd name="connsiteX117" fmla="*/ 6119217 w 6127689"/>
              <a:gd name="connsiteY117" fmla="*/ 5888542 h 6858000"/>
              <a:gd name="connsiteX118" fmla="*/ 6102493 w 6127689"/>
              <a:gd name="connsiteY118" fmla="*/ 5928602 h 6858000"/>
              <a:gd name="connsiteX119" fmla="*/ 6056863 w 6127689"/>
              <a:gd name="connsiteY119" fmla="*/ 6000643 h 6858000"/>
              <a:gd name="connsiteX120" fmla="*/ 6045436 w 6127689"/>
              <a:gd name="connsiteY120" fmla="*/ 6124480 h 6858000"/>
              <a:gd name="connsiteX121" fmla="*/ 6030489 w 6127689"/>
              <a:gd name="connsiteY121" fmla="*/ 6317666 h 6858000"/>
              <a:gd name="connsiteX122" fmla="*/ 6007492 w 6127689"/>
              <a:gd name="connsiteY122" fmla="*/ 6440818 h 6858000"/>
              <a:gd name="connsiteX123" fmla="*/ 6009467 w 6127689"/>
              <a:gd name="connsiteY123" fmla="*/ 6487076 h 6858000"/>
              <a:gd name="connsiteX124" fmla="*/ 5995064 w 6127689"/>
              <a:gd name="connsiteY124" fmla="*/ 6540791 h 6858000"/>
              <a:gd name="connsiteX125" fmla="*/ 5996309 w 6127689"/>
              <a:gd name="connsiteY125" fmla="*/ 6543961 h 6858000"/>
              <a:gd name="connsiteX126" fmla="*/ 5996048 w 6127689"/>
              <a:gd name="connsiteY126" fmla="*/ 6555444 h 6858000"/>
              <a:gd name="connsiteX127" fmla="*/ 6002524 w 6127689"/>
              <a:gd name="connsiteY127" fmla="*/ 6560188 h 6858000"/>
              <a:gd name="connsiteX128" fmla="*/ 6006823 w 6127689"/>
              <a:gd name="connsiteY128" fmla="*/ 6578546 h 6858000"/>
              <a:gd name="connsiteX129" fmla="*/ 6004510 w 6127689"/>
              <a:gd name="connsiteY129" fmla="*/ 6599256 h 6858000"/>
              <a:gd name="connsiteX130" fmla="*/ 5986207 w 6127689"/>
              <a:gd name="connsiteY130" fmla="*/ 6695855 h 6858000"/>
              <a:gd name="connsiteX131" fmla="*/ 5979428 w 6127689"/>
              <a:gd name="connsiteY131" fmla="*/ 6754678 h 6858000"/>
              <a:gd name="connsiteX132" fmla="*/ 5983398 w 6127689"/>
              <a:gd name="connsiteY132" fmla="*/ 6778641 h 6858000"/>
              <a:gd name="connsiteX133" fmla="*/ 5984543 w 6127689"/>
              <a:gd name="connsiteY133" fmla="*/ 6811016 h 6858000"/>
              <a:gd name="connsiteX134" fmla="*/ 5981802 w 6127689"/>
              <a:gd name="connsiteY134" fmla="*/ 6838578 h 6858000"/>
              <a:gd name="connsiteX135" fmla="*/ 5979671 w 6127689"/>
              <a:gd name="connsiteY135" fmla="*/ 6858000 h 6858000"/>
              <a:gd name="connsiteX136" fmla="*/ 0 w 6127689"/>
              <a:gd name="connsiteY136" fmla="*/ 6858000 h 6858000"/>
              <a:gd name="connsiteX137" fmla="*/ 0 w 6127689"/>
              <a:gd name="connsiteY13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8960 w 6127689"/>
              <a:gd name="connsiteY82" fmla="*/ 4482655 h 6858000"/>
              <a:gd name="connsiteX83" fmla="*/ 5980106 w 6127689"/>
              <a:gd name="connsiteY83" fmla="*/ 4585087 h 6858000"/>
              <a:gd name="connsiteX84" fmla="*/ 5998138 w 6127689"/>
              <a:gd name="connsiteY84" fmla="*/ 4697518 h 6858000"/>
              <a:gd name="connsiteX85" fmla="*/ 6013516 w 6127689"/>
              <a:gd name="connsiteY85" fmla="*/ 4786619 h 6858000"/>
              <a:gd name="connsiteX86" fmla="*/ 6025404 w 6127689"/>
              <a:gd name="connsiteY86" fmla="*/ 4858148 h 6858000"/>
              <a:gd name="connsiteX87" fmla="*/ 6007749 w 6127689"/>
              <a:gd name="connsiteY87" fmla="*/ 4964715 h 6858000"/>
              <a:gd name="connsiteX88" fmla="*/ 6005269 w 6127689"/>
              <a:gd name="connsiteY88" fmla="*/ 5150567 h 6858000"/>
              <a:gd name="connsiteX89" fmla="*/ 6001127 w 6127689"/>
              <a:gd name="connsiteY89" fmla="*/ 5164609 h 6858000"/>
              <a:gd name="connsiteX90" fmla="*/ 5996647 w 6127689"/>
              <a:gd name="connsiteY90" fmla="*/ 5185640 h 6858000"/>
              <a:gd name="connsiteX91" fmla="*/ 5998514 w 6127689"/>
              <a:gd name="connsiteY91" fmla="*/ 5189673 h 6858000"/>
              <a:gd name="connsiteX92" fmla="*/ 6018409 w 6127689"/>
              <a:gd name="connsiteY92" fmla="*/ 5227157 h 6858000"/>
              <a:gd name="connsiteX93" fmla="*/ 6036748 w 6127689"/>
              <a:gd name="connsiteY93" fmla="*/ 5322752 h 6858000"/>
              <a:gd name="connsiteX94" fmla="*/ 6036943 w 6127689"/>
              <a:gd name="connsiteY94" fmla="*/ 5329480 h 6858000"/>
              <a:gd name="connsiteX95" fmla="*/ 6037236 w 6127689"/>
              <a:gd name="connsiteY95" fmla="*/ 5329634 h 6858000"/>
              <a:gd name="connsiteX96" fmla="*/ 6038019 w 6127689"/>
              <a:gd name="connsiteY96" fmla="*/ 5336764 h 6858000"/>
              <a:gd name="connsiteX97" fmla="*/ 6037298 w 6127689"/>
              <a:gd name="connsiteY97" fmla="*/ 5341753 h 6858000"/>
              <a:gd name="connsiteX98" fmla="*/ 6037677 w 6127689"/>
              <a:gd name="connsiteY98" fmla="*/ 5354807 h 6858000"/>
              <a:gd name="connsiteX99" fmla="*/ 6039728 w 6127689"/>
              <a:gd name="connsiteY99" fmla="*/ 5359416 h 6858000"/>
              <a:gd name="connsiteX100" fmla="*/ 6043311 w 6127689"/>
              <a:gd name="connsiteY100" fmla="*/ 5361407 h 6858000"/>
              <a:gd name="connsiteX101" fmla="*/ 6042954 w 6127689"/>
              <a:gd name="connsiteY101" fmla="*/ 5362576 h 6858000"/>
              <a:gd name="connsiteX102" fmla="*/ 6053435 w 6127689"/>
              <a:gd name="connsiteY102" fmla="*/ 5387547 h 6858000"/>
              <a:gd name="connsiteX103" fmla="*/ 6065933 w 6127689"/>
              <a:gd name="connsiteY103" fmla="*/ 5443002 h 6858000"/>
              <a:gd name="connsiteX104" fmla="*/ 6068640 w 6127689"/>
              <a:gd name="connsiteY104" fmla="*/ 5474503 h 6858000"/>
              <a:gd name="connsiteX105" fmla="*/ 6080922 w 6127689"/>
              <a:gd name="connsiteY105" fmla="*/ 5561070 h 6858000"/>
              <a:gd name="connsiteX106" fmla="*/ 6096949 w 6127689"/>
              <a:gd name="connsiteY106" fmla="*/ 5648179 h 6858000"/>
              <a:gd name="connsiteX107" fmla="*/ 6125703 w 6127689"/>
              <a:gd name="connsiteY107" fmla="*/ 5692894 h 6858000"/>
              <a:gd name="connsiteX108" fmla="*/ 6126670 w 6127689"/>
              <a:gd name="connsiteY108" fmla="*/ 5697882 h 6858000"/>
              <a:gd name="connsiteX109" fmla="*/ 6124061 w 6127689"/>
              <a:gd name="connsiteY109" fmla="*/ 5710294 h 6858000"/>
              <a:gd name="connsiteX110" fmla="*/ 6122213 w 6127689"/>
              <a:gd name="connsiteY110" fmla="*/ 5714762 h 6858000"/>
              <a:gd name="connsiteX111" fmla="*/ 6121353 w 6127689"/>
              <a:gd name="connsiteY111" fmla="*/ 5721725 h 6858000"/>
              <a:gd name="connsiteX112" fmla="*/ 6121607 w 6127689"/>
              <a:gd name="connsiteY112" fmla="*/ 5721959 h 6858000"/>
              <a:gd name="connsiteX113" fmla="*/ 6120262 w 6127689"/>
              <a:gd name="connsiteY113" fmla="*/ 5728358 h 6858000"/>
              <a:gd name="connsiteX114" fmla="*/ 6127024 w 6127689"/>
              <a:gd name="connsiteY114" fmla="*/ 5786902 h 6858000"/>
              <a:gd name="connsiteX115" fmla="*/ 6127519 w 6127689"/>
              <a:gd name="connsiteY115" fmla="*/ 5865775 h 6858000"/>
              <a:gd name="connsiteX116" fmla="*/ 6119217 w 6127689"/>
              <a:gd name="connsiteY116" fmla="*/ 5888542 h 6858000"/>
              <a:gd name="connsiteX117" fmla="*/ 6102493 w 6127689"/>
              <a:gd name="connsiteY117" fmla="*/ 5928602 h 6858000"/>
              <a:gd name="connsiteX118" fmla="*/ 6056863 w 6127689"/>
              <a:gd name="connsiteY118" fmla="*/ 6000643 h 6858000"/>
              <a:gd name="connsiteX119" fmla="*/ 6045436 w 6127689"/>
              <a:gd name="connsiteY119" fmla="*/ 6124480 h 6858000"/>
              <a:gd name="connsiteX120" fmla="*/ 6030489 w 6127689"/>
              <a:gd name="connsiteY120" fmla="*/ 6317666 h 6858000"/>
              <a:gd name="connsiteX121" fmla="*/ 6007492 w 6127689"/>
              <a:gd name="connsiteY121" fmla="*/ 6440818 h 6858000"/>
              <a:gd name="connsiteX122" fmla="*/ 6009467 w 6127689"/>
              <a:gd name="connsiteY122" fmla="*/ 6487076 h 6858000"/>
              <a:gd name="connsiteX123" fmla="*/ 5995064 w 6127689"/>
              <a:gd name="connsiteY123" fmla="*/ 6540791 h 6858000"/>
              <a:gd name="connsiteX124" fmla="*/ 5996309 w 6127689"/>
              <a:gd name="connsiteY124" fmla="*/ 6543961 h 6858000"/>
              <a:gd name="connsiteX125" fmla="*/ 5996048 w 6127689"/>
              <a:gd name="connsiteY125" fmla="*/ 6555444 h 6858000"/>
              <a:gd name="connsiteX126" fmla="*/ 6002524 w 6127689"/>
              <a:gd name="connsiteY126" fmla="*/ 6560188 h 6858000"/>
              <a:gd name="connsiteX127" fmla="*/ 6006823 w 6127689"/>
              <a:gd name="connsiteY127" fmla="*/ 6578546 h 6858000"/>
              <a:gd name="connsiteX128" fmla="*/ 6004510 w 6127689"/>
              <a:gd name="connsiteY128" fmla="*/ 6599256 h 6858000"/>
              <a:gd name="connsiteX129" fmla="*/ 5986207 w 6127689"/>
              <a:gd name="connsiteY129" fmla="*/ 6695855 h 6858000"/>
              <a:gd name="connsiteX130" fmla="*/ 5979428 w 6127689"/>
              <a:gd name="connsiteY130" fmla="*/ 6754678 h 6858000"/>
              <a:gd name="connsiteX131" fmla="*/ 5983398 w 6127689"/>
              <a:gd name="connsiteY131" fmla="*/ 6778641 h 6858000"/>
              <a:gd name="connsiteX132" fmla="*/ 5984543 w 6127689"/>
              <a:gd name="connsiteY132" fmla="*/ 6811016 h 6858000"/>
              <a:gd name="connsiteX133" fmla="*/ 5981802 w 6127689"/>
              <a:gd name="connsiteY133" fmla="*/ 6838578 h 6858000"/>
              <a:gd name="connsiteX134" fmla="*/ 5979671 w 6127689"/>
              <a:gd name="connsiteY134" fmla="*/ 6858000 h 6858000"/>
              <a:gd name="connsiteX135" fmla="*/ 0 w 6127689"/>
              <a:gd name="connsiteY135" fmla="*/ 6858000 h 6858000"/>
              <a:gd name="connsiteX136" fmla="*/ 0 w 6127689"/>
              <a:gd name="connsiteY13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68960 w 6127689"/>
              <a:gd name="connsiteY81" fmla="*/ 4482655 h 6858000"/>
              <a:gd name="connsiteX82" fmla="*/ 5980106 w 6127689"/>
              <a:gd name="connsiteY82" fmla="*/ 4585087 h 6858000"/>
              <a:gd name="connsiteX83" fmla="*/ 5998138 w 6127689"/>
              <a:gd name="connsiteY83" fmla="*/ 4697518 h 6858000"/>
              <a:gd name="connsiteX84" fmla="*/ 6013516 w 6127689"/>
              <a:gd name="connsiteY84" fmla="*/ 4786619 h 6858000"/>
              <a:gd name="connsiteX85" fmla="*/ 6025404 w 6127689"/>
              <a:gd name="connsiteY85" fmla="*/ 4858148 h 6858000"/>
              <a:gd name="connsiteX86" fmla="*/ 6007749 w 6127689"/>
              <a:gd name="connsiteY86" fmla="*/ 4964715 h 6858000"/>
              <a:gd name="connsiteX87" fmla="*/ 6005269 w 6127689"/>
              <a:gd name="connsiteY87" fmla="*/ 5150567 h 6858000"/>
              <a:gd name="connsiteX88" fmla="*/ 6001127 w 6127689"/>
              <a:gd name="connsiteY88" fmla="*/ 5164609 h 6858000"/>
              <a:gd name="connsiteX89" fmla="*/ 5996647 w 6127689"/>
              <a:gd name="connsiteY89" fmla="*/ 5185640 h 6858000"/>
              <a:gd name="connsiteX90" fmla="*/ 5998514 w 6127689"/>
              <a:gd name="connsiteY90" fmla="*/ 5189673 h 6858000"/>
              <a:gd name="connsiteX91" fmla="*/ 6018409 w 6127689"/>
              <a:gd name="connsiteY91" fmla="*/ 5227157 h 6858000"/>
              <a:gd name="connsiteX92" fmla="*/ 6036748 w 6127689"/>
              <a:gd name="connsiteY92" fmla="*/ 5322752 h 6858000"/>
              <a:gd name="connsiteX93" fmla="*/ 6036943 w 6127689"/>
              <a:gd name="connsiteY93" fmla="*/ 5329480 h 6858000"/>
              <a:gd name="connsiteX94" fmla="*/ 6037236 w 6127689"/>
              <a:gd name="connsiteY94" fmla="*/ 5329634 h 6858000"/>
              <a:gd name="connsiteX95" fmla="*/ 6038019 w 6127689"/>
              <a:gd name="connsiteY95" fmla="*/ 5336764 h 6858000"/>
              <a:gd name="connsiteX96" fmla="*/ 6037298 w 6127689"/>
              <a:gd name="connsiteY96" fmla="*/ 5341753 h 6858000"/>
              <a:gd name="connsiteX97" fmla="*/ 6037677 w 6127689"/>
              <a:gd name="connsiteY97" fmla="*/ 5354807 h 6858000"/>
              <a:gd name="connsiteX98" fmla="*/ 6039728 w 6127689"/>
              <a:gd name="connsiteY98" fmla="*/ 5359416 h 6858000"/>
              <a:gd name="connsiteX99" fmla="*/ 6043311 w 6127689"/>
              <a:gd name="connsiteY99" fmla="*/ 5361407 h 6858000"/>
              <a:gd name="connsiteX100" fmla="*/ 6042954 w 6127689"/>
              <a:gd name="connsiteY100" fmla="*/ 5362576 h 6858000"/>
              <a:gd name="connsiteX101" fmla="*/ 6053435 w 6127689"/>
              <a:gd name="connsiteY101" fmla="*/ 5387547 h 6858000"/>
              <a:gd name="connsiteX102" fmla="*/ 6065933 w 6127689"/>
              <a:gd name="connsiteY102" fmla="*/ 5443002 h 6858000"/>
              <a:gd name="connsiteX103" fmla="*/ 6068640 w 6127689"/>
              <a:gd name="connsiteY103" fmla="*/ 5474503 h 6858000"/>
              <a:gd name="connsiteX104" fmla="*/ 6080922 w 6127689"/>
              <a:gd name="connsiteY104" fmla="*/ 5561070 h 6858000"/>
              <a:gd name="connsiteX105" fmla="*/ 6096949 w 6127689"/>
              <a:gd name="connsiteY105" fmla="*/ 5648179 h 6858000"/>
              <a:gd name="connsiteX106" fmla="*/ 6125703 w 6127689"/>
              <a:gd name="connsiteY106" fmla="*/ 5692894 h 6858000"/>
              <a:gd name="connsiteX107" fmla="*/ 6126670 w 6127689"/>
              <a:gd name="connsiteY107" fmla="*/ 5697882 h 6858000"/>
              <a:gd name="connsiteX108" fmla="*/ 6124061 w 6127689"/>
              <a:gd name="connsiteY108" fmla="*/ 5710294 h 6858000"/>
              <a:gd name="connsiteX109" fmla="*/ 6122213 w 6127689"/>
              <a:gd name="connsiteY109" fmla="*/ 5714762 h 6858000"/>
              <a:gd name="connsiteX110" fmla="*/ 6121353 w 6127689"/>
              <a:gd name="connsiteY110" fmla="*/ 5721725 h 6858000"/>
              <a:gd name="connsiteX111" fmla="*/ 6121607 w 6127689"/>
              <a:gd name="connsiteY111" fmla="*/ 5721959 h 6858000"/>
              <a:gd name="connsiteX112" fmla="*/ 6120262 w 6127689"/>
              <a:gd name="connsiteY112" fmla="*/ 5728358 h 6858000"/>
              <a:gd name="connsiteX113" fmla="*/ 6127024 w 6127689"/>
              <a:gd name="connsiteY113" fmla="*/ 5786902 h 6858000"/>
              <a:gd name="connsiteX114" fmla="*/ 6127519 w 6127689"/>
              <a:gd name="connsiteY114" fmla="*/ 5865775 h 6858000"/>
              <a:gd name="connsiteX115" fmla="*/ 6119217 w 6127689"/>
              <a:gd name="connsiteY115" fmla="*/ 5888542 h 6858000"/>
              <a:gd name="connsiteX116" fmla="*/ 6102493 w 6127689"/>
              <a:gd name="connsiteY116" fmla="*/ 5928602 h 6858000"/>
              <a:gd name="connsiteX117" fmla="*/ 6056863 w 6127689"/>
              <a:gd name="connsiteY117" fmla="*/ 6000643 h 6858000"/>
              <a:gd name="connsiteX118" fmla="*/ 6045436 w 6127689"/>
              <a:gd name="connsiteY118" fmla="*/ 6124480 h 6858000"/>
              <a:gd name="connsiteX119" fmla="*/ 6030489 w 6127689"/>
              <a:gd name="connsiteY119" fmla="*/ 6317666 h 6858000"/>
              <a:gd name="connsiteX120" fmla="*/ 6007492 w 6127689"/>
              <a:gd name="connsiteY120" fmla="*/ 6440818 h 6858000"/>
              <a:gd name="connsiteX121" fmla="*/ 6009467 w 6127689"/>
              <a:gd name="connsiteY121" fmla="*/ 6487076 h 6858000"/>
              <a:gd name="connsiteX122" fmla="*/ 5995064 w 6127689"/>
              <a:gd name="connsiteY122" fmla="*/ 6540791 h 6858000"/>
              <a:gd name="connsiteX123" fmla="*/ 5996309 w 6127689"/>
              <a:gd name="connsiteY123" fmla="*/ 6543961 h 6858000"/>
              <a:gd name="connsiteX124" fmla="*/ 5996048 w 6127689"/>
              <a:gd name="connsiteY124" fmla="*/ 6555444 h 6858000"/>
              <a:gd name="connsiteX125" fmla="*/ 6002524 w 6127689"/>
              <a:gd name="connsiteY125" fmla="*/ 6560188 h 6858000"/>
              <a:gd name="connsiteX126" fmla="*/ 6006823 w 6127689"/>
              <a:gd name="connsiteY126" fmla="*/ 6578546 h 6858000"/>
              <a:gd name="connsiteX127" fmla="*/ 6004510 w 6127689"/>
              <a:gd name="connsiteY127" fmla="*/ 6599256 h 6858000"/>
              <a:gd name="connsiteX128" fmla="*/ 5986207 w 6127689"/>
              <a:gd name="connsiteY128" fmla="*/ 6695855 h 6858000"/>
              <a:gd name="connsiteX129" fmla="*/ 5979428 w 6127689"/>
              <a:gd name="connsiteY129" fmla="*/ 6754678 h 6858000"/>
              <a:gd name="connsiteX130" fmla="*/ 5983398 w 6127689"/>
              <a:gd name="connsiteY130" fmla="*/ 6778641 h 6858000"/>
              <a:gd name="connsiteX131" fmla="*/ 5984543 w 6127689"/>
              <a:gd name="connsiteY131" fmla="*/ 6811016 h 6858000"/>
              <a:gd name="connsiteX132" fmla="*/ 5981802 w 6127689"/>
              <a:gd name="connsiteY132" fmla="*/ 6838578 h 6858000"/>
              <a:gd name="connsiteX133" fmla="*/ 5979671 w 6127689"/>
              <a:gd name="connsiteY133" fmla="*/ 6858000 h 6858000"/>
              <a:gd name="connsiteX134" fmla="*/ 0 w 6127689"/>
              <a:gd name="connsiteY134" fmla="*/ 6858000 h 6858000"/>
              <a:gd name="connsiteX135" fmla="*/ 0 w 6127689"/>
              <a:gd name="connsiteY13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42954 w 6127689"/>
              <a:gd name="connsiteY99" fmla="*/ 5362576 h 6858000"/>
              <a:gd name="connsiteX100" fmla="*/ 6053435 w 6127689"/>
              <a:gd name="connsiteY100" fmla="*/ 5387547 h 6858000"/>
              <a:gd name="connsiteX101" fmla="*/ 6065933 w 6127689"/>
              <a:gd name="connsiteY101" fmla="*/ 5443002 h 6858000"/>
              <a:gd name="connsiteX102" fmla="*/ 6068640 w 6127689"/>
              <a:gd name="connsiteY102" fmla="*/ 5474503 h 6858000"/>
              <a:gd name="connsiteX103" fmla="*/ 6080922 w 6127689"/>
              <a:gd name="connsiteY103" fmla="*/ 5561070 h 6858000"/>
              <a:gd name="connsiteX104" fmla="*/ 6096949 w 6127689"/>
              <a:gd name="connsiteY104" fmla="*/ 5648179 h 6858000"/>
              <a:gd name="connsiteX105" fmla="*/ 6125703 w 6127689"/>
              <a:gd name="connsiteY105" fmla="*/ 5692894 h 6858000"/>
              <a:gd name="connsiteX106" fmla="*/ 6126670 w 6127689"/>
              <a:gd name="connsiteY106" fmla="*/ 5697882 h 6858000"/>
              <a:gd name="connsiteX107" fmla="*/ 6124061 w 6127689"/>
              <a:gd name="connsiteY107" fmla="*/ 5710294 h 6858000"/>
              <a:gd name="connsiteX108" fmla="*/ 6122213 w 6127689"/>
              <a:gd name="connsiteY108" fmla="*/ 5714762 h 6858000"/>
              <a:gd name="connsiteX109" fmla="*/ 6121353 w 6127689"/>
              <a:gd name="connsiteY109" fmla="*/ 5721725 h 6858000"/>
              <a:gd name="connsiteX110" fmla="*/ 6121607 w 6127689"/>
              <a:gd name="connsiteY110" fmla="*/ 5721959 h 6858000"/>
              <a:gd name="connsiteX111" fmla="*/ 6120262 w 6127689"/>
              <a:gd name="connsiteY111" fmla="*/ 5728358 h 6858000"/>
              <a:gd name="connsiteX112" fmla="*/ 6127024 w 6127689"/>
              <a:gd name="connsiteY112" fmla="*/ 5786902 h 6858000"/>
              <a:gd name="connsiteX113" fmla="*/ 6127519 w 6127689"/>
              <a:gd name="connsiteY113" fmla="*/ 5865775 h 6858000"/>
              <a:gd name="connsiteX114" fmla="*/ 6119217 w 6127689"/>
              <a:gd name="connsiteY114" fmla="*/ 5888542 h 6858000"/>
              <a:gd name="connsiteX115" fmla="*/ 6102493 w 6127689"/>
              <a:gd name="connsiteY115" fmla="*/ 5928602 h 6858000"/>
              <a:gd name="connsiteX116" fmla="*/ 6056863 w 6127689"/>
              <a:gd name="connsiteY116" fmla="*/ 6000643 h 6858000"/>
              <a:gd name="connsiteX117" fmla="*/ 6045436 w 6127689"/>
              <a:gd name="connsiteY117" fmla="*/ 6124480 h 6858000"/>
              <a:gd name="connsiteX118" fmla="*/ 6030489 w 6127689"/>
              <a:gd name="connsiteY118" fmla="*/ 6317666 h 6858000"/>
              <a:gd name="connsiteX119" fmla="*/ 6007492 w 6127689"/>
              <a:gd name="connsiteY119" fmla="*/ 6440818 h 6858000"/>
              <a:gd name="connsiteX120" fmla="*/ 6009467 w 6127689"/>
              <a:gd name="connsiteY120" fmla="*/ 6487076 h 6858000"/>
              <a:gd name="connsiteX121" fmla="*/ 5995064 w 6127689"/>
              <a:gd name="connsiteY121" fmla="*/ 6540791 h 6858000"/>
              <a:gd name="connsiteX122" fmla="*/ 5996309 w 6127689"/>
              <a:gd name="connsiteY122" fmla="*/ 6543961 h 6858000"/>
              <a:gd name="connsiteX123" fmla="*/ 5996048 w 6127689"/>
              <a:gd name="connsiteY123" fmla="*/ 6555444 h 6858000"/>
              <a:gd name="connsiteX124" fmla="*/ 6002524 w 6127689"/>
              <a:gd name="connsiteY124" fmla="*/ 6560188 h 6858000"/>
              <a:gd name="connsiteX125" fmla="*/ 6006823 w 6127689"/>
              <a:gd name="connsiteY125" fmla="*/ 6578546 h 6858000"/>
              <a:gd name="connsiteX126" fmla="*/ 6004510 w 6127689"/>
              <a:gd name="connsiteY126" fmla="*/ 6599256 h 6858000"/>
              <a:gd name="connsiteX127" fmla="*/ 5986207 w 6127689"/>
              <a:gd name="connsiteY127" fmla="*/ 6695855 h 6858000"/>
              <a:gd name="connsiteX128" fmla="*/ 5979428 w 6127689"/>
              <a:gd name="connsiteY128" fmla="*/ 6754678 h 6858000"/>
              <a:gd name="connsiteX129" fmla="*/ 5983398 w 6127689"/>
              <a:gd name="connsiteY129" fmla="*/ 6778641 h 6858000"/>
              <a:gd name="connsiteX130" fmla="*/ 5984543 w 6127689"/>
              <a:gd name="connsiteY130" fmla="*/ 6811016 h 6858000"/>
              <a:gd name="connsiteX131" fmla="*/ 5981802 w 6127689"/>
              <a:gd name="connsiteY131" fmla="*/ 6838578 h 6858000"/>
              <a:gd name="connsiteX132" fmla="*/ 5979671 w 6127689"/>
              <a:gd name="connsiteY132" fmla="*/ 6858000 h 6858000"/>
              <a:gd name="connsiteX133" fmla="*/ 0 w 6127689"/>
              <a:gd name="connsiteY133" fmla="*/ 6858000 h 6858000"/>
              <a:gd name="connsiteX134" fmla="*/ 0 w 6127689"/>
              <a:gd name="connsiteY13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53435 w 6127689"/>
              <a:gd name="connsiteY99" fmla="*/ 5387547 h 6858000"/>
              <a:gd name="connsiteX100" fmla="*/ 6065933 w 6127689"/>
              <a:gd name="connsiteY100" fmla="*/ 5443002 h 6858000"/>
              <a:gd name="connsiteX101" fmla="*/ 6068640 w 6127689"/>
              <a:gd name="connsiteY101" fmla="*/ 5474503 h 6858000"/>
              <a:gd name="connsiteX102" fmla="*/ 6080922 w 6127689"/>
              <a:gd name="connsiteY102" fmla="*/ 5561070 h 6858000"/>
              <a:gd name="connsiteX103" fmla="*/ 6096949 w 6127689"/>
              <a:gd name="connsiteY103" fmla="*/ 5648179 h 6858000"/>
              <a:gd name="connsiteX104" fmla="*/ 6125703 w 6127689"/>
              <a:gd name="connsiteY104" fmla="*/ 5692894 h 6858000"/>
              <a:gd name="connsiteX105" fmla="*/ 6126670 w 6127689"/>
              <a:gd name="connsiteY105" fmla="*/ 5697882 h 6858000"/>
              <a:gd name="connsiteX106" fmla="*/ 6124061 w 6127689"/>
              <a:gd name="connsiteY106" fmla="*/ 5710294 h 6858000"/>
              <a:gd name="connsiteX107" fmla="*/ 6122213 w 6127689"/>
              <a:gd name="connsiteY107" fmla="*/ 5714762 h 6858000"/>
              <a:gd name="connsiteX108" fmla="*/ 6121353 w 6127689"/>
              <a:gd name="connsiteY108" fmla="*/ 5721725 h 6858000"/>
              <a:gd name="connsiteX109" fmla="*/ 6121607 w 6127689"/>
              <a:gd name="connsiteY109" fmla="*/ 5721959 h 6858000"/>
              <a:gd name="connsiteX110" fmla="*/ 6120262 w 6127689"/>
              <a:gd name="connsiteY110" fmla="*/ 5728358 h 6858000"/>
              <a:gd name="connsiteX111" fmla="*/ 6127024 w 6127689"/>
              <a:gd name="connsiteY111" fmla="*/ 5786902 h 6858000"/>
              <a:gd name="connsiteX112" fmla="*/ 6127519 w 6127689"/>
              <a:gd name="connsiteY112" fmla="*/ 5865775 h 6858000"/>
              <a:gd name="connsiteX113" fmla="*/ 6119217 w 6127689"/>
              <a:gd name="connsiteY113" fmla="*/ 5888542 h 6858000"/>
              <a:gd name="connsiteX114" fmla="*/ 6102493 w 6127689"/>
              <a:gd name="connsiteY114" fmla="*/ 5928602 h 6858000"/>
              <a:gd name="connsiteX115" fmla="*/ 6056863 w 6127689"/>
              <a:gd name="connsiteY115" fmla="*/ 6000643 h 6858000"/>
              <a:gd name="connsiteX116" fmla="*/ 6045436 w 6127689"/>
              <a:gd name="connsiteY116" fmla="*/ 6124480 h 6858000"/>
              <a:gd name="connsiteX117" fmla="*/ 6030489 w 6127689"/>
              <a:gd name="connsiteY117" fmla="*/ 6317666 h 6858000"/>
              <a:gd name="connsiteX118" fmla="*/ 6007492 w 6127689"/>
              <a:gd name="connsiteY118" fmla="*/ 6440818 h 6858000"/>
              <a:gd name="connsiteX119" fmla="*/ 6009467 w 6127689"/>
              <a:gd name="connsiteY119" fmla="*/ 6487076 h 6858000"/>
              <a:gd name="connsiteX120" fmla="*/ 5995064 w 6127689"/>
              <a:gd name="connsiteY120" fmla="*/ 6540791 h 6858000"/>
              <a:gd name="connsiteX121" fmla="*/ 5996309 w 6127689"/>
              <a:gd name="connsiteY121" fmla="*/ 6543961 h 6858000"/>
              <a:gd name="connsiteX122" fmla="*/ 5996048 w 6127689"/>
              <a:gd name="connsiteY122" fmla="*/ 6555444 h 6858000"/>
              <a:gd name="connsiteX123" fmla="*/ 6002524 w 6127689"/>
              <a:gd name="connsiteY123" fmla="*/ 6560188 h 6858000"/>
              <a:gd name="connsiteX124" fmla="*/ 6006823 w 6127689"/>
              <a:gd name="connsiteY124" fmla="*/ 6578546 h 6858000"/>
              <a:gd name="connsiteX125" fmla="*/ 6004510 w 6127689"/>
              <a:gd name="connsiteY125" fmla="*/ 6599256 h 6858000"/>
              <a:gd name="connsiteX126" fmla="*/ 5986207 w 6127689"/>
              <a:gd name="connsiteY126" fmla="*/ 6695855 h 6858000"/>
              <a:gd name="connsiteX127" fmla="*/ 5979428 w 6127689"/>
              <a:gd name="connsiteY127" fmla="*/ 6754678 h 6858000"/>
              <a:gd name="connsiteX128" fmla="*/ 5983398 w 6127689"/>
              <a:gd name="connsiteY128" fmla="*/ 6778641 h 6858000"/>
              <a:gd name="connsiteX129" fmla="*/ 5984543 w 6127689"/>
              <a:gd name="connsiteY129" fmla="*/ 6811016 h 6858000"/>
              <a:gd name="connsiteX130" fmla="*/ 5981802 w 6127689"/>
              <a:gd name="connsiteY130" fmla="*/ 6838578 h 6858000"/>
              <a:gd name="connsiteX131" fmla="*/ 5979671 w 6127689"/>
              <a:gd name="connsiteY131" fmla="*/ 6858000 h 6858000"/>
              <a:gd name="connsiteX132" fmla="*/ 0 w 6127689"/>
              <a:gd name="connsiteY132" fmla="*/ 6858000 h 6858000"/>
              <a:gd name="connsiteX133" fmla="*/ 0 w 6127689"/>
              <a:gd name="connsiteY13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677 w 6127689"/>
              <a:gd name="connsiteY95" fmla="*/ 5354807 h 6858000"/>
              <a:gd name="connsiteX96" fmla="*/ 6039728 w 6127689"/>
              <a:gd name="connsiteY96" fmla="*/ 5359416 h 6858000"/>
              <a:gd name="connsiteX97" fmla="*/ 6043311 w 6127689"/>
              <a:gd name="connsiteY97" fmla="*/ 5361407 h 6858000"/>
              <a:gd name="connsiteX98" fmla="*/ 6053435 w 6127689"/>
              <a:gd name="connsiteY98" fmla="*/ 5387547 h 6858000"/>
              <a:gd name="connsiteX99" fmla="*/ 6065933 w 6127689"/>
              <a:gd name="connsiteY99" fmla="*/ 5443002 h 6858000"/>
              <a:gd name="connsiteX100" fmla="*/ 6068640 w 6127689"/>
              <a:gd name="connsiteY100" fmla="*/ 5474503 h 6858000"/>
              <a:gd name="connsiteX101" fmla="*/ 6080922 w 6127689"/>
              <a:gd name="connsiteY101" fmla="*/ 5561070 h 6858000"/>
              <a:gd name="connsiteX102" fmla="*/ 6096949 w 6127689"/>
              <a:gd name="connsiteY102" fmla="*/ 5648179 h 6858000"/>
              <a:gd name="connsiteX103" fmla="*/ 6125703 w 6127689"/>
              <a:gd name="connsiteY103" fmla="*/ 5692894 h 6858000"/>
              <a:gd name="connsiteX104" fmla="*/ 6126670 w 6127689"/>
              <a:gd name="connsiteY104" fmla="*/ 5697882 h 6858000"/>
              <a:gd name="connsiteX105" fmla="*/ 6124061 w 6127689"/>
              <a:gd name="connsiteY105" fmla="*/ 5710294 h 6858000"/>
              <a:gd name="connsiteX106" fmla="*/ 6122213 w 6127689"/>
              <a:gd name="connsiteY106" fmla="*/ 5714762 h 6858000"/>
              <a:gd name="connsiteX107" fmla="*/ 6121353 w 6127689"/>
              <a:gd name="connsiteY107" fmla="*/ 5721725 h 6858000"/>
              <a:gd name="connsiteX108" fmla="*/ 6121607 w 6127689"/>
              <a:gd name="connsiteY108" fmla="*/ 5721959 h 6858000"/>
              <a:gd name="connsiteX109" fmla="*/ 6120262 w 6127689"/>
              <a:gd name="connsiteY109" fmla="*/ 5728358 h 6858000"/>
              <a:gd name="connsiteX110" fmla="*/ 6127024 w 6127689"/>
              <a:gd name="connsiteY110" fmla="*/ 5786902 h 6858000"/>
              <a:gd name="connsiteX111" fmla="*/ 6127519 w 6127689"/>
              <a:gd name="connsiteY111" fmla="*/ 5865775 h 6858000"/>
              <a:gd name="connsiteX112" fmla="*/ 6119217 w 6127689"/>
              <a:gd name="connsiteY112" fmla="*/ 5888542 h 6858000"/>
              <a:gd name="connsiteX113" fmla="*/ 6102493 w 6127689"/>
              <a:gd name="connsiteY113" fmla="*/ 5928602 h 6858000"/>
              <a:gd name="connsiteX114" fmla="*/ 6056863 w 6127689"/>
              <a:gd name="connsiteY114" fmla="*/ 6000643 h 6858000"/>
              <a:gd name="connsiteX115" fmla="*/ 6045436 w 6127689"/>
              <a:gd name="connsiteY115" fmla="*/ 6124480 h 6858000"/>
              <a:gd name="connsiteX116" fmla="*/ 6030489 w 6127689"/>
              <a:gd name="connsiteY116" fmla="*/ 6317666 h 6858000"/>
              <a:gd name="connsiteX117" fmla="*/ 6007492 w 6127689"/>
              <a:gd name="connsiteY117" fmla="*/ 6440818 h 6858000"/>
              <a:gd name="connsiteX118" fmla="*/ 6009467 w 6127689"/>
              <a:gd name="connsiteY118" fmla="*/ 6487076 h 6858000"/>
              <a:gd name="connsiteX119" fmla="*/ 5995064 w 6127689"/>
              <a:gd name="connsiteY119" fmla="*/ 6540791 h 6858000"/>
              <a:gd name="connsiteX120" fmla="*/ 5996309 w 6127689"/>
              <a:gd name="connsiteY120" fmla="*/ 6543961 h 6858000"/>
              <a:gd name="connsiteX121" fmla="*/ 5996048 w 6127689"/>
              <a:gd name="connsiteY121" fmla="*/ 6555444 h 6858000"/>
              <a:gd name="connsiteX122" fmla="*/ 6002524 w 6127689"/>
              <a:gd name="connsiteY122" fmla="*/ 6560188 h 6858000"/>
              <a:gd name="connsiteX123" fmla="*/ 6006823 w 6127689"/>
              <a:gd name="connsiteY123" fmla="*/ 6578546 h 6858000"/>
              <a:gd name="connsiteX124" fmla="*/ 6004510 w 6127689"/>
              <a:gd name="connsiteY124" fmla="*/ 6599256 h 6858000"/>
              <a:gd name="connsiteX125" fmla="*/ 5986207 w 6127689"/>
              <a:gd name="connsiteY125" fmla="*/ 6695855 h 6858000"/>
              <a:gd name="connsiteX126" fmla="*/ 5979428 w 6127689"/>
              <a:gd name="connsiteY126" fmla="*/ 6754678 h 6858000"/>
              <a:gd name="connsiteX127" fmla="*/ 5983398 w 6127689"/>
              <a:gd name="connsiteY127" fmla="*/ 6778641 h 6858000"/>
              <a:gd name="connsiteX128" fmla="*/ 5984543 w 6127689"/>
              <a:gd name="connsiteY128" fmla="*/ 6811016 h 6858000"/>
              <a:gd name="connsiteX129" fmla="*/ 5981802 w 6127689"/>
              <a:gd name="connsiteY129" fmla="*/ 6838578 h 6858000"/>
              <a:gd name="connsiteX130" fmla="*/ 5979671 w 6127689"/>
              <a:gd name="connsiteY130" fmla="*/ 6858000 h 6858000"/>
              <a:gd name="connsiteX131" fmla="*/ 0 w 6127689"/>
              <a:gd name="connsiteY131" fmla="*/ 6858000 h 6858000"/>
              <a:gd name="connsiteX132" fmla="*/ 0 w 6127689"/>
              <a:gd name="connsiteY13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7677 w 6127689"/>
              <a:gd name="connsiteY94" fmla="*/ 5354807 h 6858000"/>
              <a:gd name="connsiteX95" fmla="*/ 6039728 w 6127689"/>
              <a:gd name="connsiteY95" fmla="*/ 5359416 h 6858000"/>
              <a:gd name="connsiteX96" fmla="*/ 6043311 w 6127689"/>
              <a:gd name="connsiteY96" fmla="*/ 5361407 h 6858000"/>
              <a:gd name="connsiteX97" fmla="*/ 6053435 w 6127689"/>
              <a:gd name="connsiteY97" fmla="*/ 5387547 h 6858000"/>
              <a:gd name="connsiteX98" fmla="*/ 6065933 w 6127689"/>
              <a:gd name="connsiteY98" fmla="*/ 5443002 h 6858000"/>
              <a:gd name="connsiteX99" fmla="*/ 6068640 w 6127689"/>
              <a:gd name="connsiteY99" fmla="*/ 5474503 h 6858000"/>
              <a:gd name="connsiteX100" fmla="*/ 6080922 w 6127689"/>
              <a:gd name="connsiteY100" fmla="*/ 5561070 h 6858000"/>
              <a:gd name="connsiteX101" fmla="*/ 6096949 w 6127689"/>
              <a:gd name="connsiteY101" fmla="*/ 5648179 h 6858000"/>
              <a:gd name="connsiteX102" fmla="*/ 6125703 w 6127689"/>
              <a:gd name="connsiteY102" fmla="*/ 5692894 h 6858000"/>
              <a:gd name="connsiteX103" fmla="*/ 6126670 w 6127689"/>
              <a:gd name="connsiteY103" fmla="*/ 5697882 h 6858000"/>
              <a:gd name="connsiteX104" fmla="*/ 6124061 w 6127689"/>
              <a:gd name="connsiteY104" fmla="*/ 5710294 h 6858000"/>
              <a:gd name="connsiteX105" fmla="*/ 6122213 w 6127689"/>
              <a:gd name="connsiteY105" fmla="*/ 5714762 h 6858000"/>
              <a:gd name="connsiteX106" fmla="*/ 6121353 w 6127689"/>
              <a:gd name="connsiteY106" fmla="*/ 5721725 h 6858000"/>
              <a:gd name="connsiteX107" fmla="*/ 6121607 w 6127689"/>
              <a:gd name="connsiteY107" fmla="*/ 5721959 h 6858000"/>
              <a:gd name="connsiteX108" fmla="*/ 6120262 w 6127689"/>
              <a:gd name="connsiteY108" fmla="*/ 5728358 h 6858000"/>
              <a:gd name="connsiteX109" fmla="*/ 6127024 w 6127689"/>
              <a:gd name="connsiteY109" fmla="*/ 5786902 h 6858000"/>
              <a:gd name="connsiteX110" fmla="*/ 6127519 w 6127689"/>
              <a:gd name="connsiteY110" fmla="*/ 5865775 h 6858000"/>
              <a:gd name="connsiteX111" fmla="*/ 6119217 w 6127689"/>
              <a:gd name="connsiteY111" fmla="*/ 5888542 h 6858000"/>
              <a:gd name="connsiteX112" fmla="*/ 6102493 w 6127689"/>
              <a:gd name="connsiteY112" fmla="*/ 5928602 h 6858000"/>
              <a:gd name="connsiteX113" fmla="*/ 6056863 w 6127689"/>
              <a:gd name="connsiteY113" fmla="*/ 6000643 h 6858000"/>
              <a:gd name="connsiteX114" fmla="*/ 6045436 w 6127689"/>
              <a:gd name="connsiteY114" fmla="*/ 6124480 h 6858000"/>
              <a:gd name="connsiteX115" fmla="*/ 6030489 w 6127689"/>
              <a:gd name="connsiteY115" fmla="*/ 6317666 h 6858000"/>
              <a:gd name="connsiteX116" fmla="*/ 6007492 w 6127689"/>
              <a:gd name="connsiteY116" fmla="*/ 6440818 h 6858000"/>
              <a:gd name="connsiteX117" fmla="*/ 6009467 w 6127689"/>
              <a:gd name="connsiteY117" fmla="*/ 6487076 h 6858000"/>
              <a:gd name="connsiteX118" fmla="*/ 5995064 w 6127689"/>
              <a:gd name="connsiteY118" fmla="*/ 6540791 h 6858000"/>
              <a:gd name="connsiteX119" fmla="*/ 5996309 w 6127689"/>
              <a:gd name="connsiteY119" fmla="*/ 6543961 h 6858000"/>
              <a:gd name="connsiteX120" fmla="*/ 5996048 w 6127689"/>
              <a:gd name="connsiteY120" fmla="*/ 6555444 h 6858000"/>
              <a:gd name="connsiteX121" fmla="*/ 6002524 w 6127689"/>
              <a:gd name="connsiteY121" fmla="*/ 6560188 h 6858000"/>
              <a:gd name="connsiteX122" fmla="*/ 6006823 w 6127689"/>
              <a:gd name="connsiteY122" fmla="*/ 6578546 h 6858000"/>
              <a:gd name="connsiteX123" fmla="*/ 6004510 w 6127689"/>
              <a:gd name="connsiteY123" fmla="*/ 6599256 h 6858000"/>
              <a:gd name="connsiteX124" fmla="*/ 5986207 w 6127689"/>
              <a:gd name="connsiteY124" fmla="*/ 6695855 h 6858000"/>
              <a:gd name="connsiteX125" fmla="*/ 5979428 w 6127689"/>
              <a:gd name="connsiteY125" fmla="*/ 6754678 h 6858000"/>
              <a:gd name="connsiteX126" fmla="*/ 5983398 w 6127689"/>
              <a:gd name="connsiteY126" fmla="*/ 6778641 h 6858000"/>
              <a:gd name="connsiteX127" fmla="*/ 5984543 w 6127689"/>
              <a:gd name="connsiteY127" fmla="*/ 6811016 h 6858000"/>
              <a:gd name="connsiteX128" fmla="*/ 5981802 w 6127689"/>
              <a:gd name="connsiteY128" fmla="*/ 6838578 h 6858000"/>
              <a:gd name="connsiteX129" fmla="*/ 5979671 w 6127689"/>
              <a:gd name="connsiteY129" fmla="*/ 6858000 h 6858000"/>
              <a:gd name="connsiteX130" fmla="*/ 0 w 6127689"/>
              <a:gd name="connsiteY130" fmla="*/ 6858000 h 6858000"/>
              <a:gd name="connsiteX131" fmla="*/ 0 w 6127689"/>
              <a:gd name="connsiteY13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43311 w 6127689"/>
              <a:gd name="connsiteY95" fmla="*/ 5361407 h 6858000"/>
              <a:gd name="connsiteX96" fmla="*/ 6053435 w 6127689"/>
              <a:gd name="connsiteY96" fmla="*/ 5387547 h 6858000"/>
              <a:gd name="connsiteX97" fmla="*/ 6065933 w 6127689"/>
              <a:gd name="connsiteY97" fmla="*/ 5443002 h 6858000"/>
              <a:gd name="connsiteX98" fmla="*/ 6068640 w 6127689"/>
              <a:gd name="connsiteY98" fmla="*/ 5474503 h 6858000"/>
              <a:gd name="connsiteX99" fmla="*/ 6080922 w 6127689"/>
              <a:gd name="connsiteY99" fmla="*/ 5561070 h 6858000"/>
              <a:gd name="connsiteX100" fmla="*/ 6096949 w 6127689"/>
              <a:gd name="connsiteY100" fmla="*/ 5648179 h 6858000"/>
              <a:gd name="connsiteX101" fmla="*/ 6125703 w 6127689"/>
              <a:gd name="connsiteY101" fmla="*/ 5692894 h 6858000"/>
              <a:gd name="connsiteX102" fmla="*/ 6126670 w 6127689"/>
              <a:gd name="connsiteY102" fmla="*/ 5697882 h 6858000"/>
              <a:gd name="connsiteX103" fmla="*/ 6124061 w 6127689"/>
              <a:gd name="connsiteY103" fmla="*/ 5710294 h 6858000"/>
              <a:gd name="connsiteX104" fmla="*/ 6122213 w 6127689"/>
              <a:gd name="connsiteY104" fmla="*/ 5714762 h 6858000"/>
              <a:gd name="connsiteX105" fmla="*/ 6121353 w 6127689"/>
              <a:gd name="connsiteY105" fmla="*/ 5721725 h 6858000"/>
              <a:gd name="connsiteX106" fmla="*/ 6121607 w 6127689"/>
              <a:gd name="connsiteY106" fmla="*/ 5721959 h 6858000"/>
              <a:gd name="connsiteX107" fmla="*/ 6120262 w 6127689"/>
              <a:gd name="connsiteY107" fmla="*/ 5728358 h 6858000"/>
              <a:gd name="connsiteX108" fmla="*/ 6127024 w 6127689"/>
              <a:gd name="connsiteY108" fmla="*/ 5786902 h 6858000"/>
              <a:gd name="connsiteX109" fmla="*/ 6127519 w 6127689"/>
              <a:gd name="connsiteY109" fmla="*/ 5865775 h 6858000"/>
              <a:gd name="connsiteX110" fmla="*/ 6119217 w 6127689"/>
              <a:gd name="connsiteY110" fmla="*/ 5888542 h 6858000"/>
              <a:gd name="connsiteX111" fmla="*/ 6102493 w 6127689"/>
              <a:gd name="connsiteY111" fmla="*/ 5928602 h 6858000"/>
              <a:gd name="connsiteX112" fmla="*/ 6056863 w 6127689"/>
              <a:gd name="connsiteY112" fmla="*/ 6000643 h 6858000"/>
              <a:gd name="connsiteX113" fmla="*/ 6045436 w 6127689"/>
              <a:gd name="connsiteY113" fmla="*/ 6124480 h 6858000"/>
              <a:gd name="connsiteX114" fmla="*/ 6030489 w 6127689"/>
              <a:gd name="connsiteY114" fmla="*/ 6317666 h 6858000"/>
              <a:gd name="connsiteX115" fmla="*/ 6007492 w 6127689"/>
              <a:gd name="connsiteY115" fmla="*/ 6440818 h 6858000"/>
              <a:gd name="connsiteX116" fmla="*/ 6009467 w 6127689"/>
              <a:gd name="connsiteY116" fmla="*/ 6487076 h 6858000"/>
              <a:gd name="connsiteX117" fmla="*/ 5995064 w 6127689"/>
              <a:gd name="connsiteY117" fmla="*/ 6540791 h 6858000"/>
              <a:gd name="connsiteX118" fmla="*/ 5996309 w 6127689"/>
              <a:gd name="connsiteY118" fmla="*/ 6543961 h 6858000"/>
              <a:gd name="connsiteX119" fmla="*/ 5996048 w 6127689"/>
              <a:gd name="connsiteY119" fmla="*/ 6555444 h 6858000"/>
              <a:gd name="connsiteX120" fmla="*/ 6002524 w 6127689"/>
              <a:gd name="connsiteY120" fmla="*/ 6560188 h 6858000"/>
              <a:gd name="connsiteX121" fmla="*/ 6006823 w 6127689"/>
              <a:gd name="connsiteY121" fmla="*/ 6578546 h 6858000"/>
              <a:gd name="connsiteX122" fmla="*/ 6004510 w 6127689"/>
              <a:gd name="connsiteY122" fmla="*/ 6599256 h 6858000"/>
              <a:gd name="connsiteX123" fmla="*/ 5986207 w 6127689"/>
              <a:gd name="connsiteY123" fmla="*/ 6695855 h 6858000"/>
              <a:gd name="connsiteX124" fmla="*/ 5979428 w 6127689"/>
              <a:gd name="connsiteY124" fmla="*/ 6754678 h 6858000"/>
              <a:gd name="connsiteX125" fmla="*/ 5983398 w 6127689"/>
              <a:gd name="connsiteY125" fmla="*/ 6778641 h 6858000"/>
              <a:gd name="connsiteX126" fmla="*/ 5984543 w 6127689"/>
              <a:gd name="connsiteY126" fmla="*/ 6811016 h 6858000"/>
              <a:gd name="connsiteX127" fmla="*/ 5981802 w 6127689"/>
              <a:gd name="connsiteY127" fmla="*/ 6838578 h 6858000"/>
              <a:gd name="connsiteX128" fmla="*/ 5979671 w 6127689"/>
              <a:gd name="connsiteY128" fmla="*/ 6858000 h 6858000"/>
              <a:gd name="connsiteX129" fmla="*/ 0 w 6127689"/>
              <a:gd name="connsiteY129" fmla="*/ 6858000 h 6858000"/>
              <a:gd name="connsiteX130" fmla="*/ 0 w 6127689"/>
              <a:gd name="connsiteY13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53435 w 6127689"/>
              <a:gd name="connsiteY95" fmla="*/ 5387547 h 6858000"/>
              <a:gd name="connsiteX96" fmla="*/ 6065933 w 6127689"/>
              <a:gd name="connsiteY96" fmla="*/ 5443002 h 6858000"/>
              <a:gd name="connsiteX97" fmla="*/ 6068640 w 6127689"/>
              <a:gd name="connsiteY97" fmla="*/ 5474503 h 6858000"/>
              <a:gd name="connsiteX98" fmla="*/ 6080922 w 6127689"/>
              <a:gd name="connsiteY98" fmla="*/ 5561070 h 6858000"/>
              <a:gd name="connsiteX99" fmla="*/ 6096949 w 6127689"/>
              <a:gd name="connsiteY99" fmla="*/ 5648179 h 6858000"/>
              <a:gd name="connsiteX100" fmla="*/ 6125703 w 6127689"/>
              <a:gd name="connsiteY100" fmla="*/ 5692894 h 6858000"/>
              <a:gd name="connsiteX101" fmla="*/ 6126670 w 6127689"/>
              <a:gd name="connsiteY101" fmla="*/ 5697882 h 6858000"/>
              <a:gd name="connsiteX102" fmla="*/ 6124061 w 6127689"/>
              <a:gd name="connsiteY102" fmla="*/ 5710294 h 6858000"/>
              <a:gd name="connsiteX103" fmla="*/ 6122213 w 6127689"/>
              <a:gd name="connsiteY103" fmla="*/ 5714762 h 6858000"/>
              <a:gd name="connsiteX104" fmla="*/ 6121353 w 6127689"/>
              <a:gd name="connsiteY104" fmla="*/ 5721725 h 6858000"/>
              <a:gd name="connsiteX105" fmla="*/ 6121607 w 6127689"/>
              <a:gd name="connsiteY105" fmla="*/ 5721959 h 6858000"/>
              <a:gd name="connsiteX106" fmla="*/ 6120262 w 6127689"/>
              <a:gd name="connsiteY106" fmla="*/ 5728358 h 6858000"/>
              <a:gd name="connsiteX107" fmla="*/ 6127024 w 6127689"/>
              <a:gd name="connsiteY107" fmla="*/ 5786902 h 6858000"/>
              <a:gd name="connsiteX108" fmla="*/ 6127519 w 6127689"/>
              <a:gd name="connsiteY108" fmla="*/ 5865775 h 6858000"/>
              <a:gd name="connsiteX109" fmla="*/ 6119217 w 6127689"/>
              <a:gd name="connsiteY109" fmla="*/ 5888542 h 6858000"/>
              <a:gd name="connsiteX110" fmla="*/ 6102493 w 6127689"/>
              <a:gd name="connsiteY110" fmla="*/ 5928602 h 6858000"/>
              <a:gd name="connsiteX111" fmla="*/ 6056863 w 6127689"/>
              <a:gd name="connsiteY111" fmla="*/ 6000643 h 6858000"/>
              <a:gd name="connsiteX112" fmla="*/ 6045436 w 6127689"/>
              <a:gd name="connsiteY112" fmla="*/ 6124480 h 6858000"/>
              <a:gd name="connsiteX113" fmla="*/ 6030489 w 6127689"/>
              <a:gd name="connsiteY113" fmla="*/ 6317666 h 6858000"/>
              <a:gd name="connsiteX114" fmla="*/ 6007492 w 6127689"/>
              <a:gd name="connsiteY114" fmla="*/ 6440818 h 6858000"/>
              <a:gd name="connsiteX115" fmla="*/ 6009467 w 6127689"/>
              <a:gd name="connsiteY115" fmla="*/ 6487076 h 6858000"/>
              <a:gd name="connsiteX116" fmla="*/ 5995064 w 6127689"/>
              <a:gd name="connsiteY116" fmla="*/ 6540791 h 6858000"/>
              <a:gd name="connsiteX117" fmla="*/ 5996309 w 6127689"/>
              <a:gd name="connsiteY117" fmla="*/ 6543961 h 6858000"/>
              <a:gd name="connsiteX118" fmla="*/ 5996048 w 6127689"/>
              <a:gd name="connsiteY118" fmla="*/ 6555444 h 6858000"/>
              <a:gd name="connsiteX119" fmla="*/ 6002524 w 6127689"/>
              <a:gd name="connsiteY119" fmla="*/ 6560188 h 6858000"/>
              <a:gd name="connsiteX120" fmla="*/ 6006823 w 6127689"/>
              <a:gd name="connsiteY120" fmla="*/ 6578546 h 6858000"/>
              <a:gd name="connsiteX121" fmla="*/ 6004510 w 6127689"/>
              <a:gd name="connsiteY121" fmla="*/ 6599256 h 6858000"/>
              <a:gd name="connsiteX122" fmla="*/ 5986207 w 6127689"/>
              <a:gd name="connsiteY122" fmla="*/ 6695855 h 6858000"/>
              <a:gd name="connsiteX123" fmla="*/ 5979428 w 6127689"/>
              <a:gd name="connsiteY123" fmla="*/ 6754678 h 6858000"/>
              <a:gd name="connsiteX124" fmla="*/ 5983398 w 6127689"/>
              <a:gd name="connsiteY124" fmla="*/ 6778641 h 6858000"/>
              <a:gd name="connsiteX125" fmla="*/ 5984543 w 6127689"/>
              <a:gd name="connsiteY125" fmla="*/ 6811016 h 6858000"/>
              <a:gd name="connsiteX126" fmla="*/ 5981802 w 6127689"/>
              <a:gd name="connsiteY126" fmla="*/ 6838578 h 6858000"/>
              <a:gd name="connsiteX127" fmla="*/ 5979671 w 6127689"/>
              <a:gd name="connsiteY127" fmla="*/ 6858000 h 6858000"/>
              <a:gd name="connsiteX128" fmla="*/ 0 w 6127689"/>
              <a:gd name="connsiteY128" fmla="*/ 6858000 h 6858000"/>
              <a:gd name="connsiteX129" fmla="*/ 0 w 6127689"/>
              <a:gd name="connsiteY12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677 w 6127689"/>
              <a:gd name="connsiteY92" fmla="*/ 5354807 h 6858000"/>
              <a:gd name="connsiteX93" fmla="*/ 6039728 w 6127689"/>
              <a:gd name="connsiteY93" fmla="*/ 5359416 h 6858000"/>
              <a:gd name="connsiteX94" fmla="*/ 6053435 w 6127689"/>
              <a:gd name="connsiteY94" fmla="*/ 5387547 h 6858000"/>
              <a:gd name="connsiteX95" fmla="*/ 6065933 w 6127689"/>
              <a:gd name="connsiteY95" fmla="*/ 5443002 h 6858000"/>
              <a:gd name="connsiteX96" fmla="*/ 6068640 w 6127689"/>
              <a:gd name="connsiteY96" fmla="*/ 5474503 h 6858000"/>
              <a:gd name="connsiteX97" fmla="*/ 6080922 w 6127689"/>
              <a:gd name="connsiteY97" fmla="*/ 5561070 h 6858000"/>
              <a:gd name="connsiteX98" fmla="*/ 6096949 w 6127689"/>
              <a:gd name="connsiteY98" fmla="*/ 5648179 h 6858000"/>
              <a:gd name="connsiteX99" fmla="*/ 6125703 w 6127689"/>
              <a:gd name="connsiteY99" fmla="*/ 5692894 h 6858000"/>
              <a:gd name="connsiteX100" fmla="*/ 6126670 w 6127689"/>
              <a:gd name="connsiteY100" fmla="*/ 5697882 h 6858000"/>
              <a:gd name="connsiteX101" fmla="*/ 6124061 w 6127689"/>
              <a:gd name="connsiteY101" fmla="*/ 5710294 h 6858000"/>
              <a:gd name="connsiteX102" fmla="*/ 6122213 w 6127689"/>
              <a:gd name="connsiteY102" fmla="*/ 5714762 h 6858000"/>
              <a:gd name="connsiteX103" fmla="*/ 6121353 w 6127689"/>
              <a:gd name="connsiteY103" fmla="*/ 5721725 h 6858000"/>
              <a:gd name="connsiteX104" fmla="*/ 6121607 w 6127689"/>
              <a:gd name="connsiteY104" fmla="*/ 5721959 h 6858000"/>
              <a:gd name="connsiteX105" fmla="*/ 6120262 w 6127689"/>
              <a:gd name="connsiteY105" fmla="*/ 5728358 h 6858000"/>
              <a:gd name="connsiteX106" fmla="*/ 6127024 w 6127689"/>
              <a:gd name="connsiteY106" fmla="*/ 5786902 h 6858000"/>
              <a:gd name="connsiteX107" fmla="*/ 6127519 w 6127689"/>
              <a:gd name="connsiteY107" fmla="*/ 5865775 h 6858000"/>
              <a:gd name="connsiteX108" fmla="*/ 6119217 w 6127689"/>
              <a:gd name="connsiteY108" fmla="*/ 5888542 h 6858000"/>
              <a:gd name="connsiteX109" fmla="*/ 6102493 w 6127689"/>
              <a:gd name="connsiteY109" fmla="*/ 5928602 h 6858000"/>
              <a:gd name="connsiteX110" fmla="*/ 6056863 w 6127689"/>
              <a:gd name="connsiteY110" fmla="*/ 6000643 h 6858000"/>
              <a:gd name="connsiteX111" fmla="*/ 6045436 w 6127689"/>
              <a:gd name="connsiteY111" fmla="*/ 6124480 h 6858000"/>
              <a:gd name="connsiteX112" fmla="*/ 6030489 w 6127689"/>
              <a:gd name="connsiteY112" fmla="*/ 6317666 h 6858000"/>
              <a:gd name="connsiteX113" fmla="*/ 6007492 w 6127689"/>
              <a:gd name="connsiteY113" fmla="*/ 6440818 h 6858000"/>
              <a:gd name="connsiteX114" fmla="*/ 6009467 w 6127689"/>
              <a:gd name="connsiteY114" fmla="*/ 6487076 h 6858000"/>
              <a:gd name="connsiteX115" fmla="*/ 5995064 w 6127689"/>
              <a:gd name="connsiteY115" fmla="*/ 6540791 h 6858000"/>
              <a:gd name="connsiteX116" fmla="*/ 5996309 w 6127689"/>
              <a:gd name="connsiteY116" fmla="*/ 6543961 h 6858000"/>
              <a:gd name="connsiteX117" fmla="*/ 5996048 w 6127689"/>
              <a:gd name="connsiteY117" fmla="*/ 6555444 h 6858000"/>
              <a:gd name="connsiteX118" fmla="*/ 6002524 w 6127689"/>
              <a:gd name="connsiteY118" fmla="*/ 6560188 h 6858000"/>
              <a:gd name="connsiteX119" fmla="*/ 6006823 w 6127689"/>
              <a:gd name="connsiteY119" fmla="*/ 6578546 h 6858000"/>
              <a:gd name="connsiteX120" fmla="*/ 6004510 w 6127689"/>
              <a:gd name="connsiteY120" fmla="*/ 6599256 h 6858000"/>
              <a:gd name="connsiteX121" fmla="*/ 5986207 w 6127689"/>
              <a:gd name="connsiteY121" fmla="*/ 6695855 h 6858000"/>
              <a:gd name="connsiteX122" fmla="*/ 5979428 w 6127689"/>
              <a:gd name="connsiteY122" fmla="*/ 6754678 h 6858000"/>
              <a:gd name="connsiteX123" fmla="*/ 5983398 w 6127689"/>
              <a:gd name="connsiteY123" fmla="*/ 6778641 h 6858000"/>
              <a:gd name="connsiteX124" fmla="*/ 5984543 w 6127689"/>
              <a:gd name="connsiteY124" fmla="*/ 6811016 h 6858000"/>
              <a:gd name="connsiteX125" fmla="*/ 5981802 w 6127689"/>
              <a:gd name="connsiteY125" fmla="*/ 6838578 h 6858000"/>
              <a:gd name="connsiteX126" fmla="*/ 5979671 w 6127689"/>
              <a:gd name="connsiteY126" fmla="*/ 6858000 h 6858000"/>
              <a:gd name="connsiteX127" fmla="*/ 0 w 6127689"/>
              <a:gd name="connsiteY127" fmla="*/ 6858000 h 6858000"/>
              <a:gd name="connsiteX128" fmla="*/ 0 w 6127689"/>
              <a:gd name="connsiteY12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2213 w 6127689"/>
              <a:gd name="connsiteY101" fmla="*/ 5714762 h 6858000"/>
              <a:gd name="connsiteX102" fmla="*/ 6121353 w 6127689"/>
              <a:gd name="connsiteY102" fmla="*/ 5721725 h 6858000"/>
              <a:gd name="connsiteX103" fmla="*/ 6121607 w 6127689"/>
              <a:gd name="connsiteY103" fmla="*/ 5721959 h 6858000"/>
              <a:gd name="connsiteX104" fmla="*/ 6120262 w 6127689"/>
              <a:gd name="connsiteY104" fmla="*/ 5728358 h 6858000"/>
              <a:gd name="connsiteX105" fmla="*/ 6127024 w 6127689"/>
              <a:gd name="connsiteY105" fmla="*/ 5786902 h 6858000"/>
              <a:gd name="connsiteX106" fmla="*/ 6127519 w 6127689"/>
              <a:gd name="connsiteY106" fmla="*/ 5865775 h 6858000"/>
              <a:gd name="connsiteX107" fmla="*/ 6119217 w 6127689"/>
              <a:gd name="connsiteY107" fmla="*/ 5888542 h 6858000"/>
              <a:gd name="connsiteX108" fmla="*/ 6102493 w 6127689"/>
              <a:gd name="connsiteY108" fmla="*/ 5928602 h 6858000"/>
              <a:gd name="connsiteX109" fmla="*/ 6056863 w 6127689"/>
              <a:gd name="connsiteY109" fmla="*/ 6000643 h 6858000"/>
              <a:gd name="connsiteX110" fmla="*/ 6045436 w 6127689"/>
              <a:gd name="connsiteY110" fmla="*/ 6124480 h 6858000"/>
              <a:gd name="connsiteX111" fmla="*/ 6030489 w 6127689"/>
              <a:gd name="connsiteY111" fmla="*/ 6317666 h 6858000"/>
              <a:gd name="connsiteX112" fmla="*/ 6007492 w 6127689"/>
              <a:gd name="connsiteY112" fmla="*/ 6440818 h 6858000"/>
              <a:gd name="connsiteX113" fmla="*/ 6009467 w 6127689"/>
              <a:gd name="connsiteY113" fmla="*/ 6487076 h 6858000"/>
              <a:gd name="connsiteX114" fmla="*/ 5995064 w 6127689"/>
              <a:gd name="connsiteY114" fmla="*/ 6540791 h 6858000"/>
              <a:gd name="connsiteX115" fmla="*/ 5996309 w 6127689"/>
              <a:gd name="connsiteY115" fmla="*/ 6543961 h 6858000"/>
              <a:gd name="connsiteX116" fmla="*/ 5996048 w 6127689"/>
              <a:gd name="connsiteY116" fmla="*/ 6555444 h 6858000"/>
              <a:gd name="connsiteX117" fmla="*/ 6002524 w 6127689"/>
              <a:gd name="connsiteY117" fmla="*/ 6560188 h 6858000"/>
              <a:gd name="connsiteX118" fmla="*/ 6006823 w 6127689"/>
              <a:gd name="connsiteY118" fmla="*/ 6578546 h 6858000"/>
              <a:gd name="connsiteX119" fmla="*/ 6004510 w 6127689"/>
              <a:gd name="connsiteY119" fmla="*/ 6599256 h 6858000"/>
              <a:gd name="connsiteX120" fmla="*/ 5986207 w 6127689"/>
              <a:gd name="connsiteY120" fmla="*/ 6695855 h 6858000"/>
              <a:gd name="connsiteX121" fmla="*/ 5979428 w 6127689"/>
              <a:gd name="connsiteY121" fmla="*/ 6754678 h 6858000"/>
              <a:gd name="connsiteX122" fmla="*/ 5983398 w 6127689"/>
              <a:gd name="connsiteY122" fmla="*/ 6778641 h 6858000"/>
              <a:gd name="connsiteX123" fmla="*/ 5984543 w 6127689"/>
              <a:gd name="connsiteY123" fmla="*/ 6811016 h 6858000"/>
              <a:gd name="connsiteX124" fmla="*/ 5981802 w 6127689"/>
              <a:gd name="connsiteY124" fmla="*/ 6838578 h 6858000"/>
              <a:gd name="connsiteX125" fmla="*/ 5979671 w 6127689"/>
              <a:gd name="connsiteY125" fmla="*/ 6858000 h 6858000"/>
              <a:gd name="connsiteX126" fmla="*/ 0 w 6127689"/>
              <a:gd name="connsiteY126" fmla="*/ 6858000 h 6858000"/>
              <a:gd name="connsiteX127" fmla="*/ 0 w 6127689"/>
              <a:gd name="connsiteY12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1353 w 6127689"/>
              <a:gd name="connsiteY101" fmla="*/ 5721725 h 6858000"/>
              <a:gd name="connsiteX102" fmla="*/ 6121607 w 6127689"/>
              <a:gd name="connsiteY102" fmla="*/ 5721959 h 6858000"/>
              <a:gd name="connsiteX103" fmla="*/ 6120262 w 6127689"/>
              <a:gd name="connsiteY103" fmla="*/ 5728358 h 6858000"/>
              <a:gd name="connsiteX104" fmla="*/ 6127024 w 6127689"/>
              <a:gd name="connsiteY104" fmla="*/ 5786902 h 6858000"/>
              <a:gd name="connsiteX105" fmla="*/ 6127519 w 6127689"/>
              <a:gd name="connsiteY105" fmla="*/ 5865775 h 6858000"/>
              <a:gd name="connsiteX106" fmla="*/ 6119217 w 6127689"/>
              <a:gd name="connsiteY106" fmla="*/ 5888542 h 6858000"/>
              <a:gd name="connsiteX107" fmla="*/ 6102493 w 6127689"/>
              <a:gd name="connsiteY107" fmla="*/ 5928602 h 6858000"/>
              <a:gd name="connsiteX108" fmla="*/ 6056863 w 6127689"/>
              <a:gd name="connsiteY108" fmla="*/ 6000643 h 6858000"/>
              <a:gd name="connsiteX109" fmla="*/ 6045436 w 6127689"/>
              <a:gd name="connsiteY109" fmla="*/ 6124480 h 6858000"/>
              <a:gd name="connsiteX110" fmla="*/ 6030489 w 6127689"/>
              <a:gd name="connsiteY110" fmla="*/ 6317666 h 6858000"/>
              <a:gd name="connsiteX111" fmla="*/ 6007492 w 6127689"/>
              <a:gd name="connsiteY111" fmla="*/ 6440818 h 6858000"/>
              <a:gd name="connsiteX112" fmla="*/ 6009467 w 6127689"/>
              <a:gd name="connsiteY112" fmla="*/ 6487076 h 6858000"/>
              <a:gd name="connsiteX113" fmla="*/ 5995064 w 6127689"/>
              <a:gd name="connsiteY113" fmla="*/ 6540791 h 6858000"/>
              <a:gd name="connsiteX114" fmla="*/ 5996309 w 6127689"/>
              <a:gd name="connsiteY114" fmla="*/ 6543961 h 6858000"/>
              <a:gd name="connsiteX115" fmla="*/ 5996048 w 6127689"/>
              <a:gd name="connsiteY115" fmla="*/ 6555444 h 6858000"/>
              <a:gd name="connsiteX116" fmla="*/ 6002524 w 6127689"/>
              <a:gd name="connsiteY116" fmla="*/ 6560188 h 6858000"/>
              <a:gd name="connsiteX117" fmla="*/ 6006823 w 6127689"/>
              <a:gd name="connsiteY117" fmla="*/ 6578546 h 6858000"/>
              <a:gd name="connsiteX118" fmla="*/ 6004510 w 6127689"/>
              <a:gd name="connsiteY118" fmla="*/ 6599256 h 6858000"/>
              <a:gd name="connsiteX119" fmla="*/ 5986207 w 6127689"/>
              <a:gd name="connsiteY119" fmla="*/ 6695855 h 6858000"/>
              <a:gd name="connsiteX120" fmla="*/ 5979428 w 6127689"/>
              <a:gd name="connsiteY120" fmla="*/ 6754678 h 6858000"/>
              <a:gd name="connsiteX121" fmla="*/ 5983398 w 6127689"/>
              <a:gd name="connsiteY121" fmla="*/ 6778641 h 6858000"/>
              <a:gd name="connsiteX122" fmla="*/ 5984543 w 6127689"/>
              <a:gd name="connsiteY122" fmla="*/ 6811016 h 6858000"/>
              <a:gd name="connsiteX123" fmla="*/ 5981802 w 6127689"/>
              <a:gd name="connsiteY123" fmla="*/ 6838578 h 6858000"/>
              <a:gd name="connsiteX124" fmla="*/ 5979671 w 6127689"/>
              <a:gd name="connsiteY124" fmla="*/ 6858000 h 6858000"/>
              <a:gd name="connsiteX125" fmla="*/ 0 w 6127689"/>
              <a:gd name="connsiteY125" fmla="*/ 6858000 h 6858000"/>
              <a:gd name="connsiteX126" fmla="*/ 0 w 6127689"/>
              <a:gd name="connsiteY12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1353 w 6127689"/>
              <a:gd name="connsiteY100" fmla="*/ 5721725 h 6858000"/>
              <a:gd name="connsiteX101" fmla="*/ 6121607 w 6127689"/>
              <a:gd name="connsiteY101" fmla="*/ 5721959 h 6858000"/>
              <a:gd name="connsiteX102" fmla="*/ 6120262 w 6127689"/>
              <a:gd name="connsiteY102" fmla="*/ 5728358 h 6858000"/>
              <a:gd name="connsiteX103" fmla="*/ 6127024 w 6127689"/>
              <a:gd name="connsiteY103" fmla="*/ 5786902 h 6858000"/>
              <a:gd name="connsiteX104" fmla="*/ 6127519 w 6127689"/>
              <a:gd name="connsiteY104" fmla="*/ 5865775 h 6858000"/>
              <a:gd name="connsiteX105" fmla="*/ 6119217 w 6127689"/>
              <a:gd name="connsiteY105" fmla="*/ 5888542 h 6858000"/>
              <a:gd name="connsiteX106" fmla="*/ 6102493 w 6127689"/>
              <a:gd name="connsiteY106" fmla="*/ 5928602 h 6858000"/>
              <a:gd name="connsiteX107" fmla="*/ 6056863 w 6127689"/>
              <a:gd name="connsiteY107" fmla="*/ 6000643 h 6858000"/>
              <a:gd name="connsiteX108" fmla="*/ 6045436 w 6127689"/>
              <a:gd name="connsiteY108" fmla="*/ 6124480 h 6858000"/>
              <a:gd name="connsiteX109" fmla="*/ 6030489 w 6127689"/>
              <a:gd name="connsiteY109" fmla="*/ 6317666 h 6858000"/>
              <a:gd name="connsiteX110" fmla="*/ 6007492 w 6127689"/>
              <a:gd name="connsiteY110" fmla="*/ 6440818 h 6858000"/>
              <a:gd name="connsiteX111" fmla="*/ 6009467 w 6127689"/>
              <a:gd name="connsiteY111" fmla="*/ 6487076 h 6858000"/>
              <a:gd name="connsiteX112" fmla="*/ 5995064 w 6127689"/>
              <a:gd name="connsiteY112" fmla="*/ 6540791 h 6858000"/>
              <a:gd name="connsiteX113" fmla="*/ 5996309 w 6127689"/>
              <a:gd name="connsiteY113" fmla="*/ 6543961 h 6858000"/>
              <a:gd name="connsiteX114" fmla="*/ 5996048 w 6127689"/>
              <a:gd name="connsiteY114" fmla="*/ 6555444 h 6858000"/>
              <a:gd name="connsiteX115" fmla="*/ 6002524 w 6127689"/>
              <a:gd name="connsiteY115" fmla="*/ 6560188 h 6858000"/>
              <a:gd name="connsiteX116" fmla="*/ 6006823 w 6127689"/>
              <a:gd name="connsiteY116" fmla="*/ 6578546 h 6858000"/>
              <a:gd name="connsiteX117" fmla="*/ 6004510 w 6127689"/>
              <a:gd name="connsiteY117" fmla="*/ 6599256 h 6858000"/>
              <a:gd name="connsiteX118" fmla="*/ 5986207 w 6127689"/>
              <a:gd name="connsiteY118" fmla="*/ 6695855 h 6858000"/>
              <a:gd name="connsiteX119" fmla="*/ 5979428 w 6127689"/>
              <a:gd name="connsiteY119" fmla="*/ 6754678 h 6858000"/>
              <a:gd name="connsiteX120" fmla="*/ 5983398 w 6127689"/>
              <a:gd name="connsiteY120" fmla="*/ 6778641 h 6858000"/>
              <a:gd name="connsiteX121" fmla="*/ 5984543 w 6127689"/>
              <a:gd name="connsiteY121" fmla="*/ 6811016 h 6858000"/>
              <a:gd name="connsiteX122" fmla="*/ 5981802 w 6127689"/>
              <a:gd name="connsiteY122" fmla="*/ 6838578 h 6858000"/>
              <a:gd name="connsiteX123" fmla="*/ 5979671 w 6127689"/>
              <a:gd name="connsiteY123" fmla="*/ 6858000 h 6858000"/>
              <a:gd name="connsiteX124" fmla="*/ 0 w 6127689"/>
              <a:gd name="connsiteY124" fmla="*/ 6858000 h 6858000"/>
              <a:gd name="connsiteX125" fmla="*/ 0 w 6127689"/>
              <a:gd name="connsiteY12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6670 w 6127519"/>
              <a:gd name="connsiteY99" fmla="*/ 5697882 h 6858000"/>
              <a:gd name="connsiteX100" fmla="*/ 6121353 w 6127519"/>
              <a:gd name="connsiteY100" fmla="*/ 5721725 h 6858000"/>
              <a:gd name="connsiteX101" fmla="*/ 6121607 w 6127519"/>
              <a:gd name="connsiteY101" fmla="*/ 5721959 h 6858000"/>
              <a:gd name="connsiteX102" fmla="*/ 6127024 w 6127519"/>
              <a:gd name="connsiteY102" fmla="*/ 5786902 h 6858000"/>
              <a:gd name="connsiteX103" fmla="*/ 6127519 w 6127519"/>
              <a:gd name="connsiteY103" fmla="*/ 5865775 h 6858000"/>
              <a:gd name="connsiteX104" fmla="*/ 6119217 w 6127519"/>
              <a:gd name="connsiteY104" fmla="*/ 5888542 h 6858000"/>
              <a:gd name="connsiteX105" fmla="*/ 6102493 w 6127519"/>
              <a:gd name="connsiteY105" fmla="*/ 5928602 h 6858000"/>
              <a:gd name="connsiteX106" fmla="*/ 6056863 w 6127519"/>
              <a:gd name="connsiteY106" fmla="*/ 6000643 h 6858000"/>
              <a:gd name="connsiteX107" fmla="*/ 6045436 w 6127519"/>
              <a:gd name="connsiteY107" fmla="*/ 6124480 h 6858000"/>
              <a:gd name="connsiteX108" fmla="*/ 6030489 w 6127519"/>
              <a:gd name="connsiteY108" fmla="*/ 6317666 h 6858000"/>
              <a:gd name="connsiteX109" fmla="*/ 6007492 w 6127519"/>
              <a:gd name="connsiteY109" fmla="*/ 6440818 h 6858000"/>
              <a:gd name="connsiteX110" fmla="*/ 6009467 w 6127519"/>
              <a:gd name="connsiteY110" fmla="*/ 6487076 h 6858000"/>
              <a:gd name="connsiteX111" fmla="*/ 5995064 w 6127519"/>
              <a:gd name="connsiteY111" fmla="*/ 6540791 h 6858000"/>
              <a:gd name="connsiteX112" fmla="*/ 5996309 w 6127519"/>
              <a:gd name="connsiteY112" fmla="*/ 6543961 h 6858000"/>
              <a:gd name="connsiteX113" fmla="*/ 5996048 w 6127519"/>
              <a:gd name="connsiteY113" fmla="*/ 6555444 h 6858000"/>
              <a:gd name="connsiteX114" fmla="*/ 6002524 w 6127519"/>
              <a:gd name="connsiteY114" fmla="*/ 6560188 h 6858000"/>
              <a:gd name="connsiteX115" fmla="*/ 6006823 w 6127519"/>
              <a:gd name="connsiteY115" fmla="*/ 6578546 h 6858000"/>
              <a:gd name="connsiteX116" fmla="*/ 6004510 w 6127519"/>
              <a:gd name="connsiteY116" fmla="*/ 6599256 h 6858000"/>
              <a:gd name="connsiteX117" fmla="*/ 5986207 w 6127519"/>
              <a:gd name="connsiteY117" fmla="*/ 6695855 h 6858000"/>
              <a:gd name="connsiteX118" fmla="*/ 5979428 w 6127519"/>
              <a:gd name="connsiteY118" fmla="*/ 6754678 h 6858000"/>
              <a:gd name="connsiteX119" fmla="*/ 5983398 w 6127519"/>
              <a:gd name="connsiteY119" fmla="*/ 6778641 h 6858000"/>
              <a:gd name="connsiteX120" fmla="*/ 5984543 w 6127519"/>
              <a:gd name="connsiteY120" fmla="*/ 6811016 h 6858000"/>
              <a:gd name="connsiteX121" fmla="*/ 5981802 w 6127519"/>
              <a:gd name="connsiteY121" fmla="*/ 6838578 h 6858000"/>
              <a:gd name="connsiteX122" fmla="*/ 5979671 w 6127519"/>
              <a:gd name="connsiteY122" fmla="*/ 6858000 h 6858000"/>
              <a:gd name="connsiteX123" fmla="*/ 0 w 6127519"/>
              <a:gd name="connsiteY123" fmla="*/ 6858000 h 6858000"/>
              <a:gd name="connsiteX124" fmla="*/ 0 w 6127519"/>
              <a:gd name="connsiteY12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6823 w 6127519"/>
              <a:gd name="connsiteY114" fmla="*/ 6578546 h 6858000"/>
              <a:gd name="connsiteX115" fmla="*/ 6004510 w 6127519"/>
              <a:gd name="connsiteY115" fmla="*/ 6599256 h 6858000"/>
              <a:gd name="connsiteX116" fmla="*/ 5986207 w 6127519"/>
              <a:gd name="connsiteY116" fmla="*/ 6695855 h 6858000"/>
              <a:gd name="connsiteX117" fmla="*/ 5979428 w 6127519"/>
              <a:gd name="connsiteY117" fmla="*/ 6754678 h 6858000"/>
              <a:gd name="connsiteX118" fmla="*/ 5983398 w 6127519"/>
              <a:gd name="connsiteY118" fmla="*/ 6778641 h 6858000"/>
              <a:gd name="connsiteX119" fmla="*/ 5984543 w 6127519"/>
              <a:gd name="connsiteY119" fmla="*/ 6811016 h 6858000"/>
              <a:gd name="connsiteX120" fmla="*/ 5981802 w 6127519"/>
              <a:gd name="connsiteY120" fmla="*/ 6838578 h 6858000"/>
              <a:gd name="connsiteX121" fmla="*/ 5979671 w 6127519"/>
              <a:gd name="connsiteY121" fmla="*/ 6858000 h 6858000"/>
              <a:gd name="connsiteX122" fmla="*/ 0 w 6127519"/>
              <a:gd name="connsiteY122" fmla="*/ 6858000 h 6858000"/>
              <a:gd name="connsiteX123" fmla="*/ 0 w 6127519"/>
              <a:gd name="connsiteY12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4510 w 6127519"/>
              <a:gd name="connsiteY114" fmla="*/ 6599256 h 6858000"/>
              <a:gd name="connsiteX115" fmla="*/ 5986207 w 6127519"/>
              <a:gd name="connsiteY115" fmla="*/ 6695855 h 6858000"/>
              <a:gd name="connsiteX116" fmla="*/ 5979428 w 6127519"/>
              <a:gd name="connsiteY116" fmla="*/ 6754678 h 6858000"/>
              <a:gd name="connsiteX117" fmla="*/ 5983398 w 6127519"/>
              <a:gd name="connsiteY117" fmla="*/ 6778641 h 6858000"/>
              <a:gd name="connsiteX118" fmla="*/ 5984543 w 6127519"/>
              <a:gd name="connsiteY118" fmla="*/ 6811016 h 6858000"/>
              <a:gd name="connsiteX119" fmla="*/ 5981802 w 6127519"/>
              <a:gd name="connsiteY119" fmla="*/ 6838578 h 6858000"/>
              <a:gd name="connsiteX120" fmla="*/ 5979671 w 6127519"/>
              <a:gd name="connsiteY120" fmla="*/ 6858000 h 6858000"/>
              <a:gd name="connsiteX121" fmla="*/ 0 w 6127519"/>
              <a:gd name="connsiteY121" fmla="*/ 6858000 h 6858000"/>
              <a:gd name="connsiteX122" fmla="*/ 0 w 6127519"/>
              <a:gd name="connsiteY12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4510 w 6127519"/>
              <a:gd name="connsiteY113" fmla="*/ 6599256 h 6858000"/>
              <a:gd name="connsiteX114" fmla="*/ 5986207 w 6127519"/>
              <a:gd name="connsiteY114" fmla="*/ 6695855 h 6858000"/>
              <a:gd name="connsiteX115" fmla="*/ 5979428 w 6127519"/>
              <a:gd name="connsiteY115" fmla="*/ 6754678 h 6858000"/>
              <a:gd name="connsiteX116" fmla="*/ 5983398 w 6127519"/>
              <a:gd name="connsiteY116" fmla="*/ 6778641 h 6858000"/>
              <a:gd name="connsiteX117" fmla="*/ 5984543 w 6127519"/>
              <a:gd name="connsiteY117" fmla="*/ 6811016 h 6858000"/>
              <a:gd name="connsiteX118" fmla="*/ 5981802 w 6127519"/>
              <a:gd name="connsiteY118" fmla="*/ 6838578 h 6858000"/>
              <a:gd name="connsiteX119" fmla="*/ 5979671 w 6127519"/>
              <a:gd name="connsiteY119" fmla="*/ 6858000 h 6858000"/>
              <a:gd name="connsiteX120" fmla="*/ 0 w 6127519"/>
              <a:gd name="connsiteY120" fmla="*/ 6858000 h 6858000"/>
              <a:gd name="connsiteX121" fmla="*/ 0 w 6127519"/>
              <a:gd name="connsiteY12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6004510 w 6127519"/>
              <a:gd name="connsiteY112" fmla="*/ 6599256 h 6858000"/>
              <a:gd name="connsiteX113" fmla="*/ 5986207 w 6127519"/>
              <a:gd name="connsiteY113" fmla="*/ 6695855 h 6858000"/>
              <a:gd name="connsiteX114" fmla="*/ 5979428 w 6127519"/>
              <a:gd name="connsiteY114" fmla="*/ 6754678 h 6858000"/>
              <a:gd name="connsiteX115" fmla="*/ 5983398 w 6127519"/>
              <a:gd name="connsiteY115" fmla="*/ 6778641 h 6858000"/>
              <a:gd name="connsiteX116" fmla="*/ 5984543 w 6127519"/>
              <a:gd name="connsiteY116" fmla="*/ 6811016 h 6858000"/>
              <a:gd name="connsiteX117" fmla="*/ 5981802 w 6127519"/>
              <a:gd name="connsiteY117" fmla="*/ 6838578 h 6858000"/>
              <a:gd name="connsiteX118" fmla="*/ 5979671 w 6127519"/>
              <a:gd name="connsiteY118" fmla="*/ 6858000 h 6858000"/>
              <a:gd name="connsiteX119" fmla="*/ 0 w 6127519"/>
              <a:gd name="connsiteY119" fmla="*/ 6858000 h 6858000"/>
              <a:gd name="connsiteX120" fmla="*/ 0 w 6127519"/>
              <a:gd name="connsiteY12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424098"/>
              <a:gd name="connsiteY0" fmla="*/ 0 h 6858000"/>
              <a:gd name="connsiteX1" fmla="*/ 4965888 w 6424098"/>
              <a:gd name="connsiteY1" fmla="*/ 0 h 6858000"/>
              <a:gd name="connsiteX2" fmla="*/ 4967767 w 6424098"/>
              <a:gd name="connsiteY2" fmla="*/ 7930 h 6858000"/>
              <a:gd name="connsiteX3" fmla="*/ 4979444 w 6424098"/>
              <a:gd name="connsiteY3" fmla="*/ 43921 h 6858000"/>
              <a:gd name="connsiteX4" fmla="*/ 5021173 w 6424098"/>
              <a:gd name="connsiteY4" fmla="*/ 123738 h 6858000"/>
              <a:gd name="connsiteX5" fmla="*/ 5075458 w 6424098"/>
              <a:gd name="connsiteY5" fmla="*/ 264355 h 6858000"/>
              <a:gd name="connsiteX6" fmla="*/ 5081175 w 6424098"/>
              <a:gd name="connsiteY6" fmla="*/ 277448 h 6858000"/>
              <a:gd name="connsiteX7" fmla="*/ 5097011 w 6424098"/>
              <a:gd name="connsiteY7" fmla="*/ 355616 h 6858000"/>
              <a:gd name="connsiteX8" fmla="*/ 5130982 w 6424098"/>
              <a:gd name="connsiteY8" fmla="*/ 412030 h 6858000"/>
              <a:gd name="connsiteX9" fmla="*/ 5153000 w 6424098"/>
              <a:gd name="connsiteY9" fmla="*/ 507134 h 6858000"/>
              <a:gd name="connsiteX10" fmla="*/ 5171282 w 6424098"/>
              <a:gd name="connsiteY10" fmla="*/ 602071 h 6858000"/>
              <a:gd name="connsiteX11" fmla="*/ 5176196 w 6424098"/>
              <a:gd name="connsiteY11" fmla="*/ 636822 h 6858000"/>
              <a:gd name="connsiteX12" fmla="*/ 5189051 w 6424098"/>
              <a:gd name="connsiteY12" fmla="*/ 782518 h 6858000"/>
              <a:gd name="connsiteX13" fmla="*/ 5210428 w 6424098"/>
              <a:gd name="connsiteY13" fmla="*/ 815772 h 6858000"/>
              <a:gd name="connsiteX14" fmla="*/ 5221088 w 6424098"/>
              <a:gd name="connsiteY14" fmla="*/ 860193 h 6858000"/>
              <a:gd name="connsiteX15" fmla="*/ 5230806 w 6424098"/>
              <a:gd name="connsiteY15" fmla="*/ 961354 h 6858000"/>
              <a:gd name="connsiteX16" fmla="*/ 5201018 w 6424098"/>
              <a:gd name="connsiteY16" fmla="*/ 1095027 h 6858000"/>
              <a:gd name="connsiteX17" fmla="*/ 5202153 w 6424098"/>
              <a:gd name="connsiteY17" fmla="*/ 1133224 h 6858000"/>
              <a:gd name="connsiteX18" fmla="*/ 5207370 w 6424098"/>
              <a:gd name="connsiteY18" fmla="*/ 1138097 h 6858000"/>
              <a:gd name="connsiteX19" fmla="*/ 5189234 w 6424098"/>
              <a:gd name="connsiteY19" fmla="*/ 1193495 h 6858000"/>
              <a:gd name="connsiteX20" fmla="*/ 5202769 w 6424098"/>
              <a:gd name="connsiteY20" fmla="*/ 1269450 h 6858000"/>
              <a:gd name="connsiteX21" fmla="*/ 5225968 w 6424098"/>
              <a:gd name="connsiteY21" fmla="*/ 1357994 h 6858000"/>
              <a:gd name="connsiteX22" fmla="*/ 5233819 w 6424098"/>
              <a:gd name="connsiteY22" fmla="*/ 1380922 h 6858000"/>
              <a:gd name="connsiteX23" fmla="*/ 5237226 w 6424098"/>
              <a:gd name="connsiteY23" fmla="*/ 1441327 h 6858000"/>
              <a:gd name="connsiteX24" fmla="*/ 5255653 w 6424098"/>
              <a:gd name="connsiteY24" fmla="*/ 1524712 h 6858000"/>
              <a:gd name="connsiteX25" fmla="*/ 5263491 w 6424098"/>
              <a:gd name="connsiteY25" fmla="*/ 1642938 h 6858000"/>
              <a:gd name="connsiteX26" fmla="*/ 5261314 w 6424098"/>
              <a:gd name="connsiteY26" fmla="*/ 1689177 h 6858000"/>
              <a:gd name="connsiteX27" fmla="*/ 5259788 w 6424098"/>
              <a:gd name="connsiteY27" fmla="*/ 1768516 h 6858000"/>
              <a:gd name="connsiteX28" fmla="*/ 5255696 w 6424098"/>
              <a:gd name="connsiteY28" fmla="*/ 1953770 h 6858000"/>
              <a:gd name="connsiteX29" fmla="*/ 5252592 w 6424098"/>
              <a:gd name="connsiteY29" fmla="*/ 2092210 h 6858000"/>
              <a:gd name="connsiteX30" fmla="*/ 5264303 w 6424098"/>
              <a:gd name="connsiteY30" fmla="*/ 2225157 h 6858000"/>
              <a:gd name="connsiteX31" fmla="*/ 5254949 w 6424098"/>
              <a:gd name="connsiteY31" fmla="*/ 2236160 h 6858000"/>
              <a:gd name="connsiteX32" fmla="*/ 5250104 w 6424098"/>
              <a:gd name="connsiteY32" fmla="*/ 2249166 h 6858000"/>
              <a:gd name="connsiteX33" fmla="*/ 5251214 w 6424098"/>
              <a:gd name="connsiteY33" fmla="*/ 2250944 h 6858000"/>
              <a:gd name="connsiteX34" fmla="*/ 5250644 w 6424098"/>
              <a:gd name="connsiteY34" fmla="*/ 2266619 h 6858000"/>
              <a:gd name="connsiteX35" fmla="*/ 5293877 w 6424098"/>
              <a:gd name="connsiteY35" fmla="*/ 2368649 h 6858000"/>
              <a:gd name="connsiteX36" fmla="*/ 5311338 w 6424098"/>
              <a:gd name="connsiteY36" fmla="*/ 2404034 h 6858000"/>
              <a:gd name="connsiteX37" fmla="*/ 5338366 w 6424098"/>
              <a:gd name="connsiteY37" fmla="*/ 2465052 h 6858000"/>
              <a:gd name="connsiteX38" fmla="*/ 5371263 w 6424098"/>
              <a:gd name="connsiteY38" fmla="*/ 2586413 h 6858000"/>
              <a:gd name="connsiteX39" fmla="*/ 5407503 w 6424098"/>
              <a:gd name="connsiteY39" fmla="*/ 2786290 h 6858000"/>
              <a:gd name="connsiteX40" fmla="*/ 5407356 w 6424098"/>
              <a:gd name="connsiteY40" fmla="*/ 2787545 h 6858000"/>
              <a:gd name="connsiteX41" fmla="*/ 5411130 w 6424098"/>
              <a:gd name="connsiteY41" fmla="*/ 2788640 h 6858000"/>
              <a:gd name="connsiteX42" fmla="*/ 5416439 w 6424098"/>
              <a:gd name="connsiteY42" fmla="*/ 2805666 h 6858000"/>
              <a:gd name="connsiteX43" fmla="*/ 5457023 w 6424098"/>
              <a:gd name="connsiteY43" fmla="*/ 2858292 h 6858000"/>
              <a:gd name="connsiteX44" fmla="*/ 5479298 w 6424098"/>
              <a:gd name="connsiteY44" fmla="*/ 2947791 h 6858000"/>
              <a:gd name="connsiteX45" fmla="*/ 5481770 w 6424098"/>
              <a:gd name="connsiteY45" fmla="*/ 2951352 h 6858000"/>
              <a:gd name="connsiteX46" fmla="*/ 5482045 w 6424098"/>
              <a:gd name="connsiteY46" fmla="*/ 2984371 h 6858000"/>
              <a:gd name="connsiteX47" fmla="*/ 5482415 w 6424098"/>
              <a:gd name="connsiteY47" fmla="*/ 3004079 h 6858000"/>
              <a:gd name="connsiteX48" fmla="*/ 5503944 w 6424098"/>
              <a:gd name="connsiteY48" fmla="*/ 3123335 h 6858000"/>
              <a:gd name="connsiteX49" fmla="*/ 5516007 w 6424098"/>
              <a:gd name="connsiteY49" fmla="*/ 3258473 h 6858000"/>
              <a:gd name="connsiteX50" fmla="*/ 5566839 w 6424098"/>
              <a:gd name="connsiteY50" fmla="*/ 3345295 h 6858000"/>
              <a:gd name="connsiteX51" fmla="*/ 5589758 w 6424098"/>
              <a:gd name="connsiteY51" fmla="*/ 3506453 h 6858000"/>
              <a:gd name="connsiteX52" fmla="*/ 5596144 w 6424098"/>
              <a:gd name="connsiteY52" fmla="*/ 3534624 h 6858000"/>
              <a:gd name="connsiteX53" fmla="*/ 5597750 w 6424098"/>
              <a:gd name="connsiteY53" fmla="*/ 3534129 h 6858000"/>
              <a:gd name="connsiteX54" fmla="*/ 5599700 w 6424098"/>
              <a:gd name="connsiteY54" fmla="*/ 3547221 h 6858000"/>
              <a:gd name="connsiteX55" fmla="*/ 5615031 w 6424098"/>
              <a:gd name="connsiteY55" fmla="*/ 3557482 h 6858000"/>
              <a:gd name="connsiteX56" fmla="*/ 5618377 w 6424098"/>
              <a:gd name="connsiteY56" fmla="*/ 3588431 h 6858000"/>
              <a:gd name="connsiteX57" fmla="*/ 5612155 w 6424098"/>
              <a:gd name="connsiteY57" fmla="*/ 3589869 h 6858000"/>
              <a:gd name="connsiteX58" fmla="*/ 5620843 w 6424098"/>
              <a:gd name="connsiteY58" fmla="*/ 3606745 h 6858000"/>
              <a:gd name="connsiteX59" fmla="*/ 5655472 w 6424098"/>
              <a:gd name="connsiteY59" fmla="*/ 3678877 h 6858000"/>
              <a:gd name="connsiteX60" fmla="*/ 5683015 w 6424098"/>
              <a:gd name="connsiteY60" fmla="*/ 3762025 h 6858000"/>
              <a:gd name="connsiteX61" fmla="*/ 5696643 w 6424098"/>
              <a:gd name="connsiteY61" fmla="*/ 3773888 h 6858000"/>
              <a:gd name="connsiteX62" fmla="*/ 5699203 w 6424098"/>
              <a:gd name="connsiteY62" fmla="*/ 3775823 h 6858000"/>
              <a:gd name="connsiteX63" fmla="*/ 5704824 w 6424098"/>
              <a:gd name="connsiteY63" fmla="*/ 3785966 h 6858000"/>
              <a:gd name="connsiteX64" fmla="*/ 5733539 w 6424098"/>
              <a:gd name="connsiteY64" fmla="*/ 3818457 h 6858000"/>
              <a:gd name="connsiteX65" fmla="*/ 5768491 w 6424098"/>
              <a:gd name="connsiteY65" fmla="*/ 3914399 h 6858000"/>
              <a:gd name="connsiteX66" fmla="*/ 5793123 w 6424098"/>
              <a:gd name="connsiteY66" fmla="*/ 3969952 h 6858000"/>
              <a:gd name="connsiteX67" fmla="*/ 5808321 w 6424098"/>
              <a:gd name="connsiteY67" fmla="*/ 3988153 h 6858000"/>
              <a:gd name="connsiteX68" fmla="*/ 5825621 w 6424098"/>
              <a:gd name="connsiteY68" fmla="*/ 4015525 h 6858000"/>
              <a:gd name="connsiteX69" fmla="*/ 5860672 w 6424098"/>
              <a:gd name="connsiteY69" fmla="*/ 4061579 h 6858000"/>
              <a:gd name="connsiteX70" fmla="*/ 5872173 w 6424098"/>
              <a:gd name="connsiteY70" fmla="*/ 4088497 h 6858000"/>
              <a:gd name="connsiteX71" fmla="*/ 5894095 w 6424098"/>
              <a:gd name="connsiteY71" fmla="*/ 4128857 h 6858000"/>
              <a:gd name="connsiteX72" fmla="*/ 5903513 w 6424098"/>
              <a:gd name="connsiteY72" fmla="*/ 4187661 h 6858000"/>
              <a:gd name="connsiteX73" fmla="*/ 5917114 w 6424098"/>
              <a:gd name="connsiteY73" fmla="*/ 4213096 h 6858000"/>
              <a:gd name="connsiteX74" fmla="*/ 5924233 w 6424098"/>
              <a:gd name="connsiteY74" fmla="*/ 4242060 h 6858000"/>
              <a:gd name="connsiteX75" fmla="*/ 5928910 w 6424098"/>
              <a:gd name="connsiteY75" fmla="*/ 4300973 h 6858000"/>
              <a:gd name="connsiteX76" fmla="*/ 5939320 w 6424098"/>
              <a:gd name="connsiteY76" fmla="*/ 4340435 h 6858000"/>
              <a:gd name="connsiteX77" fmla="*/ 5946705 w 6424098"/>
              <a:gd name="connsiteY77" fmla="*/ 4428051 h 6858000"/>
              <a:gd name="connsiteX78" fmla="*/ 5949261 w 6424098"/>
              <a:gd name="connsiteY78" fmla="*/ 4449185 h 6858000"/>
              <a:gd name="connsiteX79" fmla="*/ 5968960 w 6424098"/>
              <a:gd name="connsiteY79" fmla="*/ 4482655 h 6858000"/>
              <a:gd name="connsiteX80" fmla="*/ 5980106 w 6424098"/>
              <a:gd name="connsiteY80" fmla="*/ 4585087 h 6858000"/>
              <a:gd name="connsiteX81" fmla="*/ 5998138 w 6424098"/>
              <a:gd name="connsiteY81" fmla="*/ 4697518 h 6858000"/>
              <a:gd name="connsiteX82" fmla="*/ 6013516 w 6424098"/>
              <a:gd name="connsiteY82" fmla="*/ 4786619 h 6858000"/>
              <a:gd name="connsiteX83" fmla="*/ 6025404 w 6424098"/>
              <a:gd name="connsiteY83" fmla="*/ 4858148 h 6858000"/>
              <a:gd name="connsiteX84" fmla="*/ 6007749 w 6424098"/>
              <a:gd name="connsiteY84" fmla="*/ 4964715 h 6858000"/>
              <a:gd name="connsiteX85" fmla="*/ 6005269 w 6424098"/>
              <a:gd name="connsiteY85" fmla="*/ 5150567 h 6858000"/>
              <a:gd name="connsiteX86" fmla="*/ 6001127 w 6424098"/>
              <a:gd name="connsiteY86" fmla="*/ 5164609 h 6858000"/>
              <a:gd name="connsiteX87" fmla="*/ 5998514 w 6424098"/>
              <a:gd name="connsiteY87" fmla="*/ 5189673 h 6858000"/>
              <a:gd name="connsiteX88" fmla="*/ 6018409 w 6424098"/>
              <a:gd name="connsiteY88" fmla="*/ 5227157 h 6858000"/>
              <a:gd name="connsiteX89" fmla="*/ 6036748 w 6424098"/>
              <a:gd name="connsiteY89" fmla="*/ 5322752 h 6858000"/>
              <a:gd name="connsiteX90" fmla="*/ 6036943 w 6424098"/>
              <a:gd name="connsiteY90" fmla="*/ 5329480 h 6858000"/>
              <a:gd name="connsiteX91" fmla="*/ 6037677 w 6424098"/>
              <a:gd name="connsiteY91" fmla="*/ 5354807 h 6858000"/>
              <a:gd name="connsiteX92" fmla="*/ 6039728 w 6424098"/>
              <a:gd name="connsiteY92" fmla="*/ 5359416 h 6858000"/>
              <a:gd name="connsiteX93" fmla="*/ 6053435 w 6424098"/>
              <a:gd name="connsiteY93" fmla="*/ 5387547 h 6858000"/>
              <a:gd name="connsiteX94" fmla="*/ 6065933 w 6424098"/>
              <a:gd name="connsiteY94" fmla="*/ 5443002 h 6858000"/>
              <a:gd name="connsiteX95" fmla="*/ 6068640 w 6424098"/>
              <a:gd name="connsiteY95" fmla="*/ 5474503 h 6858000"/>
              <a:gd name="connsiteX96" fmla="*/ 6080922 w 6424098"/>
              <a:gd name="connsiteY96" fmla="*/ 5561070 h 6858000"/>
              <a:gd name="connsiteX97" fmla="*/ 6096949 w 6424098"/>
              <a:gd name="connsiteY97" fmla="*/ 5648179 h 6858000"/>
              <a:gd name="connsiteX98" fmla="*/ 6125703 w 6424098"/>
              <a:gd name="connsiteY98" fmla="*/ 5692894 h 6858000"/>
              <a:gd name="connsiteX99" fmla="*/ 6121353 w 6424098"/>
              <a:gd name="connsiteY99" fmla="*/ 5721725 h 6858000"/>
              <a:gd name="connsiteX100" fmla="*/ 6121607 w 6424098"/>
              <a:gd name="connsiteY100" fmla="*/ 5721959 h 6858000"/>
              <a:gd name="connsiteX101" fmla="*/ 6127024 w 6424098"/>
              <a:gd name="connsiteY101" fmla="*/ 5786902 h 6858000"/>
              <a:gd name="connsiteX102" fmla="*/ 6127519 w 6424098"/>
              <a:gd name="connsiteY102" fmla="*/ 5865775 h 6858000"/>
              <a:gd name="connsiteX103" fmla="*/ 6119217 w 6424098"/>
              <a:gd name="connsiteY103" fmla="*/ 5888542 h 6858000"/>
              <a:gd name="connsiteX104" fmla="*/ 6102493 w 6424098"/>
              <a:gd name="connsiteY104" fmla="*/ 5928602 h 6858000"/>
              <a:gd name="connsiteX105" fmla="*/ 6056863 w 6424098"/>
              <a:gd name="connsiteY105" fmla="*/ 6000643 h 6858000"/>
              <a:gd name="connsiteX106" fmla="*/ 6045436 w 6424098"/>
              <a:gd name="connsiteY106" fmla="*/ 6124480 h 6858000"/>
              <a:gd name="connsiteX107" fmla="*/ 6030489 w 6424098"/>
              <a:gd name="connsiteY107" fmla="*/ 6317666 h 6858000"/>
              <a:gd name="connsiteX108" fmla="*/ 6007492 w 6424098"/>
              <a:gd name="connsiteY108" fmla="*/ 6440818 h 6858000"/>
              <a:gd name="connsiteX109" fmla="*/ 6009467 w 6424098"/>
              <a:gd name="connsiteY109" fmla="*/ 6487076 h 6858000"/>
              <a:gd name="connsiteX110" fmla="*/ 5995064 w 6424098"/>
              <a:gd name="connsiteY110" fmla="*/ 6540791 h 6858000"/>
              <a:gd name="connsiteX111" fmla="*/ 6004510 w 6424098"/>
              <a:gd name="connsiteY111" fmla="*/ 6599256 h 6858000"/>
              <a:gd name="connsiteX112" fmla="*/ 5986207 w 6424098"/>
              <a:gd name="connsiteY112" fmla="*/ 6695855 h 6858000"/>
              <a:gd name="connsiteX113" fmla="*/ 5979428 w 6424098"/>
              <a:gd name="connsiteY113" fmla="*/ 6754678 h 6858000"/>
              <a:gd name="connsiteX114" fmla="*/ 5983398 w 6424098"/>
              <a:gd name="connsiteY114" fmla="*/ 6778641 h 6858000"/>
              <a:gd name="connsiteX115" fmla="*/ 5984543 w 6424098"/>
              <a:gd name="connsiteY115" fmla="*/ 6811016 h 6858000"/>
              <a:gd name="connsiteX116" fmla="*/ 5979671 w 6424098"/>
              <a:gd name="connsiteY116" fmla="*/ 6858000 h 6858000"/>
              <a:gd name="connsiteX117" fmla="*/ 0 w 6424098"/>
              <a:gd name="connsiteY117" fmla="*/ 6858000 h 6858000"/>
              <a:gd name="connsiteX118" fmla="*/ 0 w 6424098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79671 w 6127519"/>
              <a:gd name="connsiteY116" fmla="*/ 6858000 h 6858000"/>
              <a:gd name="connsiteX117" fmla="*/ 0 w 6127519"/>
              <a:gd name="connsiteY117" fmla="*/ 6858000 h 6858000"/>
              <a:gd name="connsiteX118" fmla="*/ 0 w 6127519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25404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07819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68491 w 6127519"/>
              <a:gd name="connsiteY64" fmla="*/ 3914399 h 6858000"/>
              <a:gd name="connsiteX65" fmla="*/ 5793123 w 6127519"/>
              <a:gd name="connsiteY65" fmla="*/ 3969952 h 6858000"/>
              <a:gd name="connsiteX66" fmla="*/ 5808321 w 6127519"/>
              <a:gd name="connsiteY66" fmla="*/ 3988153 h 6858000"/>
              <a:gd name="connsiteX67" fmla="*/ 5825621 w 6127519"/>
              <a:gd name="connsiteY67" fmla="*/ 4015525 h 6858000"/>
              <a:gd name="connsiteX68" fmla="*/ 5860672 w 6127519"/>
              <a:gd name="connsiteY68" fmla="*/ 4061579 h 6858000"/>
              <a:gd name="connsiteX69" fmla="*/ 5872173 w 6127519"/>
              <a:gd name="connsiteY69" fmla="*/ 4088497 h 6858000"/>
              <a:gd name="connsiteX70" fmla="*/ 5894095 w 6127519"/>
              <a:gd name="connsiteY70" fmla="*/ 4128857 h 6858000"/>
              <a:gd name="connsiteX71" fmla="*/ 5903513 w 6127519"/>
              <a:gd name="connsiteY71" fmla="*/ 4187661 h 6858000"/>
              <a:gd name="connsiteX72" fmla="*/ 5917114 w 6127519"/>
              <a:gd name="connsiteY72" fmla="*/ 4213096 h 6858000"/>
              <a:gd name="connsiteX73" fmla="*/ 5924233 w 6127519"/>
              <a:gd name="connsiteY73" fmla="*/ 4242060 h 6858000"/>
              <a:gd name="connsiteX74" fmla="*/ 5928910 w 6127519"/>
              <a:gd name="connsiteY74" fmla="*/ 4300973 h 6858000"/>
              <a:gd name="connsiteX75" fmla="*/ 5939320 w 6127519"/>
              <a:gd name="connsiteY75" fmla="*/ 4340435 h 6858000"/>
              <a:gd name="connsiteX76" fmla="*/ 5946705 w 6127519"/>
              <a:gd name="connsiteY76" fmla="*/ 4428051 h 6858000"/>
              <a:gd name="connsiteX77" fmla="*/ 5949261 w 6127519"/>
              <a:gd name="connsiteY77" fmla="*/ 4449185 h 6858000"/>
              <a:gd name="connsiteX78" fmla="*/ 5968960 w 6127519"/>
              <a:gd name="connsiteY78" fmla="*/ 4482655 h 6858000"/>
              <a:gd name="connsiteX79" fmla="*/ 5980106 w 6127519"/>
              <a:gd name="connsiteY79" fmla="*/ 4585087 h 6858000"/>
              <a:gd name="connsiteX80" fmla="*/ 5998138 w 6127519"/>
              <a:gd name="connsiteY80" fmla="*/ 4697518 h 6858000"/>
              <a:gd name="connsiteX81" fmla="*/ 6007819 w 6127519"/>
              <a:gd name="connsiteY81" fmla="*/ 4858148 h 6858000"/>
              <a:gd name="connsiteX82" fmla="*/ 6007749 w 6127519"/>
              <a:gd name="connsiteY82" fmla="*/ 4964715 h 6858000"/>
              <a:gd name="connsiteX83" fmla="*/ 6005269 w 6127519"/>
              <a:gd name="connsiteY83" fmla="*/ 5150567 h 6858000"/>
              <a:gd name="connsiteX84" fmla="*/ 6001127 w 6127519"/>
              <a:gd name="connsiteY84" fmla="*/ 5164609 h 6858000"/>
              <a:gd name="connsiteX85" fmla="*/ 5998514 w 6127519"/>
              <a:gd name="connsiteY85" fmla="*/ 5189673 h 6858000"/>
              <a:gd name="connsiteX86" fmla="*/ 6018409 w 6127519"/>
              <a:gd name="connsiteY86" fmla="*/ 5227157 h 6858000"/>
              <a:gd name="connsiteX87" fmla="*/ 6036748 w 6127519"/>
              <a:gd name="connsiteY87" fmla="*/ 5322752 h 6858000"/>
              <a:gd name="connsiteX88" fmla="*/ 6036943 w 6127519"/>
              <a:gd name="connsiteY88" fmla="*/ 5329480 h 6858000"/>
              <a:gd name="connsiteX89" fmla="*/ 6037677 w 6127519"/>
              <a:gd name="connsiteY89" fmla="*/ 5354807 h 6858000"/>
              <a:gd name="connsiteX90" fmla="*/ 6039728 w 6127519"/>
              <a:gd name="connsiteY90" fmla="*/ 5359416 h 6858000"/>
              <a:gd name="connsiteX91" fmla="*/ 6053435 w 6127519"/>
              <a:gd name="connsiteY91" fmla="*/ 5387547 h 6858000"/>
              <a:gd name="connsiteX92" fmla="*/ 6065933 w 6127519"/>
              <a:gd name="connsiteY92" fmla="*/ 5443002 h 6858000"/>
              <a:gd name="connsiteX93" fmla="*/ 6068640 w 6127519"/>
              <a:gd name="connsiteY93" fmla="*/ 5474503 h 6858000"/>
              <a:gd name="connsiteX94" fmla="*/ 6080922 w 6127519"/>
              <a:gd name="connsiteY94" fmla="*/ 5561070 h 6858000"/>
              <a:gd name="connsiteX95" fmla="*/ 6096949 w 6127519"/>
              <a:gd name="connsiteY95" fmla="*/ 5648179 h 6858000"/>
              <a:gd name="connsiteX96" fmla="*/ 6125703 w 6127519"/>
              <a:gd name="connsiteY96" fmla="*/ 5692894 h 6858000"/>
              <a:gd name="connsiteX97" fmla="*/ 6121353 w 6127519"/>
              <a:gd name="connsiteY97" fmla="*/ 5721725 h 6858000"/>
              <a:gd name="connsiteX98" fmla="*/ 6121607 w 6127519"/>
              <a:gd name="connsiteY98" fmla="*/ 5721959 h 6858000"/>
              <a:gd name="connsiteX99" fmla="*/ 6127024 w 6127519"/>
              <a:gd name="connsiteY99" fmla="*/ 5786902 h 6858000"/>
              <a:gd name="connsiteX100" fmla="*/ 6127519 w 6127519"/>
              <a:gd name="connsiteY100" fmla="*/ 5865775 h 6858000"/>
              <a:gd name="connsiteX101" fmla="*/ 6119217 w 6127519"/>
              <a:gd name="connsiteY101" fmla="*/ 5888542 h 6858000"/>
              <a:gd name="connsiteX102" fmla="*/ 6102493 w 6127519"/>
              <a:gd name="connsiteY102" fmla="*/ 5928602 h 6858000"/>
              <a:gd name="connsiteX103" fmla="*/ 6056863 w 6127519"/>
              <a:gd name="connsiteY103" fmla="*/ 6000643 h 6858000"/>
              <a:gd name="connsiteX104" fmla="*/ 6045436 w 6127519"/>
              <a:gd name="connsiteY104" fmla="*/ 6124480 h 6858000"/>
              <a:gd name="connsiteX105" fmla="*/ 6030489 w 6127519"/>
              <a:gd name="connsiteY105" fmla="*/ 6317666 h 6858000"/>
              <a:gd name="connsiteX106" fmla="*/ 6007492 w 6127519"/>
              <a:gd name="connsiteY106" fmla="*/ 6440818 h 6858000"/>
              <a:gd name="connsiteX107" fmla="*/ 6009467 w 6127519"/>
              <a:gd name="connsiteY107" fmla="*/ 6487076 h 6858000"/>
              <a:gd name="connsiteX108" fmla="*/ 5995064 w 6127519"/>
              <a:gd name="connsiteY108" fmla="*/ 6540791 h 6858000"/>
              <a:gd name="connsiteX109" fmla="*/ 6004510 w 6127519"/>
              <a:gd name="connsiteY109" fmla="*/ 6599256 h 6858000"/>
              <a:gd name="connsiteX110" fmla="*/ 5986207 w 6127519"/>
              <a:gd name="connsiteY110" fmla="*/ 6695855 h 6858000"/>
              <a:gd name="connsiteX111" fmla="*/ 5979428 w 6127519"/>
              <a:gd name="connsiteY111" fmla="*/ 6754678 h 6858000"/>
              <a:gd name="connsiteX112" fmla="*/ 5983398 w 6127519"/>
              <a:gd name="connsiteY112" fmla="*/ 6778641 h 6858000"/>
              <a:gd name="connsiteX113" fmla="*/ 5984543 w 6127519"/>
              <a:gd name="connsiteY113" fmla="*/ 6811016 h 6858000"/>
              <a:gd name="connsiteX114" fmla="*/ 5979671 w 6127519"/>
              <a:gd name="connsiteY114" fmla="*/ 6858000 h 6858000"/>
              <a:gd name="connsiteX115" fmla="*/ 0 w 6127519"/>
              <a:gd name="connsiteY115" fmla="*/ 6858000 h 6858000"/>
              <a:gd name="connsiteX116" fmla="*/ 0 w 6127519"/>
              <a:gd name="connsiteY11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506453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453699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415 w 6127519"/>
              <a:gd name="connsiteY46" fmla="*/ 3004079 h 6858000"/>
              <a:gd name="connsiteX47" fmla="*/ 5503944 w 6127519"/>
              <a:gd name="connsiteY47" fmla="*/ 3123335 h 6858000"/>
              <a:gd name="connsiteX48" fmla="*/ 5516007 w 6127519"/>
              <a:gd name="connsiteY48" fmla="*/ 3258473 h 6858000"/>
              <a:gd name="connsiteX49" fmla="*/ 5589758 w 6127519"/>
              <a:gd name="connsiteY49" fmla="*/ 3453699 h 6858000"/>
              <a:gd name="connsiteX50" fmla="*/ 5596144 w 6127519"/>
              <a:gd name="connsiteY50" fmla="*/ 3534624 h 6858000"/>
              <a:gd name="connsiteX51" fmla="*/ 5597750 w 6127519"/>
              <a:gd name="connsiteY51" fmla="*/ 3534129 h 6858000"/>
              <a:gd name="connsiteX52" fmla="*/ 5599700 w 6127519"/>
              <a:gd name="connsiteY52" fmla="*/ 3547221 h 6858000"/>
              <a:gd name="connsiteX53" fmla="*/ 5615031 w 6127519"/>
              <a:gd name="connsiteY53" fmla="*/ 3557482 h 6858000"/>
              <a:gd name="connsiteX54" fmla="*/ 5618377 w 6127519"/>
              <a:gd name="connsiteY54" fmla="*/ 3588431 h 6858000"/>
              <a:gd name="connsiteX55" fmla="*/ 5612155 w 6127519"/>
              <a:gd name="connsiteY55" fmla="*/ 3589869 h 6858000"/>
              <a:gd name="connsiteX56" fmla="*/ 5620843 w 6127519"/>
              <a:gd name="connsiteY56" fmla="*/ 3606745 h 6858000"/>
              <a:gd name="connsiteX57" fmla="*/ 5655472 w 6127519"/>
              <a:gd name="connsiteY57" fmla="*/ 3678877 h 6858000"/>
              <a:gd name="connsiteX58" fmla="*/ 5683015 w 6127519"/>
              <a:gd name="connsiteY58" fmla="*/ 3762025 h 6858000"/>
              <a:gd name="connsiteX59" fmla="*/ 5696643 w 6127519"/>
              <a:gd name="connsiteY59" fmla="*/ 3773888 h 6858000"/>
              <a:gd name="connsiteX60" fmla="*/ 5707995 w 6127519"/>
              <a:gd name="connsiteY60" fmla="*/ 3781685 h 6858000"/>
              <a:gd name="connsiteX61" fmla="*/ 5768491 w 6127519"/>
              <a:gd name="connsiteY61" fmla="*/ 3914399 h 6858000"/>
              <a:gd name="connsiteX62" fmla="*/ 5793123 w 6127519"/>
              <a:gd name="connsiteY62" fmla="*/ 3969952 h 6858000"/>
              <a:gd name="connsiteX63" fmla="*/ 5808321 w 6127519"/>
              <a:gd name="connsiteY63" fmla="*/ 3988153 h 6858000"/>
              <a:gd name="connsiteX64" fmla="*/ 5825621 w 6127519"/>
              <a:gd name="connsiteY64" fmla="*/ 4015525 h 6858000"/>
              <a:gd name="connsiteX65" fmla="*/ 5860672 w 6127519"/>
              <a:gd name="connsiteY65" fmla="*/ 4061579 h 6858000"/>
              <a:gd name="connsiteX66" fmla="*/ 5872173 w 6127519"/>
              <a:gd name="connsiteY66" fmla="*/ 4088497 h 6858000"/>
              <a:gd name="connsiteX67" fmla="*/ 5894095 w 6127519"/>
              <a:gd name="connsiteY67" fmla="*/ 4128857 h 6858000"/>
              <a:gd name="connsiteX68" fmla="*/ 5903513 w 6127519"/>
              <a:gd name="connsiteY68" fmla="*/ 4187661 h 6858000"/>
              <a:gd name="connsiteX69" fmla="*/ 5917114 w 6127519"/>
              <a:gd name="connsiteY69" fmla="*/ 4213096 h 6858000"/>
              <a:gd name="connsiteX70" fmla="*/ 5924233 w 6127519"/>
              <a:gd name="connsiteY70" fmla="*/ 4242060 h 6858000"/>
              <a:gd name="connsiteX71" fmla="*/ 5928910 w 6127519"/>
              <a:gd name="connsiteY71" fmla="*/ 4300973 h 6858000"/>
              <a:gd name="connsiteX72" fmla="*/ 5939320 w 6127519"/>
              <a:gd name="connsiteY72" fmla="*/ 4340435 h 6858000"/>
              <a:gd name="connsiteX73" fmla="*/ 5946705 w 6127519"/>
              <a:gd name="connsiteY73" fmla="*/ 4428051 h 6858000"/>
              <a:gd name="connsiteX74" fmla="*/ 5949261 w 6127519"/>
              <a:gd name="connsiteY74" fmla="*/ 4449185 h 6858000"/>
              <a:gd name="connsiteX75" fmla="*/ 5968960 w 6127519"/>
              <a:gd name="connsiteY75" fmla="*/ 4482655 h 6858000"/>
              <a:gd name="connsiteX76" fmla="*/ 5980106 w 6127519"/>
              <a:gd name="connsiteY76" fmla="*/ 4585087 h 6858000"/>
              <a:gd name="connsiteX77" fmla="*/ 5998138 w 6127519"/>
              <a:gd name="connsiteY77" fmla="*/ 4697518 h 6858000"/>
              <a:gd name="connsiteX78" fmla="*/ 6007819 w 6127519"/>
              <a:gd name="connsiteY78" fmla="*/ 4858148 h 6858000"/>
              <a:gd name="connsiteX79" fmla="*/ 6007749 w 6127519"/>
              <a:gd name="connsiteY79" fmla="*/ 4964715 h 6858000"/>
              <a:gd name="connsiteX80" fmla="*/ 6005269 w 6127519"/>
              <a:gd name="connsiteY80" fmla="*/ 5150567 h 6858000"/>
              <a:gd name="connsiteX81" fmla="*/ 6001127 w 6127519"/>
              <a:gd name="connsiteY81" fmla="*/ 5164609 h 6858000"/>
              <a:gd name="connsiteX82" fmla="*/ 5998514 w 6127519"/>
              <a:gd name="connsiteY82" fmla="*/ 5189673 h 6858000"/>
              <a:gd name="connsiteX83" fmla="*/ 6018409 w 6127519"/>
              <a:gd name="connsiteY83" fmla="*/ 5227157 h 6858000"/>
              <a:gd name="connsiteX84" fmla="*/ 6036748 w 6127519"/>
              <a:gd name="connsiteY84" fmla="*/ 5322752 h 6858000"/>
              <a:gd name="connsiteX85" fmla="*/ 6036943 w 6127519"/>
              <a:gd name="connsiteY85" fmla="*/ 5329480 h 6858000"/>
              <a:gd name="connsiteX86" fmla="*/ 6037677 w 6127519"/>
              <a:gd name="connsiteY86" fmla="*/ 5354807 h 6858000"/>
              <a:gd name="connsiteX87" fmla="*/ 6039728 w 6127519"/>
              <a:gd name="connsiteY87" fmla="*/ 5359416 h 6858000"/>
              <a:gd name="connsiteX88" fmla="*/ 6053435 w 6127519"/>
              <a:gd name="connsiteY88" fmla="*/ 5387547 h 6858000"/>
              <a:gd name="connsiteX89" fmla="*/ 6065933 w 6127519"/>
              <a:gd name="connsiteY89" fmla="*/ 5443002 h 6858000"/>
              <a:gd name="connsiteX90" fmla="*/ 6068640 w 6127519"/>
              <a:gd name="connsiteY90" fmla="*/ 5474503 h 6858000"/>
              <a:gd name="connsiteX91" fmla="*/ 6080922 w 6127519"/>
              <a:gd name="connsiteY91" fmla="*/ 5561070 h 6858000"/>
              <a:gd name="connsiteX92" fmla="*/ 6096949 w 6127519"/>
              <a:gd name="connsiteY92" fmla="*/ 5648179 h 6858000"/>
              <a:gd name="connsiteX93" fmla="*/ 6125703 w 6127519"/>
              <a:gd name="connsiteY93" fmla="*/ 5692894 h 6858000"/>
              <a:gd name="connsiteX94" fmla="*/ 6121353 w 6127519"/>
              <a:gd name="connsiteY94" fmla="*/ 5721725 h 6858000"/>
              <a:gd name="connsiteX95" fmla="*/ 6121607 w 6127519"/>
              <a:gd name="connsiteY95" fmla="*/ 5721959 h 6858000"/>
              <a:gd name="connsiteX96" fmla="*/ 6127024 w 6127519"/>
              <a:gd name="connsiteY96" fmla="*/ 5786902 h 6858000"/>
              <a:gd name="connsiteX97" fmla="*/ 6127519 w 6127519"/>
              <a:gd name="connsiteY97" fmla="*/ 5865775 h 6858000"/>
              <a:gd name="connsiteX98" fmla="*/ 6119217 w 6127519"/>
              <a:gd name="connsiteY98" fmla="*/ 5888542 h 6858000"/>
              <a:gd name="connsiteX99" fmla="*/ 6102493 w 6127519"/>
              <a:gd name="connsiteY99" fmla="*/ 5928602 h 6858000"/>
              <a:gd name="connsiteX100" fmla="*/ 6056863 w 6127519"/>
              <a:gd name="connsiteY100" fmla="*/ 6000643 h 6858000"/>
              <a:gd name="connsiteX101" fmla="*/ 6045436 w 6127519"/>
              <a:gd name="connsiteY101" fmla="*/ 6124480 h 6858000"/>
              <a:gd name="connsiteX102" fmla="*/ 6030489 w 6127519"/>
              <a:gd name="connsiteY102" fmla="*/ 6317666 h 6858000"/>
              <a:gd name="connsiteX103" fmla="*/ 6007492 w 6127519"/>
              <a:gd name="connsiteY103" fmla="*/ 6440818 h 6858000"/>
              <a:gd name="connsiteX104" fmla="*/ 6009467 w 6127519"/>
              <a:gd name="connsiteY104" fmla="*/ 6487076 h 6858000"/>
              <a:gd name="connsiteX105" fmla="*/ 5995064 w 6127519"/>
              <a:gd name="connsiteY105" fmla="*/ 6540791 h 6858000"/>
              <a:gd name="connsiteX106" fmla="*/ 6004510 w 6127519"/>
              <a:gd name="connsiteY106" fmla="*/ 6599256 h 6858000"/>
              <a:gd name="connsiteX107" fmla="*/ 5986207 w 6127519"/>
              <a:gd name="connsiteY107" fmla="*/ 6695855 h 6858000"/>
              <a:gd name="connsiteX108" fmla="*/ 5979428 w 6127519"/>
              <a:gd name="connsiteY108" fmla="*/ 6754678 h 6858000"/>
              <a:gd name="connsiteX109" fmla="*/ 5983398 w 6127519"/>
              <a:gd name="connsiteY109" fmla="*/ 6778641 h 6858000"/>
              <a:gd name="connsiteX110" fmla="*/ 5984543 w 6127519"/>
              <a:gd name="connsiteY110" fmla="*/ 6811016 h 6858000"/>
              <a:gd name="connsiteX111" fmla="*/ 5979671 w 6127519"/>
              <a:gd name="connsiteY111" fmla="*/ 6858000 h 6858000"/>
              <a:gd name="connsiteX112" fmla="*/ 0 w 6127519"/>
              <a:gd name="connsiteY112" fmla="*/ 6858000 h 6858000"/>
              <a:gd name="connsiteX113" fmla="*/ 0 w 6127519"/>
              <a:gd name="connsiteY11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57023 w 6127519"/>
              <a:gd name="connsiteY42" fmla="*/ 2858292 h 6858000"/>
              <a:gd name="connsiteX43" fmla="*/ 5479298 w 6127519"/>
              <a:gd name="connsiteY43" fmla="*/ 2947791 h 6858000"/>
              <a:gd name="connsiteX44" fmla="*/ 5481770 w 6127519"/>
              <a:gd name="connsiteY44" fmla="*/ 2951352 h 6858000"/>
              <a:gd name="connsiteX45" fmla="*/ 5482415 w 6127519"/>
              <a:gd name="connsiteY45" fmla="*/ 3004079 h 6858000"/>
              <a:gd name="connsiteX46" fmla="*/ 5503944 w 6127519"/>
              <a:gd name="connsiteY46" fmla="*/ 3123335 h 6858000"/>
              <a:gd name="connsiteX47" fmla="*/ 5516007 w 6127519"/>
              <a:gd name="connsiteY47" fmla="*/ 3258473 h 6858000"/>
              <a:gd name="connsiteX48" fmla="*/ 5589758 w 6127519"/>
              <a:gd name="connsiteY48" fmla="*/ 3453699 h 6858000"/>
              <a:gd name="connsiteX49" fmla="*/ 5596144 w 6127519"/>
              <a:gd name="connsiteY49" fmla="*/ 3534624 h 6858000"/>
              <a:gd name="connsiteX50" fmla="*/ 5597750 w 6127519"/>
              <a:gd name="connsiteY50" fmla="*/ 3534129 h 6858000"/>
              <a:gd name="connsiteX51" fmla="*/ 5599700 w 6127519"/>
              <a:gd name="connsiteY51" fmla="*/ 3547221 h 6858000"/>
              <a:gd name="connsiteX52" fmla="*/ 5615031 w 6127519"/>
              <a:gd name="connsiteY52" fmla="*/ 3557482 h 6858000"/>
              <a:gd name="connsiteX53" fmla="*/ 5618377 w 6127519"/>
              <a:gd name="connsiteY53" fmla="*/ 3588431 h 6858000"/>
              <a:gd name="connsiteX54" fmla="*/ 5612155 w 6127519"/>
              <a:gd name="connsiteY54" fmla="*/ 3589869 h 6858000"/>
              <a:gd name="connsiteX55" fmla="*/ 5620843 w 6127519"/>
              <a:gd name="connsiteY55" fmla="*/ 3606745 h 6858000"/>
              <a:gd name="connsiteX56" fmla="*/ 5655472 w 6127519"/>
              <a:gd name="connsiteY56" fmla="*/ 3678877 h 6858000"/>
              <a:gd name="connsiteX57" fmla="*/ 5683015 w 6127519"/>
              <a:gd name="connsiteY57" fmla="*/ 3762025 h 6858000"/>
              <a:gd name="connsiteX58" fmla="*/ 5696643 w 6127519"/>
              <a:gd name="connsiteY58" fmla="*/ 3773888 h 6858000"/>
              <a:gd name="connsiteX59" fmla="*/ 5707995 w 6127519"/>
              <a:gd name="connsiteY59" fmla="*/ 3781685 h 6858000"/>
              <a:gd name="connsiteX60" fmla="*/ 5768491 w 6127519"/>
              <a:gd name="connsiteY60" fmla="*/ 3914399 h 6858000"/>
              <a:gd name="connsiteX61" fmla="*/ 5793123 w 6127519"/>
              <a:gd name="connsiteY61" fmla="*/ 3969952 h 6858000"/>
              <a:gd name="connsiteX62" fmla="*/ 5808321 w 6127519"/>
              <a:gd name="connsiteY62" fmla="*/ 3988153 h 6858000"/>
              <a:gd name="connsiteX63" fmla="*/ 5825621 w 6127519"/>
              <a:gd name="connsiteY63" fmla="*/ 4015525 h 6858000"/>
              <a:gd name="connsiteX64" fmla="*/ 5860672 w 6127519"/>
              <a:gd name="connsiteY64" fmla="*/ 4061579 h 6858000"/>
              <a:gd name="connsiteX65" fmla="*/ 5872173 w 6127519"/>
              <a:gd name="connsiteY65" fmla="*/ 4088497 h 6858000"/>
              <a:gd name="connsiteX66" fmla="*/ 5894095 w 6127519"/>
              <a:gd name="connsiteY66" fmla="*/ 4128857 h 6858000"/>
              <a:gd name="connsiteX67" fmla="*/ 5903513 w 6127519"/>
              <a:gd name="connsiteY67" fmla="*/ 4187661 h 6858000"/>
              <a:gd name="connsiteX68" fmla="*/ 5917114 w 6127519"/>
              <a:gd name="connsiteY68" fmla="*/ 4213096 h 6858000"/>
              <a:gd name="connsiteX69" fmla="*/ 5924233 w 6127519"/>
              <a:gd name="connsiteY69" fmla="*/ 4242060 h 6858000"/>
              <a:gd name="connsiteX70" fmla="*/ 5928910 w 6127519"/>
              <a:gd name="connsiteY70" fmla="*/ 4300973 h 6858000"/>
              <a:gd name="connsiteX71" fmla="*/ 5939320 w 6127519"/>
              <a:gd name="connsiteY71" fmla="*/ 4340435 h 6858000"/>
              <a:gd name="connsiteX72" fmla="*/ 5946705 w 6127519"/>
              <a:gd name="connsiteY72" fmla="*/ 4428051 h 6858000"/>
              <a:gd name="connsiteX73" fmla="*/ 5949261 w 6127519"/>
              <a:gd name="connsiteY73" fmla="*/ 4449185 h 6858000"/>
              <a:gd name="connsiteX74" fmla="*/ 5968960 w 6127519"/>
              <a:gd name="connsiteY74" fmla="*/ 4482655 h 6858000"/>
              <a:gd name="connsiteX75" fmla="*/ 5980106 w 6127519"/>
              <a:gd name="connsiteY75" fmla="*/ 4585087 h 6858000"/>
              <a:gd name="connsiteX76" fmla="*/ 5998138 w 6127519"/>
              <a:gd name="connsiteY76" fmla="*/ 4697518 h 6858000"/>
              <a:gd name="connsiteX77" fmla="*/ 6007819 w 6127519"/>
              <a:gd name="connsiteY77" fmla="*/ 4858148 h 6858000"/>
              <a:gd name="connsiteX78" fmla="*/ 6007749 w 6127519"/>
              <a:gd name="connsiteY78" fmla="*/ 4964715 h 6858000"/>
              <a:gd name="connsiteX79" fmla="*/ 6005269 w 6127519"/>
              <a:gd name="connsiteY79" fmla="*/ 5150567 h 6858000"/>
              <a:gd name="connsiteX80" fmla="*/ 6001127 w 6127519"/>
              <a:gd name="connsiteY80" fmla="*/ 5164609 h 6858000"/>
              <a:gd name="connsiteX81" fmla="*/ 5998514 w 6127519"/>
              <a:gd name="connsiteY81" fmla="*/ 5189673 h 6858000"/>
              <a:gd name="connsiteX82" fmla="*/ 6018409 w 6127519"/>
              <a:gd name="connsiteY82" fmla="*/ 5227157 h 6858000"/>
              <a:gd name="connsiteX83" fmla="*/ 6036748 w 6127519"/>
              <a:gd name="connsiteY83" fmla="*/ 5322752 h 6858000"/>
              <a:gd name="connsiteX84" fmla="*/ 6036943 w 6127519"/>
              <a:gd name="connsiteY84" fmla="*/ 5329480 h 6858000"/>
              <a:gd name="connsiteX85" fmla="*/ 6037677 w 6127519"/>
              <a:gd name="connsiteY85" fmla="*/ 5354807 h 6858000"/>
              <a:gd name="connsiteX86" fmla="*/ 6039728 w 6127519"/>
              <a:gd name="connsiteY86" fmla="*/ 5359416 h 6858000"/>
              <a:gd name="connsiteX87" fmla="*/ 6053435 w 6127519"/>
              <a:gd name="connsiteY87" fmla="*/ 5387547 h 6858000"/>
              <a:gd name="connsiteX88" fmla="*/ 6065933 w 6127519"/>
              <a:gd name="connsiteY88" fmla="*/ 5443002 h 6858000"/>
              <a:gd name="connsiteX89" fmla="*/ 6068640 w 6127519"/>
              <a:gd name="connsiteY89" fmla="*/ 5474503 h 6858000"/>
              <a:gd name="connsiteX90" fmla="*/ 6080922 w 6127519"/>
              <a:gd name="connsiteY90" fmla="*/ 5561070 h 6858000"/>
              <a:gd name="connsiteX91" fmla="*/ 6096949 w 6127519"/>
              <a:gd name="connsiteY91" fmla="*/ 5648179 h 6858000"/>
              <a:gd name="connsiteX92" fmla="*/ 6125703 w 6127519"/>
              <a:gd name="connsiteY92" fmla="*/ 5692894 h 6858000"/>
              <a:gd name="connsiteX93" fmla="*/ 6121353 w 6127519"/>
              <a:gd name="connsiteY93" fmla="*/ 5721725 h 6858000"/>
              <a:gd name="connsiteX94" fmla="*/ 6121607 w 6127519"/>
              <a:gd name="connsiteY94" fmla="*/ 5721959 h 6858000"/>
              <a:gd name="connsiteX95" fmla="*/ 6127024 w 6127519"/>
              <a:gd name="connsiteY95" fmla="*/ 5786902 h 6858000"/>
              <a:gd name="connsiteX96" fmla="*/ 6127519 w 6127519"/>
              <a:gd name="connsiteY96" fmla="*/ 5865775 h 6858000"/>
              <a:gd name="connsiteX97" fmla="*/ 6119217 w 6127519"/>
              <a:gd name="connsiteY97" fmla="*/ 5888542 h 6858000"/>
              <a:gd name="connsiteX98" fmla="*/ 6102493 w 6127519"/>
              <a:gd name="connsiteY98" fmla="*/ 5928602 h 6858000"/>
              <a:gd name="connsiteX99" fmla="*/ 6056863 w 6127519"/>
              <a:gd name="connsiteY99" fmla="*/ 6000643 h 6858000"/>
              <a:gd name="connsiteX100" fmla="*/ 6045436 w 6127519"/>
              <a:gd name="connsiteY100" fmla="*/ 6124480 h 6858000"/>
              <a:gd name="connsiteX101" fmla="*/ 6030489 w 6127519"/>
              <a:gd name="connsiteY101" fmla="*/ 6317666 h 6858000"/>
              <a:gd name="connsiteX102" fmla="*/ 6007492 w 6127519"/>
              <a:gd name="connsiteY102" fmla="*/ 6440818 h 6858000"/>
              <a:gd name="connsiteX103" fmla="*/ 6009467 w 6127519"/>
              <a:gd name="connsiteY103" fmla="*/ 6487076 h 6858000"/>
              <a:gd name="connsiteX104" fmla="*/ 5995064 w 6127519"/>
              <a:gd name="connsiteY104" fmla="*/ 6540791 h 6858000"/>
              <a:gd name="connsiteX105" fmla="*/ 6004510 w 6127519"/>
              <a:gd name="connsiteY105" fmla="*/ 6599256 h 6858000"/>
              <a:gd name="connsiteX106" fmla="*/ 5986207 w 6127519"/>
              <a:gd name="connsiteY106" fmla="*/ 6695855 h 6858000"/>
              <a:gd name="connsiteX107" fmla="*/ 5979428 w 6127519"/>
              <a:gd name="connsiteY107" fmla="*/ 6754678 h 6858000"/>
              <a:gd name="connsiteX108" fmla="*/ 5983398 w 6127519"/>
              <a:gd name="connsiteY108" fmla="*/ 6778641 h 6858000"/>
              <a:gd name="connsiteX109" fmla="*/ 5984543 w 6127519"/>
              <a:gd name="connsiteY109" fmla="*/ 6811016 h 6858000"/>
              <a:gd name="connsiteX110" fmla="*/ 5979671 w 6127519"/>
              <a:gd name="connsiteY110" fmla="*/ 6858000 h 6858000"/>
              <a:gd name="connsiteX111" fmla="*/ 0 w 6127519"/>
              <a:gd name="connsiteY111" fmla="*/ 6858000 h 6858000"/>
              <a:gd name="connsiteX112" fmla="*/ 0 w 6127519"/>
              <a:gd name="connsiteY11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0104 w 6127519"/>
              <a:gd name="connsiteY31" fmla="*/ 2249166 h 6858000"/>
              <a:gd name="connsiteX32" fmla="*/ 5251214 w 6127519"/>
              <a:gd name="connsiteY32" fmla="*/ 2250944 h 6858000"/>
              <a:gd name="connsiteX33" fmla="*/ 5250644 w 6127519"/>
              <a:gd name="connsiteY33" fmla="*/ 2266619 h 6858000"/>
              <a:gd name="connsiteX34" fmla="*/ 5293877 w 6127519"/>
              <a:gd name="connsiteY34" fmla="*/ 2368649 h 6858000"/>
              <a:gd name="connsiteX35" fmla="*/ 5311338 w 6127519"/>
              <a:gd name="connsiteY35" fmla="*/ 2404034 h 6858000"/>
              <a:gd name="connsiteX36" fmla="*/ 5338366 w 6127519"/>
              <a:gd name="connsiteY36" fmla="*/ 2465052 h 6858000"/>
              <a:gd name="connsiteX37" fmla="*/ 5371263 w 6127519"/>
              <a:gd name="connsiteY37" fmla="*/ 2586413 h 6858000"/>
              <a:gd name="connsiteX38" fmla="*/ 5407503 w 6127519"/>
              <a:gd name="connsiteY38" fmla="*/ 2786290 h 6858000"/>
              <a:gd name="connsiteX39" fmla="*/ 5407356 w 6127519"/>
              <a:gd name="connsiteY39" fmla="*/ 2787545 h 6858000"/>
              <a:gd name="connsiteX40" fmla="*/ 5457023 w 6127519"/>
              <a:gd name="connsiteY40" fmla="*/ 2858292 h 6858000"/>
              <a:gd name="connsiteX41" fmla="*/ 5479298 w 6127519"/>
              <a:gd name="connsiteY41" fmla="*/ 2947791 h 6858000"/>
              <a:gd name="connsiteX42" fmla="*/ 5481770 w 6127519"/>
              <a:gd name="connsiteY42" fmla="*/ 2951352 h 6858000"/>
              <a:gd name="connsiteX43" fmla="*/ 5482415 w 6127519"/>
              <a:gd name="connsiteY43" fmla="*/ 3004079 h 6858000"/>
              <a:gd name="connsiteX44" fmla="*/ 5503944 w 6127519"/>
              <a:gd name="connsiteY44" fmla="*/ 3123335 h 6858000"/>
              <a:gd name="connsiteX45" fmla="*/ 5516007 w 6127519"/>
              <a:gd name="connsiteY45" fmla="*/ 3258473 h 6858000"/>
              <a:gd name="connsiteX46" fmla="*/ 5589758 w 6127519"/>
              <a:gd name="connsiteY46" fmla="*/ 3453699 h 6858000"/>
              <a:gd name="connsiteX47" fmla="*/ 5596144 w 6127519"/>
              <a:gd name="connsiteY47" fmla="*/ 3534624 h 6858000"/>
              <a:gd name="connsiteX48" fmla="*/ 5597750 w 6127519"/>
              <a:gd name="connsiteY48" fmla="*/ 3534129 h 6858000"/>
              <a:gd name="connsiteX49" fmla="*/ 5599700 w 6127519"/>
              <a:gd name="connsiteY49" fmla="*/ 3547221 h 6858000"/>
              <a:gd name="connsiteX50" fmla="*/ 5615031 w 6127519"/>
              <a:gd name="connsiteY50" fmla="*/ 3557482 h 6858000"/>
              <a:gd name="connsiteX51" fmla="*/ 5618377 w 6127519"/>
              <a:gd name="connsiteY51" fmla="*/ 3588431 h 6858000"/>
              <a:gd name="connsiteX52" fmla="*/ 5612155 w 6127519"/>
              <a:gd name="connsiteY52" fmla="*/ 3589869 h 6858000"/>
              <a:gd name="connsiteX53" fmla="*/ 5620843 w 6127519"/>
              <a:gd name="connsiteY53" fmla="*/ 3606745 h 6858000"/>
              <a:gd name="connsiteX54" fmla="*/ 5655472 w 6127519"/>
              <a:gd name="connsiteY54" fmla="*/ 3678877 h 6858000"/>
              <a:gd name="connsiteX55" fmla="*/ 5683015 w 6127519"/>
              <a:gd name="connsiteY55" fmla="*/ 3762025 h 6858000"/>
              <a:gd name="connsiteX56" fmla="*/ 5696643 w 6127519"/>
              <a:gd name="connsiteY56" fmla="*/ 3773888 h 6858000"/>
              <a:gd name="connsiteX57" fmla="*/ 5707995 w 6127519"/>
              <a:gd name="connsiteY57" fmla="*/ 3781685 h 6858000"/>
              <a:gd name="connsiteX58" fmla="*/ 5768491 w 6127519"/>
              <a:gd name="connsiteY58" fmla="*/ 3914399 h 6858000"/>
              <a:gd name="connsiteX59" fmla="*/ 5793123 w 6127519"/>
              <a:gd name="connsiteY59" fmla="*/ 3969952 h 6858000"/>
              <a:gd name="connsiteX60" fmla="*/ 5808321 w 6127519"/>
              <a:gd name="connsiteY60" fmla="*/ 3988153 h 6858000"/>
              <a:gd name="connsiteX61" fmla="*/ 5825621 w 6127519"/>
              <a:gd name="connsiteY61" fmla="*/ 4015525 h 6858000"/>
              <a:gd name="connsiteX62" fmla="*/ 5860672 w 6127519"/>
              <a:gd name="connsiteY62" fmla="*/ 4061579 h 6858000"/>
              <a:gd name="connsiteX63" fmla="*/ 5872173 w 6127519"/>
              <a:gd name="connsiteY63" fmla="*/ 4088497 h 6858000"/>
              <a:gd name="connsiteX64" fmla="*/ 5894095 w 6127519"/>
              <a:gd name="connsiteY64" fmla="*/ 4128857 h 6858000"/>
              <a:gd name="connsiteX65" fmla="*/ 5903513 w 6127519"/>
              <a:gd name="connsiteY65" fmla="*/ 4187661 h 6858000"/>
              <a:gd name="connsiteX66" fmla="*/ 5917114 w 6127519"/>
              <a:gd name="connsiteY66" fmla="*/ 4213096 h 6858000"/>
              <a:gd name="connsiteX67" fmla="*/ 5924233 w 6127519"/>
              <a:gd name="connsiteY67" fmla="*/ 4242060 h 6858000"/>
              <a:gd name="connsiteX68" fmla="*/ 5928910 w 6127519"/>
              <a:gd name="connsiteY68" fmla="*/ 4300973 h 6858000"/>
              <a:gd name="connsiteX69" fmla="*/ 5939320 w 6127519"/>
              <a:gd name="connsiteY69" fmla="*/ 4340435 h 6858000"/>
              <a:gd name="connsiteX70" fmla="*/ 5946705 w 6127519"/>
              <a:gd name="connsiteY70" fmla="*/ 4428051 h 6858000"/>
              <a:gd name="connsiteX71" fmla="*/ 5949261 w 6127519"/>
              <a:gd name="connsiteY71" fmla="*/ 4449185 h 6858000"/>
              <a:gd name="connsiteX72" fmla="*/ 5968960 w 6127519"/>
              <a:gd name="connsiteY72" fmla="*/ 4482655 h 6858000"/>
              <a:gd name="connsiteX73" fmla="*/ 5980106 w 6127519"/>
              <a:gd name="connsiteY73" fmla="*/ 4585087 h 6858000"/>
              <a:gd name="connsiteX74" fmla="*/ 5998138 w 6127519"/>
              <a:gd name="connsiteY74" fmla="*/ 4697518 h 6858000"/>
              <a:gd name="connsiteX75" fmla="*/ 6007819 w 6127519"/>
              <a:gd name="connsiteY75" fmla="*/ 4858148 h 6858000"/>
              <a:gd name="connsiteX76" fmla="*/ 6007749 w 6127519"/>
              <a:gd name="connsiteY76" fmla="*/ 4964715 h 6858000"/>
              <a:gd name="connsiteX77" fmla="*/ 6005269 w 6127519"/>
              <a:gd name="connsiteY77" fmla="*/ 5150567 h 6858000"/>
              <a:gd name="connsiteX78" fmla="*/ 6001127 w 6127519"/>
              <a:gd name="connsiteY78" fmla="*/ 5164609 h 6858000"/>
              <a:gd name="connsiteX79" fmla="*/ 5998514 w 6127519"/>
              <a:gd name="connsiteY79" fmla="*/ 5189673 h 6858000"/>
              <a:gd name="connsiteX80" fmla="*/ 6018409 w 6127519"/>
              <a:gd name="connsiteY80" fmla="*/ 5227157 h 6858000"/>
              <a:gd name="connsiteX81" fmla="*/ 6036748 w 6127519"/>
              <a:gd name="connsiteY81" fmla="*/ 5322752 h 6858000"/>
              <a:gd name="connsiteX82" fmla="*/ 6036943 w 6127519"/>
              <a:gd name="connsiteY82" fmla="*/ 5329480 h 6858000"/>
              <a:gd name="connsiteX83" fmla="*/ 6037677 w 6127519"/>
              <a:gd name="connsiteY83" fmla="*/ 5354807 h 6858000"/>
              <a:gd name="connsiteX84" fmla="*/ 6039728 w 6127519"/>
              <a:gd name="connsiteY84" fmla="*/ 5359416 h 6858000"/>
              <a:gd name="connsiteX85" fmla="*/ 6053435 w 6127519"/>
              <a:gd name="connsiteY85" fmla="*/ 5387547 h 6858000"/>
              <a:gd name="connsiteX86" fmla="*/ 6065933 w 6127519"/>
              <a:gd name="connsiteY86" fmla="*/ 5443002 h 6858000"/>
              <a:gd name="connsiteX87" fmla="*/ 6068640 w 6127519"/>
              <a:gd name="connsiteY87" fmla="*/ 5474503 h 6858000"/>
              <a:gd name="connsiteX88" fmla="*/ 6080922 w 6127519"/>
              <a:gd name="connsiteY88" fmla="*/ 5561070 h 6858000"/>
              <a:gd name="connsiteX89" fmla="*/ 6096949 w 6127519"/>
              <a:gd name="connsiteY89" fmla="*/ 5648179 h 6858000"/>
              <a:gd name="connsiteX90" fmla="*/ 6125703 w 6127519"/>
              <a:gd name="connsiteY90" fmla="*/ 5692894 h 6858000"/>
              <a:gd name="connsiteX91" fmla="*/ 6121353 w 6127519"/>
              <a:gd name="connsiteY91" fmla="*/ 5721725 h 6858000"/>
              <a:gd name="connsiteX92" fmla="*/ 6121607 w 6127519"/>
              <a:gd name="connsiteY92" fmla="*/ 5721959 h 6858000"/>
              <a:gd name="connsiteX93" fmla="*/ 6127024 w 6127519"/>
              <a:gd name="connsiteY93" fmla="*/ 5786902 h 6858000"/>
              <a:gd name="connsiteX94" fmla="*/ 6127519 w 6127519"/>
              <a:gd name="connsiteY94" fmla="*/ 5865775 h 6858000"/>
              <a:gd name="connsiteX95" fmla="*/ 6119217 w 6127519"/>
              <a:gd name="connsiteY95" fmla="*/ 5888542 h 6858000"/>
              <a:gd name="connsiteX96" fmla="*/ 6102493 w 6127519"/>
              <a:gd name="connsiteY96" fmla="*/ 5928602 h 6858000"/>
              <a:gd name="connsiteX97" fmla="*/ 6056863 w 6127519"/>
              <a:gd name="connsiteY97" fmla="*/ 6000643 h 6858000"/>
              <a:gd name="connsiteX98" fmla="*/ 6045436 w 6127519"/>
              <a:gd name="connsiteY98" fmla="*/ 6124480 h 6858000"/>
              <a:gd name="connsiteX99" fmla="*/ 6030489 w 6127519"/>
              <a:gd name="connsiteY99" fmla="*/ 6317666 h 6858000"/>
              <a:gd name="connsiteX100" fmla="*/ 6007492 w 6127519"/>
              <a:gd name="connsiteY100" fmla="*/ 6440818 h 6858000"/>
              <a:gd name="connsiteX101" fmla="*/ 6009467 w 6127519"/>
              <a:gd name="connsiteY101" fmla="*/ 6487076 h 6858000"/>
              <a:gd name="connsiteX102" fmla="*/ 5995064 w 6127519"/>
              <a:gd name="connsiteY102" fmla="*/ 6540791 h 6858000"/>
              <a:gd name="connsiteX103" fmla="*/ 6004510 w 6127519"/>
              <a:gd name="connsiteY103" fmla="*/ 6599256 h 6858000"/>
              <a:gd name="connsiteX104" fmla="*/ 5986207 w 6127519"/>
              <a:gd name="connsiteY104" fmla="*/ 6695855 h 6858000"/>
              <a:gd name="connsiteX105" fmla="*/ 5979428 w 6127519"/>
              <a:gd name="connsiteY105" fmla="*/ 6754678 h 6858000"/>
              <a:gd name="connsiteX106" fmla="*/ 5983398 w 6127519"/>
              <a:gd name="connsiteY106" fmla="*/ 6778641 h 6858000"/>
              <a:gd name="connsiteX107" fmla="*/ 5984543 w 6127519"/>
              <a:gd name="connsiteY107" fmla="*/ 6811016 h 6858000"/>
              <a:gd name="connsiteX108" fmla="*/ 5979671 w 6127519"/>
              <a:gd name="connsiteY108" fmla="*/ 6858000 h 6858000"/>
              <a:gd name="connsiteX109" fmla="*/ 0 w 6127519"/>
              <a:gd name="connsiteY109" fmla="*/ 6858000 h 6858000"/>
              <a:gd name="connsiteX110" fmla="*/ 0 w 6127519"/>
              <a:gd name="connsiteY11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50104 w 6127519"/>
              <a:gd name="connsiteY30" fmla="*/ 2249166 h 6858000"/>
              <a:gd name="connsiteX31" fmla="*/ 5251214 w 6127519"/>
              <a:gd name="connsiteY31" fmla="*/ 2250944 h 6858000"/>
              <a:gd name="connsiteX32" fmla="*/ 5250644 w 6127519"/>
              <a:gd name="connsiteY32" fmla="*/ 2266619 h 6858000"/>
              <a:gd name="connsiteX33" fmla="*/ 5293877 w 6127519"/>
              <a:gd name="connsiteY33" fmla="*/ 2368649 h 6858000"/>
              <a:gd name="connsiteX34" fmla="*/ 5311338 w 6127519"/>
              <a:gd name="connsiteY34" fmla="*/ 2404034 h 6858000"/>
              <a:gd name="connsiteX35" fmla="*/ 5338366 w 6127519"/>
              <a:gd name="connsiteY35" fmla="*/ 2465052 h 6858000"/>
              <a:gd name="connsiteX36" fmla="*/ 5371263 w 6127519"/>
              <a:gd name="connsiteY36" fmla="*/ 2586413 h 6858000"/>
              <a:gd name="connsiteX37" fmla="*/ 5407503 w 6127519"/>
              <a:gd name="connsiteY37" fmla="*/ 2786290 h 6858000"/>
              <a:gd name="connsiteX38" fmla="*/ 5407356 w 6127519"/>
              <a:gd name="connsiteY38" fmla="*/ 2787545 h 6858000"/>
              <a:gd name="connsiteX39" fmla="*/ 5457023 w 6127519"/>
              <a:gd name="connsiteY39" fmla="*/ 2858292 h 6858000"/>
              <a:gd name="connsiteX40" fmla="*/ 5479298 w 6127519"/>
              <a:gd name="connsiteY40" fmla="*/ 2947791 h 6858000"/>
              <a:gd name="connsiteX41" fmla="*/ 5481770 w 6127519"/>
              <a:gd name="connsiteY41" fmla="*/ 2951352 h 6858000"/>
              <a:gd name="connsiteX42" fmla="*/ 5482415 w 6127519"/>
              <a:gd name="connsiteY42" fmla="*/ 3004079 h 6858000"/>
              <a:gd name="connsiteX43" fmla="*/ 5503944 w 6127519"/>
              <a:gd name="connsiteY43" fmla="*/ 3123335 h 6858000"/>
              <a:gd name="connsiteX44" fmla="*/ 5516007 w 6127519"/>
              <a:gd name="connsiteY44" fmla="*/ 3258473 h 6858000"/>
              <a:gd name="connsiteX45" fmla="*/ 5589758 w 6127519"/>
              <a:gd name="connsiteY45" fmla="*/ 3453699 h 6858000"/>
              <a:gd name="connsiteX46" fmla="*/ 5596144 w 6127519"/>
              <a:gd name="connsiteY46" fmla="*/ 3534624 h 6858000"/>
              <a:gd name="connsiteX47" fmla="*/ 5597750 w 6127519"/>
              <a:gd name="connsiteY47" fmla="*/ 3534129 h 6858000"/>
              <a:gd name="connsiteX48" fmla="*/ 5599700 w 6127519"/>
              <a:gd name="connsiteY48" fmla="*/ 3547221 h 6858000"/>
              <a:gd name="connsiteX49" fmla="*/ 5615031 w 6127519"/>
              <a:gd name="connsiteY49" fmla="*/ 3557482 h 6858000"/>
              <a:gd name="connsiteX50" fmla="*/ 5618377 w 6127519"/>
              <a:gd name="connsiteY50" fmla="*/ 3588431 h 6858000"/>
              <a:gd name="connsiteX51" fmla="*/ 5612155 w 6127519"/>
              <a:gd name="connsiteY51" fmla="*/ 3589869 h 6858000"/>
              <a:gd name="connsiteX52" fmla="*/ 5620843 w 6127519"/>
              <a:gd name="connsiteY52" fmla="*/ 3606745 h 6858000"/>
              <a:gd name="connsiteX53" fmla="*/ 5655472 w 6127519"/>
              <a:gd name="connsiteY53" fmla="*/ 3678877 h 6858000"/>
              <a:gd name="connsiteX54" fmla="*/ 5683015 w 6127519"/>
              <a:gd name="connsiteY54" fmla="*/ 3762025 h 6858000"/>
              <a:gd name="connsiteX55" fmla="*/ 5696643 w 6127519"/>
              <a:gd name="connsiteY55" fmla="*/ 3773888 h 6858000"/>
              <a:gd name="connsiteX56" fmla="*/ 5707995 w 6127519"/>
              <a:gd name="connsiteY56" fmla="*/ 3781685 h 6858000"/>
              <a:gd name="connsiteX57" fmla="*/ 5768491 w 6127519"/>
              <a:gd name="connsiteY57" fmla="*/ 3914399 h 6858000"/>
              <a:gd name="connsiteX58" fmla="*/ 5793123 w 6127519"/>
              <a:gd name="connsiteY58" fmla="*/ 3969952 h 6858000"/>
              <a:gd name="connsiteX59" fmla="*/ 5808321 w 6127519"/>
              <a:gd name="connsiteY59" fmla="*/ 3988153 h 6858000"/>
              <a:gd name="connsiteX60" fmla="*/ 5825621 w 6127519"/>
              <a:gd name="connsiteY60" fmla="*/ 4015525 h 6858000"/>
              <a:gd name="connsiteX61" fmla="*/ 5860672 w 6127519"/>
              <a:gd name="connsiteY61" fmla="*/ 4061579 h 6858000"/>
              <a:gd name="connsiteX62" fmla="*/ 5872173 w 6127519"/>
              <a:gd name="connsiteY62" fmla="*/ 4088497 h 6858000"/>
              <a:gd name="connsiteX63" fmla="*/ 5894095 w 6127519"/>
              <a:gd name="connsiteY63" fmla="*/ 4128857 h 6858000"/>
              <a:gd name="connsiteX64" fmla="*/ 5903513 w 6127519"/>
              <a:gd name="connsiteY64" fmla="*/ 4187661 h 6858000"/>
              <a:gd name="connsiteX65" fmla="*/ 5917114 w 6127519"/>
              <a:gd name="connsiteY65" fmla="*/ 4213096 h 6858000"/>
              <a:gd name="connsiteX66" fmla="*/ 5924233 w 6127519"/>
              <a:gd name="connsiteY66" fmla="*/ 4242060 h 6858000"/>
              <a:gd name="connsiteX67" fmla="*/ 5928910 w 6127519"/>
              <a:gd name="connsiteY67" fmla="*/ 4300973 h 6858000"/>
              <a:gd name="connsiteX68" fmla="*/ 5939320 w 6127519"/>
              <a:gd name="connsiteY68" fmla="*/ 4340435 h 6858000"/>
              <a:gd name="connsiteX69" fmla="*/ 5946705 w 6127519"/>
              <a:gd name="connsiteY69" fmla="*/ 4428051 h 6858000"/>
              <a:gd name="connsiteX70" fmla="*/ 5949261 w 6127519"/>
              <a:gd name="connsiteY70" fmla="*/ 4449185 h 6858000"/>
              <a:gd name="connsiteX71" fmla="*/ 5968960 w 6127519"/>
              <a:gd name="connsiteY71" fmla="*/ 4482655 h 6858000"/>
              <a:gd name="connsiteX72" fmla="*/ 5980106 w 6127519"/>
              <a:gd name="connsiteY72" fmla="*/ 4585087 h 6858000"/>
              <a:gd name="connsiteX73" fmla="*/ 5998138 w 6127519"/>
              <a:gd name="connsiteY73" fmla="*/ 4697518 h 6858000"/>
              <a:gd name="connsiteX74" fmla="*/ 6007819 w 6127519"/>
              <a:gd name="connsiteY74" fmla="*/ 4858148 h 6858000"/>
              <a:gd name="connsiteX75" fmla="*/ 6007749 w 6127519"/>
              <a:gd name="connsiteY75" fmla="*/ 4964715 h 6858000"/>
              <a:gd name="connsiteX76" fmla="*/ 6005269 w 6127519"/>
              <a:gd name="connsiteY76" fmla="*/ 5150567 h 6858000"/>
              <a:gd name="connsiteX77" fmla="*/ 6001127 w 6127519"/>
              <a:gd name="connsiteY77" fmla="*/ 5164609 h 6858000"/>
              <a:gd name="connsiteX78" fmla="*/ 5998514 w 6127519"/>
              <a:gd name="connsiteY78" fmla="*/ 5189673 h 6858000"/>
              <a:gd name="connsiteX79" fmla="*/ 6018409 w 6127519"/>
              <a:gd name="connsiteY79" fmla="*/ 5227157 h 6858000"/>
              <a:gd name="connsiteX80" fmla="*/ 6036748 w 6127519"/>
              <a:gd name="connsiteY80" fmla="*/ 5322752 h 6858000"/>
              <a:gd name="connsiteX81" fmla="*/ 6036943 w 6127519"/>
              <a:gd name="connsiteY81" fmla="*/ 5329480 h 6858000"/>
              <a:gd name="connsiteX82" fmla="*/ 6037677 w 6127519"/>
              <a:gd name="connsiteY82" fmla="*/ 5354807 h 6858000"/>
              <a:gd name="connsiteX83" fmla="*/ 6039728 w 6127519"/>
              <a:gd name="connsiteY83" fmla="*/ 5359416 h 6858000"/>
              <a:gd name="connsiteX84" fmla="*/ 6053435 w 6127519"/>
              <a:gd name="connsiteY84" fmla="*/ 5387547 h 6858000"/>
              <a:gd name="connsiteX85" fmla="*/ 6065933 w 6127519"/>
              <a:gd name="connsiteY85" fmla="*/ 5443002 h 6858000"/>
              <a:gd name="connsiteX86" fmla="*/ 6068640 w 6127519"/>
              <a:gd name="connsiteY86" fmla="*/ 5474503 h 6858000"/>
              <a:gd name="connsiteX87" fmla="*/ 6080922 w 6127519"/>
              <a:gd name="connsiteY87" fmla="*/ 5561070 h 6858000"/>
              <a:gd name="connsiteX88" fmla="*/ 6096949 w 6127519"/>
              <a:gd name="connsiteY88" fmla="*/ 5648179 h 6858000"/>
              <a:gd name="connsiteX89" fmla="*/ 6125703 w 6127519"/>
              <a:gd name="connsiteY89" fmla="*/ 5692894 h 6858000"/>
              <a:gd name="connsiteX90" fmla="*/ 6121353 w 6127519"/>
              <a:gd name="connsiteY90" fmla="*/ 5721725 h 6858000"/>
              <a:gd name="connsiteX91" fmla="*/ 6121607 w 6127519"/>
              <a:gd name="connsiteY91" fmla="*/ 5721959 h 6858000"/>
              <a:gd name="connsiteX92" fmla="*/ 6127024 w 6127519"/>
              <a:gd name="connsiteY92" fmla="*/ 5786902 h 6858000"/>
              <a:gd name="connsiteX93" fmla="*/ 6127519 w 6127519"/>
              <a:gd name="connsiteY93" fmla="*/ 5865775 h 6858000"/>
              <a:gd name="connsiteX94" fmla="*/ 6119217 w 6127519"/>
              <a:gd name="connsiteY94" fmla="*/ 5888542 h 6858000"/>
              <a:gd name="connsiteX95" fmla="*/ 6102493 w 6127519"/>
              <a:gd name="connsiteY95" fmla="*/ 5928602 h 6858000"/>
              <a:gd name="connsiteX96" fmla="*/ 6056863 w 6127519"/>
              <a:gd name="connsiteY96" fmla="*/ 6000643 h 6858000"/>
              <a:gd name="connsiteX97" fmla="*/ 6045436 w 6127519"/>
              <a:gd name="connsiteY97" fmla="*/ 6124480 h 6858000"/>
              <a:gd name="connsiteX98" fmla="*/ 6030489 w 6127519"/>
              <a:gd name="connsiteY98" fmla="*/ 6317666 h 6858000"/>
              <a:gd name="connsiteX99" fmla="*/ 6007492 w 6127519"/>
              <a:gd name="connsiteY99" fmla="*/ 6440818 h 6858000"/>
              <a:gd name="connsiteX100" fmla="*/ 6009467 w 6127519"/>
              <a:gd name="connsiteY100" fmla="*/ 6487076 h 6858000"/>
              <a:gd name="connsiteX101" fmla="*/ 5995064 w 6127519"/>
              <a:gd name="connsiteY101" fmla="*/ 6540791 h 6858000"/>
              <a:gd name="connsiteX102" fmla="*/ 6004510 w 6127519"/>
              <a:gd name="connsiteY102" fmla="*/ 6599256 h 6858000"/>
              <a:gd name="connsiteX103" fmla="*/ 5986207 w 6127519"/>
              <a:gd name="connsiteY103" fmla="*/ 6695855 h 6858000"/>
              <a:gd name="connsiteX104" fmla="*/ 5979428 w 6127519"/>
              <a:gd name="connsiteY104" fmla="*/ 6754678 h 6858000"/>
              <a:gd name="connsiteX105" fmla="*/ 5983398 w 6127519"/>
              <a:gd name="connsiteY105" fmla="*/ 6778641 h 6858000"/>
              <a:gd name="connsiteX106" fmla="*/ 5984543 w 6127519"/>
              <a:gd name="connsiteY106" fmla="*/ 6811016 h 6858000"/>
              <a:gd name="connsiteX107" fmla="*/ 5979671 w 6127519"/>
              <a:gd name="connsiteY107" fmla="*/ 6858000 h 6858000"/>
              <a:gd name="connsiteX108" fmla="*/ 0 w 6127519"/>
              <a:gd name="connsiteY108" fmla="*/ 6858000 h 6858000"/>
              <a:gd name="connsiteX109" fmla="*/ 0 w 6127519"/>
              <a:gd name="connsiteY10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189234 w 6127519"/>
              <a:gd name="connsiteY18" fmla="*/ 1193495 h 6858000"/>
              <a:gd name="connsiteX19" fmla="*/ 5202769 w 6127519"/>
              <a:gd name="connsiteY19" fmla="*/ 1269450 h 6858000"/>
              <a:gd name="connsiteX20" fmla="*/ 5225968 w 6127519"/>
              <a:gd name="connsiteY20" fmla="*/ 1357994 h 6858000"/>
              <a:gd name="connsiteX21" fmla="*/ 5233819 w 6127519"/>
              <a:gd name="connsiteY21" fmla="*/ 1380922 h 6858000"/>
              <a:gd name="connsiteX22" fmla="*/ 5237226 w 6127519"/>
              <a:gd name="connsiteY22" fmla="*/ 1441327 h 6858000"/>
              <a:gd name="connsiteX23" fmla="*/ 5255653 w 6127519"/>
              <a:gd name="connsiteY23" fmla="*/ 1524712 h 6858000"/>
              <a:gd name="connsiteX24" fmla="*/ 5263491 w 6127519"/>
              <a:gd name="connsiteY24" fmla="*/ 1642938 h 6858000"/>
              <a:gd name="connsiteX25" fmla="*/ 5261314 w 6127519"/>
              <a:gd name="connsiteY25" fmla="*/ 1689177 h 6858000"/>
              <a:gd name="connsiteX26" fmla="*/ 5259788 w 6127519"/>
              <a:gd name="connsiteY26" fmla="*/ 1768516 h 6858000"/>
              <a:gd name="connsiteX27" fmla="*/ 5255696 w 6127519"/>
              <a:gd name="connsiteY27" fmla="*/ 1953770 h 6858000"/>
              <a:gd name="connsiteX28" fmla="*/ 5252592 w 6127519"/>
              <a:gd name="connsiteY28" fmla="*/ 2092210 h 6858000"/>
              <a:gd name="connsiteX29" fmla="*/ 5250104 w 6127519"/>
              <a:gd name="connsiteY29" fmla="*/ 2249166 h 6858000"/>
              <a:gd name="connsiteX30" fmla="*/ 5251214 w 6127519"/>
              <a:gd name="connsiteY30" fmla="*/ 2250944 h 6858000"/>
              <a:gd name="connsiteX31" fmla="*/ 5250644 w 6127519"/>
              <a:gd name="connsiteY31" fmla="*/ 2266619 h 6858000"/>
              <a:gd name="connsiteX32" fmla="*/ 5293877 w 6127519"/>
              <a:gd name="connsiteY32" fmla="*/ 2368649 h 6858000"/>
              <a:gd name="connsiteX33" fmla="*/ 5311338 w 6127519"/>
              <a:gd name="connsiteY33" fmla="*/ 2404034 h 6858000"/>
              <a:gd name="connsiteX34" fmla="*/ 5338366 w 6127519"/>
              <a:gd name="connsiteY34" fmla="*/ 2465052 h 6858000"/>
              <a:gd name="connsiteX35" fmla="*/ 5371263 w 6127519"/>
              <a:gd name="connsiteY35" fmla="*/ 2586413 h 6858000"/>
              <a:gd name="connsiteX36" fmla="*/ 5407503 w 6127519"/>
              <a:gd name="connsiteY36" fmla="*/ 2786290 h 6858000"/>
              <a:gd name="connsiteX37" fmla="*/ 5407356 w 6127519"/>
              <a:gd name="connsiteY37" fmla="*/ 2787545 h 6858000"/>
              <a:gd name="connsiteX38" fmla="*/ 5457023 w 6127519"/>
              <a:gd name="connsiteY38" fmla="*/ 2858292 h 6858000"/>
              <a:gd name="connsiteX39" fmla="*/ 5479298 w 6127519"/>
              <a:gd name="connsiteY39" fmla="*/ 2947791 h 6858000"/>
              <a:gd name="connsiteX40" fmla="*/ 5481770 w 6127519"/>
              <a:gd name="connsiteY40" fmla="*/ 2951352 h 6858000"/>
              <a:gd name="connsiteX41" fmla="*/ 5482415 w 6127519"/>
              <a:gd name="connsiteY41" fmla="*/ 3004079 h 6858000"/>
              <a:gd name="connsiteX42" fmla="*/ 5503944 w 6127519"/>
              <a:gd name="connsiteY42" fmla="*/ 3123335 h 6858000"/>
              <a:gd name="connsiteX43" fmla="*/ 5516007 w 6127519"/>
              <a:gd name="connsiteY43" fmla="*/ 3258473 h 6858000"/>
              <a:gd name="connsiteX44" fmla="*/ 5589758 w 6127519"/>
              <a:gd name="connsiteY44" fmla="*/ 3453699 h 6858000"/>
              <a:gd name="connsiteX45" fmla="*/ 5596144 w 6127519"/>
              <a:gd name="connsiteY45" fmla="*/ 3534624 h 6858000"/>
              <a:gd name="connsiteX46" fmla="*/ 5597750 w 6127519"/>
              <a:gd name="connsiteY46" fmla="*/ 3534129 h 6858000"/>
              <a:gd name="connsiteX47" fmla="*/ 5599700 w 6127519"/>
              <a:gd name="connsiteY47" fmla="*/ 3547221 h 6858000"/>
              <a:gd name="connsiteX48" fmla="*/ 5615031 w 6127519"/>
              <a:gd name="connsiteY48" fmla="*/ 3557482 h 6858000"/>
              <a:gd name="connsiteX49" fmla="*/ 5618377 w 6127519"/>
              <a:gd name="connsiteY49" fmla="*/ 3588431 h 6858000"/>
              <a:gd name="connsiteX50" fmla="*/ 5612155 w 6127519"/>
              <a:gd name="connsiteY50" fmla="*/ 3589869 h 6858000"/>
              <a:gd name="connsiteX51" fmla="*/ 5620843 w 6127519"/>
              <a:gd name="connsiteY51" fmla="*/ 3606745 h 6858000"/>
              <a:gd name="connsiteX52" fmla="*/ 5655472 w 6127519"/>
              <a:gd name="connsiteY52" fmla="*/ 3678877 h 6858000"/>
              <a:gd name="connsiteX53" fmla="*/ 5683015 w 6127519"/>
              <a:gd name="connsiteY53" fmla="*/ 3762025 h 6858000"/>
              <a:gd name="connsiteX54" fmla="*/ 5696643 w 6127519"/>
              <a:gd name="connsiteY54" fmla="*/ 3773888 h 6858000"/>
              <a:gd name="connsiteX55" fmla="*/ 5707995 w 6127519"/>
              <a:gd name="connsiteY55" fmla="*/ 3781685 h 6858000"/>
              <a:gd name="connsiteX56" fmla="*/ 5768491 w 6127519"/>
              <a:gd name="connsiteY56" fmla="*/ 3914399 h 6858000"/>
              <a:gd name="connsiteX57" fmla="*/ 5793123 w 6127519"/>
              <a:gd name="connsiteY57" fmla="*/ 3969952 h 6858000"/>
              <a:gd name="connsiteX58" fmla="*/ 5808321 w 6127519"/>
              <a:gd name="connsiteY58" fmla="*/ 3988153 h 6858000"/>
              <a:gd name="connsiteX59" fmla="*/ 5825621 w 6127519"/>
              <a:gd name="connsiteY59" fmla="*/ 4015525 h 6858000"/>
              <a:gd name="connsiteX60" fmla="*/ 5860672 w 6127519"/>
              <a:gd name="connsiteY60" fmla="*/ 4061579 h 6858000"/>
              <a:gd name="connsiteX61" fmla="*/ 5872173 w 6127519"/>
              <a:gd name="connsiteY61" fmla="*/ 4088497 h 6858000"/>
              <a:gd name="connsiteX62" fmla="*/ 5894095 w 6127519"/>
              <a:gd name="connsiteY62" fmla="*/ 4128857 h 6858000"/>
              <a:gd name="connsiteX63" fmla="*/ 5903513 w 6127519"/>
              <a:gd name="connsiteY63" fmla="*/ 4187661 h 6858000"/>
              <a:gd name="connsiteX64" fmla="*/ 5917114 w 6127519"/>
              <a:gd name="connsiteY64" fmla="*/ 4213096 h 6858000"/>
              <a:gd name="connsiteX65" fmla="*/ 5924233 w 6127519"/>
              <a:gd name="connsiteY65" fmla="*/ 4242060 h 6858000"/>
              <a:gd name="connsiteX66" fmla="*/ 5928910 w 6127519"/>
              <a:gd name="connsiteY66" fmla="*/ 4300973 h 6858000"/>
              <a:gd name="connsiteX67" fmla="*/ 5939320 w 6127519"/>
              <a:gd name="connsiteY67" fmla="*/ 4340435 h 6858000"/>
              <a:gd name="connsiteX68" fmla="*/ 5946705 w 6127519"/>
              <a:gd name="connsiteY68" fmla="*/ 4428051 h 6858000"/>
              <a:gd name="connsiteX69" fmla="*/ 5949261 w 6127519"/>
              <a:gd name="connsiteY69" fmla="*/ 4449185 h 6858000"/>
              <a:gd name="connsiteX70" fmla="*/ 5968960 w 6127519"/>
              <a:gd name="connsiteY70" fmla="*/ 4482655 h 6858000"/>
              <a:gd name="connsiteX71" fmla="*/ 5980106 w 6127519"/>
              <a:gd name="connsiteY71" fmla="*/ 4585087 h 6858000"/>
              <a:gd name="connsiteX72" fmla="*/ 5998138 w 6127519"/>
              <a:gd name="connsiteY72" fmla="*/ 4697518 h 6858000"/>
              <a:gd name="connsiteX73" fmla="*/ 6007819 w 6127519"/>
              <a:gd name="connsiteY73" fmla="*/ 4858148 h 6858000"/>
              <a:gd name="connsiteX74" fmla="*/ 6007749 w 6127519"/>
              <a:gd name="connsiteY74" fmla="*/ 4964715 h 6858000"/>
              <a:gd name="connsiteX75" fmla="*/ 6005269 w 6127519"/>
              <a:gd name="connsiteY75" fmla="*/ 5150567 h 6858000"/>
              <a:gd name="connsiteX76" fmla="*/ 6001127 w 6127519"/>
              <a:gd name="connsiteY76" fmla="*/ 5164609 h 6858000"/>
              <a:gd name="connsiteX77" fmla="*/ 5998514 w 6127519"/>
              <a:gd name="connsiteY77" fmla="*/ 5189673 h 6858000"/>
              <a:gd name="connsiteX78" fmla="*/ 6018409 w 6127519"/>
              <a:gd name="connsiteY78" fmla="*/ 5227157 h 6858000"/>
              <a:gd name="connsiteX79" fmla="*/ 6036748 w 6127519"/>
              <a:gd name="connsiteY79" fmla="*/ 5322752 h 6858000"/>
              <a:gd name="connsiteX80" fmla="*/ 6036943 w 6127519"/>
              <a:gd name="connsiteY80" fmla="*/ 5329480 h 6858000"/>
              <a:gd name="connsiteX81" fmla="*/ 6037677 w 6127519"/>
              <a:gd name="connsiteY81" fmla="*/ 5354807 h 6858000"/>
              <a:gd name="connsiteX82" fmla="*/ 6039728 w 6127519"/>
              <a:gd name="connsiteY82" fmla="*/ 5359416 h 6858000"/>
              <a:gd name="connsiteX83" fmla="*/ 6053435 w 6127519"/>
              <a:gd name="connsiteY83" fmla="*/ 5387547 h 6858000"/>
              <a:gd name="connsiteX84" fmla="*/ 6065933 w 6127519"/>
              <a:gd name="connsiteY84" fmla="*/ 5443002 h 6858000"/>
              <a:gd name="connsiteX85" fmla="*/ 6068640 w 6127519"/>
              <a:gd name="connsiteY85" fmla="*/ 5474503 h 6858000"/>
              <a:gd name="connsiteX86" fmla="*/ 6080922 w 6127519"/>
              <a:gd name="connsiteY86" fmla="*/ 5561070 h 6858000"/>
              <a:gd name="connsiteX87" fmla="*/ 6096949 w 6127519"/>
              <a:gd name="connsiteY87" fmla="*/ 5648179 h 6858000"/>
              <a:gd name="connsiteX88" fmla="*/ 6125703 w 6127519"/>
              <a:gd name="connsiteY88" fmla="*/ 5692894 h 6858000"/>
              <a:gd name="connsiteX89" fmla="*/ 6121353 w 6127519"/>
              <a:gd name="connsiteY89" fmla="*/ 5721725 h 6858000"/>
              <a:gd name="connsiteX90" fmla="*/ 6121607 w 6127519"/>
              <a:gd name="connsiteY90" fmla="*/ 5721959 h 6858000"/>
              <a:gd name="connsiteX91" fmla="*/ 6127024 w 6127519"/>
              <a:gd name="connsiteY91" fmla="*/ 5786902 h 6858000"/>
              <a:gd name="connsiteX92" fmla="*/ 6127519 w 6127519"/>
              <a:gd name="connsiteY92" fmla="*/ 5865775 h 6858000"/>
              <a:gd name="connsiteX93" fmla="*/ 6119217 w 6127519"/>
              <a:gd name="connsiteY93" fmla="*/ 5888542 h 6858000"/>
              <a:gd name="connsiteX94" fmla="*/ 6102493 w 6127519"/>
              <a:gd name="connsiteY94" fmla="*/ 5928602 h 6858000"/>
              <a:gd name="connsiteX95" fmla="*/ 6056863 w 6127519"/>
              <a:gd name="connsiteY95" fmla="*/ 6000643 h 6858000"/>
              <a:gd name="connsiteX96" fmla="*/ 6045436 w 6127519"/>
              <a:gd name="connsiteY96" fmla="*/ 6124480 h 6858000"/>
              <a:gd name="connsiteX97" fmla="*/ 6030489 w 6127519"/>
              <a:gd name="connsiteY97" fmla="*/ 6317666 h 6858000"/>
              <a:gd name="connsiteX98" fmla="*/ 6007492 w 6127519"/>
              <a:gd name="connsiteY98" fmla="*/ 6440818 h 6858000"/>
              <a:gd name="connsiteX99" fmla="*/ 6009467 w 6127519"/>
              <a:gd name="connsiteY99" fmla="*/ 6487076 h 6858000"/>
              <a:gd name="connsiteX100" fmla="*/ 5995064 w 6127519"/>
              <a:gd name="connsiteY100" fmla="*/ 6540791 h 6858000"/>
              <a:gd name="connsiteX101" fmla="*/ 6004510 w 6127519"/>
              <a:gd name="connsiteY101" fmla="*/ 6599256 h 6858000"/>
              <a:gd name="connsiteX102" fmla="*/ 5986207 w 6127519"/>
              <a:gd name="connsiteY102" fmla="*/ 6695855 h 6858000"/>
              <a:gd name="connsiteX103" fmla="*/ 5979428 w 6127519"/>
              <a:gd name="connsiteY103" fmla="*/ 6754678 h 6858000"/>
              <a:gd name="connsiteX104" fmla="*/ 5983398 w 6127519"/>
              <a:gd name="connsiteY104" fmla="*/ 6778641 h 6858000"/>
              <a:gd name="connsiteX105" fmla="*/ 5984543 w 6127519"/>
              <a:gd name="connsiteY105" fmla="*/ 6811016 h 6858000"/>
              <a:gd name="connsiteX106" fmla="*/ 5979671 w 6127519"/>
              <a:gd name="connsiteY106" fmla="*/ 6858000 h 6858000"/>
              <a:gd name="connsiteX107" fmla="*/ 0 w 6127519"/>
              <a:gd name="connsiteY107" fmla="*/ 6858000 h 6858000"/>
              <a:gd name="connsiteX108" fmla="*/ 0 w 6127519"/>
              <a:gd name="connsiteY10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5703 w 6127519"/>
              <a:gd name="connsiteY87" fmla="*/ 5692894 h 6858000"/>
              <a:gd name="connsiteX88" fmla="*/ 6121353 w 6127519"/>
              <a:gd name="connsiteY88" fmla="*/ 5721725 h 6858000"/>
              <a:gd name="connsiteX89" fmla="*/ 6121607 w 6127519"/>
              <a:gd name="connsiteY89" fmla="*/ 5721959 h 6858000"/>
              <a:gd name="connsiteX90" fmla="*/ 6127024 w 6127519"/>
              <a:gd name="connsiteY90" fmla="*/ 5786902 h 6858000"/>
              <a:gd name="connsiteX91" fmla="*/ 6127519 w 6127519"/>
              <a:gd name="connsiteY91" fmla="*/ 5865775 h 6858000"/>
              <a:gd name="connsiteX92" fmla="*/ 6119217 w 6127519"/>
              <a:gd name="connsiteY92" fmla="*/ 5888542 h 6858000"/>
              <a:gd name="connsiteX93" fmla="*/ 6102493 w 6127519"/>
              <a:gd name="connsiteY93" fmla="*/ 5928602 h 6858000"/>
              <a:gd name="connsiteX94" fmla="*/ 6056863 w 6127519"/>
              <a:gd name="connsiteY94" fmla="*/ 6000643 h 6858000"/>
              <a:gd name="connsiteX95" fmla="*/ 6045436 w 6127519"/>
              <a:gd name="connsiteY95" fmla="*/ 6124480 h 6858000"/>
              <a:gd name="connsiteX96" fmla="*/ 6030489 w 6127519"/>
              <a:gd name="connsiteY96" fmla="*/ 6317666 h 6858000"/>
              <a:gd name="connsiteX97" fmla="*/ 6007492 w 6127519"/>
              <a:gd name="connsiteY97" fmla="*/ 6440818 h 6858000"/>
              <a:gd name="connsiteX98" fmla="*/ 6009467 w 6127519"/>
              <a:gd name="connsiteY98" fmla="*/ 6487076 h 6858000"/>
              <a:gd name="connsiteX99" fmla="*/ 5995064 w 6127519"/>
              <a:gd name="connsiteY99" fmla="*/ 6540791 h 6858000"/>
              <a:gd name="connsiteX100" fmla="*/ 6004510 w 6127519"/>
              <a:gd name="connsiteY100" fmla="*/ 6599256 h 6858000"/>
              <a:gd name="connsiteX101" fmla="*/ 5986207 w 6127519"/>
              <a:gd name="connsiteY101" fmla="*/ 6695855 h 6858000"/>
              <a:gd name="connsiteX102" fmla="*/ 5979428 w 6127519"/>
              <a:gd name="connsiteY102" fmla="*/ 6754678 h 6858000"/>
              <a:gd name="connsiteX103" fmla="*/ 5983398 w 6127519"/>
              <a:gd name="connsiteY103" fmla="*/ 6778641 h 6858000"/>
              <a:gd name="connsiteX104" fmla="*/ 5984543 w 6127519"/>
              <a:gd name="connsiteY104" fmla="*/ 6811016 h 6858000"/>
              <a:gd name="connsiteX105" fmla="*/ 5979671 w 6127519"/>
              <a:gd name="connsiteY105" fmla="*/ 6858000 h 6858000"/>
              <a:gd name="connsiteX106" fmla="*/ 0 w 6127519"/>
              <a:gd name="connsiteY106" fmla="*/ 6858000 h 6858000"/>
              <a:gd name="connsiteX107" fmla="*/ 0 w 6127519"/>
              <a:gd name="connsiteY10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21607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6287 w 6127519"/>
              <a:gd name="connsiteY91" fmla="*/ 5868026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02493 w 6127519"/>
              <a:gd name="connsiteY91" fmla="*/ 5928602 h 6858000"/>
              <a:gd name="connsiteX92" fmla="*/ 6056863 w 6127519"/>
              <a:gd name="connsiteY92" fmla="*/ 6000643 h 6858000"/>
              <a:gd name="connsiteX93" fmla="*/ 6045436 w 6127519"/>
              <a:gd name="connsiteY93" fmla="*/ 6124480 h 6858000"/>
              <a:gd name="connsiteX94" fmla="*/ 6030489 w 6127519"/>
              <a:gd name="connsiteY94" fmla="*/ 6317666 h 6858000"/>
              <a:gd name="connsiteX95" fmla="*/ 6007492 w 6127519"/>
              <a:gd name="connsiteY95" fmla="*/ 6440818 h 6858000"/>
              <a:gd name="connsiteX96" fmla="*/ 6009467 w 6127519"/>
              <a:gd name="connsiteY96" fmla="*/ 6487076 h 6858000"/>
              <a:gd name="connsiteX97" fmla="*/ 5995064 w 6127519"/>
              <a:gd name="connsiteY97" fmla="*/ 6540791 h 6858000"/>
              <a:gd name="connsiteX98" fmla="*/ 6004510 w 6127519"/>
              <a:gd name="connsiteY98" fmla="*/ 6599256 h 6858000"/>
              <a:gd name="connsiteX99" fmla="*/ 5986207 w 6127519"/>
              <a:gd name="connsiteY99" fmla="*/ 6695855 h 6858000"/>
              <a:gd name="connsiteX100" fmla="*/ 5979428 w 6127519"/>
              <a:gd name="connsiteY100" fmla="*/ 6754678 h 6858000"/>
              <a:gd name="connsiteX101" fmla="*/ 5983398 w 6127519"/>
              <a:gd name="connsiteY101" fmla="*/ 6778641 h 6858000"/>
              <a:gd name="connsiteX102" fmla="*/ 5984543 w 6127519"/>
              <a:gd name="connsiteY102" fmla="*/ 6811016 h 6858000"/>
              <a:gd name="connsiteX103" fmla="*/ 5979671 w 6127519"/>
              <a:gd name="connsiteY103" fmla="*/ 6858000 h 6858000"/>
              <a:gd name="connsiteX104" fmla="*/ 0 w 6127519"/>
              <a:gd name="connsiteY104" fmla="*/ 6858000 h 6858000"/>
              <a:gd name="connsiteX105" fmla="*/ 0 w 6127519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07995 w 6127024"/>
              <a:gd name="connsiteY54" fmla="*/ 3781685 h 6858000"/>
              <a:gd name="connsiteX55" fmla="*/ 5768491 w 6127024"/>
              <a:gd name="connsiteY55" fmla="*/ 3914399 h 6858000"/>
              <a:gd name="connsiteX56" fmla="*/ 5793123 w 6127024"/>
              <a:gd name="connsiteY56" fmla="*/ 3969952 h 6858000"/>
              <a:gd name="connsiteX57" fmla="*/ 5808321 w 6127024"/>
              <a:gd name="connsiteY57" fmla="*/ 3988153 h 6858000"/>
              <a:gd name="connsiteX58" fmla="*/ 5825621 w 6127024"/>
              <a:gd name="connsiteY58" fmla="*/ 4015525 h 6858000"/>
              <a:gd name="connsiteX59" fmla="*/ 5860672 w 6127024"/>
              <a:gd name="connsiteY59" fmla="*/ 4061579 h 6858000"/>
              <a:gd name="connsiteX60" fmla="*/ 5872173 w 6127024"/>
              <a:gd name="connsiteY60" fmla="*/ 4088497 h 6858000"/>
              <a:gd name="connsiteX61" fmla="*/ 5894095 w 6127024"/>
              <a:gd name="connsiteY61" fmla="*/ 4128857 h 6858000"/>
              <a:gd name="connsiteX62" fmla="*/ 5903513 w 6127024"/>
              <a:gd name="connsiteY62" fmla="*/ 4187661 h 6858000"/>
              <a:gd name="connsiteX63" fmla="*/ 5917114 w 6127024"/>
              <a:gd name="connsiteY63" fmla="*/ 4213096 h 6858000"/>
              <a:gd name="connsiteX64" fmla="*/ 5924233 w 6127024"/>
              <a:gd name="connsiteY64" fmla="*/ 4242060 h 6858000"/>
              <a:gd name="connsiteX65" fmla="*/ 5928910 w 6127024"/>
              <a:gd name="connsiteY65" fmla="*/ 4300973 h 6858000"/>
              <a:gd name="connsiteX66" fmla="*/ 5939320 w 6127024"/>
              <a:gd name="connsiteY66" fmla="*/ 4340435 h 6858000"/>
              <a:gd name="connsiteX67" fmla="*/ 5946705 w 6127024"/>
              <a:gd name="connsiteY67" fmla="*/ 4428051 h 6858000"/>
              <a:gd name="connsiteX68" fmla="*/ 5949261 w 6127024"/>
              <a:gd name="connsiteY68" fmla="*/ 4449185 h 6858000"/>
              <a:gd name="connsiteX69" fmla="*/ 5968960 w 6127024"/>
              <a:gd name="connsiteY69" fmla="*/ 4482655 h 6858000"/>
              <a:gd name="connsiteX70" fmla="*/ 5980106 w 6127024"/>
              <a:gd name="connsiteY70" fmla="*/ 4585087 h 6858000"/>
              <a:gd name="connsiteX71" fmla="*/ 5998138 w 6127024"/>
              <a:gd name="connsiteY71" fmla="*/ 4697518 h 6858000"/>
              <a:gd name="connsiteX72" fmla="*/ 6007819 w 6127024"/>
              <a:gd name="connsiteY72" fmla="*/ 4858148 h 6858000"/>
              <a:gd name="connsiteX73" fmla="*/ 6007749 w 6127024"/>
              <a:gd name="connsiteY73" fmla="*/ 4964715 h 6858000"/>
              <a:gd name="connsiteX74" fmla="*/ 6005269 w 6127024"/>
              <a:gd name="connsiteY74" fmla="*/ 5150567 h 6858000"/>
              <a:gd name="connsiteX75" fmla="*/ 6001127 w 6127024"/>
              <a:gd name="connsiteY75" fmla="*/ 5164609 h 6858000"/>
              <a:gd name="connsiteX76" fmla="*/ 5998514 w 6127024"/>
              <a:gd name="connsiteY76" fmla="*/ 5189673 h 6858000"/>
              <a:gd name="connsiteX77" fmla="*/ 6018409 w 6127024"/>
              <a:gd name="connsiteY77" fmla="*/ 5227157 h 6858000"/>
              <a:gd name="connsiteX78" fmla="*/ 6036748 w 6127024"/>
              <a:gd name="connsiteY78" fmla="*/ 5322752 h 6858000"/>
              <a:gd name="connsiteX79" fmla="*/ 6036943 w 6127024"/>
              <a:gd name="connsiteY79" fmla="*/ 5329480 h 6858000"/>
              <a:gd name="connsiteX80" fmla="*/ 6037677 w 6127024"/>
              <a:gd name="connsiteY80" fmla="*/ 5354807 h 6858000"/>
              <a:gd name="connsiteX81" fmla="*/ 6039728 w 6127024"/>
              <a:gd name="connsiteY81" fmla="*/ 5359416 h 6858000"/>
              <a:gd name="connsiteX82" fmla="*/ 6053435 w 6127024"/>
              <a:gd name="connsiteY82" fmla="*/ 5387547 h 6858000"/>
              <a:gd name="connsiteX83" fmla="*/ 6065933 w 6127024"/>
              <a:gd name="connsiteY83" fmla="*/ 5443002 h 6858000"/>
              <a:gd name="connsiteX84" fmla="*/ 6068640 w 6127024"/>
              <a:gd name="connsiteY84" fmla="*/ 5474503 h 6858000"/>
              <a:gd name="connsiteX85" fmla="*/ 6080922 w 6127024"/>
              <a:gd name="connsiteY85" fmla="*/ 5561070 h 6858000"/>
              <a:gd name="connsiteX86" fmla="*/ 6096949 w 6127024"/>
              <a:gd name="connsiteY86" fmla="*/ 5648179 h 6858000"/>
              <a:gd name="connsiteX87" fmla="*/ 6121353 w 6127024"/>
              <a:gd name="connsiteY87" fmla="*/ 5721725 h 6858000"/>
              <a:gd name="connsiteX88" fmla="*/ 6109884 w 6127024"/>
              <a:gd name="connsiteY88" fmla="*/ 5721959 h 6858000"/>
              <a:gd name="connsiteX89" fmla="*/ 6127024 w 6127024"/>
              <a:gd name="connsiteY89" fmla="*/ 5786902 h 6858000"/>
              <a:gd name="connsiteX90" fmla="*/ 6115796 w 6127024"/>
              <a:gd name="connsiteY90" fmla="*/ 5862844 h 6858000"/>
              <a:gd name="connsiteX91" fmla="*/ 6102493 w 6127024"/>
              <a:gd name="connsiteY91" fmla="*/ 5928602 h 6858000"/>
              <a:gd name="connsiteX92" fmla="*/ 6056863 w 6127024"/>
              <a:gd name="connsiteY92" fmla="*/ 6000643 h 6858000"/>
              <a:gd name="connsiteX93" fmla="*/ 6045436 w 6127024"/>
              <a:gd name="connsiteY93" fmla="*/ 6124480 h 6858000"/>
              <a:gd name="connsiteX94" fmla="*/ 6030489 w 6127024"/>
              <a:gd name="connsiteY94" fmla="*/ 6317666 h 6858000"/>
              <a:gd name="connsiteX95" fmla="*/ 6007492 w 6127024"/>
              <a:gd name="connsiteY95" fmla="*/ 6440818 h 6858000"/>
              <a:gd name="connsiteX96" fmla="*/ 6009467 w 6127024"/>
              <a:gd name="connsiteY96" fmla="*/ 6487076 h 6858000"/>
              <a:gd name="connsiteX97" fmla="*/ 5995064 w 6127024"/>
              <a:gd name="connsiteY97" fmla="*/ 6540791 h 6858000"/>
              <a:gd name="connsiteX98" fmla="*/ 6004510 w 6127024"/>
              <a:gd name="connsiteY98" fmla="*/ 6599256 h 6858000"/>
              <a:gd name="connsiteX99" fmla="*/ 5986207 w 6127024"/>
              <a:gd name="connsiteY99" fmla="*/ 6695855 h 6858000"/>
              <a:gd name="connsiteX100" fmla="*/ 5979428 w 6127024"/>
              <a:gd name="connsiteY100" fmla="*/ 6754678 h 6858000"/>
              <a:gd name="connsiteX101" fmla="*/ 5983398 w 6127024"/>
              <a:gd name="connsiteY101" fmla="*/ 6778641 h 6858000"/>
              <a:gd name="connsiteX102" fmla="*/ 5984543 w 6127024"/>
              <a:gd name="connsiteY102" fmla="*/ 6811016 h 6858000"/>
              <a:gd name="connsiteX103" fmla="*/ 5979671 w 6127024"/>
              <a:gd name="connsiteY103" fmla="*/ 6858000 h 6858000"/>
              <a:gd name="connsiteX104" fmla="*/ 0 w 6127024"/>
              <a:gd name="connsiteY104" fmla="*/ 6858000 h 6858000"/>
              <a:gd name="connsiteX105" fmla="*/ 0 w 6127024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68491 w 6127024"/>
              <a:gd name="connsiteY54" fmla="*/ 3914399 h 6858000"/>
              <a:gd name="connsiteX55" fmla="*/ 5793123 w 6127024"/>
              <a:gd name="connsiteY55" fmla="*/ 3969952 h 6858000"/>
              <a:gd name="connsiteX56" fmla="*/ 5808321 w 6127024"/>
              <a:gd name="connsiteY56" fmla="*/ 3988153 h 6858000"/>
              <a:gd name="connsiteX57" fmla="*/ 5825621 w 6127024"/>
              <a:gd name="connsiteY57" fmla="*/ 4015525 h 6858000"/>
              <a:gd name="connsiteX58" fmla="*/ 5860672 w 6127024"/>
              <a:gd name="connsiteY58" fmla="*/ 4061579 h 6858000"/>
              <a:gd name="connsiteX59" fmla="*/ 5872173 w 6127024"/>
              <a:gd name="connsiteY59" fmla="*/ 4088497 h 6858000"/>
              <a:gd name="connsiteX60" fmla="*/ 5894095 w 6127024"/>
              <a:gd name="connsiteY60" fmla="*/ 4128857 h 6858000"/>
              <a:gd name="connsiteX61" fmla="*/ 5903513 w 6127024"/>
              <a:gd name="connsiteY61" fmla="*/ 4187661 h 6858000"/>
              <a:gd name="connsiteX62" fmla="*/ 5917114 w 6127024"/>
              <a:gd name="connsiteY62" fmla="*/ 4213096 h 6858000"/>
              <a:gd name="connsiteX63" fmla="*/ 5924233 w 6127024"/>
              <a:gd name="connsiteY63" fmla="*/ 4242060 h 6858000"/>
              <a:gd name="connsiteX64" fmla="*/ 5928910 w 6127024"/>
              <a:gd name="connsiteY64" fmla="*/ 4300973 h 6858000"/>
              <a:gd name="connsiteX65" fmla="*/ 5939320 w 6127024"/>
              <a:gd name="connsiteY65" fmla="*/ 4340435 h 6858000"/>
              <a:gd name="connsiteX66" fmla="*/ 5946705 w 6127024"/>
              <a:gd name="connsiteY66" fmla="*/ 4428051 h 6858000"/>
              <a:gd name="connsiteX67" fmla="*/ 5949261 w 6127024"/>
              <a:gd name="connsiteY67" fmla="*/ 4449185 h 6858000"/>
              <a:gd name="connsiteX68" fmla="*/ 5968960 w 6127024"/>
              <a:gd name="connsiteY68" fmla="*/ 4482655 h 6858000"/>
              <a:gd name="connsiteX69" fmla="*/ 5980106 w 6127024"/>
              <a:gd name="connsiteY69" fmla="*/ 4585087 h 6858000"/>
              <a:gd name="connsiteX70" fmla="*/ 5998138 w 6127024"/>
              <a:gd name="connsiteY70" fmla="*/ 4697518 h 6858000"/>
              <a:gd name="connsiteX71" fmla="*/ 6007819 w 6127024"/>
              <a:gd name="connsiteY71" fmla="*/ 4858148 h 6858000"/>
              <a:gd name="connsiteX72" fmla="*/ 6007749 w 6127024"/>
              <a:gd name="connsiteY72" fmla="*/ 4964715 h 6858000"/>
              <a:gd name="connsiteX73" fmla="*/ 6005269 w 6127024"/>
              <a:gd name="connsiteY73" fmla="*/ 5150567 h 6858000"/>
              <a:gd name="connsiteX74" fmla="*/ 6001127 w 6127024"/>
              <a:gd name="connsiteY74" fmla="*/ 5164609 h 6858000"/>
              <a:gd name="connsiteX75" fmla="*/ 5998514 w 6127024"/>
              <a:gd name="connsiteY75" fmla="*/ 5189673 h 6858000"/>
              <a:gd name="connsiteX76" fmla="*/ 6018409 w 6127024"/>
              <a:gd name="connsiteY76" fmla="*/ 5227157 h 6858000"/>
              <a:gd name="connsiteX77" fmla="*/ 6036748 w 6127024"/>
              <a:gd name="connsiteY77" fmla="*/ 5322752 h 6858000"/>
              <a:gd name="connsiteX78" fmla="*/ 6036943 w 6127024"/>
              <a:gd name="connsiteY78" fmla="*/ 5329480 h 6858000"/>
              <a:gd name="connsiteX79" fmla="*/ 6037677 w 6127024"/>
              <a:gd name="connsiteY79" fmla="*/ 5354807 h 6858000"/>
              <a:gd name="connsiteX80" fmla="*/ 6039728 w 6127024"/>
              <a:gd name="connsiteY80" fmla="*/ 5359416 h 6858000"/>
              <a:gd name="connsiteX81" fmla="*/ 6053435 w 6127024"/>
              <a:gd name="connsiteY81" fmla="*/ 5387547 h 6858000"/>
              <a:gd name="connsiteX82" fmla="*/ 6065933 w 6127024"/>
              <a:gd name="connsiteY82" fmla="*/ 5443002 h 6858000"/>
              <a:gd name="connsiteX83" fmla="*/ 6068640 w 6127024"/>
              <a:gd name="connsiteY83" fmla="*/ 5474503 h 6858000"/>
              <a:gd name="connsiteX84" fmla="*/ 6080922 w 6127024"/>
              <a:gd name="connsiteY84" fmla="*/ 5561070 h 6858000"/>
              <a:gd name="connsiteX85" fmla="*/ 6096949 w 6127024"/>
              <a:gd name="connsiteY85" fmla="*/ 5648179 h 6858000"/>
              <a:gd name="connsiteX86" fmla="*/ 6121353 w 6127024"/>
              <a:gd name="connsiteY86" fmla="*/ 5721725 h 6858000"/>
              <a:gd name="connsiteX87" fmla="*/ 6109884 w 6127024"/>
              <a:gd name="connsiteY87" fmla="*/ 5721959 h 6858000"/>
              <a:gd name="connsiteX88" fmla="*/ 6127024 w 6127024"/>
              <a:gd name="connsiteY88" fmla="*/ 5786902 h 6858000"/>
              <a:gd name="connsiteX89" fmla="*/ 6115796 w 6127024"/>
              <a:gd name="connsiteY89" fmla="*/ 5862844 h 6858000"/>
              <a:gd name="connsiteX90" fmla="*/ 6102493 w 6127024"/>
              <a:gd name="connsiteY90" fmla="*/ 5928602 h 6858000"/>
              <a:gd name="connsiteX91" fmla="*/ 6056863 w 6127024"/>
              <a:gd name="connsiteY91" fmla="*/ 6000643 h 6858000"/>
              <a:gd name="connsiteX92" fmla="*/ 6045436 w 6127024"/>
              <a:gd name="connsiteY92" fmla="*/ 6124480 h 6858000"/>
              <a:gd name="connsiteX93" fmla="*/ 6030489 w 6127024"/>
              <a:gd name="connsiteY93" fmla="*/ 6317666 h 6858000"/>
              <a:gd name="connsiteX94" fmla="*/ 6007492 w 6127024"/>
              <a:gd name="connsiteY94" fmla="*/ 6440818 h 6858000"/>
              <a:gd name="connsiteX95" fmla="*/ 6009467 w 6127024"/>
              <a:gd name="connsiteY95" fmla="*/ 6487076 h 6858000"/>
              <a:gd name="connsiteX96" fmla="*/ 5995064 w 6127024"/>
              <a:gd name="connsiteY96" fmla="*/ 6540791 h 6858000"/>
              <a:gd name="connsiteX97" fmla="*/ 6004510 w 6127024"/>
              <a:gd name="connsiteY97" fmla="*/ 6599256 h 6858000"/>
              <a:gd name="connsiteX98" fmla="*/ 5986207 w 6127024"/>
              <a:gd name="connsiteY98" fmla="*/ 6695855 h 6858000"/>
              <a:gd name="connsiteX99" fmla="*/ 5979428 w 6127024"/>
              <a:gd name="connsiteY99" fmla="*/ 6754678 h 6858000"/>
              <a:gd name="connsiteX100" fmla="*/ 5983398 w 6127024"/>
              <a:gd name="connsiteY100" fmla="*/ 6778641 h 6858000"/>
              <a:gd name="connsiteX101" fmla="*/ 5984543 w 6127024"/>
              <a:gd name="connsiteY101" fmla="*/ 6811016 h 6858000"/>
              <a:gd name="connsiteX102" fmla="*/ 5979671 w 6127024"/>
              <a:gd name="connsiteY102" fmla="*/ 6858000 h 6858000"/>
              <a:gd name="connsiteX103" fmla="*/ 0 w 6127024"/>
              <a:gd name="connsiteY103" fmla="*/ 6858000 h 6858000"/>
              <a:gd name="connsiteX104" fmla="*/ 0 w 6127024"/>
              <a:gd name="connsiteY10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8377 w 6127024"/>
              <a:gd name="connsiteY47" fmla="*/ 3588431 h 6858000"/>
              <a:gd name="connsiteX48" fmla="*/ 5612155 w 6127024"/>
              <a:gd name="connsiteY48" fmla="*/ 3589869 h 6858000"/>
              <a:gd name="connsiteX49" fmla="*/ 5620843 w 6127024"/>
              <a:gd name="connsiteY49" fmla="*/ 3606745 h 6858000"/>
              <a:gd name="connsiteX50" fmla="*/ 5655472 w 6127024"/>
              <a:gd name="connsiteY50" fmla="*/ 3678877 h 6858000"/>
              <a:gd name="connsiteX51" fmla="*/ 5683015 w 6127024"/>
              <a:gd name="connsiteY51" fmla="*/ 3762025 h 6858000"/>
              <a:gd name="connsiteX52" fmla="*/ 5696643 w 6127024"/>
              <a:gd name="connsiteY52" fmla="*/ 3773888 h 6858000"/>
              <a:gd name="connsiteX53" fmla="*/ 5768491 w 6127024"/>
              <a:gd name="connsiteY53" fmla="*/ 3914399 h 6858000"/>
              <a:gd name="connsiteX54" fmla="*/ 5793123 w 6127024"/>
              <a:gd name="connsiteY54" fmla="*/ 3969952 h 6858000"/>
              <a:gd name="connsiteX55" fmla="*/ 5808321 w 6127024"/>
              <a:gd name="connsiteY55" fmla="*/ 3988153 h 6858000"/>
              <a:gd name="connsiteX56" fmla="*/ 5825621 w 6127024"/>
              <a:gd name="connsiteY56" fmla="*/ 4015525 h 6858000"/>
              <a:gd name="connsiteX57" fmla="*/ 5860672 w 6127024"/>
              <a:gd name="connsiteY57" fmla="*/ 4061579 h 6858000"/>
              <a:gd name="connsiteX58" fmla="*/ 5872173 w 6127024"/>
              <a:gd name="connsiteY58" fmla="*/ 4088497 h 6858000"/>
              <a:gd name="connsiteX59" fmla="*/ 5894095 w 6127024"/>
              <a:gd name="connsiteY59" fmla="*/ 4128857 h 6858000"/>
              <a:gd name="connsiteX60" fmla="*/ 5903513 w 6127024"/>
              <a:gd name="connsiteY60" fmla="*/ 4187661 h 6858000"/>
              <a:gd name="connsiteX61" fmla="*/ 5917114 w 6127024"/>
              <a:gd name="connsiteY61" fmla="*/ 4213096 h 6858000"/>
              <a:gd name="connsiteX62" fmla="*/ 5924233 w 6127024"/>
              <a:gd name="connsiteY62" fmla="*/ 4242060 h 6858000"/>
              <a:gd name="connsiteX63" fmla="*/ 5928910 w 6127024"/>
              <a:gd name="connsiteY63" fmla="*/ 4300973 h 6858000"/>
              <a:gd name="connsiteX64" fmla="*/ 5939320 w 6127024"/>
              <a:gd name="connsiteY64" fmla="*/ 4340435 h 6858000"/>
              <a:gd name="connsiteX65" fmla="*/ 5946705 w 6127024"/>
              <a:gd name="connsiteY65" fmla="*/ 4428051 h 6858000"/>
              <a:gd name="connsiteX66" fmla="*/ 5949261 w 6127024"/>
              <a:gd name="connsiteY66" fmla="*/ 4449185 h 6858000"/>
              <a:gd name="connsiteX67" fmla="*/ 5968960 w 6127024"/>
              <a:gd name="connsiteY67" fmla="*/ 4482655 h 6858000"/>
              <a:gd name="connsiteX68" fmla="*/ 5980106 w 6127024"/>
              <a:gd name="connsiteY68" fmla="*/ 4585087 h 6858000"/>
              <a:gd name="connsiteX69" fmla="*/ 5998138 w 6127024"/>
              <a:gd name="connsiteY69" fmla="*/ 4697518 h 6858000"/>
              <a:gd name="connsiteX70" fmla="*/ 6007819 w 6127024"/>
              <a:gd name="connsiteY70" fmla="*/ 4858148 h 6858000"/>
              <a:gd name="connsiteX71" fmla="*/ 6007749 w 6127024"/>
              <a:gd name="connsiteY71" fmla="*/ 4964715 h 6858000"/>
              <a:gd name="connsiteX72" fmla="*/ 6005269 w 6127024"/>
              <a:gd name="connsiteY72" fmla="*/ 5150567 h 6858000"/>
              <a:gd name="connsiteX73" fmla="*/ 6001127 w 6127024"/>
              <a:gd name="connsiteY73" fmla="*/ 5164609 h 6858000"/>
              <a:gd name="connsiteX74" fmla="*/ 5998514 w 6127024"/>
              <a:gd name="connsiteY74" fmla="*/ 5189673 h 6858000"/>
              <a:gd name="connsiteX75" fmla="*/ 6018409 w 6127024"/>
              <a:gd name="connsiteY75" fmla="*/ 5227157 h 6858000"/>
              <a:gd name="connsiteX76" fmla="*/ 6036748 w 6127024"/>
              <a:gd name="connsiteY76" fmla="*/ 5322752 h 6858000"/>
              <a:gd name="connsiteX77" fmla="*/ 6036943 w 6127024"/>
              <a:gd name="connsiteY77" fmla="*/ 5329480 h 6858000"/>
              <a:gd name="connsiteX78" fmla="*/ 6037677 w 6127024"/>
              <a:gd name="connsiteY78" fmla="*/ 5354807 h 6858000"/>
              <a:gd name="connsiteX79" fmla="*/ 6039728 w 6127024"/>
              <a:gd name="connsiteY79" fmla="*/ 5359416 h 6858000"/>
              <a:gd name="connsiteX80" fmla="*/ 6053435 w 6127024"/>
              <a:gd name="connsiteY80" fmla="*/ 5387547 h 6858000"/>
              <a:gd name="connsiteX81" fmla="*/ 6065933 w 6127024"/>
              <a:gd name="connsiteY81" fmla="*/ 5443002 h 6858000"/>
              <a:gd name="connsiteX82" fmla="*/ 6068640 w 6127024"/>
              <a:gd name="connsiteY82" fmla="*/ 5474503 h 6858000"/>
              <a:gd name="connsiteX83" fmla="*/ 6080922 w 6127024"/>
              <a:gd name="connsiteY83" fmla="*/ 5561070 h 6858000"/>
              <a:gd name="connsiteX84" fmla="*/ 6096949 w 6127024"/>
              <a:gd name="connsiteY84" fmla="*/ 5648179 h 6858000"/>
              <a:gd name="connsiteX85" fmla="*/ 6121353 w 6127024"/>
              <a:gd name="connsiteY85" fmla="*/ 5721725 h 6858000"/>
              <a:gd name="connsiteX86" fmla="*/ 6109884 w 6127024"/>
              <a:gd name="connsiteY86" fmla="*/ 5721959 h 6858000"/>
              <a:gd name="connsiteX87" fmla="*/ 6127024 w 6127024"/>
              <a:gd name="connsiteY87" fmla="*/ 5786902 h 6858000"/>
              <a:gd name="connsiteX88" fmla="*/ 6115796 w 6127024"/>
              <a:gd name="connsiteY88" fmla="*/ 5862844 h 6858000"/>
              <a:gd name="connsiteX89" fmla="*/ 6102493 w 6127024"/>
              <a:gd name="connsiteY89" fmla="*/ 5928602 h 6858000"/>
              <a:gd name="connsiteX90" fmla="*/ 6056863 w 6127024"/>
              <a:gd name="connsiteY90" fmla="*/ 6000643 h 6858000"/>
              <a:gd name="connsiteX91" fmla="*/ 6045436 w 6127024"/>
              <a:gd name="connsiteY91" fmla="*/ 6124480 h 6858000"/>
              <a:gd name="connsiteX92" fmla="*/ 6030489 w 6127024"/>
              <a:gd name="connsiteY92" fmla="*/ 6317666 h 6858000"/>
              <a:gd name="connsiteX93" fmla="*/ 6007492 w 6127024"/>
              <a:gd name="connsiteY93" fmla="*/ 6440818 h 6858000"/>
              <a:gd name="connsiteX94" fmla="*/ 6009467 w 6127024"/>
              <a:gd name="connsiteY94" fmla="*/ 6487076 h 6858000"/>
              <a:gd name="connsiteX95" fmla="*/ 5995064 w 6127024"/>
              <a:gd name="connsiteY95" fmla="*/ 6540791 h 6858000"/>
              <a:gd name="connsiteX96" fmla="*/ 6004510 w 6127024"/>
              <a:gd name="connsiteY96" fmla="*/ 6599256 h 6858000"/>
              <a:gd name="connsiteX97" fmla="*/ 5986207 w 6127024"/>
              <a:gd name="connsiteY97" fmla="*/ 6695855 h 6858000"/>
              <a:gd name="connsiteX98" fmla="*/ 5979428 w 6127024"/>
              <a:gd name="connsiteY98" fmla="*/ 6754678 h 6858000"/>
              <a:gd name="connsiteX99" fmla="*/ 5983398 w 6127024"/>
              <a:gd name="connsiteY99" fmla="*/ 6778641 h 6858000"/>
              <a:gd name="connsiteX100" fmla="*/ 5984543 w 6127024"/>
              <a:gd name="connsiteY100" fmla="*/ 6811016 h 6858000"/>
              <a:gd name="connsiteX101" fmla="*/ 5979671 w 6127024"/>
              <a:gd name="connsiteY101" fmla="*/ 6858000 h 6858000"/>
              <a:gd name="connsiteX102" fmla="*/ 0 w 6127024"/>
              <a:gd name="connsiteY102" fmla="*/ 6858000 h 6858000"/>
              <a:gd name="connsiteX103" fmla="*/ 0 w 6127024"/>
              <a:gd name="connsiteY10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193495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20843 w 6127024"/>
              <a:gd name="connsiteY46" fmla="*/ 3606745 h 6858000"/>
              <a:gd name="connsiteX47" fmla="*/ 5655472 w 6127024"/>
              <a:gd name="connsiteY47" fmla="*/ 3678877 h 6858000"/>
              <a:gd name="connsiteX48" fmla="*/ 5683015 w 6127024"/>
              <a:gd name="connsiteY48" fmla="*/ 3762025 h 6858000"/>
              <a:gd name="connsiteX49" fmla="*/ 5696643 w 6127024"/>
              <a:gd name="connsiteY49" fmla="*/ 3773888 h 6858000"/>
              <a:gd name="connsiteX50" fmla="*/ 5768491 w 6127024"/>
              <a:gd name="connsiteY50" fmla="*/ 3914399 h 6858000"/>
              <a:gd name="connsiteX51" fmla="*/ 5793123 w 6127024"/>
              <a:gd name="connsiteY51" fmla="*/ 3969952 h 6858000"/>
              <a:gd name="connsiteX52" fmla="*/ 5808321 w 6127024"/>
              <a:gd name="connsiteY52" fmla="*/ 3988153 h 6858000"/>
              <a:gd name="connsiteX53" fmla="*/ 5825621 w 6127024"/>
              <a:gd name="connsiteY53" fmla="*/ 4015525 h 6858000"/>
              <a:gd name="connsiteX54" fmla="*/ 5860672 w 6127024"/>
              <a:gd name="connsiteY54" fmla="*/ 4061579 h 6858000"/>
              <a:gd name="connsiteX55" fmla="*/ 5872173 w 6127024"/>
              <a:gd name="connsiteY55" fmla="*/ 4088497 h 6858000"/>
              <a:gd name="connsiteX56" fmla="*/ 5894095 w 6127024"/>
              <a:gd name="connsiteY56" fmla="*/ 4128857 h 6858000"/>
              <a:gd name="connsiteX57" fmla="*/ 5903513 w 6127024"/>
              <a:gd name="connsiteY57" fmla="*/ 4187661 h 6858000"/>
              <a:gd name="connsiteX58" fmla="*/ 5917114 w 6127024"/>
              <a:gd name="connsiteY58" fmla="*/ 4213096 h 6858000"/>
              <a:gd name="connsiteX59" fmla="*/ 5924233 w 6127024"/>
              <a:gd name="connsiteY59" fmla="*/ 4242060 h 6858000"/>
              <a:gd name="connsiteX60" fmla="*/ 5928910 w 6127024"/>
              <a:gd name="connsiteY60" fmla="*/ 4300973 h 6858000"/>
              <a:gd name="connsiteX61" fmla="*/ 5939320 w 6127024"/>
              <a:gd name="connsiteY61" fmla="*/ 4340435 h 6858000"/>
              <a:gd name="connsiteX62" fmla="*/ 5946705 w 6127024"/>
              <a:gd name="connsiteY62" fmla="*/ 4428051 h 6858000"/>
              <a:gd name="connsiteX63" fmla="*/ 5949261 w 6127024"/>
              <a:gd name="connsiteY63" fmla="*/ 4449185 h 6858000"/>
              <a:gd name="connsiteX64" fmla="*/ 5968960 w 6127024"/>
              <a:gd name="connsiteY64" fmla="*/ 4482655 h 6858000"/>
              <a:gd name="connsiteX65" fmla="*/ 5998138 w 6127024"/>
              <a:gd name="connsiteY65" fmla="*/ 4697518 h 6858000"/>
              <a:gd name="connsiteX66" fmla="*/ 6007819 w 6127024"/>
              <a:gd name="connsiteY66" fmla="*/ 4858148 h 6858000"/>
              <a:gd name="connsiteX67" fmla="*/ 6007749 w 6127024"/>
              <a:gd name="connsiteY67" fmla="*/ 4964715 h 6858000"/>
              <a:gd name="connsiteX68" fmla="*/ 6005269 w 6127024"/>
              <a:gd name="connsiteY68" fmla="*/ 5150567 h 6858000"/>
              <a:gd name="connsiteX69" fmla="*/ 6001127 w 6127024"/>
              <a:gd name="connsiteY69" fmla="*/ 5164609 h 6858000"/>
              <a:gd name="connsiteX70" fmla="*/ 5998514 w 6127024"/>
              <a:gd name="connsiteY70" fmla="*/ 5189673 h 6858000"/>
              <a:gd name="connsiteX71" fmla="*/ 6018409 w 6127024"/>
              <a:gd name="connsiteY71" fmla="*/ 5227157 h 6858000"/>
              <a:gd name="connsiteX72" fmla="*/ 6036748 w 6127024"/>
              <a:gd name="connsiteY72" fmla="*/ 5322752 h 6858000"/>
              <a:gd name="connsiteX73" fmla="*/ 6036943 w 6127024"/>
              <a:gd name="connsiteY73" fmla="*/ 5329480 h 6858000"/>
              <a:gd name="connsiteX74" fmla="*/ 6037677 w 6127024"/>
              <a:gd name="connsiteY74" fmla="*/ 5354807 h 6858000"/>
              <a:gd name="connsiteX75" fmla="*/ 6039728 w 6127024"/>
              <a:gd name="connsiteY75" fmla="*/ 5359416 h 6858000"/>
              <a:gd name="connsiteX76" fmla="*/ 6053435 w 6127024"/>
              <a:gd name="connsiteY76" fmla="*/ 5387547 h 6858000"/>
              <a:gd name="connsiteX77" fmla="*/ 6065933 w 6127024"/>
              <a:gd name="connsiteY77" fmla="*/ 5443002 h 6858000"/>
              <a:gd name="connsiteX78" fmla="*/ 6068640 w 6127024"/>
              <a:gd name="connsiteY78" fmla="*/ 5474503 h 6858000"/>
              <a:gd name="connsiteX79" fmla="*/ 6080922 w 6127024"/>
              <a:gd name="connsiteY79" fmla="*/ 5561070 h 6858000"/>
              <a:gd name="connsiteX80" fmla="*/ 6096949 w 6127024"/>
              <a:gd name="connsiteY80" fmla="*/ 5648179 h 6858000"/>
              <a:gd name="connsiteX81" fmla="*/ 6121353 w 6127024"/>
              <a:gd name="connsiteY81" fmla="*/ 5721725 h 6858000"/>
              <a:gd name="connsiteX82" fmla="*/ 6109884 w 6127024"/>
              <a:gd name="connsiteY82" fmla="*/ 5721959 h 6858000"/>
              <a:gd name="connsiteX83" fmla="*/ 6127024 w 6127024"/>
              <a:gd name="connsiteY83" fmla="*/ 5786902 h 6858000"/>
              <a:gd name="connsiteX84" fmla="*/ 6115796 w 6127024"/>
              <a:gd name="connsiteY84" fmla="*/ 5862844 h 6858000"/>
              <a:gd name="connsiteX85" fmla="*/ 6102493 w 6127024"/>
              <a:gd name="connsiteY85" fmla="*/ 5928602 h 6858000"/>
              <a:gd name="connsiteX86" fmla="*/ 6056863 w 6127024"/>
              <a:gd name="connsiteY86" fmla="*/ 6000643 h 6858000"/>
              <a:gd name="connsiteX87" fmla="*/ 6045436 w 6127024"/>
              <a:gd name="connsiteY87" fmla="*/ 6124480 h 6858000"/>
              <a:gd name="connsiteX88" fmla="*/ 6030489 w 6127024"/>
              <a:gd name="connsiteY88" fmla="*/ 6317666 h 6858000"/>
              <a:gd name="connsiteX89" fmla="*/ 6007492 w 6127024"/>
              <a:gd name="connsiteY89" fmla="*/ 6440818 h 6858000"/>
              <a:gd name="connsiteX90" fmla="*/ 6009467 w 6127024"/>
              <a:gd name="connsiteY90" fmla="*/ 6487076 h 6858000"/>
              <a:gd name="connsiteX91" fmla="*/ 5995064 w 6127024"/>
              <a:gd name="connsiteY91" fmla="*/ 6540791 h 6858000"/>
              <a:gd name="connsiteX92" fmla="*/ 6004510 w 6127024"/>
              <a:gd name="connsiteY92" fmla="*/ 6599256 h 6858000"/>
              <a:gd name="connsiteX93" fmla="*/ 5986207 w 6127024"/>
              <a:gd name="connsiteY93" fmla="*/ 6695855 h 6858000"/>
              <a:gd name="connsiteX94" fmla="*/ 5979428 w 6127024"/>
              <a:gd name="connsiteY94" fmla="*/ 6754678 h 6858000"/>
              <a:gd name="connsiteX95" fmla="*/ 5983398 w 6127024"/>
              <a:gd name="connsiteY95" fmla="*/ 6778641 h 6858000"/>
              <a:gd name="connsiteX96" fmla="*/ 5984543 w 6127024"/>
              <a:gd name="connsiteY96" fmla="*/ 6811016 h 6858000"/>
              <a:gd name="connsiteX97" fmla="*/ 5979671 w 6127024"/>
              <a:gd name="connsiteY97" fmla="*/ 6858000 h 6858000"/>
              <a:gd name="connsiteX98" fmla="*/ 0 w 6127024"/>
              <a:gd name="connsiteY98" fmla="*/ 6858000 h 6858000"/>
              <a:gd name="connsiteX99" fmla="*/ 0 w 6127024"/>
              <a:gd name="connsiteY9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55472 w 6127024"/>
              <a:gd name="connsiteY46" fmla="*/ 3678877 h 6858000"/>
              <a:gd name="connsiteX47" fmla="*/ 5683015 w 6127024"/>
              <a:gd name="connsiteY47" fmla="*/ 3762025 h 6858000"/>
              <a:gd name="connsiteX48" fmla="*/ 5696643 w 6127024"/>
              <a:gd name="connsiteY48" fmla="*/ 3773888 h 6858000"/>
              <a:gd name="connsiteX49" fmla="*/ 5768491 w 6127024"/>
              <a:gd name="connsiteY49" fmla="*/ 3914399 h 6858000"/>
              <a:gd name="connsiteX50" fmla="*/ 5793123 w 6127024"/>
              <a:gd name="connsiteY50" fmla="*/ 3969952 h 6858000"/>
              <a:gd name="connsiteX51" fmla="*/ 5808321 w 6127024"/>
              <a:gd name="connsiteY51" fmla="*/ 3988153 h 6858000"/>
              <a:gd name="connsiteX52" fmla="*/ 5825621 w 6127024"/>
              <a:gd name="connsiteY52" fmla="*/ 4015525 h 6858000"/>
              <a:gd name="connsiteX53" fmla="*/ 5860672 w 6127024"/>
              <a:gd name="connsiteY53" fmla="*/ 4061579 h 6858000"/>
              <a:gd name="connsiteX54" fmla="*/ 5872173 w 6127024"/>
              <a:gd name="connsiteY54" fmla="*/ 4088497 h 6858000"/>
              <a:gd name="connsiteX55" fmla="*/ 5894095 w 6127024"/>
              <a:gd name="connsiteY55" fmla="*/ 4128857 h 6858000"/>
              <a:gd name="connsiteX56" fmla="*/ 5903513 w 6127024"/>
              <a:gd name="connsiteY56" fmla="*/ 4187661 h 6858000"/>
              <a:gd name="connsiteX57" fmla="*/ 5917114 w 6127024"/>
              <a:gd name="connsiteY57" fmla="*/ 4213096 h 6858000"/>
              <a:gd name="connsiteX58" fmla="*/ 5924233 w 6127024"/>
              <a:gd name="connsiteY58" fmla="*/ 4242060 h 6858000"/>
              <a:gd name="connsiteX59" fmla="*/ 5928910 w 6127024"/>
              <a:gd name="connsiteY59" fmla="*/ 4300973 h 6858000"/>
              <a:gd name="connsiteX60" fmla="*/ 5939320 w 6127024"/>
              <a:gd name="connsiteY60" fmla="*/ 4340435 h 6858000"/>
              <a:gd name="connsiteX61" fmla="*/ 5946705 w 6127024"/>
              <a:gd name="connsiteY61" fmla="*/ 4428051 h 6858000"/>
              <a:gd name="connsiteX62" fmla="*/ 5949261 w 6127024"/>
              <a:gd name="connsiteY62" fmla="*/ 4449185 h 6858000"/>
              <a:gd name="connsiteX63" fmla="*/ 5968960 w 6127024"/>
              <a:gd name="connsiteY63" fmla="*/ 4482655 h 6858000"/>
              <a:gd name="connsiteX64" fmla="*/ 5998138 w 6127024"/>
              <a:gd name="connsiteY64" fmla="*/ 4697518 h 6858000"/>
              <a:gd name="connsiteX65" fmla="*/ 6007819 w 6127024"/>
              <a:gd name="connsiteY65" fmla="*/ 4858148 h 6858000"/>
              <a:gd name="connsiteX66" fmla="*/ 6007749 w 6127024"/>
              <a:gd name="connsiteY66" fmla="*/ 4964715 h 6858000"/>
              <a:gd name="connsiteX67" fmla="*/ 6005269 w 6127024"/>
              <a:gd name="connsiteY67" fmla="*/ 5150567 h 6858000"/>
              <a:gd name="connsiteX68" fmla="*/ 6001127 w 6127024"/>
              <a:gd name="connsiteY68" fmla="*/ 5164609 h 6858000"/>
              <a:gd name="connsiteX69" fmla="*/ 5998514 w 6127024"/>
              <a:gd name="connsiteY69" fmla="*/ 5189673 h 6858000"/>
              <a:gd name="connsiteX70" fmla="*/ 6018409 w 6127024"/>
              <a:gd name="connsiteY70" fmla="*/ 5227157 h 6858000"/>
              <a:gd name="connsiteX71" fmla="*/ 6036748 w 6127024"/>
              <a:gd name="connsiteY71" fmla="*/ 5322752 h 6858000"/>
              <a:gd name="connsiteX72" fmla="*/ 6036943 w 6127024"/>
              <a:gd name="connsiteY72" fmla="*/ 5329480 h 6858000"/>
              <a:gd name="connsiteX73" fmla="*/ 6037677 w 6127024"/>
              <a:gd name="connsiteY73" fmla="*/ 5354807 h 6858000"/>
              <a:gd name="connsiteX74" fmla="*/ 6039728 w 6127024"/>
              <a:gd name="connsiteY74" fmla="*/ 5359416 h 6858000"/>
              <a:gd name="connsiteX75" fmla="*/ 6053435 w 6127024"/>
              <a:gd name="connsiteY75" fmla="*/ 5387547 h 6858000"/>
              <a:gd name="connsiteX76" fmla="*/ 6065933 w 6127024"/>
              <a:gd name="connsiteY76" fmla="*/ 5443002 h 6858000"/>
              <a:gd name="connsiteX77" fmla="*/ 6068640 w 6127024"/>
              <a:gd name="connsiteY77" fmla="*/ 5474503 h 6858000"/>
              <a:gd name="connsiteX78" fmla="*/ 6080922 w 6127024"/>
              <a:gd name="connsiteY78" fmla="*/ 5561070 h 6858000"/>
              <a:gd name="connsiteX79" fmla="*/ 6096949 w 6127024"/>
              <a:gd name="connsiteY79" fmla="*/ 5648179 h 6858000"/>
              <a:gd name="connsiteX80" fmla="*/ 6121353 w 6127024"/>
              <a:gd name="connsiteY80" fmla="*/ 5721725 h 6858000"/>
              <a:gd name="connsiteX81" fmla="*/ 6109884 w 6127024"/>
              <a:gd name="connsiteY81" fmla="*/ 5721959 h 6858000"/>
              <a:gd name="connsiteX82" fmla="*/ 6127024 w 6127024"/>
              <a:gd name="connsiteY82" fmla="*/ 5786902 h 6858000"/>
              <a:gd name="connsiteX83" fmla="*/ 6115796 w 6127024"/>
              <a:gd name="connsiteY83" fmla="*/ 5862844 h 6858000"/>
              <a:gd name="connsiteX84" fmla="*/ 6102493 w 6127024"/>
              <a:gd name="connsiteY84" fmla="*/ 5928602 h 6858000"/>
              <a:gd name="connsiteX85" fmla="*/ 6056863 w 6127024"/>
              <a:gd name="connsiteY85" fmla="*/ 6000643 h 6858000"/>
              <a:gd name="connsiteX86" fmla="*/ 6045436 w 6127024"/>
              <a:gd name="connsiteY86" fmla="*/ 6124480 h 6858000"/>
              <a:gd name="connsiteX87" fmla="*/ 6030489 w 6127024"/>
              <a:gd name="connsiteY87" fmla="*/ 6317666 h 6858000"/>
              <a:gd name="connsiteX88" fmla="*/ 6007492 w 6127024"/>
              <a:gd name="connsiteY88" fmla="*/ 6440818 h 6858000"/>
              <a:gd name="connsiteX89" fmla="*/ 6009467 w 6127024"/>
              <a:gd name="connsiteY89" fmla="*/ 6487076 h 6858000"/>
              <a:gd name="connsiteX90" fmla="*/ 5995064 w 6127024"/>
              <a:gd name="connsiteY90" fmla="*/ 6540791 h 6858000"/>
              <a:gd name="connsiteX91" fmla="*/ 6004510 w 6127024"/>
              <a:gd name="connsiteY91" fmla="*/ 6599256 h 6858000"/>
              <a:gd name="connsiteX92" fmla="*/ 5986207 w 6127024"/>
              <a:gd name="connsiteY92" fmla="*/ 6695855 h 6858000"/>
              <a:gd name="connsiteX93" fmla="*/ 5979428 w 6127024"/>
              <a:gd name="connsiteY93" fmla="*/ 6754678 h 6858000"/>
              <a:gd name="connsiteX94" fmla="*/ 5983398 w 6127024"/>
              <a:gd name="connsiteY94" fmla="*/ 6778641 h 6858000"/>
              <a:gd name="connsiteX95" fmla="*/ 5984543 w 6127024"/>
              <a:gd name="connsiteY95" fmla="*/ 6811016 h 6858000"/>
              <a:gd name="connsiteX96" fmla="*/ 5979671 w 6127024"/>
              <a:gd name="connsiteY96" fmla="*/ 6858000 h 6858000"/>
              <a:gd name="connsiteX97" fmla="*/ 0 w 6127024"/>
              <a:gd name="connsiteY97" fmla="*/ 6858000 h 6858000"/>
              <a:gd name="connsiteX98" fmla="*/ 0 w 6127024"/>
              <a:gd name="connsiteY98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39320 w 6127024"/>
              <a:gd name="connsiteY59" fmla="*/ 4340435 h 6858000"/>
              <a:gd name="connsiteX60" fmla="*/ 5946705 w 6127024"/>
              <a:gd name="connsiteY60" fmla="*/ 4428051 h 6858000"/>
              <a:gd name="connsiteX61" fmla="*/ 5949261 w 6127024"/>
              <a:gd name="connsiteY61" fmla="*/ 4449185 h 6858000"/>
              <a:gd name="connsiteX62" fmla="*/ 5968960 w 6127024"/>
              <a:gd name="connsiteY62" fmla="*/ 4482655 h 6858000"/>
              <a:gd name="connsiteX63" fmla="*/ 5998138 w 6127024"/>
              <a:gd name="connsiteY63" fmla="*/ 4697518 h 6858000"/>
              <a:gd name="connsiteX64" fmla="*/ 6007819 w 6127024"/>
              <a:gd name="connsiteY64" fmla="*/ 4858148 h 6858000"/>
              <a:gd name="connsiteX65" fmla="*/ 6007749 w 6127024"/>
              <a:gd name="connsiteY65" fmla="*/ 4964715 h 6858000"/>
              <a:gd name="connsiteX66" fmla="*/ 6005269 w 6127024"/>
              <a:gd name="connsiteY66" fmla="*/ 5150567 h 6858000"/>
              <a:gd name="connsiteX67" fmla="*/ 6001127 w 6127024"/>
              <a:gd name="connsiteY67" fmla="*/ 5164609 h 6858000"/>
              <a:gd name="connsiteX68" fmla="*/ 5998514 w 6127024"/>
              <a:gd name="connsiteY68" fmla="*/ 5189673 h 6858000"/>
              <a:gd name="connsiteX69" fmla="*/ 6018409 w 6127024"/>
              <a:gd name="connsiteY69" fmla="*/ 5227157 h 6858000"/>
              <a:gd name="connsiteX70" fmla="*/ 6036748 w 6127024"/>
              <a:gd name="connsiteY70" fmla="*/ 5322752 h 6858000"/>
              <a:gd name="connsiteX71" fmla="*/ 6036943 w 6127024"/>
              <a:gd name="connsiteY71" fmla="*/ 5329480 h 6858000"/>
              <a:gd name="connsiteX72" fmla="*/ 6037677 w 6127024"/>
              <a:gd name="connsiteY72" fmla="*/ 5354807 h 6858000"/>
              <a:gd name="connsiteX73" fmla="*/ 6039728 w 6127024"/>
              <a:gd name="connsiteY73" fmla="*/ 5359416 h 6858000"/>
              <a:gd name="connsiteX74" fmla="*/ 6053435 w 6127024"/>
              <a:gd name="connsiteY74" fmla="*/ 5387547 h 6858000"/>
              <a:gd name="connsiteX75" fmla="*/ 6065933 w 6127024"/>
              <a:gd name="connsiteY75" fmla="*/ 5443002 h 6858000"/>
              <a:gd name="connsiteX76" fmla="*/ 6068640 w 6127024"/>
              <a:gd name="connsiteY76" fmla="*/ 5474503 h 6858000"/>
              <a:gd name="connsiteX77" fmla="*/ 6080922 w 6127024"/>
              <a:gd name="connsiteY77" fmla="*/ 5561070 h 6858000"/>
              <a:gd name="connsiteX78" fmla="*/ 6096949 w 6127024"/>
              <a:gd name="connsiteY78" fmla="*/ 5648179 h 6858000"/>
              <a:gd name="connsiteX79" fmla="*/ 6121353 w 6127024"/>
              <a:gd name="connsiteY79" fmla="*/ 5721725 h 6858000"/>
              <a:gd name="connsiteX80" fmla="*/ 6109884 w 6127024"/>
              <a:gd name="connsiteY80" fmla="*/ 5721959 h 6858000"/>
              <a:gd name="connsiteX81" fmla="*/ 6127024 w 6127024"/>
              <a:gd name="connsiteY81" fmla="*/ 5786902 h 6858000"/>
              <a:gd name="connsiteX82" fmla="*/ 6115796 w 6127024"/>
              <a:gd name="connsiteY82" fmla="*/ 5862844 h 6858000"/>
              <a:gd name="connsiteX83" fmla="*/ 6102493 w 6127024"/>
              <a:gd name="connsiteY83" fmla="*/ 5928602 h 6858000"/>
              <a:gd name="connsiteX84" fmla="*/ 6056863 w 6127024"/>
              <a:gd name="connsiteY84" fmla="*/ 6000643 h 6858000"/>
              <a:gd name="connsiteX85" fmla="*/ 6045436 w 6127024"/>
              <a:gd name="connsiteY85" fmla="*/ 6124480 h 6858000"/>
              <a:gd name="connsiteX86" fmla="*/ 6030489 w 6127024"/>
              <a:gd name="connsiteY86" fmla="*/ 6317666 h 6858000"/>
              <a:gd name="connsiteX87" fmla="*/ 6007492 w 6127024"/>
              <a:gd name="connsiteY87" fmla="*/ 6440818 h 6858000"/>
              <a:gd name="connsiteX88" fmla="*/ 6009467 w 6127024"/>
              <a:gd name="connsiteY88" fmla="*/ 6487076 h 6858000"/>
              <a:gd name="connsiteX89" fmla="*/ 5995064 w 6127024"/>
              <a:gd name="connsiteY89" fmla="*/ 6540791 h 6858000"/>
              <a:gd name="connsiteX90" fmla="*/ 6004510 w 6127024"/>
              <a:gd name="connsiteY90" fmla="*/ 6599256 h 6858000"/>
              <a:gd name="connsiteX91" fmla="*/ 5986207 w 6127024"/>
              <a:gd name="connsiteY91" fmla="*/ 6695855 h 6858000"/>
              <a:gd name="connsiteX92" fmla="*/ 5979428 w 6127024"/>
              <a:gd name="connsiteY92" fmla="*/ 6754678 h 6858000"/>
              <a:gd name="connsiteX93" fmla="*/ 5983398 w 6127024"/>
              <a:gd name="connsiteY93" fmla="*/ 6778641 h 6858000"/>
              <a:gd name="connsiteX94" fmla="*/ 5984543 w 6127024"/>
              <a:gd name="connsiteY94" fmla="*/ 6811016 h 6858000"/>
              <a:gd name="connsiteX95" fmla="*/ 5979671 w 6127024"/>
              <a:gd name="connsiteY95" fmla="*/ 6858000 h 6858000"/>
              <a:gd name="connsiteX96" fmla="*/ 0 w 6127024"/>
              <a:gd name="connsiteY96" fmla="*/ 6858000 h 6858000"/>
              <a:gd name="connsiteX97" fmla="*/ 0 w 6127024"/>
              <a:gd name="connsiteY97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46705 w 6127024"/>
              <a:gd name="connsiteY59" fmla="*/ 4428051 h 6858000"/>
              <a:gd name="connsiteX60" fmla="*/ 5949261 w 6127024"/>
              <a:gd name="connsiteY60" fmla="*/ 4449185 h 6858000"/>
              <a:gd name="connsiteX61" fmla="*/ 5968960 w 6127024"/>
              <a:gd name="connsiteY61" fmla="*/ 4482655 h 6858000"/>
              <a:gd name="connsiteX62" fmla="*/ 5998138 w 6127024"/>
              <a:gd name="connsiteY62" fmla="*/ 4697518 h 6858000"/>
              <a:gd name="connsiteX63" fmla="*/ 6007819 w 6127024"/>
              <a:gd name="connsiteY63" fmla="*/ 4858148 h 6858000"/>
              <a:gd name="connsiteX64" fmla="*/ 6007749 w 6127024"/>
              <a:gd name="connsiteY64" fmla="*/ 4964715 h 6858000"/>
              <a:gd name="connsiteX65" fmla="*/ 6005269 w 6127024"/>
              <a:gd name="connsiteY65" fmla="*/ 5150567 h 6858000"/>
              <a:gd name="connsiteX66" fmla="*/ 6001127 w 6127024"/>
              <a:gd name="connsiteY66" fmla="*/ 5164609 h 6858000"/>
              <a:gd name="connsiteX67" fmla="*/ 5998514 w 6127024"/>
              <a:gd name="connsiteY67" fmla="*/ 5189673 h 6858000"/>
              <a:gd name="connsiteX68" fmla="*/ 6018409 w 6127024"/>
              <a:gd name="connsiteY68" fmla="*/ 5227157 h 6858000"/>
              <a:gd name="connsiteX69" fmla="*/ 6036748 w 6127024"/>
              <a:gd name="connsiteY69" fmla="*/ 5322752 h 6858000"/>
              <a:gd name="connsiteX70" fmla="*/ 6036943 w 6127024"/>
              <a:gd name="connsiteY70" fmla="*/ 5329480 h 6858000"/>
              <a:gd name="connsiteX71" fmla="*/ 6037677 w 6127024"/>
              <a:gd name="connsiteY71" fmla="*/ 5354807 h 6858000"/>
              <a:gd name="connsiteX72" fmla="*/ 6039728 w 6127024"/>
              <a:gd name="connsiteY72" fmla="*/ 5359416 h 6858000"/>
              <a:gd name="connsiteX73" fmla="*/ 6053435 w 6127024"/>
              <a:gd name="connsiteY73" fmla="*/ 5387547 h 6858000"/>
              <a:gd name="connsiteX74" fmla="*/ 6065933 w 6127024"/>
              <a:gd name="connsiteY74" fmla="*/ 5443002 h 6858000"/>
              <a:gd name="connsiteX75" fmla="*/ 6068640 w 6127024"/>
              <a:gd name="connsiteY75" fmla="*/ 5474503 h 6858000"/>
              <a:gd name="connsiteX76" fmla="*/ 6080922 w 6127024"/>
              <a:gd name="connsiteY76" fmla="*/ 5561070 h 6858000"/>
              <a:gd name="connsiteX77" fmla="*/ 6096949 w 6127024"/>
              <a:gd name="connsiteY77" fmla="*/ 5648179 h 6858000"/>
              <a:gd name="connsiteX78" fmla="*/ 6121353 w 6127024"/>
              <a:gd name="connsiteY78" fmla="*/ 5721725 h 6858000"/>
              <a:gd name="connsiteX79" fmla="*/ 6109884 w 6127024"/>
              <a:gd name="connsiteY79" fmla="*/ 5721959 h 6858000"/>
              <a:gd name="connsiteX80" fmla="*/ 6127024 w 6127024"/>
              <a:gd name="connsiteY80" fmla="*/ 5786902 h 6858000"/>
              <a:gd name="connsiteX81" fmla="*/ 6115796 w 6127024"/>
              <a:gd name="connsiteY81" fmla="*/ 5862844 h 6858000"/>
              <a:gd name="connsiteX82" fmla="*/ 6102493 w 6127024"/>
              <a:gd name="connsiteY82" fmla="*/ 5928602 h 6858000"/>
              <a:gd name="connsiteX83" fmla="*/ 6056863 w 6127024"/>
              <a:gd name="connsiteY83" fmla="*/ 6000643 h 6858000"/>
              <a:gd name="connsiteX84" fmla="*/ 6045436 w 6127024"/>
              <a:gd name="connsiteY84" fmla="*/ 6124480 h 6858000"/>
              <a:gd name="connsiteX85" fmla="*/ 6030489 w 6127024"/>
              <a:gd name="connsiteY85" fmla="*/ 6317666 h 6858000"/>
              <a:gd name="connsiteX86" fmla="*/ 6007492 w 6127024"/>
              <a:gd name="connsiteY86" fmla="*/ 6440818 h 6858000"/>
              <a:gd name="connsiteX87" fmla="*/ 6009467 w 6127024"/>
              <a:gd name="connsiteY87" fmla="*/ 6487076 h 6858000"/>
              <a:gd name="connsiteX88" fmla="*/ 5995064 w 6127024"/>
              <a:gd name="connsiteY88" fmla="*/ 6540791 h 6858000"/>
              <a:gd name="connsiteX89" fmla="*/ 6004510 w 6127024"/>
              <a:gd name="connsiteY89" fmla="*/ 6599256 h 6858000"/>
              <a:gd name="connsiteX90" fmla="*/ 5986207 w 6127024"/>
              <a:gd name="connsiteY90" fmla="*/ 6695855 h 6858000"/>
              <a:gd name="connsiteX91" fmla="*/ 5979428 w 6127024"/>
              <a:gd name="connsiteY91" fmla="*/ 6754678 h 6858000"/>
              <a:gd name="connsiteX92" fmla="*/ 5983398 w 6127024"/>
              <a:gd name="connsiteY92" fmla="*/ 6778641 h 6858000"/>
              <a:gd name="connsiteX93" fmla="*/ 5984543 w 6127024"/>
              <a:gd name="connsiteY93" fmla="*/ 6811016 h 6858000"/>
              <a:gd name="connsiteX94" fmla="*/ 5979671 w 6127024"/>
              <a:gd name="connsiteY94" fmla="*/ 6858000 h 6858000"/>
              <a:gd name="connsiteX95" fmla="*/ 0 w 6127024"/>
              <a:gd name="connsiteY95" fmla="*/ 6858000 h 6858000"/>
              <a:gd name="connsiteX96" fmla="*/ 0 w 6127024"/>
              <a:gd name="connsiteY96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4233 w 6127024"/>
              <a:gd name="connsiteY56" fmla="*/ 4242060 h 6858000"/>
              <a:gd name="connsiteX57" fmla="*/ 5928910 w 6127024"/>
              <a:gd name="connsiteY57" fmla="*/ 4300973 h 6858000"/>
              <a:gd name="connsiteX58" fmla="*/ 5946705 w 6127024"/>
              <a:gd name="connsiteY58" fmla="*/ 4428051 h 6858000"/>
              <a:gd name="connsiteX59" fmla="*/ 5949261 w 6127024"/>
              <a:gd name="connsiteY59" fmla="*/ 4449185 h 6858000"/>
              <a:gd name="connsiteX60" fmla="*/ 5968960 w 6127024"/>
              <a:gd name="connsiteY60" fmla="*/ 4482655 h 6858000"/>
              <a:gd name="connsiteX61" fmla="*/ 5998138 w 6127024"/>
              <a:gd name="connsiteY61" fmla="*/ 4697518 h 6858000"/>
              <a:gd name="connsiteX62" fmla="*/ 6007819 w 6127024"/>
              <a:gd name="connsiteY62" fmla="*/ 4858148 h 6858000"/>
              <a:gd name="connsiteX63" fmla="*/ 6007749 w 6127024"/>
              <a:gd name="connsiteY63" fmla="*/ 4964715 h 6858000"/>
              <a:gd name="connsiteX64" fmla="*/ 6005269 w 6127024"/>
              <a:gd name="connsiteY64" fmla="*/ 5150567 h 6858000"/>
              <a:gd name="connsiteX65" fmla="*/ 6001127 w 6127024"/>
              <a:gd name="connsiteY65" fmla="*/ 5164609 h 6858000"/>
              <a:gd name="connsiteX66" fmla="*/ 5998514 w 6127024"/>
              <a:gd name="connsiteY66" fmla="*/ 5189673 h 6858000"/>
              <a:gd name="connsiteX67" fmla="*/ 6018409 w 6127024"/>
              <a:gd name="connsiteY67" fmla="*/ 5227157 h 6858000"/>
              <a:gd name="connsiteX68" fmla="*/ 6036748 w 6127024"/>
              <a:gd name="connsiteY68" fmla="*/ 5322752 h 6858000"/>
              <a:gd name="connsiteX69" fmla="*/ 6036943 w 6127024"/>
              <a:gd name="connsiteY69" fmla="*/ 5329480 h 6858000"/>
              <a:gd name="connsiteX70" fmla="*/ 6037677 w 6127024"/>
              <a:gd name="connsiteY70" fmla="*/ 5354807 h 6858000"/>
              <a:gd name="connsiteX71" fmla="*/ 6039728 w 6127024"/>
              <a:gd name="connsiteY71" fmla="*/ 5359416 h 6858000"/>
              <a:gd name="connsiteX72" fmla="*/ 6053435 w 6127024"/>
              <a:gd name="connsiteY72" fmla="*/ 5387547 h 6858000"/>
              <a:gd name="connsiteX73" fmla="*/ 6065933 w 6127024"/>
              <a:gd name="connsiteY73" fmla="*/ 5443002 h 6858000"/>
              <a:gd name="connsiteX74" fmla="*/ 6068640 w 6127024"/>
              <a:gd name="connsiteY74" fmla="*/ 5474503 h 6858000"/>
              <a:gd name="connsiteX75" fmla="*/ 6080922 w 6127024"/>
              <a:gd name="connsiteY75" fmla="*/ 5561070 h 6858000"/>
              <a:gd name="connsiteX76" fmla="*/ 6096949 w 6127024"/>
              <a:gd name="connsiteY76" fmla="*/ 5648179 h 6858000"/>
              <a:gd name="connsiteX77" fmla="*/ 6121353 w 6127024"/>
              <a:gd name="connsiteY77" fmla="*/ 5721725 h 6858000"/>
              <a:gd name="connsiteX78" fmla="*/ 6109884 w 6127024"/>
              <a:gd name="connsiteY78" fmla="*/ 5721959 h 6858000"/>
              <a:gd name="connsiteX79" fmla="*/ 6127024 w 6127024"/>
              <a:gd name="connsiteY79" fmla="*/ 5786902 h 6858000"/>
              <a:gd name="connsiteX80" fmla="*/ 6115796 w 6127024"/>
              <a:gd name="connsiteY80" fmla="*/ 5862844 h 6858000"/>
              <a:gd name="connsiteX81" fmla="*/ 6102493 w 6127024"/>
              <a:gd name="connsiteY81" fmla="*/ 5928602 h 6858000"/>
              <a:gd name="connsiteX82" fmla="*/ 6056863 w 6127024"/>
              <a:gd name="connsiteY82" fmla="*/ 6000643 h 6858000"/>
              <a:gd name="connsiteX83" fmla="*/ 6045436 w 6127024"/>
              <a:gd name="connsiteY83" fmla="*/ 6124480 h 6858000"/>
              <a:gd name="connsiteX84" fmla="*/ 6030489 w 6127024"/>
              <a:gd name="connsiteY84" fmla="*/ 6317666 h 6858000"/>
              <a:gd name="connsiteX85" fmla="*/ 6007492 w 6127024"/>
              <a:gd name="connsiteY85" fmla="*/ 6440818 h 6858000"/>
              <a:gd name="connsiteX86" fmla="*/ 6009467 w 6127024"/>
              <a:gd name="connsiteY86" fmla="*/ 6487076 h 6858000"/>
              <a:gd name="connsiteX87" fmla="*/ 5995064 w 6127024"/>
              <a:gd name="connsiteY87" fmla="*/ 6540791 h 6858000"/>
              <a:gd name="connsiteX88" fmla="*/ 6004510 w 6127024"/>
              <a:gd name="connsiteY88" fmla="*/ 6599256 h 6858000"/>
              <a:gd name="connsiteX89" fmla="*/ 5986207 w 6127024"/>
              <a:gd name="connsiteY89" fmla="*/ 6695855 h 6858000"/>
              <a:gd name="connsiteX90" fmla="*/ 5979428 w 6127024"/>
              <a:gd name="connsiteY90" fmla="*/ 6754678 h 6858000"/>
              <a:gd name="connsiteX91" fmla="*/ 5983398 w 6127024"/>
              <a:gd name="connsiteY91" fmla="*/ 6778641 h 6858000"/>
              <a:gd name="connsiteX92" fmla="*/ 5984543 w 6127024"/>
              <a:gd name="connsiteY92" fmla="*/ 6811016 h 6858000"/>
              <a:gd name="connsiteX93" fmla="*/ 5979671 w 6127024"/>
              <a:gd name="connsiteY93" fmla="*/ 6858000 h 6858000"/>
              <a:gd name="connsiteX94" fmla="*/ 0 w 6127024"/>
              <a:gd name="connsiteY94" fmla="*/ 6858000 h 6858000"/>
              <a:gd name="connsiteX95" fmla="*/ 0 w 6127024"/>
              <a:gd name="connsiteY9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8910 w 6127024"/>
              <a:gd name="connsiteY56" fmla="*/ 4300973 h 6858000"/>
              <a:gd name="connsiteX57" fmla="*/ 5946705 w 6127024"/>
              <a:gd name="connsiteY57" fmla="*/ 4428051 h 6858000"/>
              <a:gd name="connsiteX58" fmla="*/ 5949261 w 6127024"/>
              <a:gd name="connsiteY58" fmla="*/ 4449185 h 6858000"/>
              <a:gd name="connsiteX59" fmla="*/ 5968960 w 6127024"/>
              <a:gd name="connsiteY59" fmla="*/ 4482655 h 6858000"/>
              <a:gd name="connsiteX60" fmla="*/ 5998138 w 6127024"/>
              <a:gd name="connsiteY60" fmla="*/ 4697518 h 6858000"/>
              <a:gd name="connsiteX61" fmla="*/ 6007819 w 6127024"/>
              <a:gd name="connsiteY61" fmla="*/ 4858148 h 6858000"/>
              <a:gd name="connsiteX62" fmla="*/ 6007749 w 6127024"/>
              <a:gd name="connsiteY62" fmla="*/ 4964715 h 6858000"/>
              <a:gd name="connsiteX63" fmla="*/ 6005269 w 6127024"/>
              <a:gd name="connsiteY63" fmla="*/ 5150567 h 6858000"/>
              <a:gd name="connsiteX64" fmla="*/ 6001127 w 6127024"/>
              <a:gd name="connsiteY64" fmla="*/ 5164609 h 6858000"/>
              <a:gd name="connsiteX65" fmla="*/ 5998514 w 6127024"/>
              <a:gd name="connsiteY65" fmla="*/ 5189673 h 6858000"/>
              <a:gd name="connsiteX66" fmla="*/ 6018409 w 6127024"/>
              <a:gd name="connsiteY66" fmla="*/ 5227157 h 6858000"/>
              <a:gd name="connsiteX67" fmla="*/ 6036748 w 6127024"/>
              <a:gd name="connsiteY67" fmla="*/ 5322752 h 6858000"/>
              <a:gd name="connsiteX68" fmla="*/ 6036943 w 6127024"/>
              <a:gd name="connsiteY68" fmla="*/ 5329480 h 6858000"/>
              <a:gd name="connsiteX69" fmla="*/ 6037677 w 6127024"/>
              <a:gd name="connsiteY69" fmla="*/ 5354807 h 6858000"/>
              <a:gd name="connsiteX70" fmla="*/ 6039728 w 6127024"/>
              <a:gd name="connsiteY70" fmla="*/ 5359416 h 6858000"/>
              <a:gd name="connsiteX71" fmla="*/ 6053435 w 6127024"/>
              <a:gd name="connsiteY71" fmla="*/ 5387547 h 6858000"/>
              <a:gd name="connsiteX72" fmla="*/ 6065933 w 6127024"/>
              <a:gd name="connsiteY72" fmla="*/ 5443002 h 6858000"/>
              <a:gd name="connsiteX73" fmla="*/ 6068640 w 6127024"/>
              <a:gd name="connsiteY73" fmla="*/ 5474503 h 6858000"/>
              <a:gd name="connsiteX74" fmla="*/ 6080922 w 6127024"/>
              <a:gd name="connsiteY74" fmla="*/ 5561070 h 6858000"/>
              <a:gd name="connsiteX75" fmla="*/ 6096949 w 6127024"/>
              <a:gd name="connsiteY75" fmla="*/ 5648179 h 6858000"/>
              <a:gd name="connsiteX76" fmla="*/ 6121353 w 6127024"/>
              <a:gd name="connsiteY76" fmla="*/ 5721725 h 6858000"/>
              <a:gd name="connsiteX77" fmla="*/ 6109884 w 6127024"/>
              <a:gd name="connsiteY77" fmla="*/ 5721959 h 6858000"/>
              <a:gd name="connsiteX78" fmla="*/ 6127024 w 6127024"/>
              <a:gd name="connsiteY78" fmla="*/ 5786902 h 6858000"/>
              <a:gd name="connsiteX79" fmla="*/ 6115796 w 6127024"/>
              <a:gd name="connsiteY79" fmla="*/ 5862844 h 6858000"/>
              <a:gd name="connsiteX80" fmla="*/ 6102493 w 6127024"/>
              <a:gd name="connsiteY80" fmla="*/ 5928602 h 6858000"/>
              <a:gd name="connsiteX81" fmla="*/ 6056863 w 6127024"/>
              <a:gd name="connsiteY81" fmla="*/ 6000643 h 6858000"/>
              <a:gd name="connsiteX82" fmla="*/ 6045436 w 6127024"/>
              <a:gd name="connsiteY82" fmla="*/ 6124480 h 6858000"/>
              <a:gd name="connsiteX83" fmla="*/ 6030489 w 6127024"/>
              <a:gd name="connsiteY83" fmla="*/ 6317666 h 6858000"/>
              <a:gd name="connsiteX84" fmla="*/ 6007492 w 6127024"/>
              <a:gd name="connsiteY84" fmla="*/ 6440818 h 6858000"/>
              <a:gd name="connsiteX85" fmla="*/ 6009467 w 6127024"/>
              <a:gd name="connsiteY85" fmla="*/ 6487076 h 6858000"/>
              <a:gd name="connsiteX86" fmla="*/ 5995064 w 6127024"/>
              <a:gd name="connsiteY86" fmla="*/ 6540791 h 6858000"/>
              <a:gd name="connsiteX87" fmla="*/ 6004510 w 6127024"/>
              <a:gd name="connsiteY87" fmla="*/ 6599256 h 6858000"/>
              <a:gd name="connsiteX88" fmla="*/ 5986207 w 6127024"/>
              <a:gd name="connsiteY88" fmla="*/ 6695855 h 6858000"/>
              <a:gd name="connsiteX89" fmla="*/ 5979428 w 6127024"/>
              <a:gd name="connsiteY89" fmla="*/ 6754678 h 6858000"/>
              <a:gd name="connsiteX90" fmla="*/ 5983398 w 6127024"/>
              <a:gd name="connsiteY90" fmla="*/ 6778641 h 6858000"/>
              <a:gd name="connsiteX91" fmla="*/ 5984543 w 6127024"/>
              <a:gd name="connsiteY91" fmla="*/ 6811016 h 6858000"/>
              <a:gd name="connsiteX92" fmla="*/ 5979671 w 6127024"/>
              <a:gd name="connsiteY92" fmla="*/ 6858000 h 6858000"/>
              <a:gd name="connsiteX93" fmla="*/ 0 w 6127024"/>
              <a:gd name="connsiteY93" fmla="*/ 6858000 h 6858000"/>
              <a:gd name="connsiteX94" fmla="*/ 0 w 6127024"/>
              <a:gd name="connsiteY9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53435 w 6127024"/>
              <a:gd name="connsiteY68" fmla="*/ 5387547 h 6858000"/>
              <a:gd name="connsiteX69" fmla="*/ 6065933 w 6127024"/>
              <a:gd name="connsiteY69" fmla="*/ 5443002 h 6858000"/>
              <a:gd name="connsiteX70" fmla="*/ 6068640 w 6127024"/>
              <a:gd name="connsiteY70" fmla="*/ 5474503 h 6858000"/>
              <a:gd name="connsiteX71" fmla="*/ 6080922 w 6127024"/>
              <a:gd name="connsiteY71" fmla="*/ 5561070 h 6858000"/>
              <a:gd name="connsiteX72" fmla="*/ 6096949 w 6127024"/>
              <a:gd name="connsiteY72" fmla="*/ 5648179 h 6858000"/>
              <a:gd name="connsiteX73" fmla="*/ 6121353 w 6127024"/>
              <a:gd name="connsiteY73" fmla="*/ 5721725 h 6858000"/>
              <a:gd name="connsiteX74" fmla="*/ 6109884 w 6127024"/>
              <a:gd name="connsiteY74" fmla="*/ 5721959 h 6858000"/>
              <a:gd name="connsiteX75" fmla="*/ 6127024 w 6127024"/>
              <a:gd name="connsiteY75" fmla="*/ 5786902 h 6858000"/>
              <a:gd name="connsiteX76" fmla="*/ 6115796 w 6127024"/>
              <a:gd name="connsiteY76" fmla="*/ 5862844 h 6858000"/>
              <a:gd name="connsiteX77" fmla="*/ 6102493 w 6127024"/>
              <a:gd name="connsiteY77" fmla="*/ 5928602 h 6858000"/>
              <a:gd name="connsiteX78" fmla="*/ 6056863 w 6127024"/>
              <a:gd name="connsiteY78" fmla="*/ 6000643 h 6858000"/>
              <a:gd name="connsiteX79" fmla="*/ 6045436 w 6127024"/>
              <a:gd name="connsiteY79" fmla="*/ 6124480 h 6858000"/>
              <a:gd name="connsiteX80" fmla="*/ 6030489 w 6127024"/>
              <a:gd name="connsiteY80" fmla="*/ 6317666 h 6858000"/>
              <a:gd name="connsiteX81" fmla="*/ 6007492 w 6127024"/>
              <a:gd name="connsiteY81" fmla="*/ 6440818 h 6858000"/>
              <a:gd name="connsiteX82" fmla="*/ 6009467 w 6127024"/>
              <a:gd name="connsiteY82" fmla="*/ 6487076 h 6858000"/>
              <a:gd name="connsiteX83" fmla="*/ 5995064 w 6127024"/>
              <a:gd name="connsiteY83" fmla="*/ 6540791 h 6858000"/>
              <a:gd name="connsiteX84" fmla="*/ 6004510 w 6127024"/>
              <a:gd name="connsiteY84" fmla="*/ 6599256 h 6858000"/>
              <a:gd name="connsiteX85" fmla="*/ 5986207 w 6127024"/>
              <a:gd name="connsiteY85" fmla="*/ 6695855 h 6858000"/>
              <a:gd name="connsiteX86" fmla="*/ 5979428 w 6127024"/>
              <a:gd name="connsiteY86" fmla="*/ 6754678 h 6858000"/>
              <a:gd name="connsiteX87" fmla="*/ 5983398 w 6127024"/>
              <a:gd name="connsiteY87" fmla="*/ 6778641 h 6858000"/>
              <a:gd name="connsiteX88" fmla="*/ 5984543 w 6127024"/>
              <a:gd name="connsiteY88" fmla="*/ 6811016 h 6858000"/>
              <a:gd name="connsiteX89" fmla="*/ 5979671 w 6127024"/>
              <a:gd name="connsiteY89" fmla="*/ 6858000 h 6858000"/>
              <a:gd name="connsiteX90" fmla="*/ 0 w 6127024"/>
              <a:gd name="connsiteY90" fmla="*/ 6858000 h 6858000"/>
              <a:gd name="connsiteX91" fmla="*/ 0 w 6127024"/>
              <a:gd name="connsiteY9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21353 w 6127024"/>
              <a:gd name="connsiteY72" fmla="*/ 5721725 h 6858000"/>
              <a:gd name="connsiteX73" fmla="*/ 6109884 w 6127024"/>
              <a:gd name="connsiteY73" fmla="*/ 5721959 h 6858000"/>
              <a:gd name="connsiteX74" fmla="*/ 6127024 w 6127024"/>
              <a:gd name="connsiteY74" fmla="*/ 5786902 h 6858000"/>
              <a:gd name="connsiteX75" fmla="*/ 6115796 w 6127024"/>
              <a:gd name="connsiteY75" fmla="*/ 5862844 h 6858000"/>
              <a:gd name="connsiteX76" fmla="*/ 6102493 w 6127024"/>
              <a:gd name="connsiteY76" fmla="*/ 5928602 h 6858000"/>
              <a:gd name="connsiteX77" fmla="*/ 6056863 w 6127024"/>
              <a:gd name="connsiteY77" fmla="*/ 6000643 h 6858000"/>
              <a:gd name="connsiteX78" fmla="*/ 6045436 w 6127024"/>
              <a:gd name="connsiteY78" fmla="*/ 6124480 h 6858000"/>
              <a:gd name="connsiteX79" fmla="*/ 6030489 w 6127024"/>
              <a:gd name="connsiteY79" fmla="*/ 6317666 h 6858000"/>
              <a:gd name="connsiteX80" fmla="*/ 6007492 w 6127024"/>
              <a:gd name="connsiteY80" fmla="*/ 6440818 h 6858000"/>
              <a:gd name="connsiteX81" fmla="*/ 6009467 w 6127024"/>
              <a:gd name="connsiteY81" fmla="*/ 6487076 h 6858000"/>
              <a:gd name="connsiteX82" fmla="*/ 5995064 w 6127024"/>
              <a:gd name="connsiteY82" fmla="*/ 6540791 h 6858000"/>
              <a:gd name="connsiteX83" fmla="*/ 6004510 w 6127024"/>
              <a:gd name="connsiteY83" fmla="*/ 6599256 h 6858000"/>
              <a:gd name="connsiteX84" fmla="*/ 5986207 w 6127024"/>
              <a:gd name="connsiteY84" fmla="*/ 6695855 h 6858000"/>
              <a:gd name="connsiteX85" fmla="*/ 5979428 w 6127024"/>
              <a:gd name="connsiteY85" fmla="*/ 6754678 h 6858000"/>
              <a:gd name="connsiteX86" fmla="*/ 5983398 w 6127024"/>
              <a:gd name="connsiteY86" fmla="*/ 6778641 h 6858000"/>
              <a:gd name="connsiteX87" fmla="*/ 5984543 w 6127024"/>
              <a:gd name="connsiteY87" fmla="*/ 6811016 h 6858000"/>
              <a:gd name="connsiteX88" fmla="*/ 5979671 w 6127024"/>
              <a:gd name="connsiteY88" fmla="*/ 6858000 h 6858000"/>
              <a:gd name="connsiteX89" fmla="*/ 0 w 6127024"/>
              <a:gd name="connsiteY89" fmla="*/ 6858000 h 6858000"/>
              <a:gd name="connsiteX90" fmla="*/ 0 w 6127024"/>
              <a:gd name="connsiteY9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09884 w 6127024"/>
              <a:gd name="connsiteY72" fmla="*/ 5721959 h 6858000"/>
              <a:gd name="connsiteX73" fmla="*/ 6127024 w 6127024"/>
              <a:gd name="connsiteY73" fmla="*/ 5786902 h 6858000"/>
              <a:gd name="connsiteX74" fmla="*/ 6115796 w 6127024"/>
              <a:gd name="connsiteY74" fmla="*/ 5862844 h 6858000"/>
              <a:gd name="connsiteX75" fmla="*/ 6102493 w 6127024"/>
              <a:gd name="connsiteY75" fmla="*/ 5928602 h 6858000"/>
              <a:gd name="connsiteX76" fmla="*/ 6056863 w 6127024"/>
              <a:gd name="connsiteY76" fmla="*/ 6000643 h 6858000"/>
              <a:gd name="connsiteX77" fmla="*/ 6045436 w 6127024"/>
              <a:gd name="connsiteY77" fmla="*/ 6124480 h 6858000"/>
              <a:gd name="connsiteX78" fmla="*/ 6030489 w 6127024"/>
              <a:gd name="connsiteY78" fmla="*/ 6317666 h 6858000"/>
              <a:gd name="connsiteX79" fmla="*/ 6007492 w 6127024"/>
              <a:gd name="connsiteY79" fmla="*/ 6440818 h 6858000"/>
              <a:gd name="connsiteX80" fmla="*/ 6009467 w 6127024"/>
              <a:gd name="connsiteY80" fmla="*/ 6487076 h 6858000"/>
              <a:gd name="connsiteX81" fmla="*/ 5995064 w 6127024"/>
              <a:gd name="connsiteY81" fmla="*/ 6540791 h 6858000"/>
              <a:gd name="connsiteX82" fmla="*/ 6004510 w 6127024"/>
              <a:gd name="connsiteY82" fmla="*/ 6599256 h 6858000"/>
              <a:gd name="connsiteX83" fmla="*/ 5986207 w 6127024"/>
              <a:gd name="connsiteY83" fmla="*/ 6695855 h 6858000"/>
              <a:gd name="connsiteX84" fmla="*/ 5979428 w 6127024"/>
              <a:gd name="connsiteY84" fmla="*/ 6754678 h 6858000"/>
              <a:gd name="connsiteX85" fmla="*/ 5983398 w 6127024"/>
              <a:gd name="connsiteY85" fmla="*/ 6778641 h 6858000"/>
              <a:gd name="connsiteX86" fmla="*/ 5984543 w 6127024"/>
              <a:gd name="connsiteY86" fmla="*/ 6811016 h 6858000"/>
              <a:gd name="connsiteX87" fmla="*/ 5979671 w 6127024"/>
              <a:gd name="connsiteY87" fmla="*/ 6858000 h 6858000"/>
              <a:gd name="connsiteX88" fmla="*/ 0 w 6127024"/>
              <a:gd name="connsiteY88" fmla="*/ 6858000 h 6858000"/>
              <a:gd name="connsiteX89" fmla="*/ 0 w 6127024"/>
              <a:gd name="connsiteY8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8640 w 6127024"/>
              <a:gd name="connsiteY68" fmla="*/ 5474503 h 6858000"/>
              <a:gd name="connsiteX69" fmla="*/ 6080922 w 6127024"/>
              <a:gd name="connsiteY69" fmla="*/ 5561070 h 6858000"/>
              <a:gd name="connsiteX70" fmla="*/ 6096949 w 6127024"/>
              <a:gd name="connsiteY70" fmla="*/ 5648179 h 6858000"/>
              <a:gd name="connsiteX71" fmla="*/ 6109884 w 6127024"/>
              <a:gd name="connsiteY71" fmla="*/ 5721959 h 6858000"/>
              <a:gd name="connsiteX72" fmla="*/ 6127024 w 6127024"/>
              <a:gd name="connsiteY72" fmla="*/ 5786902 h 6858000"/>
              <a:gd name="connsiteX73" fmla="*/ 6115796 w 6127024"/>
              <a:gd name="connsiteY73" fmla="*/ 5862844 h 6858000"/>
              <a:gd name="connsiteX74" fmla="*/ 6102493 w 6127024"/>
              <a:gd name="connsiteY74" fmla="*/ 5928602 h 6858000"/>
              <a:gd name="connsiteX75" fmla="*/ 6056863 w 6127024"/>
              <a:gd name="connsiteY75" fmla="*/ 6000643 h 6858000"/>
              <a:gd name="connsiteX76" fmla="*/ 6045436 w 6127024"/>
              <a:gd name="connsiteY76" fmla="*/ 6124480 h 6858000"/>
              <a:gd name="connsiteX77" fmla="*/ 6030489 w 6127024"/>
              <a:gd name="connsiteY77" fmla="*/ 6317666 h 6858000"/>
              <a:gd name="connsiteX78" fmla="*/ 6007492 w 6127024"/>
              <a:gd name="connsiteY78" fmla="*/ 6440818 h 6858000"/>
              <a:gd name="connsiteX79" fmla="*/ 6009467 w 6127024"/>
              <a:gd name="connsiteY79" fmla="*/ 6487076 h 6858000"/>
              <a:gd name="connsiteX80" fmla="*/ 5995064 w 6127024"/>
              <a:gd name="connsiteY80" fmla="*/ 6540791 h 6858000"/>
              <a:gd name="connsiteX81" fmla="*/ 6004510 w 6127024"/>
              <a:gd name="connsiteY81" fmla="*/ 6599256 h 6858000"/>
              <a:gd name="connsiteX82" fmla="*/ 5986207 w 6127024"/>
              <a:gd name="connsiteY82" fmla="*/ 6695855 h 6858000"/>
              <a:gd name="connsiteX83" fmla="*/ 5979428 w 6127024"/>
              <a:gd name="connsiteY83" fmla="*/ 6754678 h 6858000"/>
              <a:gd name="connsiteX84" fmla="*/ 5983398 w 6127024"/>
              <a:gd name="connsiteY84" fmla="*/ 6778641 h 6858000"/>
              <a:gd name="connsiteX85" fmla="*/ 5984543 w 6127024"/>
              <a:gd name="connsiteY85" fmla="*/ 6811016 h 6858000"/>
              <a:gd name="connsiteX86" fmla="*/ 5979671 w 6127024"/>
              <a:gd name="connsiteY86" fmla="*/ 6858000 h 6858000"/>
              <a:gd name="connsiteX87" fmla="*/ 0 w 6127024"/>
              <a:gd name="connsiteY87" fmla="*/ 6858000 h 6858000"/>
              <a:gd name="connsiteX88" fmla="*/ 0 w 6127024"/>
              <a:gd name="connsiteY8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09884 w 6115796"/>
              <a:gd name="connsiteY71" fmla="*/ 5721959 h 6858000"/>
              <a:gd name="connsiteX72" fmla="*/ 6115796 w 6115796"/>
              <a:gd name="connsiteY72" fmla="*/ 5862844 h 6858000"/>
              <a:gd name="connsiteX73" fmla="*/ 6102493 w 6115796"/>
              <a:gd name="connsiteY73" fmla="*/ 5928602 h 6858000"/>
              <a:gd name="connsiteX74" fmla="*/ 6056863 w 6115796"/>
              <a:gd name="connsiteY74" fmla="*/ 6000643 h 6858000"/>
              <a:gd name="connsiteX75" fmla="*/ 6045436 w 6115796"/>
              <a:gd name="connsiteY75" fmla="*/ 6124480 h 6858000"/>
              <a:gd name="connsiteX76" fmla="*/ 6030489 w 6115796"/>
              <a:gd name="connsiteY76" fmla="*/ 6317666 h 6858000"/>
              <a:gd name="connsiteX77" fmla="*/ 6007492 w 6115796"/>
              <a:gd name="connsiteY77" fmla="*/ 6440818 h 6858000"/>
              <a:gd name="connsiteX78" fmla="*/ 6009467 w 6115796"/>
              <a:gd name="connsiteY78" fmla="*/ 6487076 h 6858000"/>
              <a:gd name="connsiteX79" fmla="*/ 5995064 w 6115796"/>
              <a:gd name="connsiteY79" fmla="*/ 6540791 h 6858000"/>
              <a:gd name="connsiteX80" fmla="*/ 6004510 w 6115796"/>
              <a:gd name="connsiteY80" fmla="*/ 6599256 h 6858000"/>
              <a:gd name="connsiteX81" fmla="*/ 5986207 w 6115796"/>
              <a:gd name="connsiteY81" fmla="*/ 6695855 h 6858000"/>
              <a:gd name="connsiteX82" fmla="*/ 5979428 w 6115796"/>
              <a:gd name="connsiteY82" fmla="*/ 6754678 h 6858000"/>
              <a:gd name="connsiteX83" fmla="*/ 5983398 w 6115796"/>
              <a:gd name="connsiteY83" fmla="*/ 6778641 h 6858000"/>
              <a:gd name="connsiteX84" fmla="*/ 5984543 w 6115796"/>
              <a:gd name="connsiteY84" fmla="*/ 6811016 h 6858000"/>
              <a:gd name="connsiteX85" fmla="*/ 5979671 w 6115796"/>
              <a:gd name="connsiteY85" fmla="*/ 6858000 h 6858000"/>
              <a:gd name="connsiteX86" fmla="*/ 0 w 6115796"/>
              <a:gd name="connsiteY86" fmla="*/ 6858000 h 6858000"/>
              <a:gd name="connsiteX87" fmla="*/ 0 w 6115796"/>
              <a:gd name="connsiteY87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6025"/>
              <a:gd name="connsiteY0" fmla="*/ 0 h 6858000"/>
              <a:gd name="connsiteX1" fmla="*/ 4965888 w 6116025"/>
              <a:gd name="connsiteY1" fmla="*/ 0 h 6858000"/>
              <a:gd name="connsiteX2" fmla="*/ 4967767 w 6116025"/>
              <a:gd name="connsiteY2" fmla="*/ 7930 h 6858000"/>
              <a:gd name="connsiteX3" fmla="*/ 4979444 w 6116025"/>
              <a:gd name="connsiteY3" fmla="*/ 43921 h 6858000"/>
              <a:gd name="connsiteX4" fmla="*/ 5021173 w 6116025"/>
              <a:gd name="connsiteY4" fmla="*/ 123738 h 6858000"/>
              <a:gd name="connsiteX5" fmla="*/ 5075458 w 6116025"/>
              <a:gd name="connsiteY5" fmla="*/ 264355 h 6858000"/>
              <a:gd name="connsiteX6" fmla="*/ 5081175 w 6116025"/>
              <a:gd name="connsiteY6" fmla="*/ 277448 h 6858000"/>
              <a:gd name="connsiteX7" fmla="*/ 5097011 w 6116025"/>
              <a:gd name="connsiteY7" fmla="*/ 355616 h 6858000"/>
              <a:gd name="connsiteX8" fmla="*/ 5153000 w 6116025"/>
              <a:gd name="connsiteY8" fmla="*/ 507134 h 6858000"/>
              <a:gd name="connsiteX9" fmla="*/ 5171282 w 6116025"/>
              <a:gd name="connsiteY9" fmla="*/ 602071 h 6858000"/>
              <a:gd name="connsiteX10" fmla="*/ 5176196 w 6116025"/>
              <a:gd name="connsiteY10" fmla="*/ 636822 h 6858000"/>
              <a:gd name="connsiteX11" fmla="*/ 5189051 w 6116025"/>
              <a:gd name="connsiteY11" fmla="*/ 782518 h 6858000"/>
              <a:gd name="connsiteX12" fmla="*/ 5218707 w 6116025"/>
              <a:gd name="connsiteY12" fmla="*/ 886387 h 6858000"/>
              <a:gd name="connsiteX13" fmla="*/ 5221281 w 6116025"/>
              <a:gd name="connsiteY13" fmla="*/ 920873 h 6858000"/>
              <a:gd name="connsiteX14" fmla="*/ 5201018 w 6116025"/>
              <a:gd name="connsiteY14" fmla="*/ 1095027 h 6858000"/>
              <a:gd name="connsiteX15" fmla="*/ 5189234 w 6116025"/>
              <a:gd name="connsiteY15" fmla="*/ 1217308 h 6858000"/>
              <a:gd name="connsiteX16" fmla="*/ 5202769 w 6116025"/>
              <a:gd name="connsiteY16" fmla="*/ 1269450 h 6858000"/>
              <a:gd name="connsiteX17" fmla="*/ 5225968 w 6116025"/>
              <a:gd name="connsiteY17" fmla="*/ 1357994 h 6858000"/>
              <a:gd name="connsiteX18" fmla="*/ 5231437 w 6116025"/>
              <a:gd name="connsiteY18" fmla="*/ 1373779 h 6858000"/>
              <a:gd name="connsiteX19" fmla="*/ 5237226 w 6116025"/>
              <a:gd name="connsiteY19" fmla="*/ 1441327 h 6858000"/>
              <a:gd name="connsiteX20" fmla="*/ 5255653 w 6116025"/>
              <a:gd name="connsiteY20" fmla="*/ 1524712 h 6858000"/>
              <a:gd name="connsiteX21" fmla="*/ 5263491 w 6116025"/>
              <a:gd name="connsiteY21" fmla="*/ 1642938 h 6858000"/>
              <a:gd name="connsiteX22" fmla="*/ 5256552 w 6116025"/>
              <a:gd name="connsiteY22" fmla="*/ 1672509 h 6858000"/>
              <a:gd name="connsiteX23" fmla="*/ 5266931 w 6116025"/>
              <a:gd name="connsiteY23" fmla="*/ 1866147 h 6858000"/>
              <a:gd name="connsiteX24" fmla="*/ 5255696 w 6116025"/>
              <a:gd name="connsiteY24" fmla="*/ 1953770 h 6858000"/>
              <a:gd name="connsiteX25" fmla="*/ 5252592 w 6116025"/>
              <a:gd name="connsiteY25" fmla="*/ 2092210 h 6858000"/>
              <a:gd name="connsiteX26" fmla="*/ 5250104 w 6116025"/>
              <a:gd name="connsiteY26" fmla="*/ 2249166 h 6858000"/>
              <a:gd name="connsiteX27" fmla="*/ 5251214 w 6116025"/>
              <a:gd name="connsiteY27" fmla="*/ 2250944 h 6858000"/>
              <a:gd name="connsiteX28" fmla="*/ 5250644 w 6116025"/>
              <a:gd name="connsiteY28" fmla="*/ 2266619 h 6858000"/>
              <a:gd name="connsiteX29" fmla="*/ 5293877 w 6116025"/>
              <a:gd name="connsiteY29" fmla="*/ 2368649 h 6858000"/>
              <a:gd name="connsiteX30" fmla="*/ 5311338 w 6116025"/>
              <a:gd name="connsiteY30" fmla="*/ 2404034 h 6858000"/>
              <a:gd name="connsiteX31" fmla="*/ 5338366 w 6116025"/>
              <a:gd name="connsiteY31" fmla="*/ 2465052 h 6858000"/>
              <a:gd name="connsiteX32" fmla="*/ 5371263 w 6116025"/>
              <a:gd name="connsiteY32" fmla="*/ 2586413 h 6858000"/>
              <a:gd name="connsiteX33" fmla="*/ 5407503 w 6116025"/>
              <a:gd name="connsiteY33" fmla="*/ 2786290 h 6858000"/>
              <a:gd name="connsiteX34" fmla="*/ 5407356 w 6116025"/>
              <a:gd name="connsiteY34" fmla="*/ 2787545 h 6858000"/>
              <a:gd name="connsiteX35" fmla="*/ 5457023 w 6116025"/>
              <a:gd name="connsiteY35" fmla="*/ 2858292 h 6858000"/>
              <a:gd name="connsiteX36" fmla="*/ 5479298 w 6116025"/>
              <a:gd name="connsiteY36" fmla="*/ 2947791 h 6858000"/>
              <a:gd name="connsiteX37" fmla="*/ 5481770 w 6116025"/>
              <a:gd name="connsiteY37" fmla="*/ 2951352 h 6858000"/>
              <a:gd name="connsiteX38" fmla="*/ 5482415 w 6116025"/>
              <a:gd name="connsiteY38" fmla="*/ 3004079 h 6858000"/>
              <a:gd name="connsiteX39" fmla="*/ 5503944 w 6116025"/>
              <a:gd name="connsiteY39" fmla="*/ 3123335 h 6858000"/>
              <a:gd name="connsiteX40" fmla="*/ 5516007 w 6116025"/>
              <a:gd name="connsiteY40" fmla="*/ 3258473 h 6858000"/>
              <a:gd name="connsiteX41" fmla="*/ 5589758 w 6116025"/>
              <a:gd name="connsiteY41" fmla="*/ 3453699 h 6858000"/>
              <a:gd name="connsiteX42" fmla="*/ 5596144 w 6116025"/>
              <a:gd name="connsiteY42" fmla="*/ 3534624 h 6858000"/>
              <a:gd name="connsiteX43" fmla="*/ 5597750 w 6116025"/>
              <a:gd name="connsiteY43" fmla="*/ 3534129 h 6858000"/>
              <a:gd name="connsiteX44" fmla="*/ 5618377 w 6116025"/>
              <a:gd name="connsiteY44" fmla="*/ 3588431 h 6858000"/>
              <a:gd name="connsiteX45" fmla="*/ 5655472 w 6116025"/>
              <a:gd name="connsiteY45" fmla="*/ 3678877 h 6858000"/>
              <a:gd name="connsiteX46" fmla="*/ 5683015 w 6116025"/>
              <a:gd name="connsiteY46" fmla="*/ 3762025 h 6858000"/>
              <a:gd name="connsiteX47" fmla="*/ 5696643 w 6116025"/>
              <a:gd name="connsiteY47" fmla="*/ 3773888 h 6858000"/>
              <a:gd name="connsiteX48" fmla="*/ 5768491 w 6116025"/>
              <a:gd name="connsiteY48" fmla="*/ 3914399 h 6858000"/>
              <a:gd name="connsiteX49" fmla="*/ 5793123 w 6116025"/>
              <a:gd name="connsiteY49" fmla="*/ 3969952 h 6858000"/>
              <a:gd name="connsiteX50" fmla="*/ 5808321 w 6116025"/>
              <a:gd name="connsiteY50" fmla="*/ 3988153 h 6858000"/>
              <a:gd name="connsiteX51" fmla="*/ 5825621 w 6116025"/>
              <a:gd name="connsiteY51" fmla="*/ 4015525 h 6858000"/>
              <a:gd name="connsiteX52" fmla="*/ 5860672 w 6116025"/>
              <a:gd name="connsiteY52" fmla="*/ 4061579 h 6858000"/>
              <a:gd name="connsiteX53" fmla="*/ 5894095 w 6116025"/>
              <a:gd name="connsiteY53" fmla="*/ 4128857 h 6858000"/>
              <a:gd name="connsiteX54" fmla="*/ 5903513 w 6116025"/>
              <a:gd name="connsiteY54" fmla="*/ 4187661 h 6858000"/>
              <a:gd name="connsiteX55" fmla="*/ 5946705 w 6116025"/>
              <a:gd name="connsiteY55" fmla="*/ 4428051 h 6858000"/>
              <a:gd name="connsiteX56" fmla="*/ 5949261 w 6116025"/>
              <a:gd name="connsiteY56" fmla="*/ 4449185 h 6858000"/>
              <a:gd name="connsiteX57" fmla="*/ 5968960 w 6116025"/>
              <a:gd name="connsiteY57" fmla="*/ 4482655 h 6858000"/>
              <a:gd name="connsiteX58" fmla="*/ 5998138 w 6116025"/>
              <a:gd name="connsiteY58" fmla="*/ 4697518 h 6858000"/>
              <a:gd name="connsiteX59" fmla="*/ 6007819 w 6116025"/>
              <a:gd name="connsiteY59" fmla="*/ 4858148 h 6858000"/>
              <a:gd name="connsiteX60" fmla="*/ 6007749 w 6116025"/>
              <a:gd name="connsiteY60" fmla="*/ 4964715 h 6858000"/>
              <a:gd name="connsiteX61" fmla="*/ 6005269 w 6116025"/>
              <a:gd name="connsiteY61" fmla="*/ 5150567 h 6858000"/>
              <a:gd name="connsiteX62" fmla="*/ 6001127 w 6116025"/>
              <a:gd name="connsiteY62" fmla="*/ 5164609 h 6858000"/>
              <a:gd name="connsiteX63" fmla="*/ 5998514 w 6116025"/>
              <a:gd name="connsiteY63" fmla="*/ 5189673 h 6858000"/>
              <a:gd name="connsiteX64" fmla="*/ 6018409 w 6116025"/>
              <a:gd name="connsiteY64" fmla="*/ 5227157 h 6858000"/>
              <a:gd name="connsiteX65" fmla="*/ 6036748 w 6116025"/>
              <a:gd name="connsiteY65" fmla="*/ 5322752 h 6858000"/>
              <a:gd name="connsiteX66" fmla="*/ 6037677 w 6116025"/>
              <a:gd name="connsiteY66" fmla="*/ 5354807 h 6858000"/>
              <a:gd name="connsiteX67" fmla="*/ 6053435 w 6116025"/>
              <a:gd name="connsiteY67" fmla="*/ 5387547 h 6858000"/>
              <a:gd name="connsiteX68" fmla="*/ 6068640 w 6116025"/>
              <a:gd name="connsiteY68" fmla="*/ 5474503 h 6858000"/>
              <a:gd name="connsiteX69" fmla="*/ 6080922 w 6116025"/>
              <a:gd name="connsiteY69" fmla="*/ 5561070 h 6858000"/>
              <a:gd name="connsiteX70" fmla="*/ 6096949 w 6116025"/>
              <a:gd name="connsiteY70" fmla="*/ 5648179 h 6858000"/>
              <a:gd name="connsiteX71" fmla="*/ 6115796 w 6116025"/>
              <a:gd name="connsiteY71" fmla="*/ 5862844 h 6858000"/>
              <a:gd name="connsiteX72" fmla="*/ 6102493 w 6116025"/>
              <a:gd name="connsiteY72" fmla="*/ 5928602 h 6858000"/>
              <a:gd name="connsiteX73" fmla="*/ 6056863 w 6116025"/>
              <a:gd name="connsiteY73" fmla="*/ 6000643 h 6858000"/>
              <a:gd name="connsiteX74" fmla="*/ 6045436 w 6116025"/>
              <a:gd name="connsiteY74" fmla="*/ 6124480 h 6858000"/>
              <a:gd name="connsiteX75" fmla="*/ 6030489 w 6116025"/>
              <a:gd name="connsiteY75" fmla="*/ 6317666 h 6858000"/>
              <a:gd name="connsiteX76" fmla="*/ 6007492 w 6116025"/>
              <a:gd name="connsiteY76" fmla="*/ 6440818 h 6858000"/>
              <a:gd name="connsiteX77" fmla="*/ 6009467 w 6116025"/>
              <a:gd name="connsiteY77" fmla="*/ 6487076 h 6858000"/>
              <a:gd name="connsiteX78" fmla="*/ 5995064 w 6116025"/>
              <a:gd name="connsiteY78" fmla="*/ 6540791 h 6858000"/>
              <a:gd name="connsiteX79" fmla="*/ 6004510 w 6116025"/>
              <a:gd name="connsiteY79" fmla="*/ 6599256 h 6858000"/>
              <a:gd name="connsiteX80" fmla="*/ 5986207 w 6116025"/>
              <a:gd name="connsiteY80" fmla="*/ 6695855 h 6858000"/>
              <a:gd name="connsiteX81" fmla="*/ 5979428 w 6116025"/>
              <a:gd name="connsiteY81" fmla="*/ 6754678 h 6858000"/>
              <a:gd name="connsiteX82" fmla="*/ 5983398 w 6116025"/>
              <a:gd name="connsiteY82" fmla="*/ 6778641 h 6858000"/>
              <a:gd name="connsiteX83" fmla="*/ 5984543 w 6116025"/>
              <a:gd name="connsiteY83" fmla="*/ 6811016 h 6858000"/>
              <a:gd name="connsiteX84" fmla="*/ 5979671 w 6116025"/>
              <a:gd name="connsiteY84" fmla="*/ 6858000 h 6858000"/>
              <a:gd name="connsiteX85" fmla="*/ 0 w 6116025"/>
              <a:gd name="connsiteY85" fmla="*/ 6858000 h 6858000"/>
              <a:gd name="connsiteX86" fmla="*/ 0 w 6116025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3398 w 6115796"/>
              <a:gd name="connsiteY80" fmla="*/ 6778641 h 6858000"/>
              <a:gd name="connsiteX81" fmla="*/ 5984543 w 6115796"/>
              <a:gd name="connsiteY81" fmla="*/ 6811016 h 6858000"/>
              <a:gd name="connsiteX82" fmla="*/ 5979671 w 6115796"/>
              <a:gd name="connsiteY82" fmla="*/ 6858000 h 6858000"/>
              <a:gd name="connsiteX83" fmla="*/ 0 w 6115796"/>
              <a:gd name="connsiteY83" fmla="*/ 6858000 h 6858000"/>
              <a:gd name="connsiteX84" fmla="*/ 0 w 6115796"/>
              <a:gd name="connsiteY84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4543 w 6115796"/>
              <a:gd name="connsiteY80" fmla="*/ 6811016 h 6858000"/>
              <a:gd name="connsiteX81" fmla="*/ 5979671 w 6115796"/>
              <a:gd name="connsiteY81" fmla="*/ 6858000 h 6858000"/>
              <a:gd name="connsiteX82" fmla="*/ 0 w 6115796"/>
              <a:gd name="connsiteY82" fmla="*/ 6858000 h 6858000"/>
              <a:gd name="connsiteX83" fmla="*/ 0 w 6115796"/>
              <a:gd name="connsiteY83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26675 w 6115796"/>
              <a:gd name="connsiteY18" fmla="*/ 1385685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76196 w 6105267"/>
              <a:gd name="connsiteY9" fmla="*/ 636822 h 6858000"/>
              <a:gd name="connsiteX10" fmla="*/ 5189051 w 6105267"/>
              <a:gd name="connsiteY10" fmla="*/ 782518 h 6858000"/>
              <a:gd name="connsiteX11" fmla="*/ 5218707 w 6105267"/>
              <a:gd name="connsiteY11" fmla="*/ 886387 h 6858000"/>
              <a:gd name="connsiteX12" fmla="*/ 5221281 w 6105267"/>
              <a:gd name="connsiteY12" fmla="*/ 920873 h 6858000"/>
              <a:gd name="connsiteX13" fmla="*/ 5201018 w 6105267"/>
              <a:gd name="connsiteY13" fmla="*/ 1095027 h 6858000"/>
              <a:gd name="connsiteX14" fmla="*/ 5189234 w 6105267"/>
              <a:gd name="connsiteY14" fmla="*/ 1217308 h 6858000"/>
              <a:gd name="connsiteX15" fmla="*/ 5202769 w 6105267"/>
              <a:gd name="connsiteY15" fmla="*/ 1269450 h 6858000"/>
              <a:gd name="connsiteX16" fmla="*/ 5225968 w 6105267"/>
              <a:gd name="connsiteY16" fmla="*/ 1357994 h 6858000"/>
              <a:gd name="connsiteX17" fmla="*/ 5226675 w 6105267"/>
              <a:gd name="connsiteY17" fmla="*/ 1385685 h 6858000"/>
              <a:gd name="connsiteX18" fmla="*/ 5237226 w 6105267"/>
              <a:gd name="connsiteY18" fmla="*/ 1441327 h 6858000"/>
              <a:gd name="connsiteX19" fmla="*/ 5255653 w 6105267"/>
              <a:gd name="connsiteY19" fmla="*/ 1524712 h 6858000"/>
              <a:gd name="connsiteX20" fmla="*/ 5263491 w 6105267"/>
              <a:gd name="connsiteY20" fmla="*/ 1642938 h 6858000"/>
              <a:gd name="connsiteX21" fmla="*/ 5256552 w 6105267"/>
              <a:gd name="connsiteY21" fmla="*/ 1672509 h 6858000"/>
              <a:gd name="connsiteX22" fmla="*/ 5264549 w 6105267"/>
              <a:gd name="connsiteY22" fmla="*/ 1837572 h 6858000"/>
              <a:gd name="connsiteX23" fmla="*/ 5255696 w 6105267"/>
              <a:gd name="connsiteY23" fmla="*/ 1953770 h 6858000"/>
              <a:gd name="connsiteX24" fmla="*/ 5252592 w 6105267"/>
              <a:gd name="connsiteY24" fmla="*/ 2092210 h 6858000"/>
              <a:gd name="connsiteX25" fmla="*/ 5257248 w 6105267"/>
              <a:gd name="connsiteY25" fmla="*/ 2203922 h 6858000"/>
              <a:gd name="connsiteX26" fmla="*/ 5262551 w 6105267"/>
              <a:gd name="connsiteY26" fmla="*/ 2288050 h 6858000"/>
              <a:gd name="connsiteX27" fmla="*/ 5293877 w 6105267"/>
              <a:gd name="connsiteY27" fmla="*/ 2368649 h 6858000"/>
              <a:gd name="connsiteX28" fmla="*/ 5311338 w 6105267"/>
              <a:gd name="connsiteY28" fmla="*/ 2404034 h 6858000"/>
              <a:gd name="connsiteX29" fmla="*/ 5338366 w 6105267"/>
              <a:gd name="connsiteY29" fmla="*/ 2465052 h 6858000"/>
              <a:gd name="connsiteX30" fmla="*/ 5371263 w 6105267"/>
              <a:gd name="connsiteY30" fmla="*/ 2586413 h 6858000"/>
              <a:gd name="connsiteX31" fmla="*/ 5407503 w 6105267"/>
              <a:gd name="connsiteY31" fmla="*/ 2786290 h 6858000"/>
              <a:gd name="connsiteX32" fmla="*/ 5407356 w 6105267"/>
              <a:gd name="connsiteY32" fmla="*/ 2787545 h 6858000"/>
              <a:gd name="connsiteX33" fmla="*/ 5457023 w 6105267"/>
              <a:gd name="connsiteY33" fmla="*/ 2858292 h 6858000"/>
              <a:gd name="connsiteX34" fmla="*/ 5491940 w 6105267"/>
              <a:gd name="connsiteY34" fmla="*/ 3015985 h 6858000"/>
              <a:gd name="connsiteX35" fmla="*/ 5503944 w 6105267"/>
              <a:gd name="connsiteY35" fmla="*/ 3123335 h 6858000"/>
              <a:gd name="connsiteX36" fmla="*/ 5525532 w 6105267"/>
              <a:gd name="connsiteY36" fmla="*/ 3258473 h 6858000"/>
              <a:gd name="connsiteX37" fmla="*/ 5589758 w 6105267"/>
              <a:gd name="connsiteY37" fmla="*/ 3453699 h 6858000"/>
              <a:gd name="connsiteX38" fmla="*/ 5596144 w 6105267"/>
              <a:gd name="connsiteY38" fmla="*/ 3534624 h 6858000"/>
              <a:gd name="connsiteX39" fmla="*/ 5597750 w 6105267"/>
              <a:gd name="connsiteY39" fmla="*/ 3534129 h 6858000"/>
              <a:gd name="connsiteX40" fmla="*/ 5618377 w 6105267"/>
              <a:gd name="connsiteY40" fmla="*/ 3588431 h 6858000"/>
              <a:gd name="connsiteX41" fmla="*/ 5655472 w 6105267"/>
              <a:gd name="connsiteY41" fmla="*/ 3678877 h 6858000"/>
              <a:gd name="connsiteX42" fmla="*/ 5683015 w 6105267"/>
              <a:gd name="connsiteY42" fmla="*/ 3762025 h 6858000"/>
              <a:gd name="connsiteX43" fmla="*/ 5696643 w 6105267"/>
              <a:gd name="connsiteY43" fmla="*/ 3773888 h 6858000"/>
              <a:gd name="connsiteX44" fmla="*/ 5768491 w 6105267"/>
              <a:gd name="connsiteY44" fmla="*/ 3914399 h 6858000"/>
              <a:gd name="connsiteX45" fmla="*/ 5793123 w 6105267"/>
              <a:gd name="connsiteY45" fmla="*/ 3969952 h 6858000"/>
              <a:gd name="connsiteX46" fmla="*/ 5808321 w 6105267"/>
              <a:gd name="connsiteY46" fmla="*/ 3988153 h 6858000"/>
              <a:gd name="connsiteX47" fmla="*/ 5825621 w 6105267"/>
              <a:gd name="connsiteY47" fmla="*/ 4015525 h 6858000"/>
              <a:gd name="connsiteX48" fmla="*/ 5860672 w 6105267"/>
              <a:gd name="connsiteY48" fmla="*/ 4061579 h 6858000"/>
              <a:gd name="connsiteX49" fmla="*/ 5894095 w 6105267"/>
              <a:gd name="connsiteY49" fmla="*/ 4128857 h 6858000"/>
              <a:gd name="connsiteX50" fmla="*/ 5903513 w 6105267"/>
              <a:gd name="connsiteY50" fmla="*/ 4187661 h 6858000"/>
              <a:gd name="connsiteX51" fmla="*/ 5949086 w 6105267"/>
              <a:gd name="connsiteY51" fmla="*/ 4366139 h 6858000"/>
              <a:gd name="connsiteX52" fmla="*/ 5949261 w 6105267"/>
              <a:gd name="connsiteY52" fmla="*/ 4449185 h 6858000"/>
              <a:gd name="connsiteX53" fmla="*/ 5961816 w 6105267"/>
              <a:gd name="connsiteY53" fmla="*/ 4494562 h 6858000"/>
              <a:gd name="connsiteX54" fmla="*/ 5998138 w 6105267"/>
              <a:gd name="connsiteY54" fmla="*/ 4697518 h 6858000"/>
              <a:gd name="connsiteX55" fmla="*/ 6007819 w 6105267"/>
              <a:gd name="connsiteY55" fmla="*/ 4858148 h 6858000"/>
              <a:gd name="connsiteX56" fmla="*/ 6007749 w 6105267"/>
              <a:gd name="connsiteY56" fmla="*/ 4964715 h 6858000"/>
              <a:gd name="connsiteX57" fmla="*/ 6005269 w 6105267"/>
              <a:gd name="connsiteY57" fmla="*/ 5150567 h 6858000"/>
              <a:gd name="connsiteX58" fmla="*/ 6001127 w 6105267"/>
              <a:gd name="connsiteY58" fmla="*/ 5164609 h 6858000"/>
              <a:gd name="connsiteX59" fmla="*/ 5998514 w 6105267"/>
              <a:gd name="connsiteY59" fmla="*/ 5189673 h 6858000"/>
              <a:gd name="connsiteX60" fmla="*/ 6018409 w 6105267"/>
              <a:gd name="connsiteY60" fmla="*/ 5227157 h 6858000"/>
              <a:gd name="connsiteX61" fmla="*/ 6036748 w 6105267"/>
              <a:gd name="connsiteY61" fmla="*/ 5322752 h 6858000"/>
              <a:gd name="connsiteX62" fmla="*/ 6037677 w 6105267"/>
              <a:gd name="connsiteY62" fmla="*/ 5354807 h 6858000"/>
              <a:gd name="connsiteX63" fmla="*/ 6053435 w 6105267"/>
              <a:gd name="connsiteY63" fmla="*/ 5387547 h 6858000"/>
              <a:gd name="connsiteX64" fmla="*/ 6068640 w 6105267"/>
              <a:gd name="connsiteY64" fmla="*/ 5474503 h 6858000"/>
              <a:gd name="connsiteX65" fmla="*/ 6080922 w 6105267"/>
              <a:gd name="connsiteY65" fmla="*/ 5561070 h 6858000"/>
              <a:gd name="connsiteX66" fmla="*/ 6096949 w 6105267"/>
              <a:gd name="connsiteY66" fmla="*/ 5648179 h 6858000"/>
              <a:gd name="connsiteX67" fmla="*/ 6096746 w 6105267"/>
              <a:gd name="connsiteY67" fmla="*/ 5862844 h 6858000"/>
              <a:gd name="connsiteX68" fmla="*/ 6045436 w 6105267"/>
              <a:gd name="connsiteY68" fmla="*/ 6124480 h 6858000"/>
              <a:gd name="connsiteX69" fmla="*/ 6030489 w 6105267"/>
              <a:gd name="connsiteY69" fmla="*/ 6317666 h 6858000"/>
              <a:gd name="connsiteX70" fmla="*/ 6007492 w 6105267"/>
              <a:gd name="connsiteY70" fmla="*/ 6440818 h 6858000"/>
              <a:gd name="connsiteX71" fmla="*/ 6009467 w 6105267"/>
              <a:gd name="connsiteY71" fmla="*/ 6487076 h 6858000"/>
              <a:gd name="connsiteX72" fmla="*/ 5995064 w 6105267"/>
              <a:gd name="connsiteY72" fmla="*/ 6540791 h 6858000"/>
              <a:gd name="connsiteX73" fmla="*/ 5986207 w 6105267"/>
              <a:gd name="connsiteY73" fmla="*/ 6695855 h 6858000"/>
              <a:gd name="connsiteX74" fmla="*/ 5979428 w 6105267"/>
              <a:gd name="connsiteY74" fmla="*/ 6754678 h 6858000"/>
              <a:gd name="connsiteX75" fmla="*/ 5984543 w 6105267"/>
              <a:gd name="connsiteY75" fmla="*/ 6811016 h 6858000"/>
              <a:gd name="connsiteX76" fmla="*/ 5979671 w 6105267"/>
              <a:gd name="connsiteY76" fmla="*/ 6858000 h 6858000"/>
              <a:gd name="connsiteX77" fmla="*/ 0 w 6105267"/>
              <a:gd name="connsiteY77" fmla="*/ 6858000 h 6858000"/>
              <a:gd name="connsiteX78" fmla="*/ 0 w 6105267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06168 w 6105267"/>
              <a:gd name="connsiteY41" fmla="*/ 3797701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55472 w 6105267"/>
              <a:gd name="connsiteY38" fmla="*/ 3678877 h 6858000"/>
              <a:gd name="connsiteX39" fmla="*/ 5683015 w 6105267"/>
              <a:gd name="connsiteY39" fmla="*/ 3762025 h 6858000"/>
              <a:gd name="connsiteX40" fmla="*/ 5722836 w 6105267"/>
              <a:gd name="connsiteY40" fmla="*/ 3814370 h 6858000"/>
              <a:gd name="connsiteX41" fmla="*/ 5768491 w 6105267"/>
              <a:gd name="connsiteY41" fmla="*/ 3914399 h 6858000"/>
              <a:gd name="connsiteX42" fmla="*/ 5793123 w 6105267"/>
              <a:gd name="connsiteY42" fmla="*/ 3969952 h 6858000"/>
              <a:gd name="connsiteX43" fmla="*/ 5808321 w 6105267"/>
              <a:gd name="connsiteY43" fmla="*/ 3988153 h 6858000"/>
              <a:gd name="connsiteX44" fmla="*/ 5860672 w 6105267"/>
              <a:gd name="connsiteY44" fmla="*/ 4061579 h 6858000"/>
              <a:gd name="connsiteX45" fmla="*/ 5894095 w 6105267"/>
              <a:gd name="connsiteY45" fmla="*/ 4128857 h 6858000"/>
              <a:gd name="connsiteX46" fmla="*/ 5903513 w 6105267"/>
              <a:gd name="connsiteY46" fmla="*/ 4187661 h 6858000"/>
              <a:gd name="connsiteX47" fmla="*/ 5949086 w 6105267"/>
              <a:gd name="connsiteY47" fmla="*/ 4366139 h 6858000"/>
              <a:gd name="connsiteX48" fmla="*/ 5949261 w 6105267"/>
              <a:gd name="connsiteY48" fmla="*/ 4449185 h 6858000"/>
              <a:gd name="connsiteX49" fmla="*/ 5961816 w 6105267"/>
              <a:gd name="connsiteY49" fmla="*/ 4494562 h 6858000"/>
              <a:gd name="connsiteX50" fmla="*/ 5998138 w 6105267"/>
              <a:gd name="connsiteY50" fmla="*/ 4697518 h 6858000"/>
              <a:gd name="connsiteX51" fmla="*/ 6007819 w 6105267"/>
              <a:gd name="connsiteY51" fmla="*/ 4858148 h 6858000"/>
              <a:gd name="connsiteX52" fmla="*/ 6007749 w 6105267"/>
              <a:gd name="connsiteY52" fmla="*/ 4964715 h 6858000"/>
              <a:gd name="connsiteX53" fmla="*/ 6005269 w 6105267"/>
              <a:gd name="connsiteY53" fmla="*/ 5150567 h 6858000"/>
              <a:gd name="connsiteX54" fmla="*/ 6001127 w 6105267"/>
              <a:gd name="connsiteY54" fmla="*/ 5164609 h 6858000"/>
              <a:gd name="connsiteX55" fmla="*/ 5998514 w 6105267"/>
              <a:gd name="connsiteY55" fmla="*/ 5189673 h 6858000"/>
              <a:gd name="connsiteX56" fmla="*/ 6036748 w 6105267"/>
              <a:gd name="connsiteY56" fmla="*/ 5322752 h 6858000"/>
              <a:gd name="connsiteX57" fmla="*/ 6037677 w 6105267"/>
              <a:gd name="connsiteY57" fmla="*/ 5354807 h 6858000"/>
              <a:gd name="connsiteX58" fmla="*/ 6053435 w 6105267"/>
              <a:gd name="connsiteY58" fmla="*/ 5387547 h 6858000"/>
              <a:gd name="connsiteX59" fmla="*/ 6068640 w 6105267"/>
              <a:gd name="connsiteY59" fmla="*/ 5474503 h 6858000"/>
              <a:gd name="connsiteX60" fmla="*/ 6080922 w 6105267"/>
              <a:gd name="connsiteY60" fmla="*/ 5561070 h 6858000"/>
              <a:gd name="connsiteX61" fmla="*/ 6096949 w 6105267"/>
              <a:gd name="connsiteY61" fmla="*/ 5648179 h 6858000"/>
              <a:gd name="connsiteX62" fmla="*/ 6096746 w 6105267"/>
              <a:gd name="connsiteY62" fmla="*/ 5862844 h 6858000"/>
              <a:gd name="connsiteX63" fmla="*/ 6045436 w 6105267"/>
              <a:gd name="connsiteY63" fmla="*/ 6124480 h 6858000"/>
              <a:gd name="connsiteX64" fmla="*/ 6030489 w 6105267"/>
              <a:gd name="connsiteY64" fmla="*/ 6317666 h 6858000"/>
              <a:gd name="connsiteX65" fmla="*/ 6007492 w 6105267"/>
              <a:gd name="connsiteY65" fmla="*/ 6440818 h 6858000"/>
              <a:gd name="connsiteX66" fmla="*/ 6009467 w 6105267"/>
              <a:gd name="connsiteY66" fmla="*/ 6487076 h 6858000"/>
              <a:gd name="connsiteX67" fmla="*/ 5995064 w 6105267"/>
              <a:gd name="connsiteY67" fmla="*/ 6540791 h 6858000"/>
              <a:gd name="connsiteX68" fmla="*/ 5986207 w 6105267"/>
              <a:gd name="connsiteY68" fmla="*/ 6695855 h 6858000"/>
              <a:gd name="connsiteX69" fmla="*/ 5979428 w 6105267"/>
              <a:gd name="connsiteY69" fmla="*/ 6754678 h 6858000"/>
              <a:gd name="connsiteX70" fmla="*/ 5984543 w 6105267"/>
              <a:gd name="connsiteY70" fmla="*/ 6811016 h 6858000"/>
              <a:gd name="connsiteX71" fmla="*/ 5979671 w 6105267"/>
              <a:gd name="connsiteY71" fmla="*/ 6858000 h 6858000"/>
              <a:gd name="connsiteX72" fmla="*/ 0 w 6105267"/>
              <a:gd name="connsiteY72" fmla="*/ 6858000 h 6858000"/>
              <a:gd name="connsiteX73" fmla="*/ 0 w 6105267"/>
              <a:gd name="connsiteY73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2069 w 6105267"/>
              <a:gd name="connsiteY36" fmla="*/ 3514638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05267" h="6858000">
                <a:moveTo>
                  <a:pt x="0" y="0"/>
                </a:moveTo>
                <a:lnTo>
                  <a:pt x="4965888" y="0"/>
                </a:lnTo>
                <a:lnTo>
                  <a:pt x="4967767" y="7930"/>
                </a:lnTo>
                <a:cubicBezTo>
                  <a:pt x="4971201" y="21562"/>
                  <a:pt x="4974810" y="33728"/>
                  <a:pt x="4979444" y="43921"/>
                </a:cubicBezTo>
                <a:cubicBezTo>
                  <a:pt x="5002155" y="108089"/>
                  <a:pt x="5039453" y="125421"/>
                  <a:pt x="5075458" y="264355"/>
                </a:cubicBezTo>
                <a:cubicBezTo>
                  <a:pt x="5080172" y="263373"/>
                  <a:pt x="5084375" y="273006"/>
                  <a:pt x="5081175" y="277448"/>
                </a:cubicBezTo>
                <a:cubicBezTo>
                  <a:pt x="5078869" y="356637"/>
                  <a:pt x="5109899" y="337879"/>
                  <a:pt x="5097011" y="355616"/>
                </a:cubicBezTo>
                <a:cubicBezTo>
                  <a:pt x="5108982" y="393897"/>
                  <a:pt x="5123954" y="442245"/>
                  <a:pt x="5153000" y="507134"/>
                </a:cubicBezTo>
                <a:cubicBezTo>
                  <a:pt x="5159130" y="542272"/>
                  <a:pt x="5172528" y="570912"/>
                  <a:pt x="5171282" y="602071"/>
                </a:cubicBezTo>
                <a:cubicBezTo>
                  <a:pt x="5177290" y="647968"/>
                  <a:pt x="5183528" y="639882"/>
                  <a:pt x="5189051" y="782518"/>
                </a:cubicBezTo>
                <a:cubicBezTo>
                  <a:pt x="5196533" y="819747"/>
                  <a:pt x="5211748" y="856581"/>
                  <a:pt x="5218707" y="886387"/>
                </a:cubicBezTo>
                <a:cubicBezTo>
                  <a:pt x="5222103" y="910651"/>
                  <a:pt x="5224626" y="881734"/>
                  <a:pt x="5221281" y="920873"/>
                </a:cubicBezTo>
                <a:cubicBezTo>
                  <a:pt x="5216226" y="962348"/>
                  <a:pt x="5227328" y="1047212"/>
                  <a:pt x="5201018" y="1095027"/>
                </a:cubicBezTo>
                <a:cubicBezTo>
                  <a:pt x="5195677" y="1140464"/>
                  <a:pt x="5205610" y="1173951"/>
                  <a:pt x="5205902" y="1203021"/>
                </a:cubicBezTo>
                <a:cubicBezTo>
                  <a:pt x="5207939" y="1240877"/>
                  <a:pt x="5220231" y="1264849"/>
                  <a:pt x="5207532" y="1278975"/>
                </a:cubicBezTo>
                <a:cubicBezTo>
                  <a:pt x="5213654" y="1306391"/>
                  <a:pt x="5220794" y="1339415"/>
                  <a:pt x="5225968" y="1357994"/>
                </a:cubicBezTo>
                <a:cubicBezTo>
                  <a:pt x="5235560" y="1363307"/>
                  <a:pt x="5224941" y="1377158"/>
                  <a:pt x="5226675" y="1385685"/>
                </a:cubicBezTo>
                <a:cubicBezTo>
                  <a:pt x="5235522" y="1394562"/>
                  <a:pt x="5242140" y="1429309"/>
                  <a:pt x="5237226" y="1441327"/>
                </a:cubicBezTo>
                <a:lnTo>
                  <a:pt x="5255653" y="1524712"/>
                </a:lnTo>
                <a:lnTo>
                  <a:pt x="5263491" y="1642938"/>
                </a:lnTo>
                <a:cubicBezTo>
                  <a:pt x="5233312" y="1645260"/>
                  <a:pt x="5283758" y="1680689"/>
                  <a:pt x="5256552" y="1672509"/>
                </a:cubicBezTo>
                <a:cubicBezTo>
                  <a:pt x="5263439" y="1704194"/>
                  <a:pt x="5241186" y="1762238"/>
                  <a:pt x="5264549" y="1837572"/>
                </a:cubicBezTo>
                <a:cubicBezTo>
                  <a:pt x="5255047" y="1894025"/>
                  <a:pt x="5279958" y="1903508"/>
                  <a:pt x="5255696" y="1953770"/>
                </a:cubicBezTo>
                <a:cubicBezTo>
                  <a:pt x="5254497" y="2018939"/>
                  <a:pt x="5251158" y="2034824"/>
                  <a:pt x="5252592" y="2092210"/>
                </a:cubicBezTo>
                <a:cubicBezTo>
                  <a:pt x="5251660" y="2141443"/>
                  <a:pt x="5257478" y="2177466"/>
                  <a:pt x="5257248" y="2203922"/>
                </a:cubicBezTo>
                <a:lnTo>
                  <a:pt x="5262551" y="2288050"/>
                </a:lnTo>
                <a:cubicBezTo>
                  <a:pt x="5267437" y="2336348"/>
                  <a:pt x="5279466" y="2334639"/>
                  <a:pt x="5293877" y="2368649"/>
                </a:cubicBezTo>
                <a:lnTo>
                  <a:pt x="5311338" y="2404034"/>
                </a:lnTo>
                <a:cubicBezTo>
                  <a:pt x="5310997" y="2405674"/>
                  <a:pt x="5338704" y="2463412"/>
                  <a:pt x="5338366" y="2465052"/>
                </a:cubicBezTo>
                <a:cubicBezTo>
                  <a:pt x="5342744" y="2497318"/>
                  <a:pt x="5359740" y="2532873"/>
                  <a:pt x="5371263" y="2586413"/>
                </a:cubicBezTo>
                <a:cubicBezTo>
                  <a:pt x="5361911" y="2605414"/>
                  <a:pt x="5395423" y="2719664"/>
                  <a:pt x="5407503" y="2786290"/>
                </a:cubicBezTo>
                <a:cubicBezTo>
                  <a:pt x="5407454" y="2786708"/>
                  <a:pt x="5407404" y="2787125"/>
                  <a:pt x="5407356" y="2787545"/>
                </a:cubicBezTo>
                <a:cubicBezTo>
                  <a:pt x="5433437" y="2813691"/>
                  <a:pt x="5432314" y="2814723"/>
                  <a:pt x="5448870" y="2838305"/>
                </a:cubicBezTo>
                <a:cubicBezTo>
                  <a:pt x="5464968" y="2894270"/>
                  <a:pt x="5454425" y="2918525"/>
                  <a:pt x="5503944" y="3123335"/>
                </a:cubicBezTo>
                <a:cubicBezTo>
                  <a:pt x="5512347" y="3181628"/>
                  <a:pt x="5512245" y="3208390"/>
                  <a:pt x="5525532" y="3258473"/>
                </a:cubicBezTo>
                <a:cubicBezTo>
                  <a:pt x="5539834" y="3322326"/>
                  <a:pt x="5576402" y="3407674"/>
                  <a:pt x="5589758" y="3453699"/>
                </a:cubicBezTo>
                <a:cubicBezTo>
                  <a:pt x="5570147" y="3490668"/>
                  <a:pt x="5591299" y="3454351"/>
                  <a:pt x="5592069" y="3514638"/>
                </a:cubicBezTo>
                <a:lnTo>
                  <a:pt x="5614055" y="3560779"/>
                </a:lnTo>
                <a:cubicBezTo>
                  <a:pt x="5642477" y="3636744"/>
                  <a:pt x="5634212" y="3552814"/>
                  <a:pt x="5683015" y="3762025"/>
                </a:cubicBezTo>
                <a:cubicBezTo>
                  <a:pt x="5687021" y="3766429"/>
                  <a:pt x="5717920" y="3810691"/>
                  <a:pt x="5722836" y="3814370"/>
                </a:cubicBezTo>
                <a:lnTo>
                  <a:pt x="5768491" y="3914399"/>
                </a:lnTo>
                <a:cubicBezTo>
                  <a:pt x="5768399" y="3927909"/>
                  <a:pt x="5782052" y="3965459"/>
                  <a:pt x="5793123" y="3969952"/>
                </a:cubicBezTo>
                <a:cubicBezTo>
                  <a:pt x="5797717" y="3977244"/>
                  <a:pt x="5797864" y="3987352"/>
                  <a:pt x="5808321" y="3988153"/>
                </a:cubicBezTo>
                <a:cubicBezTo>
                  <a:pt x="5819579" y="4003424"/>
                  <a:pt x="5841613" y="4014315"/>
                  <a:pt x="5860672" y="4061579"/>
                </a:cubicBezTo>
                <a:cubicBezTo>
                  <a:pt x="5872084" y="4080468"/>
                  <a:pt x="5865523" y="4095937"/>
                  <a:pt x="5894095" y="4128857"/>
                </a:cubicBezTo>
                <a:lnTo>
                  <a:pt x="5903513" y="4187661"/>
                </a:lnTo>
                <a:cubicBezTo>
                  <a:pt x="5912281" y="4237527"/>
                  <a:pt x="5929555" y="4191583"/>
                  <a:pt x="5949086" y="4366139"/>
                </a:cubicBezTo>
                <a:cubicBezTo>
                  <a:pt x="5948498" y="4373973"/>
                  <a:pt x="5947179" y="4442831"/>
                  <a:pt x="5949261" y="4449185"/>
                </a:cubicBezTo>
                <a:lnTo>
                  <a:pt x="5961816" y="4494562"/>
                </a:lnTo>
                <a:cubicBezTo>
                  <a:pt x="5969962" y="4535951"/>
                  <a:pt x="5978352" y="4666880"/>
                  <a:pt x="5998138" y="4697518"/>
                </a:cubicBezTo>
                <a:cubicBezTo>
                  <a:pt x="6005688" y="4743028"/>
                  <a:pt x="6006217" y="4813615"/>
                  <a:pt x="6007819" y="4858148"/>
                </a:cubicBezTo>
                <a:cubicBezTo>
                  <a:pt x="6006852" y="4913684"/>
                  <a:pt x="6011369" y="4918877"/>
                  <a:pt x="6007749" y="4964715"/>
                </a:cubicBezTo>
                <a:cubicBezTo>
                  <a:pt x="6006922" y="5026666"/>
                  <a:pt x="6006096" y="5088616"/>
                  <a:pt x="6005269" y="5150567"/>
                </a:cubicBezTo>
                <a:lnTo>
                  <a:pt x="6001127" y="5164609"/>
                </a:lnTo>
                <a:lnTo>
                  <a:pt x="5998514" y="5189673"/>
                </a:lnTo>
                <a:lnTo>
                  <a:pt x="6036748" y="5322752"/>
                </a:lnTo>
                <a:cubicBezTo>
                  <a:pt x="6037058" y="5333437"/>
                  <a:pt x="6037367" y="5344122"/>
                  <a:pt x="6037677" y="5354807"/>
                </a:cubicBezTo>
                <a:lnTo>
                  <a:pt x="6053435" y="5387547"/>
                </a:lnTo>
                <a:cubicBezTo>
                  <a:pt x="6058595" y="5407496"/>
                  <a:pt x="6064059" y="5445583"/>
                  <a:pt x="6068640" y="5474503"/>
                </a:cubicBezTo>
                <a:cubicBezTo>
                  <a:pt x="6065387" y="5502156"/>
                  <a:pt x="6077015" y="5529097"/>
                  <a:pt x="6080922" y="5561070"/>
                </a:cubicBezTo>
                <a:cubicBezTo>
                  <a:pt x="6069952" y="5593856"/>
                  <a:pt x="6092872" y="5614018"/>
                  <a:pt x="6096949" y="5648179"/>
                </a:cubicBezTo>
                <a:cubicBezTo>
                  <a:pt x="6121811" y="5715144"/>
                  <a:pt x="6081535" y="5799438"/>
                  <a:pt x="6096746" y="5862844"/>
                </a:cubicBezTo>
                <a:cubicBezTo>
                  <a:pt x="6088161" y="5942227"/>
                  <a:pt x="6066798" y="6084395"/>
                  <a:pt x="6045436" y="6124480"/>
                </a:cubicBezTo>
                <a:cubicBezTo>
                  <a:pt x="6035300" y="6187952"/>
                  <a:pt x="6042671" y="6255420"/>
                  <a:pt x="6030489" y="6317666"/>
                </a:cubicBezTo>
                <a:cubicBezTo>
                  <a:pt x="5997800" y="6359855"/>
                  <a:pt x="6026490" y="6389009"/>
                  <a:pt x="6007492" y="6440818"/>
                </a:cubicBezTo>
                <a:cubicBezTo>
                  <a:pt x="6032870" y="6477306"/>
                  <a:pt x="6007936" y="6454949"/>
                  <a:pt x="6009467" y="6487076"/>
                </a:cubicBezTo>
                <a:cubicBezTo>
                  <a:pt x="6007396" y="6503737"/>
                  <a:pt x="5997257" y="6531311"/>
                  <a:pt x="5995064" y="6540791"/>
                </a:cubicBezTo>
                <a:lnTo>
                  <a:pt x="5986207" y="6695855"/>
                </a:lnTo>
                <a:cubicBezTo>
                  <a:pt x="5979276" y="6706164"/>
                  <a:pt x="5972094" y="6743953"/>
                  <a:pt x="5979428" y="6754678"/>
                </a:cubicBezTo>
                <a:cubicBezTo>
                  <a:pt x="5979151" y="6773871"/>
                  <a:pt x="5984503" y="6793796"/>
                  <a:pt x="5984543" y="6811016"/>
                </a:cubicBezTo>
                <a:cubicBezTo>
                  <a:pt x="5983922" y="6824242"/>
                  <a:pt x="6007010" y="6838446"/>
                  <a:pt x="5979671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219201" y="1943100"/>
            <a:ext cx="7462220" cy="2756316"/>
          </a:xfrm>
        </p:spPr>
        <p:txBody>
          <a:bodyPr>
            <a:normAutofit/>
          </a:bodyPr>
          <a:lstStyle/>
          <a:p>
            <a:r>
              <a:rPr lang="hu-HU" sz="6600"/>
              <a:t>Agilis szoftverfejlesztés</a:t>
            </a:r>
          </a:p>
          <a:p>
            <a:endParaRPr lang="hu-HU" sz="6600">
              <a:cs typeface="Calibri Light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219200" y="5243692"/>
            <a:ext cx="3415275" cy="9181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>
                <a:solidFill>
                  <a:srgbClr val="FFFFFF"/>
                </a:solidFill>
                <a:cs typeface="Calibri"/>
              </a:rPr>
              <a:t>Készítette: Gémes Szabolcs</a:t>
            </a:r>
            <a:endParaRPr lang="hu-H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6">
            <a:extLst>
              <a:ext uri="{FF2B5EF4-FFF2-40B4-BE49-F238E27FC236}">
                <a16:creationId xmlns:a16="http://schemas.microsoft.com/office/drawing/2014/main" id="{3894A7A4-3F4E-414B-97FB-E4C862AD1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663" y="0"/>
            <a:ext cx="8606754" cy="1542197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46439 w 9288370"/>
              <a:gd name="connsiteY6" fmla="*/ 1440261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44869 w 9288370"/>
              <a:gd name="connsiteY0" fmla="*/ 1742117 h 1857909"/>
              <a:gd name="connsiteX1" fmla="*/ 1049 w 9288370"/>
              <a:gd name="connsiteY1" fmla="*/ 1857909 h 1857909"/>
              <a:gd name="connsiteX2" fmla="*/ 370426 w 9288370"/>
              <a:gd name="connsiteY2" fmla="*/ 1702965 h 1857909"/>
              <a:gd name="connsiteX3" fmla="*/ 766051 w 9288370"/>
              <a:gd name="connsiteY3" fmla="*/ 1569826 h 1857909"/>
              <a:gd name="connsiteX4" fmla="*/ 971617 w 9288370"/>
              <a:gd name="connsiteY4" fmla="*/ 1522494 h 1857909"/>
              <a:gd name="connsiteX5" fmla="*/ 1186668 w 9288370"/>
              <a:gd name="connsiteY5" fmla="*/ 1521861 h 1857909"/>
              <a:gd name="connsiteX6" fmla="*/ 1339078 w 9288370"/>
              <a:gd name="connsiteY6" fmla="*/ 1494730 h 1857909"/>
              <a:gd name="connsiteX7" fmla="*/ 1492452 w 9288370"/>
              <a:gd name="connsiteY7" fmla="*/ 1519061 h 1857909"/>
              <a:gd name="connsiteX8" fmla="*/ 1604999 w 9288370"/>
              <a:gd name="connsiteY8" fmla="*/ 1513599 h 1857909"/>
              <a:gd name="connsiteX9" fmla="*/ 1717911 w 9288370"/>
              <a:gd name="connsiteY9" fmla="*/ 1497764 h 1857909"/>
              <a:gd name="connsiteX10" fmla="*/ 1794234 w 9288370"/>
              <a:gd name="connsiteY10" fmla="*/ 1464331 h 1857909"/>
              <a:gd name="connsiteX11" fmla="*/ 2101780 w 9288370"/>
              <a:gd name="connsiteY11" fmla="*/ 1409907 h 1857909"/>
              <a:gd name="connsiteX12" fmla="*/ 2244830 w 9288370"/>
              <a:gd name="connsiteY12" fmla="*/ 1388540 h 1857909"/>
              <a:gd name="connsiteX13" fmla="*/ 2428648 w 9288370"/>
              <a:gd name="connsiteY13" fmla="*/ 1372736 h 1857909"/>
              <a:gd name="connsiteX14" fmla="*/ 2645882 w 9288370"/>
              <a:gd name="connsiteY14" fmla="*/ 1341971 h 1857909"/>
              <a:gd name="connsiteX15" fmla="*/ 2707413 w 9288370"/>
              <a:gd name="connsiteY15" fmla="*/ 1347156 h 1857909"/>
              <a:gd name="connsiteX16" fmla="*/ 2843134 w 9288370"/>
              <a:gd name="connsiteY16" fmla="*/ 1323561 h 1857909"/>
              <a:gd name="connsiteX17" fmla="*/ 2923804 w 9288370"/>
              <a:gd name="connsiteY17" fmla="*/ 1314224 h 1857909"/>
              <a:gd name="connsiteX18" fmla="*/ 2953618 w 9288370"/>
              <a:gd name="connsiteY18" fmla="*/ 1318186 h 1857909"/>
              <a:gd name="connsiteX19" fmla="*/ 2995816 w 9288370"/>
              <a:gd name="connsiteY19" fmla="*/ 1318670 h 1857909"/>
              <a:gd name="connsiteX20" fmla="*/ 3352700 w 9288370"/>
              <a:gd name="connsiteY20" fmla="*/ 1264183 h 1857909"/>
              <a:gd name="connsiteX21" fmla="*/ 3444611 w 9288370"/>
              <a:gd name="connsiteY21" fmla="*/ 1236739 h 1857909"/>
              <a:gd name="connsiteX22" fmla="*/ 3650072 w 9288370"/>
              <a:gd name="connsiteY22" fmla="*/ 1217421 h 1857909"/>
              <a:gd name="connsiteX23" fmla="*/ 3707853 w 9288370"/>
              <a:gd name="connsiteY23" fmla="*/ 1241722 h 1857909"/>
              <a:gd name="connsiteX24" fmla="*/ 3925616 w 9288370"/>
              <a:gd name="connsiteY24" fmla="*/ 1253751 h 1857909"/>
              <a:gd name="connsiteX25" fmla="*/ 3954387 w 9288370"/>
              <a:gd name="connsiteY25" fmla="*/ 1263789 h 1857909"/>
              <a:gd name="connsiteX26" fmla="*/ 3995849 w 9288370"/>
              <a:gd name="connsiteY26" fmla="*/ 1272939 h 1857909"/>
              <a:gd name="connsiteX27" fmla="*/ 4067546 w 9288370"/>
              <a:gd name="connsiteY27" fmla="*/ 1294697 h 1857909"/>
              <a:gd name="connsiteX28" fmla="*/ 4190310 w 9288370"/>
              <a:gd name="connsiteY28" fmla="*/ 1307786 h 1857909"/>
              <a:gd name="connsiteX29" fmla="*/ 4230008 w 9288370"/>
              <a:gd name="connsiteY29" fmla="*/ 1303546 h 1857909"/>
              <a:gd name="connsiteX30" fmla="*/ 4575478 w 9288370"/>
              <a:gd name="connsiteY30" fmla="*/ 1261726 h 1857909"/>
              <a:gd name="connsiteX31" fmla="*/ 4650026 w 9288370"/>
              <a:gd name="connsiteY31" fmla="*/ 1265798 h 1857909"/>
              <a:gd name="connsiteX32" fmla="*/ 4792008 w 9288370"/>
              <a:gd name="connsiteY32" fmla="*/ 1243899 h 1857909"/>
              <a:gd name="connsiteX33" fmla="*/ 4954126 w 9288370"/>
              <a:gd name="connsiteY33" fmla="*/ 1204617 h 1857909"/>
              <a:gd name="connsiteX34" fmla="*/ 5309678 w 9288370"/>
              <a:gd name="connsiteY34" fmla="*/ 1128278 h 1857909"/>
              <a:gd name="connsiteX35" fmla="*/ 5474724 w 9288370"/>
              <a:gd name="connsiteY35" fmla="*/ 1091167 h 1857909"/>
              <a:gd name="connsiteX36" fmla="*/ 5612132 w 9288370"/>
              <a:gd name="connsiteY36" fmla="*/ 1051509 h 1857909"/>
              <a:gd name="connsiteX37" fmla="*/ 5776618 w 9288370"/>
              <a:gd name="connsiteY37" fmla="*/ 1053037 h 1857909"/>
              <a:gd name="connsiteX38" fmla="*/ 5785786 w 9288370"/>
              <a:gd name="connsiteY38" fmla="*/ 1051213 h 1857909"/>
              <a:gd name="connsiteX39" fmla="*/ 5829381 w 9288370"/>
              <a:gd name="connsiteY39" fmla="*/ 1046878 h 1857909"/>
              <a:gd name="connsiteX40" fmla="*/ 5943596 w 9288370"/>
              <a:gd name="connsiteY40" fmla="*/ 1043237 h 1857909"/>
              <a:gd name="connsiteX41" fmla="*/ 5985730 w 9288370"/>
              <a:gd name="connsiteY41" fmla="*/ 1035396 h 1857909"/>
              <a:gd name="connsiteX42" fmla="*/ 6103109 w 9288370"/>
              <a:gd name="connsiteY42" fmla="*/ 1019019 h 1857909"/>
              <a:gd name="connsiteX43" fmla="*/ 6222406 w 9288370"/>
              <a:gd name="connsiteY43" fmla="*/ 985341 h 1857909"/>
              <a:gd name="connsiteX44" fmla="*/ 6598672 w 9288370"/>
              <a:gd name="connsiteY44" fmla="*/ 902062 h 1857909"/>
              <a:gd name="connsiteX45" fmla="*/ 6766149 w 9288370"/>
              <a:gd name="connsiteY45" fmla="*/ 846132 h 1857909"/>
              <a:gd name="connsiteX46" fmla="*/ 6886312 w 9288370"/>
              <a:gd name="connsiteY46" fmla="*/ 781877 h 1857909"/>
              <a:gd name="connsiteX47" fmla="*/ 7006457 w 9288370"/>
              <a:gd name="connsiteY47" fmla="*/ 699758 h 1857909"/>
              <a:gd name="connsiteX48" fmla="*/ 7231643 w 9288370"/>
              <a:gd name="connsiteY48" fmla="*/ 640778 h 1857909"/>
              <a:gd name="connsiteX49" fmla="*/ 7363123 w 9288370"/>
              <a:gd name="connsiteY49" fmla="*/ 593682 h 1857909"/>
              <a:gd name="connsiteX50" fmla="*/ 7588368 w 9288370"/>
              <a:gd name="connsiteY50" fmla="*/ 531129 h 1857909"/>
              <a:gd name="connsiteX51" fmla="*/ 7782741 w 9288370"/>
              <a:gd name="connsiteY51" fmla="*/ 455936 h 1857909"/>
              <a:gd name="connsiteX52" fmla="*/ 7952094 w 9288370"/>
              <a:gd name="connsiteY52" fmla="*/ 409302 h 1857909"/>
              <a:gd name="connsiteX53" fmla="*/ 8231938 w 9288370"/>
              <a:gd name="connsiteY53" fmla="*/ 259259 h 1857909"/>
              <a:gd name="connsiteX54" fmla="*/ 8428864 w 9288370"/>
              <a:gd name="connsiteY54" fmla="*/ 208471 h 1857909"/>
              <a:gd name="connsiteX55" fmla="*/ 8616510 w 9288370"/>
              <a:gd name="connsiteY55" fmla="*/ 161973 h 1857909"/>
              <a:gd name="connsiteX56" fmla="*/ 8826766 w 9288370"/>
              <a:gd name="connsiteY56" fmla="*/ 152111 h 1857909"/>
              <a:gd name="connsiteX57" fmla="*/ 8917647 w 9288370"/>
              <a:gd name="connsiteY57" fmla="*/ 112232 h 1857909"/>
              <a:gd name="connsiteX58" fmla="*/ 9182272 w 9288370"/>
              <a:gd name="connsiteY58" fmla="*/ 37171 h 1857909"/>
              <a:gd name="connsiteX59" fmla="*/ 9232990 w 9288370"/>
              <a:gd name="connsiteY59" fmla="*/ 24074 h 1857909"/>
              <a:gd name="connsiteX60" fmla="*/ 9288370 w 9288370"/>
              <a:gd name="connsiteY60" fmla="*/ 0 h 1857909"/>
              <a:gd name="connsiteX61" fmla="*/ 0 w 9288370"/>
              <a:gd name="connsiteY61" fmla="*/ 0 h 1857909"/>
              <a:gd name="connsiteX62" fmla="*/ 44869 w 9288370"/>
              <a:gd name="connsiteY62" fmla="*/ 1742117 h 1857909"/>
              <a:gd name="connsiteX0" fmla="*/ 8158 w 9288370"/>
              <a:gd name="connsiteY0" fmla="*/ 1671666 h 1857909"/>
              <a:gd name="connsiteX1" fmla="*/ 1049 w 9288370"/>
              <a:gd name="connsiteY1" fmla="*/ 1857909 h 1857909"/>
              <a:gd name="connsiteX2" fmla="*/ 370426 w 9288370"/>
              <a:gd name="connsiteY2" fmla="*/ 1702965 h 1857909"/>
              <a:gd name="connsiteX3" fmla="*/ 766051 w 9288370"/>
              <a:gd name="connsiteY3" fmla="*/ 1569826 h 1857909"/>
              <a:gd name="connsiteX4" fmla="*/ 971617 w 9288370"/>
              <a:gd name="connsiteY4" fmla="*/ 1522494 h 1857909"/>
              <a:gd name="connsiteX5" fmla="*/ 1186668 w 9288370"/>
              <a:gd name="connsiteY5" fmla="*/ 1521861 h 1857909"/>
              <a:gd name="connsiteX6" fmla="*/ 1339078 w 9288370"/>
              <a:gd name="connsiteY6" fmla="*/ 1494730 h 1857909"/>
              <a:gd name="connsiteX7" fmla="*/ 1492452 w 9288370"/>
              <a:gd name="connsiteY7" fmla="*/ 1519061 h 1857909"/>
              <a:gd name="connsiteX8" fmla="*/ 1604999 w 9288370"/>
              <a:gd name="connsiteY8" fmla="*/ 1513599 h 1857909"/>
              <a:gd name="connsiteX9" fmla="*/ 1717911 w 9288370"/>
              <a:gd name="connsiteY9" fmla="*/ 1497764 h 1857909"/>
              <a:gd name="connsiteX10" fmla="*/ 1794234 w 9288370"/>
              <a:gd name="connsiteY10" fmla="*/ 1464331 h 1857909"/>
              <a:gd name="connsiteX11" fmla="*/ 2101780 w 9288370"/>
              <a:gd name="connsiteY11" fmla="*/ 1409907 h 1857909"/>
              <a:gd name="connsiteX12" fmla="*/ 2244830 w 9288370"/>
              <a:gd name="connsiteY12" fmla="*/ 1388540 h 1857909"/>
              <a:gd name="connsiteX13" fmla="*/ 2428648 w 9288370"/>
              <a:gd name="connsiteY13" fmla="*/ 1372736 h 1857909"/>
              <a:gd name="connsiteX14" fmla="*/ 2645882 w 9288370"/>
              <a:gd name="connsiteY14" fmla="*/ 1341971 h 1857909"/>
              <a:gd name="connsiteX15" fmla="*/ 2707413 w 9288370"/>
              <a:gd name="connsiteY15" fmla="*/ 1347156 h 1857909"/>
              <a:gd name="connsiteX16" fmla="*/ 2843134 w 9288370"/>
              <a:gd name="connsiteY16" fmla="*/ 1323561 h 1857909"/>
              <a:gd name="connsiteX17" fmla="*/ 2923804 w 9288370"/>
              <a:gd name="connsiteY17" fmla="*/ 1314224 h 1857909"/>
              <a:gd name="connsiteX18" fmla="*/ 2953618 w 9288370"/>
              <a:gd name="connsiteY18" fmla="*/ 1318186 h 1857909"/>
              <a:gd name="connsiteX19" fmla="*/ 2995816 w 9288370"/>
              <a:gd name="connsiteY19" fmla="*/ 1318670 h 1857909"/>
              <a:gd name="connsiteX20" fmla="*/ 3352700 w 9288370"/>
              <a:gd name="connsiteY20" fmla="*/ 1264183 h 1857909"/>
              <a:gd name="connsiteX21" fmla="*/ 3444611 w 9288370"/>
              <a:gd name="connsiteY21" fmla="*/ 1236739 h 1857909"/>
              <a:gd name="connsiteX22" fmla="*/ 3650072 w 9288370"/>
              <a:gd name="connsiteY22" fmla="*/ 1217421 h 1857909"/>
              <a:gd name="connsiteX23" fmla="*/ 3707853 w 9288370"/>
              <a:gd name="connsiteY23" fmla="*/ 1241722 h 1857909"/>
              <a:gd name="connsiteX24" fmla="*/ 3925616 w 9288370"/>
              <a:gd name="connsiteY24" fmla="*/ 1253751 h 1857909"/>
              <a:gd name="connsiteX25" fmla="*/ 3954387 w 9288370"/>
              <a:gd name="connsiteY25" fmla="*/ 1263789 h 1857909"/>
              <a:gd name="connsiteX26" fmla="*/ 3995849 w 9288370"/>
              <a:gd name="connsiteY26" fmla="*/ 1272939 h 1857909"/>
              <a:gd name="connsiteX27" fmla="*/ 4067546 w 9288370"/>
              <a:gd name="connsiteY27" fmla="*/ 1294697 h 1857909"/>
              <a:gd name="connsiteX28" fmla="*/ 4190310 w 9288370"/>
              <a:gd name="connsiteY28" fmla="*/ 1307786 h 1857909"/>
              <a:gd name="connsiteX29" fmla="*/ 4230008 w 9288370"/>
              <a:gd name="connsiteY29" fmla="*/ 1303546 h 1857909"/>
              <a:gd name="connsiteX30" fmla="*/ 4575478 w 9288370"/>
              <a:gd name="connsiteY30" fmla="*/ 1261726 h 1857909"/>
              <a:gd name="connsiteX31" fmla="*/ 4650026 w 9288370"/>
              <a:gd name="connsiteY31" fmla="*/ 1265798 h 1857909"/>
              <a:gd name="connsiteX32" fmla="*/ 4792008 w 9288370"/>
              <a:gd name="connsiteY32" fmla="*/ 1243899 h 1857909"/>
              <a:gd name="connsiteX33" fmla="*/ 4954126 w 9288370"/>
              <a:gd name="connsiteY33" fmla="*/ 1204617 h 1857909"/>
              <a:gd name="connsiteX34" fmla="*/ 5309678 w 9288370"/>
              <a:gd name="connsiteY34" fmla="*/ 1128278 h 1857909"/>
              <a:gd name="connsiteX35" fmla="*/ 5474724 w 9288370"/>
              <a:gd name="connsiteY35" fmla="*/ 1091167 h 1857909"/>
              <a:gd name="connsiteX36" fmla="*/ 5612132 w 9288370"/>
              <a:gd name="connsiteY36" fmla="*/ 1051509 h 1857909"/>
              <a:gd name="connsiteX37" fmla="*/ 5776618 w 9288370"/>
              <a:gd name="connsiteY37" fmla="*/ 1053037 h 1857909"/>
              <a:gd name="connsiteX38" fmla="*/ 5785786 w 9288370"/>
              <a:gd name="connsiteY38" fmla="*/ 1051213 h 1857909"/>
              <a:gd name="connsiteX39" fmla="*/ 5829381 w 9288370"/>
              <a:gd name="connsiteY39" fmla="*/ 1046878 h 1857909"/>
              <a:gd name="connsiteX40" fmla="*/ 5943596 w 9288370"/>
              <a:gd name="connsiteY40" fmla="*/ 1043237 h 1857909"/>
              <a:gd name="connsiteX41" fmla="*/ 5985730 w 9288370"/>
              <a:gd name="connsiteY41" fmla="*/ 1035396 h 1857909"/>
              <a:gd name="connsiteX42" fmla="*/ 6103109 w 9288370"/>
              <a:gd name="connsiteY42" fmla="*/ 1019019 h 1857909"/>
              <a:gd name="connsiteX43" fmla="*/ 6222406 w 9288370"/>
              <a:gd name="connsiteY43" fmla="*/ 985341 h 1857909"/>
              <a:gd name="connsiteX44" fmla="*/ 6598672 w 9288370"/>
              <a:gd name="connsiteY44" fmla="*/ 902062 h 1857909"/>
              <a:gd name="connsiteX45" fmla="*/ 6766149 w 9288370"/>
              <a:gd name="connsiteY45" fmla="*/ 846132 h 1857909"/>
              <a:gd name="connsiteX46" fmla="*/ 6886312 w 9288370"/>
              <a:gd name="connsiteY46" fmla="*/ 781877 h 1857909"/>
              <a:gd name="connsiteX47" fmla="*/ 7006457 w 9288370"/>
              <a:gd name="connsiteY47" fmla="*/ 699758 h 1857909"/>
              <a:gd name="connsiteX48" fmla="*/ 7231643 w 9288370"/>
              <a:gd name="connsiteY48" fmla="*/ 640778 h 1857909"/>
              <a:gd name="connsiteX49" fmla="*/ 7363123 w 9288370"/>
              <a:gd name="connsiteY49" fmla="*/ 593682 h 1857909"/>
              <a:gd name="connsiteX50" fmla="*/ 7588368 w 9288370"/>
              <a:gd name="connsiteY50" fmla="*/ 531129 h 1857909"/>
              <a:gd name="connsiteX51" fmla="*/ 7782741 w 9288370"/>
              <a:gd name="connsiteY51" fmla="*/ 455936 h 1857909"/>
              <a:gd name="connsiteX52" fmla="*/ 7952094 w 9288370"/>
              <a:gd name="connsiteY52" fmla="*/ 409302 h 1857909"/>
              <a:gd name="connsiteX53" fmla="*/ 8231938 w 9288370"/>
              <a:gd name="connsiteY53" fmla="*/ 259259 h 1857909"/>
              <a:gd name="connsiteX54" fmla="*/ 8428864 w 9288370"/>
              <a:gd name="connsiteY54" fmla="*/ 208471 h 1857909"/>
              <a:gd name="connsiteX55" fmla="*/ 8616510 w 9288370"/>
              <a:gd name="connsiteY55" fmla="*/ 161973 h 1857909"/>
              <a:gd name="connsiteX56" fmla="*/ 8826766 w 9288370"/>
              <a:gd name="connsiteY56" fmla="*/ 152111 h 1857909"/>
              <a:gd name="connsiteX57" fmla="*/ 8917647 w 9288370"/>
              <a:gd name="connsiteY57" fmla="*/ 112232 h 1857909"/>
              <a:gd name="connsiteX58" fmla="*/ 9182272 w 9288370"/>
              <a:gd name="connsiteY58" fmla="*/ 37171 h 1857909"/>
              <a:gd name="connsiteX59" fmla="*/ 9232990 w 9288370"/>
              <a:gd name="connsiteY59" fmla="*/ 24074 h 1857909"/>
              <a:gd name="connsiteX60" fmla="*/ 9288370 w 9288370"/>
              <a:gd name="connsiteY60" fmla="*/ 0 h 1857909"/>
              <a:gd name="connsiteX61" fmla="*/ 0 w 9288370"/>
              <a:gd name="connsiteY61" fmla="*/ 0 h 1857909"/>
              <a:gd name="connsiteX62" fmla="*/ 8158 w 9288370"/>
              <a:gd name="connsiteY62" fmla="*/ 1671666 h 1857909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370426 w 9288370"/>
              <a:gd name="connsiteY2" fmla="*/ 1702965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313320 w 9288370"/>
              <a:gd name="connsiteY2" fmla="*/ 1690533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313320 w 9288370"/>
              <a:gd name="connsiteY2" fmla="*/ 1690533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411216 w 9288370"/>
              <a:gd name="connsiteY2" fmla="*/ 1628370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04575"/>
              <a:gd name="connsiteX1" fmla="*/ 66313 w 9288370"/>
              <a:gd name="connsiteY1" fmla="*/ 1704575 h 1704575"/>
              <a:gd name="connsiteX2" fmla="*/ 411216 w 9288370"/>
              <a:gd name="connsiteY2" fmla="*/ 1628370 h 1704575"/>
              <a:gd name="connsiteX3" fmla="*/ 766051 w 9288370"/>
              <a:gd name="connsiteY3" fmla="*/ 1569826 h 1704575"/>
              <a:gd name="connsiteX4" fmla="*/ 971617 w 9288370"/>
              <a:gd name="connsiteY4" fmla="*/ 1522494 h 1704575"/>
              <a:gd name="connsiteX5" fmla="*/ 1186668 w 9288370"/>
              <a:gd name="connsiteY5" fmla="*/ 1521861 h 1704575"/>
              <a:gd name="connsiteX6" fmla="*/ 1339078 w 9288370"/>
              <a:gd name="connsiteY6" fmla="*/ 1494730 h 1704575"/>
              <a:gd name="connsiteX7" fmla="*/ 1492452 w 9288370"/>
              <a:gd name="connsiteY7" fmla="*/ 1519061 h 1704575"/>
              <a:gd name="connsiteX8" fmla="*/ 1604999 w 9288370"/>
              <a:gd name="connsiteY8" fmla="*/ 1513599 h 1704575"/>
              <a:gd name="connsiteX9" fmla="*/ 1717911 w 9288370"/>
              <a:gd name="connsiteY9" fmla="*/ 1497764 h 1704575"/>
              <a:gd name="connsiteX10" fmla="*/ 1794234 w 9288370"/>
              <a:gd name="connsiteY10" fmla="*/ 1464331 h 1704575"/>
              <a:gd name="connsiteX11" fmla="*/ 2101780 w 9288370"/>
              <a:gd name="connsiteY11" fmla="*/ 1409907 h 1704575"/>
              <a:gd name="connsiteX12" fmla="*/ 2244830 w 9288370"/>
              <a:gd name="connsiteY12" fmla="*/ 1388540 h 1704575"/>
              <a:gd name="connsiteX13" fmla="*/ 2428648 w 9288370"/>
              <a:gd name="connsiteY13" fmla="*/ 1372736 h 1704575"/>
              <a:gd name="connsiteX14" fmla="*/ 2645882 w 9288370"/>
              <a:gd name="connsiteY14" fmla="*/ 1341971 h 1704575"/>
              <a:gd name="connsiteX15" fmla="*/ 2707413 w 9288370"/>
              <a:gd name="connsiteY15" fmla="*/ 1347156 h 1704575"/>
              <a:gd name="connsiteX16" fmla="*/ 2843134 w 9288370"/>
              <a:gd name="connsiteY16" fmla="*/ 1323561 h 1704575"/>
              <a:gd name="connsiteX17" fmla="*/ 2923804 w 9288370"/>
              <a:gd name="connsiteY17" fmla="*/ 1314224 h 1704575"/>
              <a:gd name="connsiteX18" fmla="*/ 2953618 w 9288370"/>
              <a:gd name="connsiteY18" fmla="*/ 1318186 h 1704575"/>
              <a:gd name="connsiteX19" fmla="*/ 2995816 w 9288370"/>
              <a:gd name="connsiteY19" fmla="*/ 1318670 h 1704575"/>
              <a:gd name="connsiteX20" fmla="*/ 3352700 w 9288370"/>
              <a:gd name="connsiteY20" fmla="*/ 1264183 h 1704575"/>
              <a:gd name="connsiteX21" fmla="*/ 3444611 w 9288370"/>
              <a:gd name="connsiteY21" fmla="*/ 1236739 h 1704575"/>
              <a:gd name="connsiteX22" fmla="*/ 3650072 w 9288370"/>
              <a:gd name="connsiteY22" fmla="*/ 1217421 h 1704575"/>
              <a:gd name="connsiteX23" fmla="*/ 3707853 w 9288370"/>
              <a:gd name="connsiteY23" fmla="*/ 1241722 h 1704575"/>
              <a:gd name="connsiteX24" fmla="*/ 3925616 w 9288370"/>
              <a:gd name="connsiteY24" fmla="*/ 1253751 h 1704575"/>
              <a:gd name="connsiteX25" fmla="*/ 3954387 w 9288370"/>
              <a:gd name="connsiteY25" fmla="*/ 1263789 h 1704575"/>
              <a:gd name="connsiteX26" fmla="*/ 3995849 w 9288370"/>
              <a:gd name="connsiteY26" fmla="*/ 1272939 h 1704575"/>
              <a:gd name="connsiteX27" fmla="*/ 4067546 w 9288370"/>
              <a:gd name="connsiteY27" fmla="*/ 1294697 h 1704575"/>
              <a:gd name="connsiteX28" fmla="*/ 4190310 w 9288370"/>
              <a:gd name="connsiteY28" fmla="*/ 1307786 h 1704575"/>
              <a:gd name="connsiteX29" fmla="*/ 4230008 w 9288370"/>
              <a:gd name="connsiteY29" fmla="*/ 1303546 h 1704575"/>
              <a:gd name="connsiteX30" fmla="*/ 4575478 w 9288370"/>
              <a:gd name="connsiteY30" fmla="*/ 1261726 h 1704575"/>
              <a:gd name="connsiteX31" fmla="*/ 4650026 w 9288370"/>
              <a:gd name="connsiteY31" fmla="*/ 1265798 h 1704575"/>
              <a:gd name="connsiteX32" fmla="*/ 4792008 w 9288370"/>
              <a:gd name="connsiteY32" fmla="*/ 1243899 h 1704575"/>
              <a:gd name="connsiteX33" fmla="*/ 4954126 w 9288370"/>
              <a:gd name="connsiteY33" fmla="*/ 1204617 h 1704575"/>
              <a:gd name="connsiteX34" fmla="*/ 5309678 w 9288370"/>
              <a:gd name="connsiteY34" fmla="*/ 1128278 h 1704575"/>
              <a:gd name="connsiteX35" fmla="*/ 5474724 w 9288370"/>
              <a:gd name="connsiteY35" fmla="*/ 1091167 h 1704575"/>
              <a:gd name="connsiteX36" fmla="*/ 5612132 w 9288370"/>
              <a:gd name="connsiteY36" fmla="*/ 1051509 h 1704575"/>
              <a:gd name="connsiteX37" fmla="*/ 5776618 w 9288370"/>
              <a:gd name="connsiteY37" fmla="*/ 1053037 h 1704575"/>
              <a:gd name="connsiteX38" fmla="*/ 5785786 w 9288370"/>
              <a:gd name="connsiteY38" fmla="*/ 1051213 h 1704575"/>
              <a:gd name="connsiteX39" fmla="*/ 5829381 w 9288370"/>
              <a:gd name="connsiteY39" fmla="*/ 1046878 h 1704575"/>
              <a:gd name="connsiteX40" fmla="*/ 5943596 w 9288370"/>
              <a:gd name="connsiteY40" fmla="*/ 1043237 h 1704575"/>
              <a:gd name="connsiteX41" fmla="*/ 5985730 w 9288370"/>
              <a:gd name="connsiteY41" fmla="*/ 1035396 h 1704575"/>
              <a:gd name="connsiteX42" fmla="*/ 6103109 w 9288370"/>
              <a:gd name="connsiteY42" fmla="*/ 1019019 h 1704575"/>
              <a:gd name="connsiteX43" fmla="*/ 6222406 w 9288370"/>
              <a:gd name="connsiteY43" fmla="*/ 985341 h 1704575"/>
              <a:gd name="connsiteX44" fmla="*/ 6598672 w 9288370"/>
              <a:gd name="connsiteY44" fmla="*/ 902062 h 1704575"/>
              <a:gd name="connsiteX45" fmla="*/ 6766149 w 9288370"/>
              <a:gd name="connsiteY45" fmla="*/ 846132 h 1704575"/>
              <a:gd name="connsiteX46" fmla="*/ 6886312 w 9288370"/>
              <a:gd name="connsiteY46" fmla="*/ 781877 h 1704575"/>
              <a:gd name="connsiteX47" fmla="*/ 7006457 w 9288370"/>
              <a:gd name="connsiteY47" fmla="*/ 699758 h 1704575"/>
              <a:gd name="connsiteX48" fmla="*/ 7231643 w 9288370"/>
              <a:gd name="connsiteY48" fmla="*/ 640778 h 1704575"/>
              <a:gd name="connsiteX49" fmla="*/ 7363123 w 9288370"/>
              <a:gd name="connsiteY49" fmla="*/ 593682 h 1704575"/>
              <a:gd name="connsiteX50" fmla="*/ 7588368 w 9288370"/>
              <a:gd name="connsiteY50" fmla="*/ 531129 h 1704575"/>
              <a:gd name="connsiteX51" fmla="*/ 7782741 w 9288370"/>
              <a:gd name="connsiteY51" fmla="*/ 455936 h 1704575"/>
              <a:gd name="connsiteX52" fmla="*/ 7952094 w 9288370"/>
              <a:gd name="connsiteY52" fmla="*/ 409302 h 1704575"/>
              <a:gd name="connsiteX53" fmla="*/ 8231938 w 9288370"/>
              <a:gd name="connsiteY53" fmla="*/ 259259 h 1704575"/>
              <a:gd name="connsiteX54" fmla="*/ 8428864 w 9288370"/>
              <a:gd name="connsiteY54" fmla="*/ 208471 h 1704575"/>
              <a:gd name="connsiteX55" fmla="*/ 8616510 w 9288370"/>
              <a:gd name="connsiteY55" fmla="*/ 161973 h 1704575"/>
              <a:gd name="connsiteX56" fmla="*/ 8826766 w 9288370"/>
              <a:gd name="connsiteY56" fmla="*/ 152111 h 1704575"/>
              <a:gd name="connsiteX57" fmla="*/ 8917647 w 9288370"/>
              <a:gd name="connsiteY57" fmla="*/ 112232 h 1704575"/>
              <a:gd name="connsiteX58" fmla="*/ 9182272 w 9288370"/>
              <a:gd name="connsiteY58" fmla="*/ 37171 h 1704575"/>
              <a:gd name="connsiteX59" fmla="*/ 9232990 w 9288370"/>
              <a:gd name="connsiteY59" fmla="*/ 24074 h 1704575"/>
              <a:gd name="connsiteX60" fmla="*/ 9288370 w 9288370"/>
              <a:gd name="connsiteY60" fmla="*/ 0 h 1704575"/>
              <a:gd name="connsiteX61" fmla="*/ 0 w 9288370"/>
              <a:gd name="connsiteY61" fmla="*/ 0 h 1704575"/>
              <a:gd name="connsiteX62" fmla="*/ 8158 w 9288370"/>
              <a:gd name="connsiteY62" fmla="*/ 1671666 h 1704575"/>
              <a:gd name="connsiteX0" fmla="*/ 8158 w 9288370"/>
              <a:gd name="connsiteY0" fmla="*/ 1671666 h 1785306"/>
              <a:gd name="connsiteX1" fmla="*/ 411216 w 9288370"/>
              <a:gd name="connsiteY1" fmla="*/ 1628370 h 1785306"/>
              <a:gd name="connsiteX2" fmla="*/ 766051 w 9288370"/>
              <a:gd name="connsiteY2" fmla="*/ 1569826 h 1785306"/>
              <a:gd name="connsiteX3" fmla="*/ 971617 w 9288370"/>
              <a:gd name="connsiteY3" fmla="*/ 1522494 h 1785306"/>
              <a:gd name="connsiteX4" fmla="*/ 1186668 w 9288370"/>
              <a:gd name="connsiteY4" fmla="*/ 1521861 h 1785306"/>
              <a:gd name="connsiteX5" fmla="*/ 1339078 w 9288370"/>
              <a:gd name="connsiteY5" fmla="*/ 1494730 h 1785306"/>
              <a:gd name="connsiteX6" fmla="*/ 1492452 w 9288370"/>
              <a:gd name="connsiteY6" fmla="*/ 1519061 h 1785306"/>
              <a:gd name="connsiteX7" fmla="*/ 1604999 w 9288370"/>
              <a:gd name="connsiteY7" fmla="*/ 1513599 h 1785306"/>
              <a:gd name="connsiteX8" fmla="*/ 1717911 w 9288370"/>
              <a:gd name="connsiteY8" fmla="*/ 1497764 h 1785306"/>
              <a:gd name="connsiteX9" fmla="*/ 1794234 w 9288370"/>
              <a:gd name="connsiteY9" fmla="*/ 1464331 h 1785306"/>
              <a:gd name="connsiteX10" fmla="*/ 2101780 w 9288370"/>
              <a:gd name="connsiteY10" fmla="*/ 1409907 h 1785306"/>
              <a:gd name="connsiteX11" fmla="*/ 2244830 w 9288370"/>
              <a:gd name="connsiteY11" fmla="*/ 1388540 h 1785306"/>
              <a:gd name="connsiteX12" fmla="*/ 2428648 w 9288370"/>
              <a:gd name="connsiteY12" fmla="*/ 1372736 h 1785306"/>
              <a:gd name="connsiteX13" fmla="*/ 2645882 w 9288370"/>
              <a:gd name="connsiteY13" fmla="*/ 1341971 h 1785306"/>
              <a:gd name="connsiteX14" fmla="*/ 2707413 w 9288370"/>
              <a:gd name="connsiteY14" fmla="*/ 1347156 h 1785306"/>
              <a:gd name="connsiteX15" fmla="*/ 2843134 w 9288370"/>
              <a:gd name="connsiteY15" fmla="*/ 1323561 h 1785306"/>
              <a:gd name="connsiteX16" fmla="*/ 2923804 w 9288370"/>
              <a:gd name="connsiteY16" fmla="*/ 1314224 h 1785306"/>
              <a:gd name="connsiteX17" fmla="*/ 2953618 w 9288370"/>
              <a:gd name="connsiteY17" fmla="*/ 1318186 h 1785306"/>
              <a:gd name="connsiteX18" fmla="*/ 2995816 w 9288370"/>
              <a:gd name="connsiteY18" fmla="*/ 1318670 h 1785306"/>
              <a:gd name="connsiteX19" fmla="*/ 3352700 w 9288370"/>
              <a:gd name="connsiteY19" fmla="*/ 1264183 h 1785306"/>
              <a:gd name="connsiteX20" fmla="*/ 3444611 w 9288370"/>
              <a:gd name="connsiteY20" fmla="*/ 1236739 h 1785306"/>
              <a:gd name="connsiteX21" fmla="*/ 3650072 w 9288370"/>
              <a:gd name="connsiteY21" fmla="*/ 1217421 h 1785306"/>
              <a:gd name="connsiteX22" fmla="*/ 3707853 w 9288370"/>
              <a:gd name="connsiteY22" fmla="*/ 1241722 h 1785306"/>
              <a:gd name="connsiteX23" fmla="*/ 3925616 w 9288370"/>
              <a:gd name="connsiteY23" fmla="*/ 1253751 h 1785306"/>
              <a:gd name="connsiteX24" fmla="*/ 3954387 w 9288370"/>
              <a:gd name="connsiteY24" fmla="*/ 1263789 h 1785306"/>
              <a:gd name="connsiteX25" fmla="*/ 3995849 w 9288370"/>
              <a:gd name="connsiteY25" fmla="*/ 1272939 h 1785306"/>
              <a:gd name="connsiteX26" fmla="*/ 4067546 w 9288370"/>
              <a:gd name="connsiteY26" fmla="*/ 1294697 h 1785306"/>
              <a:gd name="connsiteX27" fmla="*/ 4190310 w 9288370"/>
              <a:gd name="connsiteY27" fmla="*/ 1307786 h 1785306"/>
              <a:gd name="connsiteX28" fmla="*/ 4230008 w 9288370"/>
              <a:gd name="connsiteY28" fmla="*/ 1303546 h 1785306"/>
              <a:gd name="connsiteX29" fmla="*/ 4575478 w 9288370"/>
              <a:gd name="connsiteY29" fmla="*/ 1261726 h 1785306"/>
              <a:gd name="connsiteX30" fmla="*/ 4650026 w 9288370"/>
              <a:gd name="connsiteY30" fmla="*/ 1265798 h 1785306"/>
              <a:gd name="connsiteX31" fmla="*/ 4792008 w 9288370"/>
              <a:gd name="connsiteY31" fmla="*/ 1243899 h 1785306"/>
              <a:gd name="connsiteX32" fmla="*/ 4954126 w 9288370"/>
              <a:gd name="connsiteY32" fmla="*/ 1204617 h 1785306"/>
              <a:gd name="connsiteX33" fmla="*/ 5309678 w 9288370"/>
              <a:gd name="connsiteY33" fmla="*/ 1128278 h 1785306"/>
              <a:gd name="connsiteX34" fmla="*/ 5474724 w 9288370"/>
              <a:gd name="connsiteY34" fmla="*/ 1091167 h 1785306"/>
              <a:gd name="connsiteX35" fmla="*/ 5612132 w 9288370"/>
              <a:gd name="connsiteY35" fmla="*/ 1051509 h 1785306"/>
              <a:gd name="connsiteX36" fmla="*/ 5776618 w 9288370"/>
              <a:gd name="connsiteY36" fmla="*/ 1053037 h 1785306"/>
              <a:gd name="connsiteX37" fmla="*/ 5785786 w 9288370"/>
              <a:gd name="connsiteY37" fmla="*/ 1051213 h 1785306"/>
              <a:gd name="connsiteX38" fmla="*/ 5829381 w 9288370"/>
              <a:gd name="connsiteY38" fmla="*/ 1046878 h 1785306"/>
              <a:gd name="connsiteX39" fmla="*/ 5943596 w 9288370"/>
              <a:gd name="connsiteY39" fmla="*/ 1043237 h 1785306"/>
              <a:gd name="connsiteX40" fmla="*/ 5985730 w 9288370"/>
              <a:gd name="connsiteY40" fmla="*/ 1035396 h 1785306"/>
              <a:gd name="connsiteX41" fmla="*/ 6103109 w 9288370"/>
              <a:gd name="connsiteY41" fmla="*/ 1019019 h 1785306"/>
              <a:gd name="connsiteX42" fmla="*/ 6222406 w 9288370"/>
              <a:gd name="connsiteY42" fmla="*/ 985341 h 1785306"/>
              <a:gd name="connsiteX43" fmla="*/ 6598672 w 9288370"/>
              <a:gd name="connsiteY43" fmla="*/ 902062 h 1785306"/>
              <a:gd name="connsiteX44" fmla="*/ 6766149 w 9288370"/>
              <a:gd name="connsiteY44" fmla="*/ 846132 h 1785306"/>
              <a:gd name="connsiteX45" fmla="*/ 6886312 w 9288370"/>
              <a:gd name="connsiteY45" fmla="*/ 781877 h 1785306"/>
              <a:gd name="connsiteX46" fmla="*/ 7006457 w 9288370"/>
              <a:gd name="connsiteY46" fmla="*/ 699758 h 1785306"/>
              <a:gd name="connsiteX47" fmla="*/ 7231643 w 9288370"/>
              <a:gd name="connsiteY47" fmla="*/ 640778 h 1785306"/>
              <a:gd name="connsiteX48" fmla="*/ 7363123 w 9288370"/>
              <a:gd name="connsiteY48" fmla="*/ 593682 h 1785306"/>
              <a:gd name="connsiteX49" fmla="*/ 7588368 w 9288370"/>
              <a:gd name="connsiteY49" fmla="*/ 531129 h 1785306"/>
              <a:gd name="connsiteX50" fmla="*/ 7782741 w 9288370"/>
              <a:gd name="connsiteY50" fmla="*/ 455936 h 1785306"/>
              <a:gd name="connsiteX51" fmla="*/ 7952094 w 9288370"/>
              <a:gd name="connsiteY51" fmla="*/ 409302 h 1785306"/>
              <a:gd name="connsiteX52" fmla="*/ 8231938 w 9288370"/>
              <a:gd name="connsiteY52" fmla="*/ 259259 h 1785306"/>
              <a:gd name="connsiteX53" fmla="*/ 8428864 w 9288370"/>
              <a:gd name="connsiteY53" fmla="*/ 208471 h 1785306"/>
              <a:gd name="connsiteX54" fmla="*/ 8616510 w 9288370"/>
              <a:gd name="connsiteY54" fmla="*/ 161973 h 1785306"/>
              <a:gd name="connsiteX55" fmla="*/ 8826766 w 9288370"/>
              <a:gd name="connsiteY55" fmla="*/ 152111 h 1785306"/>
              <a:gd name="connsiteX56" fmla="*/ 8917647 w 9288370"/>
              <a:gd name="connsiteY56" fmla="*/ 112232 h 1785306"/>
              <a:gd name="connsiteX57" fmla="*/ 9182272 w 9288370"/>
              <a:gd name="connsiteY57" fmla="*/ 37171 h 1785306"/>
              <a:gd name="connsiteX58" fmla="*/ 9232990 w 9288370"/>
              <a:gd name="connsiteY58" fmla="*/ 24074 h 1785306"/>
              <a:gd name="connsiteX59" fmla="*/ 9288370 w 9288370"/>
              <a:gd name="connsiteY59" fmla="*/ 0 h 1785306"/>
              <a:gd name="connsiteX60" fmla="*/ 0 w 9288370"/>
              <a:gd name="connsiteY60" fmla="*/ 0 h 1785306"/>
              <a:gd name="connsiteX61" fmla="*/ 8158 w 9288370"/>
              <a:gd name="connsiteY61" fmla="*/ 1671666 h 1785306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190310 w 9288370"/>
              <a:gd name="connsiteY27" fmla="*/ 1307786 h 1686480"/>
              <a:gd name="connsiteX28" fmla="*/ 4230008 w 9288370"/>
              <a:gd name="connsiteY28" fmla="*/ 1303546 h 1686480"/>
              <a:gd name="connsiteX29" fmla="*/ 4575478 w 9288370"/>
              <a:gd name="connsiteY29" fmla="*/ 1261726 h 1686480"/>
              <a:gd name="connsiteX30" fmla="*/ 4650026 w 9288370"/>
              <a:gd name="connsiteY30" fmla="*/ 1265798 h 1686480"/>
              <a:gd name="connsiteX31" fmla="*/ 4792008 w 9288370"/>
              <a:gd name="connsiteY31" fmla="*/ 1243899 h 1686480"/>
              <a:gd name="connsiteX32" fmla="*/ 4954126 w 9288370"/>
              <a:gd name="connsiteY32" fmla="*/ 1204617 h 1686480"/>
              <a:gd name="connsiteX33" fmla="*/ 5309678 w 9288370"/>
              <a:gd name="connsiteY33" fmla="*/ 1128278 h 1686480"/>
              <a:gd name="connsiteX34" fmla="*/ 5474724 w 9288370"/>
              <a:gd name="connsiteY34" fmla="*/ 1091167 h 1686480"/>
              <a:gd name="connsiteX35" fmla="*/ 5612132 w 9288370"/>
              <a:gd name="connsiteY35" fmla="*/ 1051509 h 1686480"/>
              <a:gd name="connsiteX36" fmla="*/ 5776618 w 9288370"/>
              <a:gd name="connsiteY36" fmla="*/ 1053037 h 1686480"/>
              <a:gd name="connsiteX37" fmla="*/ 5785786 w 9288370"/>
              <a:gd name="connsiteY37" fmla="*/ 1051213 h 1686480"/>
              <a:gd name="connsiteX38" fmla="*/ 5829381 w 9288370"/>
              <a:gd name="connsiteY38" fmla="*/ 1046878 h 1686480"/>
              <a:gd name="connsiteX39" fmla="*/ 5943596 w 9288370"/>
              <a:gd name="connsiteY39" fmla="*/ 1043237 h 1686480"/>
              <a:gd name="connsiteX40" fmla="*/ 5985730 w 9288370"/>
              <a:gd name="connsiteY40" fmla="*/ 1035396 h 1686480"/>
              <a:gd name="connsiteX41" fmla="*/ 6103109 w 9288370"/>
              <a:gd name="connsiteY41" fmla="*/ 1019019 h 1686480"/>
              <a:gd name="connsiteX42" fmla="*/ 6222406 w 9288370"/>
              <a:gd name="connsiteY42" fmla="*/ 985341 h 1686480"/>
              <a:gd name="connsiteX43" fmla="*/ 6598672 w 9288370"/>
              <a:gd name="connsiteY43" fmla="*/ 902062 h 1686480"/>
              <a:gd name="connsiteX44" fmla="*/ 6766149 w 9288370"/>
              <a:gd name="connsiteY44" fmla="*/ 846132 h 1686480"/>
              <a:gd name="connsiteX45" fmla="*/ 6886312 w 9288370"/>
              <a:gd name="connsiteY45" fmla="*/ 781877 h 1686480"/>
              <a:gd name="connsiteX46" fmla="*/ 7006457 w 9288370"/>
              <a:gd name="connsiteY46" fmla="*/ 699758 h 1686480"/>
              <a:gd name="connsiteX47" fmla="*/ 7231643 w 9288370"/>
              <a:gd name="connsiteY47" fmla="*/ 640778 h 1686480"/>
              <a:gd name="connsiteX48" fmla="*/ 7363123 w 9288370"/>
              <a:gd name="connsiteY48" fmla="*/ 593682 h 1686480"/>
              <a:gd name="connsiteX49" fmla="*/ 7588368 w 9288370"/>
              <a:gd name="connsiteY49" fmla="*/ 531129 h 1686480"/>
              <a:gd name="connsiteX50" fmla="*/ 7782741 w 9288370"/>
              <a:gd name="connsiteY50" fmla="*/ 455936 h 1686480"/>
              <a:gd name="connsiteX51" fmla="*/ 7952094 w 9288370"/>
              <a:gd name="connsiteY51" fmla="*/ 409302 h 1686480"/>
              <a:gd name="connsiteX52" fmla="*/ 8231938 w 9288370"/>
              <a:gd name="connsiteY52" fmla="*/ 259259 h 1686480"/>
              <a:gd name="connsiteX53" fmla="*/ 8428864 w 9288370"/>
              <a:gd name="connsiteY53" fmla="*/ 208471 h 1686480"/>
              <a:gd name="connsiteX54" fmla="*/ 8616510 w 9288370"/>
              <a:gd name="connsiteY54" fmla="*/ 161973 h 1686480"/>
              <a:gd name="connsiteX55" fmla="*/ 8826766 w 9288370"/>
              <a:gd name="connsiteY55" fmla="*/ 152111 h 1686480"/>
              <a:gd name="connsiteX56" fmla="*/ 8917647 w 9288370"/>
              <a:gd name="connsiteY56" fmla="*/ 112232 h 1686480"/>
              <a:gd name="connsiteX57" fmla="*/ 9182272 w 9288370"/>
              <a:gd name="connsiteY57" fmla="*/ 37171 h 1686480"/>
              <a:gd name="connsiteX58" fmla="*/ 9232990 w 9288370"/>
              <a:gd name="connsiteY58" fmla="*/ 24074 h 1686480"/>
              <a:gd name="connsiteX59" fmla="*/ 9288370 w 9288370"/>
              <a:gd name="connsiteY59" fmla="*/ 0 h 1686480"/>
              <a:gd name="connsiteX60" fmla="*/ 0 w 9288370"/>
              <a:gd name="connsiteY60" fmla="*/ 0 h 1686480"/>
              <a:gd name="connsiteX61" fmla="*/ 8158 w 9288370"/>
              <a:gd name="connsiteY61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20071 w 9288370"/>
              <a:gd name="connsiteY20" fmla="*/ 1283042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20071 w 9288370"/>
              <a:gd name="connsiteY20" fmla="*/ 1283042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14737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14737 h 1686480"/>
              <a:gd name="connsiteX5" fmla="*/ 1339078 w 9288370"/>
              <a:gd name="connsiteY5" fmla="*/ 1494730 h 1686480"/>
              <a:gd name="connsiteX6" fmla="*/ 1488946 w 9288370"/>
              <a:gd name="connsiteY6" fmla="*/ 1508375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57420 h 1674498"/>
              <a:gd name="connsiteX1" fmla="*/ 411216 w 9288370"/>
              <a:gd name="connsiteY1" fmla="*/ 1628370 h 1674498"/>
              <a:gd name="connsiteX2" fmla="*/ 766051 w 9288370"/>
              <a:gd name="connsiteY2" fmla="*/ 1569826 h 1674498"/>
              <a:gd name="connsiteX3" fmla="*/ 971617 w 9288370"/>
              <a:gd name="connsiteY3" fmla="*/ 1522494 h 1674498"/>
              <a:gd name="connsiteX4" fmla="*/ 1186668 w 9288370"/>
              <a:gd name="connsiteY4" fmla="*/ 1514737 h 1674498"/>
              <a:gd name="connsiteX5" fmla="*/ 1339078 w 9288370"/>
              <a:gd name="connsiteY5" fmla="*/ 1494730 h 1674498"/>
              <a:gd name="connsiteX6" fmla="*/ 1488946 w 9288370"/>
              <a:gd name="connsiteY6" fmla="*/ 1508375 h 1674498"/>
              <a:gd name="connsiteX7" fmla="*/ 1604999 w 9288370"/>
              <a:gd name="connsiteY7" fmla="*/ 1513599 h 1674498"/>
              <a:gd name="connsiteX8" fmla="*/ 1717911 w 9288370"/>
              <a:gd name="connsiteY8" fmla="*/ 1497764 h 1674498"/>
              <a:gd name="connsiteX9" fmla="*/ 1794234 w 9288370"/>
              <a:gd name="connsiteY9" fmla="*/ 1464331 h 1674498"/>
              <a:gd name="connsiteX10" fmla="*/ 2101780 w 9288370"/>
              <a:gd name="connsiteY10" fmla="*/ 1409907 h 1674498"/>
              <a:gd name="connsiteX11" fmla="*/ 2244830 w 9288370"/>
              <a:gd name="connsiteY11" fmla="*/ 1388540 h 1674498"/>
              <a:gd name="connsiteX12" fmla="*/ 2428648 w 9288370"/>
              <a:gd name="connsiteY12" fmla="*/ 1372736 h 1674498"/>
              <a:gd name="connsiteX13" fmla="*/ 2645882 w 9288370"/>
              <a:gd name="connsiteY13" fmla="*/ 1341971 h 1674498"/>
              <a:gd name="connsiteX14" fmla="*/ 2707413 w 9288370"/>
              <a:gd name="connsiteY14" fmla="*/ 1347156 h 1674498"/>
              <a:gd name="connsiteX15" fmla="*/ 2843134 w 9288370"/>
              <a:gd name="connsiteY15" fmla="*/ 1323561 h 1674498"/>
              <a:gd name="connsiteX16" fmla="*/ 2923804 w 9288370"/>
              <a:gd name="connsiteY16" fmla="*/ 1314224 h 1674498"/>
              <a:gd name="connsiteX17" fmla="*/ 2953618 w 9288370"/>
              <a:gd name="connsiteY17" fmla="*/ 1318186 h 1674498"/>
              <a:gd name="connsiteX18" fmla="*/ 2995816 w 9288370"/>
              <a:gd name="connsiteY18" fmla="*/ 1318670 h 1674498"/>
              <a:gd name="connsiteX19" fmla="*/ 3261550 w 9288370"/>
              <a:gd name="connsiteY19" fmla="*/ 1289117 h 1674498"/>
              <a:gd name="connsiteX20" fmla="*/ 3409554 w 9288370"/>
              <a:gd name="connsiteY20" fmla="*/ 1258110 h 1674498"/>
              <a:gd name="connsiteX21" fmla="*/ 3534382 w 9288370"/>
              <a:gd name="connsiteY21" fmla="*/ 1245916 h 1674498"/>
              <a:gd name="connsiteX22" fmla="*/ 3707853 w 9288370"/>
              <a:gd name="connsiteY22" fmla="*/ 1241722 h 1674498"/>
              <a:gd name="connsiteX23" fmla="*/ 3925616 w 9288370"/>
              <a:gd name="connsiteY23" fmla="*/ 1253751 h 1674498"/>
              <a:gd name="connsiteX24" fmla="*/ 3954387 w 9288370"/>
              <a:gd name="connsiteY24" fmla="*/ 1263789 h 1674498"/>
              <a:gd name="connsiteX25" fmla="*/ 3995849 w 9288370"/>
              <a:gd name="connsiteY25" fmla="*/ 1272939 h 1674498"/>
              <a:gd name="connsiteX26" fmla="*/ 4060534 w 9288370"/>
              <a:gd name="connsiteY26" fmla="*/ 1273326 h 1674498"/>
              <a:gd name="connsiteX27" fmla="*/ 4575478 w 9288370"/>
              <a:gd name="connsiteY27" fmla="*/ 1261726 h 1674498"/>
              <a:gd name="connsiteX28" fmla="*/ 4650026 w 9288370"/>
              <a:gd name="connsiteY28" fmla="*/ 1265798 h 1674498"/>
              <a:gd name="connsiteX29" fmla="*/ 4792008 w 9288370"/>
              <a:gd name="connsiteY29" fmla="*/ 1243899 h 1674498"/>
              <a:gd name="connsiteX30" fmla="*/ 4954126 w 9288370"/>
              <a:gd name="connsiteY30" fmla="*/ 1204617 h 1674498"/>
              <a:gd name="connsiteX31" fmla="*/ 5309678 w 9288370"/>
              <a:gd name="connsiteY31" fmla="*/ 1128278 h 1674498"/>
              <a:gd name="connsiteX32" fmla="*/ 5474724 w 9288370"/>
              <a:gd name="connsiteY32" fmla="*/ 1091167 h 1674498"/>
              <a:gd name="connsiteX33" fmla="*/ 5612132 w 9288370"/>
              <a:gd name="connsiteY33" fmla="*/ 1051509 h 1674498"/>
              <a:gd name="connsiteX34" fmla="*/ 5776618 w 9288370"/>
              <a:gd name="connsiteY34" fmla="*/ 1053037 h 1674498"/>
              <a:gd name="connsiteX35" fmla="*/ 5785786 w 9288370"/>
              <a:gd name="connsiteY35" fmla="*/ 1051213 h 1674498"/>
              <a:gd name="connsiteX36" fmla="*/ 5829381 w 9288370"/>
              <a:gd name="connsiteY36" fmla="*/ 1046878 h 1674498"/>
              <a:gd name="connsiteX37" fmla="*/ 5943596 w 9288370"/>
              <a:gd name="connsiteY37" fmla="*/ 1043237 h 1674498"/>
              <a:gd name="connsiteX38" fmla="*/ 5985730 w 9288370"/>
              <a:gd name="connsiteY38" fmla="*/ 1035396 h 1674498"/>
              <a:gd name="connsiteX39" fmla="*/ 6103109 w 9288370"/>
              <a:gd name="connsiteY39" fmla="*/ 1019019 h 1674498"/>
              <a:gd name="connsiteX40" fmla="*/ 6222406 w 9288370"/>
              <a:gd name="connsiteY40" fmla="*/ 985341 h 1674498"/>
              <a:gd name="connsiteX41" fmla="*/ 6598672 w 9288370"/>
              <a:gd name="connsiteY41" fmla="*/ 902062 h 1674498"/>
              <a:gd name="connsiteX42" fmla="*/ 6766149 w 9288370"/>
              <a:gd name="connsiteY42" fmla="*/ 846132 h 1674498"/>
              <a:gd name="connsiteX43" fmla="*/ 6886312 w 9288370"/>
              <a:gd name="connsiteY43" fmla="*/ 781877 h 1674498"/>
              <a:gd name="connsiteX44" fmla="*/ 7006457 w 9288370"/>
              <a:gd name="connsiteY44" fmla="*/ 699758 h 1674498"/>
              <a:gd name="connsiteX45" fmla="*/ 7231643 w 9288370"/>
              <a:gd name="connsiteY45" fmla="*/ 640778 h 1674498"/>
              <a:gd name="connsiteX46" fmla="*/ 7363123 w 9288370"/>
              <a:gd name="connsiteY46" fmla="*/ 593682 h 1674498"/>
              <a:gd name="connsiteX47" fmla="*/ 7588368 w 9288370"/>
              <a:gd name="connsiteY47" fmla="*/ 531129 h 1674498"/>
              <a:gd name="connsiteX48" fmla="*/ 7782741 w 9288370"/>
              <a:gd name="connsiteY48" fmla="*/ 455936 h 1674498"/>
              <a:gd name="connsiteX49" fmla="*/ 7952094 w 9288370"/>
              <a:gd name="connsiteY49" fmla="*/ 409302 h 1674498"/>
              <a:gd name="connsiteX50" fmla="*/ 8231938 w 9288370"/>
              <a:gd name="connsiteY50" fmla="*/ 259259 h 1674498"/>
              <a:gd name="connsiteX51" fmla="*/ 8428864 w 9288370"/>
              <a:gd name="connsiteY51" fmla="*/ 208471 h 1674498"/>
              <a:gd name="connsiteX52" fmla="*/ 8616510 w 9288370"/>
              <a:gd name="connsiteY52" fmla="*/ 161973 h 1674498"/>
              <a:gd name="connsiteX53" fmla="*/ 8826766 w 9288370"/>
              <a:gd name="connsiteY53" fmla="*/ 152111 h 1674498"/>
              <a:gd name="connsiteX54" fmla="*/ 8917647 w 9288370"/>
              <a:gd name="connsiteY54" fmla="*/ 112232 h 1674498"/>
              <a:gd name="connsiteX55" fmla="*/ 9182272 w 9288370"/>
              <a:gd name="connsiteY55" fmla="*/ 37171 h 1674498"/>
              <a:gd name="connsiteX56" fmla="*/ 9232990 w 9288370"/>
              <a:gd name="connsiteY56" fmla="*/ 24074 h 1674498"/>
              <a:gd name="connsiteX57" fmla="*/ 9288370 w 9288370"/>
              <a:gd name="connsiteY57" fmla="*/ 0 h 1674498"/>
              <a:gd name="connsiteX58" fmla="*/ 0 w 9288370"/>
              <a:gd name="connsiteY58" fmla="*/ 0 h 1674498"/>
              <a:gd name="connsiteX59" fmla="*/ 8158 w 9288370"/>
              <a:gd name="connsiteY59" fmla="*/ 1657420 h 1674498"/>
              <a:gd name="connsiteX0" fmla="*/ 8158 w 9288370"/>
              <a:gd name="connsiteY0" fmla="*/ 1657420 h 1657420"/>
              <a:gd name="connsiteX1" fmla="*/ 411216 w 9288370"/>
              <a:gd name="connsiteY1" fmla="*/ 1628370 h 1657420"/>
              <a:gd name="connsiteX2" fmla="*/ 766051 w 9288370"/>
              <a:gd name="connsiteY2" fmla="*/ 1569826 h 1657420"/>
              <a:gd name="connsiteX3" fmla="*/ 971617 w 9288370"/>
              <a:gd name="connsiteY3" fmla="*/ 1522494 h 1657420"/>
              <a:gd name="connsiteX4" fmla="*/ 1186668 w 9288370"/>
              <a:gd name="connsiteY4" fmla="*/ 1514737 h 1657420"/>
              <a:gd name="connsiteX5" fmla="*/ 1339078 w 9288370"/>
              <a:gd name="connsiteY5" fmla="*/ 1494730 h 1657420"/>
              <a:gd name="connsiteX6" fmla="*/ 1488946 w 9288370"/>
              <a:gd name="connsiteY6" fmla="*/ 1508375 h 1657420"/>
              <a:gd name="connsiteX7" fmla="*/ 1604999 w 9288370"/>
              <a:gd name="connsiteY7" fmla="*/ 1513599 h 1657420"/>
              <a:gd name="connsiteX8" fmla="*/ 1717911 w 9288370"/>
              <a:gd name="connsiteY8" fmla="*/ 1497764 h 1657420"/>
              <a:gd name="connsiteX9" fmla="*/ 1794234 w 9288370"/>
              <a:gd name="connsiteY9" fmla="*/ 1464331 h 1657420"/>
              <a:gd name="connsiteX10" fmla="*/ 2101780 w 9288370"/>
              <a:gd name="connsiteY10" fmla="*/ 1409907 h 1657420"/>
              <a:gd name="connsiteX11" fmla="*/ 2244830 w 9288370"/>
              <a:gd name="connsiteY11" fmla="*/ 1388540 h 1657420"/>
              <a:gd name="connsiteX12" fmla="*/ 2428648 w 9288370"/>
              <a:gd name="connsiteY12" fmla="*/ 1372736 h 1657420"/>
              <a:gd name="connsiteX13" fmla="*/ 2645882 w 9288370"/>
              <a:gd name="connsiteY13" fmla="*/ 1341971 h 1657420"/>
              <a:gd name="connsiteX14" fmla="*/ 2707413 w 9288370"/>
              <a:gd name="connsiteY14" fmla="*/ 1347156 h 1657420"/>
              <a:gd name="connsiteX15" fmla="*/ 2843134 w 9288370"/>
              <a:gd name="connsiteY15" fmla="*/ 1323561 h 1657420"/>
              <a:gd name="connsiteX16" fmla="*/ 2923804 w 9288370"/>
              <a:gd name="connsiteY16" fmla="*/ 1314224 h 1657420"/>
              <a:gd name="connsiteX17" fmla="*/ 2953618 w 9288370"/>
              <a:gd name="connsiteY17" fmla="*/ 1318186 h 1657420"/>
              <a:gd name="connsiteX18" fmla="*/ 2995816 w 9288370"/>
              <a:gd name="connsiteY18" fmla="*/ 1318670 h 1657420"/>
              <a:gd name="connsiteX19" fmla="*/ 3261550 w 9288370"/>
              <a:gd name="connsiteY19" fmla="*/ 1289117 h 1657420"/>
              <a:gd name="connsiteX20" fmla="*/ 3409554 w 9288370"/>
              <a:gd name="connsiteY20" fmla="*/ 1258110 h 1657420"/>
              <a:gd name="connsiteX21" fmla="*/ 3534382 w 9288370"/>
              <a:gd name="connsiteY21" fmla="*/ 1245916 h 1657420"/>
              <a:gd name="connsiteX22" fmla="*/ 3707853 w 9288370"/>
              <a:gd name="connsiteY22" fmla="*/ 1241722 h 1657420"/>
              <a:gd name="connsiteX23" fmla="*/ 3925616 w 9288370"/>
              <a:gd name="connsiteY23" fmla="*/ 1253751 h 1657420"/>
              <a:gd name="connsiteX24" fmla="*/ 3954387 w 9288370"/>
              <a:gd name="connsiteY24" fmla="*/ 1263789 h 1657420"/>
              <a:gd name="connsiteX25" fmla="*/ 3995849 w 9288370"/>
              <a:gd name="connsiteY25" fmla="*/ 1272939 h 1657420"/>
              <a:gd name="connsiteX26" fmla="*/ 4060534 w 9288370"/>
              <a:gd name="connsiteY26" fmla="*/ 1273326 h 1657420"/>
              <a:gd name="connsiteX27" fmla="*/ 4575478 w 9288370"/>
              <a:gd name="connsiteY27" fmla="*/ 1261726 h 1657420"/>
              <a:gd name="connsiteX28" fmla="*/ 4650026 w 9288370"/>
              <a:gd name="connsiteY28" fmla="*/ 1265798 h 1657420"/>
              <a:gd name="connsiteX29" fmla="*/ 4792008 w 9288370"/>
              <a:gd name="connsiteY29" fmla="*/ 1243899 h 1657420"/>
              <a:gd name="connsiteX30" fmla="*/ 4954126 w 9288370"/>
              <a:gd name="connsiteY30" fmla="*/ 1204617 h 1657420"/>
              <a:gd name="connsiteX31" fmla="*/ 5309678 w 9288370"/>
              <a:gd name="connsiteY31" fmla="*/ 1128278 h 1657420"/>
              <a:gd name="connsiteX32" fmla="*/ 5474724 w 9288370"/>
              <a:gd name="connsiteY32" fmla="*/ 1091167 h 1657420"/>
              <a:gd name="connsiteX33" fmla="*/ 5612132 w 9288370"/>
              <a:gd name="connsiteY33" fmla="*/ 1051509 h 1657420"/>
              <a:gd name="connsiteX34" fmla="*/ 5776618 w 9288370"/>
              <a:gd name="connsiteY34" fmla="*/ 1053037 h 1657420"/>
              <a:gd name="connsiteX35" fmla="*/ 5785786 w 9288370"/>
              <a:gd name="connsiteY35" fmla="*/ 1051213 h 1657420"/>
              <a:gd name="connsiteX36" fmla="*/ 5829381 w 9288370"/>
              <a:gd name="connsiteY36" fmla="*/ 1046878 h 1657420"/>
              <a:gd name="connsiteX37" fmla="*/ 5943596 w 9288370"/>
              <a:gd name="connsiteY37" fmla="*/ 1043237 h 1657420"/>
              <a:gd name="connsiteX38" fmla="*/ 5985730 w 9288370"/>
              <a:gd name="connsiteY38" fmla="*/ 1035396 h 1657420"/>
              <a:gd name="connsiteX39" fmla="*/ 6103109 w 9288370"/>
              <a:gd name="connsiteY39" fmla="*/ 1019019 h 1657420"/>
              <a:gd name="connsiteX40" fmla="*/ 6222406 w 9288370"/>
              <a:gd name="connsiteY40" fmla="*/ 985341 h 1657420"/>
              <a:gd name="connsiteX41" fmla="*/ 6598672 w 9288370"/>
              <a:gd name="connsiteY41" fmla="*/ 902062 h 1657420"/>
              <a:gd name="connsiteX42" fmla="*/ 6766149 w 9288370"/>
              <a:gd name="connsiteY42" fmla="*/ 846132 h 1657420"/>
              <a:gd name="connsiteX43" fmla="*/ 6886312 w 9288370"/>
              <a:gd name="connsiteY43" fmla="*/ 781877 h 1657420"/>
              <a:gd name="connsiteX44" fmla="*/ 7006457 w 9288370"/>
              <a:gd name="connsiteY44" fmla="*/ 699758 h 1657420"/>
              <a:gd name="connsiteX45" fmla="*/ 7231643 w 9288370"/>
              <a:gd name="connsiteY45" fmla="*/ 640778 h 1657420"/>
              <a:gd name="connsiteX46" fmla="*/ 7363123 w 9288370"/>
              <a:gd name="connsiteY46" fmla="*/ 593682 h 1657420"/>
              <a:gd name="connsiteX47" fmla="*/ 7588368 w 9288370"/>
              <a:gd name="connsiteY47" fmla="*/ 531129 h 1657420"/>
              <a:gd name="connsiteX48" fmla="*/ 7782741 w 9288370"/>
              <a:gd name="connsiteY48" fmla="*/ 455936 h 1657420"/>
              <a:gd name="connsiteX49" fmla="*/ 7952094 w 9288370"/>
              <a:gd name="connsiteY49" fmla="*/ 409302 h 1657420"/>
              <a:gd name="connsiteX50" fmla="*/ 8231938 w 9288370"/>
              <a:gd name="connsiteY50" fmla="*/ 259259 h 1657420"/>
              <a:gd name="connsiteX51" fmla="*/ 8428864 w 9288370"/>
              <a:gd name="connsiteY51" fmla="*/ 208471 h 1657420"/>
              <a:gd name="connsiteX52" fmla="*/ 8616510 w 9288370"/>
              <a:gd name="connsiteY52" fmla="*/ 161973 h 1657420"/>
              <a:gd name="connsiteX53" fmla="*/ 8826766 w 9288370"/>
              <a:gd name="connsiteY53" fmla="*/ 152111 h 1657420"/>
              <a:gd name="connsiteX54" fmla="*/ 8917647 w 9288370"/>
              <a:gd name="connsiteY54" fmla="*/ 112232 h 1657420"/>
              <a:gd name="connsiteX55" fmla="*/ 9182272 w 9288370"/>
              <a:gd name="connsiteY55" fmla="*/ 37171 h 1657420"/>
              <a:gd name="connsiteX56" fmla="*/ 9232990 w 9288370"/>
              <a:gd name="connsiteY56" fmla="*/ 24074 h 1657420"/>
              <a:gd name="connsiteX57" fmla="*/ 9288370 w 9288370"/>
              <a:gd name="connsiteY57" fmla="*/ 0 h 1657420"/>
              <a:gd name="connsiteX58" fmla="*/ 0 w 9288370"/>
              <a:gd name="connsiteY58" fmla="*/ 0 h 1657420"/>
              <a:gd name="connsiteX59" fmla="*/ 8158 w 9288370"/>
              <a:gd name="connsiteY59" fmla="*/ 1657420 h 1657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288370" h="1657420">
                <a:moveTo>
                  <a:pt x="8158" y="1657420"/>
                </a:moveTo>
                <a:cubicBezTo>
                  <a:pt x="61478" y="1649348"/>
                  <a:pt x="284901" y="1645343"/>
                  <a:pt x="411216" y="1628370"/>
                </a:cubicBezTo>
                <a:cubicBezTo>
                  <a:pt x="480417" y="1633188"/>
                  <a:pt x="558470" y="1603899"/>
                  <a:pt x="766051" y="1569826"/>
                </a:cubicBezTo>
                <a:cubicBezTo>
                  <a:pt x="812488" y="1564422"/>
                  <a:pt x="953443" y="1560007"/>
                  <a:pt x="971617" y="1522494"/>
                </a:cubicBezTo>
                <a:cubicBezTo>
                  <a:pt x="1020161" y="1501878"/>
                  <a:pt x="1097347" y="1533665"/>
                  <a:pt x="1186668" y="1514737"/>
                </a:cubicBezTo>
                <a:lnTo>
                  <a:pt x="1339078" y="1494730"/>
                </a:lnTo>
                <a:lnTo>
                  <a:pt x="1488946" y="1508375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152963" y="1319665"/>
                  <a:pt x="3261550" y="1289117"/>
                </a:cubicBezTo>
                <a:lnTo>
                  <a:pt x="3409554" y="1258110"/>
                </a:lnTo>
                <a:cubicBezTo>
                  <a:pt x="3478041" y="1234777"/>
                  <a:pt x="3465895" y="1252355"/>
                  <a:pt x="3534382" y="1245916"/>
                </a:cubicBezTo>
                <a:cubicBezTo>
                  <a:pt x="3568027" y="1248143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37687" y="1266099"/>
                  <a:pt x="4060534" y="1273326"/>
                </a:cubicBezTo>
                <a:cubicBezTo>
                  <a:pt x="4222834" y="1244527"/>
                  <a:pt x="4406167" y="1272716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751303" y="824906"/>
                  <a:pt x="6844288" y="800250"/>
                  <a:pt x="6886312" y="781877"/>
                </a:cubicBezTo>
                <a:cubicBezTo>
                  <a:pt x="6904346" y="796722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46060" y="516035"/>
                  <a:pt x="7588368" y="531129"/>
                </a:cubicBezTo>
                <a:cubicBezTo>
                  <a:pt x="7589802" y="511039"/>
                  <a:pt x="7775022" y="480542"/>
                  <a:pt x="7782741" y="455936"/>
                </a:cubicBezTo>
                <a:cubicBezTo>
                  <a:pt x="7843362" y="435631"/>
                  <a:pt x="7898455" y="431261"/>
                  <a:pt x="7952094" y="409302"/>
                </a:cubicBezTo>
                <a:cubicBezTo>
                  <a:pt x="8005733" y="387343"/>
                  <a:pt x="8146910" y="289023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cubicBezTo>
                  <a:pt x="2719" y="557222"/>
                  <a:pt x="5439" y="1100198"/>
                  <a:pt x="8158" y="1657420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F528E7B-C5B8-66F4-ADD8-4B29962B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85800"/>
            <a:ext cx="4559301" cy="1811740"/>
          </a:xfrm>
        </p:spPr>
        <p:txBody>
          <a:bodyPr anchor="ctr">
            <a:normAutofit/>
          </a:bodyPr>
          <a:lstStyle/>
          <a:p>
            <a:r>
              <a:rPr lang="hu-HU" dirty="0"/>
              <a:t>Kifejtése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574CF3-0131-1F04-BB31-CE455DCCA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90801"/>
            <a:ext cx="4559301" cy="37226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hu-HU">
                <a:ea typeface="+mn-lt"/>
                <a:cs typeface="+mn-lt"/>
              </a:rPr>
              <a:t>Az agilis szoftverfejlesztés a szoftverfejlesztési módszerek egy csoportja, ahol a szoftverkövetelmények és a megoldások együttműködésen keresztül együtt fejlődnek az önszerveződő és keresztfunkcionális csapatok között. Ez elősegíti az alkalmazkodó tervezést, az evolúciós fejlesztést, korai szállítást, folytonos továbbfejlesztést és bátorít a változásokra adható gyors és rugalmas válaszokra.</a:t>
            </a:r>
            <a:endParaRPr lang="hu-HU"/>
          </a:p>
        </p:txBody>
      </p:sp>
      <p:pic>
        <p:nvPicPr>
          <p:cNvPr id="4" name="Kép 3" descr="Az Agile Manifesto húsz év távlatából, avagy agilis szoftverfejlesztés  akkor és most - ITBUSINESS">
            <a:extLst>
              <a:ext uri="{FF2B5EF4-FFF2-40B4-BE49-F238E27FC236}">
                <a16:creationId xmlns:a16="http://schemas.microsoft.com/office/drawing/2014/main" id="{CF10A27D-24B3-71C4-9290-426334A01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899" y="1529090"/>
            <a:ext cx="5575302" cy="384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1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368FF5-A98A-49E3-A972-6B159C9F2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ECAC610-0072-4611-8327-5CC0431AE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90051" cy="6858000"/>
          </a:xfrm>
          <a:custGeom>
            <a:avLst/>
            <a:gdLst>
              <a:gd name="connsiteX0" fmla="*/ 0 w 3290051"/>
              <a:gd name="connsiteY0" fmla="*/ 0 h 6858000"/>
              <a:gd name="connsiteX1" fmla="*/ 2358910 w 3290051"/>
              <a:gd name="connsiteY1" fmla="*/ 0 h 6858000"/>
              <a:gd name="connsiteX2" fmla="*/ 2360445 w 3290051"/>
              <a:gd name="connsiteY2" fmla="*/ 7930 h 6858000"/>
              <a:gd name="connsiteX3" fmla="*/ 2369988 w 3290051"/>
              <a:gd name="connsiteY3" fmla="*/ 43921 h 6858000"/>
              <a:gd name="connsiteX4" fmla="*/ 2448455 w 3290051"/>
              <a:gd name="connsiteY4" fmla="*/ 264355 h 6858000"/>
              <a:gd name="connsiteX5" fmla="*/ 2453127 w 3290051"/>
              <a:gd name="connsiteY5" fmla="*/ 277448 h 6858000"/>
              <a:gd name="connsiteX6" fmla="*/ 2466068 w 3290051"/>
              <a:gd name="connsiteY6" fmla="*/ 355616 h 6858000"/>
              <a:gd name="connsiteX7" fmla="*/ 2511825 w 3290051"/>
              <a:gd name="connsiteY7" fmla="*/ 507134 h 6858000"/>
              <a:gd name="connsiteX8" fmla="*/ 2526765 w 3290051"/>
              <a:gd name="connsiteY8" fmla="*/ 602071 h 6858000"/>
              <a:gd name="connsiteX9" fmla="*/ 2541287 w 3290051"/>
              <a:gd name="connsiteY9" fmla="*/ 782518 h 6858000"/>
              <a:gd name="connsiteX10" fmla="*/ 2565523 w 3290051"/>
              <a:gd name="connsiteY10" fmla="*/ 886387 h 6858000"/>
              <a:gd name="connsiteX11" fmla="*/ 2567626 w 3290051"/>
              <a:gd name="connsiteY11" fmla="*/ 920873 h 6858000"/>
              <a:gd name="connsiteX12" fmla="*/ 2551067 w 3290051"/>
              <a:gd name="connsiteY12" fmla="*/ 1095027 h 6858000"/>
              <a:gd name="connsiteX13" fmla="*/ 2555058 w 3290051"/>
              <a:gd name="connsiteY13" fmla="*/ 1203021 h 6858000"/>
              <a:gd name="connsiteX14" fmla="*/ 2556390 w 3290051"/>
              <a:gd name="connsiteY14" fmla="*/ 1278975 h 6858000"/>
              <a:gd name="connsiteX15" fmla="*/ 2571457 w 3290051"/>
              <a:gd name="connsiteY15" fmla="*/ 1357994 h 6858000"/>
              <a:gd name="connsiteX16" fmla="*/ 2572034 w 3290051"/>
              <a:gd name="connsiteY16" fmla="*/ 1385685 h 6858000"/>
              <a:gd name="connsiteX17" fmla="*/ 2580657 w 3290051"/>
              <a:gd name="connsiteY17" fmla="*/ 1441327 h 6858000"/>
              <a:gd name="connsiteX18" fmla="*/ 2595716 w 3290051"/>
              <a:gd name="connsiteY18" fmla="*/ 1524712 h 6858000"/>
              <a:gd name="connsiteX19" fmla="*/ 2602122 w 3290051"/>
              <a:gd name="connsiteY19" fmla="*/ 1642938 h 6858000"/>
              <a:gd name="connsiteX20" fmla="*/ 2596451 w 3290051"/>
              <a:gd name="connsiteY20" fmla="*/ 1672509 h 6858000"/>
              <a:gd name="connsiteX21" fmla="*/ 2602986 w 3290051"/>
              <a:gd name="connsiteY21" fmla="*/ 1837572 h 6858000"/>
              <a:gd name="connsiteX22" fmla="*/ 2595751 w 3290051"/>
              <a:gd name="connsiteY22" fmla="*/ 1953770 h 6858000"/>
              <a:gd name="connsiteX23" fmla="*/ 2593215 w 3290051"/>
              <a:gd name="connsiteY23" fmla="*/ 2092210 h 6858000"/>
              <a:gd name="connsiteX24" fmla="*/ 2597020 w 3290051"/>
              <a:gd name="connsiteY24" fmla="*/ 2203922 h 6858000"/>
              <a:gd name="connsiteX25" fmla="*/ 2601354 w 3290051"/>
              <a:gd name="connsiteY25" fmla="*/ 2288050 h 6858000"/>
              <a:gd name="connsiteX26" fmla="*/ 2626954 w 3290051"/>
              <a:gd name="connsiteY26" fmla="*/ 2368649 h 6858000"/>
              <a:gd name="connsiteX27" fmla="*/ 2641224 w 3290051"/>
              <a:gd name="connsiteY27" fmla="*/ 2404034 h 6858000"/>
              <a:gd name="connsiteX28" fmla="*/ 2663312 w 3290051"/>
              <a:gd name="connsiteY28" fmla="*/ 2465052 h 6858000"/>
              <a:gd name="connsiteX29" fmla="*/ 2690197 w 3290051"/>
              <a:gd name="connsiteY29" fmla="*/ 2586413 h 6858000"/>
              <a:gd name="connsiteX30" fmla="*/ 2719814 w 3290051"/>
              <a:gd name="connsiteY30" fmla="*/ 2786290 h 6858000"/>
              <a:gd name="connsiteX31" fmla="*/ 2719693 w 3290051"/>
              <a:gd name="connsiteY31" fmla="*/ 2787545 h 6858000"/>
              <a:gd name="connsiteX32" fmla="*/ 2753620 w 3290051"/>
              <a:gd name="connsiteY32" fmla="*/ 2838305 h 6858000"/>
              <a:gd name="connsiteX33" fmla="*/ 2798629 w 3290051"/>
              <a:gd name="connsiteY33" fmla="*/ 3123335 h 6858000"/>
              <a:gd name="connsiteX34" fmla="*/ 2816271 w 3290051"/>
              <a:gd name="connsiteY34" fmla="*/ 3258473 h 6858000"/>
              <a:gd name="connsiteX35" fmla="*/ 2868759 w 3290051"/>
              <a:gd name="connsiteY35" fmla="*/ 3453699 h 6858000"/>
              <a:gd name="connsiteX36" fmla="*/ 2870647 w 3290051"/>
              <a:gd name="connsiteY36" fmla="*/ 3514638 h 6858000"/>
              <a:gd name="connsiteX37" fmla="*/ 2888615 w 3290051"/>
              <a:gd name="connsiteY37" fmla="*/ 3560779 h 6858000"/>
              <a:gd name="connsiteX38" fmla="*/ 2944972 w 3290051"/>
              <a:gd name="connsiteY38" fmla="*/ 3762025 h 6858000"/>
              <a:gd name="connsiteX39" fmla="*/ 2977515 w 3290051"/>
              <a:gd name="connsiteY39" fmla="*/ 3814370 h 6858000"/>
              <a:gd name="connsiteX40" fmla="*/ 3014826 w 3290051"/>
              <a:gd name="connsiteY40" fmla="*/ 3914399 h 6858000"/>
              <a:gd name="connsiteX41" fmla="*/ 3034956 w 3290051"/>
              <a:gd name="connsiteY41" fmla="*/ 3969952 h 6858000"/>
              <a:gd name="connsiteX42" fmla="*/ 3047376 w 3290051"/>
              <a:gd name="connsiteY42" fmla="*/ 3988153 h 6858000"/>
              <a:gd name="connsiteX43" fmla="*/ 3090159 w 3290051"/>
              <a:gd name="connsiteY43" fmla="*/ 4061579 h 6858000"/>
              <a:gd name="connsiteX44" fmla="*/ 3117474 w 3290051"/>
              <a:gd name="connsiteY44" fmla="*/ 4128857 h 6858000"/>
              <a:gd name="connsiteX45" fmla="*/ 3125171 w 3290051"/>
              <a:gd name="connsiteY45" fmla="*/ 4187661 h 6858000"/>
              <a:gd name="connsiteX46" fmla="*/ 3162415 w 3290051"/>
              <a:gd name="connsiteY46" fmla="*/ 4366139 h 6858000"/>
              <a:gd name="connsiteX47" fmla="*/ 3162558 w 3290051"/>
              <a:gd name="connsiteY47" fmla="*/ 4449185 h 6858000"/>
              <a:gd name="connsiteX48" fmla="*/ 3172818 w 3290051"/>
              <a:gd name="connsiteY48" fmla="*/ 4494562 h 6858000"/>
              <a:gd name="connsiteX49" fmla="*/ 3202502 w 3290051"/>
              <a:gd name="connsiteY49" fmla="*/ 4697518 h 6858000"/>
              <a:gd name="connsiteX50" fmla="*/ 3210413 w 3290051"/>
              <a:gd name="connsiteY50" fmla="*/ 4858148 h 6858000"/>
              <a:gd name="connsiteX51" fmla="*/ 3210356 w 3290051"/>
              <a:gd name="connsiteY51" fmla="*/ 4964715 h 6858000"/>
              <a:gd name="connsiteX52" fmla="*/ 3208329 w 3290051"/>
              <a:gd name="connsiteY52" fmla="*/ 5150567 h 6858000"/>
              <a:gd name="connsiteX53" fmla="*/ 3204944 w 3290051"/>
              <a:gd name="connsiteY53" fmla="*/ 5164609 h 6858000"/>
              <a:gd name="connsiteX54" fmla="*/ 3202809 w 3290051"/>
              <a:gd name="connsiteY54" fmla="*/ 5189673 h 6858000"/>
              <a:gd name="connsiteX55" fmla="*/ 3234055 w 3290051"/>
              <a:gd name="connsiteY55" fmla="*/ 5322752 h 6858000"/>
              <a:gd name="connsiteX56" fmla="*/ 3234814 w 3290051"/>
              <a:gd name="connsiteY56" fmla="*/ 5354807 h 6858000"/>
              <a:gd name="connsiteX57" fmla="*/ 3247692 w 3290051"/>
              <a:gd name="connsiteY57" fmla="*/ 5387547 h 6858000"/>
              <a:gd name="connsiteX58" fmla="*/ 3260118 w 3290051"/>
              <a:gd name="connsiteY58" fmla="*/ 5474503 h 6858000"/>
              <a:gd name="connsiteX59" fmla="*/ 3270156 w 3290051"/>
              <a:gd name="connsiteY59" fmla="*/ 5561070 h 6858000"/>
              <a:gd name="connsiteX60" fmla="*/ 3283253 w 3290051"/>
              <a:gd name="connsiteY60" fmla="*/ 5648179 h 6858000"/>
              <a:gd name="connsiteX61" fmla="*/ 3283088 w 3290051"/>
              <a:gd name="connsiteY61" fmla="*/ 5862844 h 6858000"/>
              <a:gd name="connsiteX62" fmla="*/ 3241155 w 3290051"/>
              <a:gd name="connsiteY62" fmla="*/ 6124480 h 6858000"/>
              <a:gd name="connsiteX63" fmla="*/ 3228940 w 3290051"/>
              <a:gd name="connsiteY63" fmla="*/ 6317666 h 6858000"/>
              <a:gd name="connsiteX64" fmla="*/ 3210146 w 3290051"/>
              <a:gd name="connsiteY64" fmla="*/ 6440818 h 6858000"/>
              <a:gd name="connsiteX65" fmla="*/ 3211760 w 3290051"/>
              <a:gd name="connsiteY65" fmla="*/ 6487076 h 6858000"/>
              <a:gd name="connsiteX66" fmla="*/ 3199989 w 3290051"/>
              <a:gd name="connsiteY66" fmla="*/ 6540791 h 6858000"/>
              <a:gd name="connsiteX67" fmla="*/ 3192751 w 3290051"/>
              <a:gd name="connsiteY67" fmla="*/ 6695855 h 6858000"/>
              <a:gd name="connsiteX68" fmla="*/ 3187211 w 3290051"/>
              <a:gd name="connsiteY68" fmla="*/ 6754678 h 6858000"/>
              <a:gd name="connsiteX69" fmla="*/ 3191391 w 3290051"/>
              <a:gd name="connsiteY69" fmla="*/ 6811016 h 6858000"/>
              <a:gd name="connsiteX70" fmla="*/ 3187410 w 3290051"/>
              <a:gd name="connsiteY70" fmla="*/ 6858000 h 6858000"/>
              <a:gd name="connsiteX71" fmla="*/ 0 w 3290051"/>
              <a:gd name="connsiteY7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290051" h="6858000">
                <a:moveTo>
                  <a:pt x="0" y="0"/>
                </a:moveTo>
                <a:lnTo>
                  <a:pt x="2358910" y="0"/>
                </a:lnTo>
                <a:lnTo>
                  <a:pt x="2360445" y="7930"/>
                </a:lnTo>
                <a:cubicBezTo>
                  <a:pt x="2363252" y="21562"/>
                  <a:pt x="2366201" y="33728"/>
                  <a:pt x="2369988" y="43921"/>
                </a:cubicBezTo>
                <a:cubicBezTo>
                  <a:pt x="2388549" y="108089"/>
                  <a:pt x="2419030" y="125421"/>
                  <a:pt x="2448455" y="264355"/>
                </a:cubicBezTo>
                <a:cubicBezTo>
                  <a:pt x="2452307" y="263373"/>
                  <a:pt x="2455742" y="273006"/>
                  <a:pt x="2453127" y="277448"/>
                </a:cubicBezTo>
                <a:cubicBezTo>
                  <a:pt x="2451242" y="356637"/>
                  <a:pt x="2476601" y="337879"/>
                  <a:pt x="2466068" y="355616"/>
                </a:cubicBezTo>
                <a:cubicBezTo>
                  <a:pt x="2475852" y="393897"/>
                  <a:pt x="2488087" y="442245"/>
                  <a:pt x="2511825" y="507134"/>
                </a:cubicBezTo>
                <a:cubicBezTo>
                  <a:pt x="2516834" y="542272"/>
                  <a:pt x="2527784" y="570912"/>
                  <a:pt x="2526765" y="602071"/>
                </a:cubicBezTo>
                <a:cubicBezTo>
                  <a:pt x="2531675" y="647968"/>
                  <a:pt x="2536773" y="639882"/>
                  <a:pt x="2541287" y="782518"/>
                </a:cubicBezTo>
                <a:cubicBezTo>
                  <a:pt x="2547401" y="819747"/>
                  <a:pt x="2559836" y="856581"/>
                  <a:pt x="2565523" y="886387"/>
                </a:cubicBezTo>
                <a:cubicBezTo>
                  <a:pt x="2568298" y="910651"/>
                  <a:pt x="2570360" y="881734"/>
                  <a:pt x="2567626" y="920873"/>
                </a:cubicBezTo>
                <a:cubicBezTo>
                  <a:pt x="2563495" y="962348"/>
                  <a:pt x="2572568" y="1047212"/>
                  <a:pt x="2551067" y="1095027"/>
                </a:cubicBezTo>
                <a:cubicBezTo>
                  <a:pt x="2546702" y="1140464"/>
                  <a:pt x="2554819" y="1173951"/>
                  <a:pt x="2555058" y="1203021"/>
                </a:cubicBezTo>
                <a:cubicBezTo>
                  <a:pt x="2556723" y="1240877"/>
                  <a:pt x="2566768" y="1264849"/>
                  <a:pt x="2556390" y="1278975"/>
                </a:cubicBezTo>
                <a:cubicBezTo>
                  <a:pt x="2561393" y="1306391"/>
                  <a:pt x="2567228" y="1339415"/>
                  <a:pt x="2571457" y="1357994"/>
                </a:cubicBezTo>
                <a:cubicBezTo>
                  <a:pt x="2579296" y="1363307"/>
                  <a:pt x="2570617" y="1377158"/>
                  <a:pt x="2572034" y="1385685"/>
                </a:cubicBezTo>
                <a:cubicBezTo>
                  <a:pt x="2579264" y="1394562"/>
                  <a:pt x="2584673" y="1429309"/>
                  <a:pt x="2580657" y="1441327"/>
                </a:cubicBezTo>
                <a:lnTo>
                  <a:pt x="2595716" y="1524712"/>
                </a:lnTo>
                <a:lnTo>
                  <a:pt x="2602122" y="1642938"/>
                </a:lnTo>
                <a:cubicBezTo>
                  <a:pt x="2577458" y="1645260"/>
                  <a:pt x="2618685" y="1680689"/>
                  <a:pt x="2596451" y="1672509"/>
                </a:cubicBezTo>
                <a:cubicBezTo>
                  <a:pt x="2602079" y="1704194"/>
                  <a:pt x="2583893" y="1762238"/>
                  <a:pt x="2602986" y="1837572"/>
                </a:cubicBezTo>
                <a:cubicBezTo>
                  <a:pt x="2595221" y="1894025"/>
                  <a:pt x="2615579" y="1903508"/>
                  <a:pt x="2595751" y="1953770"/>
                </a:cubicBezTo>
                <a:cubicBezTo>
                  <a:pt x="2594772" y="2018939"/>
                  <a:pt x="2592043" y="2034824"/>
                  <a:pt x="2593215" y="2092210"/>
                </a:cubicBezTo>
                <a:cubicBezTo>
                  <a:pt x="2592453" y="2141443"/>
                  <a:pt x="2597208" y="2177466"/>
                  <a:pt x="2597020" y="2203922"/>
                </a:cubicBezTo>
                <a:lnTo>
                  <a:pt x="2601354" y="2288050"/>
                </a:lnTo>
                <a:cubicBezTo>
                  <a:pt x="2605347" y="2336348"/>
                  <a:pt x="2615177" y="2334639"/>
                  <a:pt x="2626954" y="2368649"/>
                </a:cubicBezTo>
                <a:lnTo>
                  <a:pt x="2641224" y="2404034"/>
                </a:lnTo>
                <a:cubicBezTo>
                  <a:pt x="2640945" y="2405674"/>
                  <a:pt x="2663588" y="2463412"/>
                  <a:pt x="2663312" y="2465052"/>
                </a:cubicBezTo>
                <a:cubicBezTo>
                  <a:pt x="2666890" y="2497318"/>
                  <a:pt x="2680780" y="2532873"/>
                  <a:pt x="2690197" y="2586413"/>
                </a:cubicBezTo>
                <a:cubicBezTo>
                  <a:pt x="2682554" y="2605414"/>
                  <a:pt x="2709941" y="2719664"/>
                  <a:pt x="2719814" y="2786290"/>
                </a:cubicBezTo>
                <a:cubicBezTo>
                  <a:pt x="2719773" y="2786708"/>
                  <a:pt x="2719733" y="2787125"/>
                  <a:pt x="2719693" y="2787545"/>
                </a:cubicBezTo>
                <a:cubicBezTo>
                  <a:pt x="2741008" y="2813691"/>
                  <a:pt x="2740090" y="2814723"/>
                  <a:pt x="2753620" y="2838305"/>
                </a:cubicBezTo>
                <a:cubicBezTo>
                  <a:pt x="2766776" y="2894270"/>
                  <a:pt x="2758160" y="2918525"/>
                  <a:pt x="2798629" y="3123335"/>
                </a:cubicBezTo>
                <a:cubicBezTo>
                  <a:pt x="2805496" y="3181628"/>
                  <a:pt x="2805412" y="3208390"/>
                  <a:pt x="2816271" y="3258473"/>
                </a:cubicBezTo>
                <a:cubicBezTo>
                  <a:pt x="2827959" y="3322326"/>
                  <a:pt x="2857844" y="3407674"/>
                  <a:pt x="2868759" y="3453699"/>
                </a:cubicBezTo>
                <a:cubicBezTo>
                  <a:pt x="2852732" y="3490668"/>
                  <a:pt x="2870018" y="3454351"/>
                  <a:pt x="2870647" y="3514638"/>
                </a:cubicBezTo>
                <a:lnTo>
                  <a:pt x="2888615" y="3560779"/>
                </a:lnTo>
                <a:cubicBezTo>
                  <a:pt x="2911843" y="3636744"/>
                  <a:pt x="2905088" y="3552814"/>
                  <a:pt x="2944972" y="3762025"/>
                </a:cubicBezTo>
                <a:cubicBezTo>
                  <a:pt x="2948246" y="3766429"/>
                  <a:pt x="2973497" y="3810691"/>
                  <a:pt x="2977515" y="3814370"/>
                </a:cubicBezTo>
                <a:lnTo>
                  <a:pt x="3014826" y="3914399"/>
                </a:lnTo>
                <a:cubicBezTo>
                  <a:pt x="3014751" y="3927909"/>
                  <a:pt x="3025908" y="3965459"/>
                  <a:pt x="3034956" y="3969952"/>
                </a:cubicBezTo>
                <a:cubicBezTo>
                  <a:pt x="3038710" y="3977244"/>
                  <a:pt x="3038831" y="3987352"/>
                  <a:pt x="3047376" y="3988153"/>
                </a:cubicBezTo>
                <a:cubicBezTo>
                  <a:pt x="3056577" y="4003424"/>
                  <a:pt x="3074584" y="4014315"/>
                  <a:pt x="3090159" y="4061579"/>
                </a:cubicBezTo>
                <a:cubicBezTo>
                  <a:pt x="3099486" y="4080468"/>
                  <a:pt x="3094124" y="4095937"/>
                  <a:pt x="3117474" y="4128857"/>
                </a:cubicBezTo>
                <a:lnTo>
                  <a:pt x="3125171" y="4187661"/>
                </a:lnTo>
                <a:cubicBezTo>
                  <a:pt x="3132336" y="4237527"/>
                  <a:pt x="3146453" y="4191583"/>
                  <a:pt x="3162415" y="4366139"/>
                </a:cubicBezTo>
                <a:cubicBezTo>
                  <a:pt x="3161934" y="4373973"/>
                  <a:pt x="3160856" y="4442831"/>
                  <a:pt x="3162558" y="4449185"/>
                </a:cubicBezTo>
                <a:lnTo>
                  <a:pt x="3172818" y="4494562"/>
                </a:lnTo>
                <a:cubicBezTo>
                  <a:pt x="3179475" y="4535951"/>
                  <a:pt x="3186332" y="4666880"/>
                  <a:pt x="3202502" y="4697518"/>
                </a:cubicBezTo>
                <a:cubicBezTo>
                  <a:pt x="3208672" y="4743028"/>
                  <a:pt x="3209104" y="4813615"/>
                  <a:pt x="3210413" y="4858148"/>
                </a:cubicBezTo>
                <a:cubicBezTo>
                  <a:pt x="3209623" y="4913684"/>
                  <a:pt x="3213314" y="4918877"/>
                  <a:pt x="3210356" y="4964715"/>
                </a:cubicBezTo>
                <a:cubicBezTo>
                  <a:pt x="3209680" y="5026666"/>
                  <a:pt x="3209005" y="5088616"/>
                  <a:pt x="3208329" y="5150567"/>
                </a:cubicBezTo>
                <a:lnTo>
                  <a:pt x="3204944" y="5164609"/>
                </a:lnTo>
                <a:lnTo>
                  <a:pt x="3202809" y="5189673"/>
                </a:lnTo>
                <a:lnTo>
                  <a:pt x="3234055" y="5322752"/>
                </a:lnTo>
                <a:cubicBezTo>
                  <a:pt x="3234308" y="5333437"/>
                  <a:pt x="3234561" y="5344122"/>
                  <a:pt x="3234814" y="5354807"/>
                </a:cubicBezTo>
                <a:lnTo>
                  <a:pt x="3247692" y="5387547"/>
                </a:lnTo>
                <a:cubicBezTo>
                  <a:pt x="3251909" y="5407496"/>
                  <a:pt x="3256375" y="5445583"/>
                  <a:pt x="3260118" y="5474503"/>
                </a:cubicBezTo>
                <a:cubicBezTo>
                  <a:pt x="3257460" y="5502156"/>
                  <a:pt x="3266963" y="5529097"/>
                  <a:pt x="3270156" y="5561070"/>
                </a:cubicBezTo>
                <a:cubicBezTo>
                  <a:pt x="3261191" y="5593856"/>
                  <a:pt x="3279922" y="5614018"/>
                  <a:pt x="3283253" y="5648179"/>
                </a:cubicBezTo>
                <a:cubicBezTo>
                  <a:pt x="3303572" y="5715144"/>
                  <a:pt x="3270657" y="5799438"/>
                  <a:pt x="3283088" y="5862844"/>
                </a:cubicBezTo>
                <a:cubicBezTo>
                  <a:pt x="3276072" y="5942227"/>
                  <a:pt x="3258613" y="6084395"/>
                  <a:pt x="3241155" y="6124480"/>
                </a:cubicBezTo>
                <a:cubicBezTo>
                  <a:pt x="3232872" y="6187952"/>
                  <a:pt x="3238896" y="6255420"/>
                  <a:pt x="3228940" y="6317666"/>
                </a:cubicBezTo>
                <a:cubicBezTo>
                  <a:pt x="3202225" y="6359855"/>
                  <a:pt x="3225672" y="6389009"/>
                  <a:pt x="3210146" y="6440818"/>
                </a:cubicBezTo>
                <a:cubicBezTo>
                  <a:pt x="3230886" y="6477306"/>
                  <a:pt x="3210509" y="6454949"/>
                  <a:pt x="3211760" y="6487076"/>
                </a:cubicBezTo>
                <a:cubicBezTo>
                  <a:pt x="3210068" y="6503737"/>
                  <a:pt x="3201782" y="6531311"/>
                  <a:pt x="3199989" y="6540791"/>
                </a:cubicBezTo>
                <a:lnTo>
                  <a:pt x="3192751" y="6695855"/>
                </a:lnTo>
                <a:cubicBezTo>
                  <a:pt x="3187087" y="6706164"/>
                  <a:pt x="3181218" y="6743953"/>
                  <a:pt x="3187211" y="6754678"/>
                </a:cubicBezTo>
                <a:cubicBezTo>
                  <a:pt x="3186985" y="6773871"/>
                  <a:pt x="3191359" y="6793796"/>
                  <a:pt x="3191391" y="6811016"/>
                </a:cubicBezTo>
                <a:cubicBezTo>
                  <a:pt x="3190884" y="6824242"/>
                  <a:pt x="3209752" y="6838446"/>
                  <a:pt x="3187410" y="6858000"/>
                </a:cubicBezTo>
                <a:lnTo>
                  <a:pt x="0" y="685800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105E01-7D3C-40B6-9801-B8499CE83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38153">
            <a:off x="1117947" y="3231776"/>
            <a:ext cx="4289446" cy="2993548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954B70B-A41F-E47A-4227-DB1405C57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939282"/>
            <a:ext cx="5063422" cy="2271448"/>
          </a:xfrm>
        </p:spPr>
        <p:txBody>
          <a:bodyPr>
            <a:normAutofit/>
          </a:bodyPr>
          <a:lstStyle/>
          <a:p>
            <a:r>
              <a:rPr lang="hu-HU" dirty="0" err="1"/>
              <a:t>Modszerek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A4320C4-544A-8143-DF90-0385AB11E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65151"/>
            <a:ext cx="5300670" cy="575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>
                <a:ea typeface="+mn-lt"/>
                <a:cs typeface="+mn-lt"/>
              </a:rPr>
              <a:t>Az agilis szoftverfejlesztési módszerek a szoftverfejlesztési életciklus széles körét támogatják. Néhányuk a gyakorlatokra összpontosít (pl. XP, pragmatikus programozás, agilis modellezés), míg mások a munkafolyamat menedzsmentjére összpontosítanak (pl. </a:t>
            </a:r>
            <a:r>
              <a:rPr lang="hu-HU" err="1">
                <a:ea typeface="+mn-lt"/>
                <a:cs typeface="+mn-lt"/>
              </a:rPr>
              <a:t>Scrum</a:t>
            </a:r>
            <a:r>
              <a:rPr lang="hu-HU">
                <a:ea typeface="+mn-lt"/>
                <a:cs typeface="+mn-lt"/>
              </a:rPr>
              <a:t>, Kanban).</a:t>
            </a:r>
            <a:endParaRPr lang="hu-HU"/>
          </a:p>
        </p:txBody>
      </p:sp>
      <p:pic>
        <p:nvPicPr>
          <p:cNvPr id="4" name="Kép 3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41ED7DD6-6B0C-6513-18C0-66D1864711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11222"/>
          <a:stretch/>
        </p:blipFill>
        <p:spPr>
          <a:xfrm rot="21438153">
            <a:off x="1228333" y="3338343"/>
            <a:ext cx="4070060" cy="2809302"/>
          </a:xfrm>
          <a:custGeom>
            <a:avLst/>
            <a:gdLst/>
            <a:ahLst/>
            <a:cxnLst/>
            <a:rect l="l" t="t" r="r" b="b"/>
            <a:pathLst>
              <a:path w="4070060" h="2809302">
                <a:moveTo>
                  <a:pt x="1137519" y="0"/>
                </a:moveTo>
                <a:lnTo>
                  <a:pt x="4067976" y="2432"/>
                </a:lnTo>
                <a:cubicBezTo>
                  <a:pt x="4075542" y="243491"/>
                  <a:pt x="4060476" y="1545699"/>
                  <a:pt x="4055120" y="1964762"/>
                </a:cubicBezTo>
                <a:lnTo>
                  <a:pt x="4051344" y="2493337"/>
                </a:lnTo>
                <a:lnTo>
                  <a:pt x="4037865" y="2753850"/>
                </a:lnTo>
                <a:lnTo>
                  <a:pt x="4018408" y="2761265"/>
                </a:lnTo>
                <a:cubicBezTo>
                  <a:pt x="4010330" y="2761331"/>
                  <a:pt x="4002253" y="2761396"/>
                  <a:pt x="3994176" y="2761462"/>
                </a:cubicBezTo>
                <a:lnTo>
                  <a:pt x="3992976" y="2763446"/>
                </a:lnTo>
                <a:cubicBezTo>
                  <a:pt x="3992029" y="2769794"/>
                  <a:pt x="4002282" y="2775250"/>
                  <a:pt x="3969547" y="2775534"/>
                </a:cubicBezTo>
                <a:cubicBezTo>
                  <a:pt x="3953562" y="2769452"/>
                  <a:pt x="3938862" y="2765677"/>
                  <a:pt x="3924854" y="2763443"/>
                </a:cubicBezTo>
                <a:lnTo>
                  <a:pt x="3906747" y="2762171"/>
                </a:lnTo>
                <a:lnTo>
                  <a:pt x="3837039" y="2762736"/>
                </a:lnTo>
                <a:cubicBezTo>
                  <a:pt x="3825255" y="2763255"/>
                  <a:pt x="3813470" y="2763776"/>
                  <a:pt x="3801686" y="2764295"/>
                </a:cubicBezTo>
                <a:cubicBezTo>
                  <a:pt x="3797928" y="2764328"/>
                  <a:pt x="3789874" y="2764062"/>
                  <a:pt x="3779908" y="2763485"/>
                </a:cubicBezTo>
                <a:lnTo>
                  <a:pt x="3776701" y="2763226"/>
                </a:lnTo>
                <a:lnTo>
                  <a:pt x="3600015" y="2764659"/>
                </a:lnTo>
                <a:lnTo>
                  <a:pt x="3596398" y="2765986"/>
                </a:lnTo>
                <a:cubicBezTo>
                  <a:pt x="3590674" y="2766637"/>
                  <a:pt x="3584498" y="2766274"/>
                  <a:pt x="3578181" y="2765598"/>
                </a:cubicBezTo>
                <a:lnTo>
                  <a:pt x="3572197" y="2764884"/>
                </a:lnTo>
                <a:lnTo>
                  <a:pt x="3487003" y="2765576"/>
                </a:lnTo>
                <a:lnTo>
                  <a:pt x="3486394" y="2766972"/>
                </a:lnTo>
                <a:cubicBezTo>
                  <a:pt x="3481607" y="2768186"/>
                  <a:pt x="3476098" y="2770325"/>
                  <a:pt x="3459006" y="2771211"/>
                </a:cubicBezTo>
                <a:cubicBezTo>
                  <a:pt x="3437829" y="2765291"/>
                  <a:pt x="3410152" y="2780261"/>
                  <a:pt x="3383838" y="2772284"/>
                </a:cubicBezTo>
                <a:cubicBezTo>
                  <a:pt x="3374219" y="2770379"/>
                  <a:pt x="3344805" y="2770790"/>
                  <a:pt x="3339465" y="2774706"/>
                </a:cubicBezTo>
                <a:cubicBezTo>
                  <a:pt x="3333377" y="2775582"/>
                  <a:pt x="3326140" y="2774246"/>
                  <a:pt x="3323551" y="2778421"/>
                </a:cubicBezTo>
                <a:cubicBezTo>
                  <a:pt x="3319160" y="2783455"/>
                  <a:pt x="3297293" y="2775841"/>
                  <a:pt x="3300692" y="2781731"/>
                </a:cubicBezTo>
                <a:cubicBezTo>
                  <a:pt x="3285174" y="2776518"/>
                  <a:pt x="3273705" y="2787073"/>
                  <a:pt x="3261079" y="2789737"/>
                </a:cubicBezTo>
                <a:lnTo>
                  <a:pt x="3222941" y="2793371"/>
                </a:lnTo>
                <a:cubicBezTo>
                  <a:pt x="3214398" y="2793659"/>
                  <a:pt x="3205855" y="2793946"/>
                  <a:pt x="3197312" y="2794233"/>
                </a:cubicBezTo>
                <a:cubicBezTo>
                  <a:pt x="3196073" y="2794202"/>
                  <a:pt x="3194835" y="2794169"/>
                  <a:pt x="3193596" y="2794138"/>
                </a:cubicBezTo>
                <a:lnTo>
                  <a:pt x="3162894" y="2789881"/>
                </a:lnTo>
                <a:cubicBezTo>
                  <a:pt x="3162171" y="2790712"/>
                  <a:pt x="3161201" y="2791490"/>
                  <a:pt x="3160011" y="2792183"/>
                </a:cubicBezTo>
                <a:lnTo>
                  <a:pt x="3150360" y="2794589"/>
                </a:lnTo>
                <a:lnTo>
                  <a:pt x="3142129" y="2791942"/>
                </a:lnTo>
                <a:lnTo>
                  <a:pt x="3103526" y="2787429"/>
                </a:lnTo>
                <a:lnTo>
                  <a:pt x="3047030" y="2783454"/>
                </a:lnTo>
                <a:lnTo>
                  <a:pt x="3038510" y="2780731"/>
                </a:lnTo>
                <a:cubicBezTo>
                  <a:pt x="3019037" y="2777829"/>
                  <a:pt x="2995496" y="2781215"/>
                  <a:pt x="2983123" y="2774377"/>
                </a:cubicBezTo>
                <a:lnTo>
                  <a:pt x="2954039" y="2773574"/>
                </a:lnTo>
                <a:lnTo>
                  <a:pt x="2950783" y="2776157"/>
                </a:lnTo>
                <a:lnTo>
                  <a:pt x="2942199" y="2775557"/>
                </a:lnTo>
                <a:cubicBezTo>
                  <a:pt x="2941428" y="2775690"/>
                  <a:pt x="2940657" y="2775823"/>
                  <a:pt x="2939886" y="2775957"/>
                </a:cubicBezTo>
                <a:cubicBezTo>
                  <a:pt x="2935471" y="2776734"/>
                  <a:pt x="2931092" y="2777410"/>
                  <a:pt x="2926658" y="2777690"/>
                </a:cubicBezTo>
                <a:cubicBezTo>
                  <a:pt x="2928610" y="2768023"/>
                  <a:pt x="2906651" y="2773000"/>
                  <a:pt x="2899677" y="2771682"/>
                </a:cubicBezTo>
                <a:lnTo>
                  <a:pt x="2899506" y="2770340"/>
                </a:lnTo>
                <a:lnTo>
                  <a:pt x="2783438" y="2771283"/>
                </a:lnTo>
                <a:lnTo>
                  <a:pt x="2765366" y="2777997"/>
                </a:lnTo>
                <a:cubicBezTo>
                  <a:pt x="2752653" y="2779209"/>
                  <a:pt x="2739940" y="2780421"/>
                  <a:pt x="2727227" y="2781632"/>
                </a:cubicBezTo>
                <a:cubicBezTo>
                  <a:pt x="2718684" y="2781919"/>
                  <a:pt x="2710142" y="2782206"/>
                  <a:pt x="2701599" y="2782493"/>
                </a:cubicBezTo>
                <a:lnTo>
                  <a:pt x="2697882" y="2782399"/>
                </a:lnTo>
                <a:lnTo>
                  <a:pt x="2667180" y="2778141"/>
                </a:lnTo>
                <a:cubicBezTo>
                  <a:pt x="2666457" y="2778973"/>
                  <a:pt x="2665486" y="2779749"/>
                  <a:pt x="2664298" y="2780444"/>
                </a:cubicBezTo>
                <a:lnTo>
                  <a:pt x="2654647" y="2782849"/>
                </a:lnTo>
                <a:lnTo>
                  <a:pt x="2646416" y="2780201"/>
                </a:lnTo>
                <a:lnTo>
                  <a:pt x="2607811" y="2775689"/>
                </a:lnTo>
                <a:lnTo>
                  <a:pt x="2569804" y="2773015"/>
                </a:lnTo>
                <a:cubicBezTo>
                  <a:pt x="2301117" y="2775837"/>
                  <a:pt x="2028006" y="2769017"/>
                  <a:pt x="1763743" y="2781481"/>
                </a:cubicBezTo>
                <a:cubicBezTo>
                  <a:pt x="1703732" y="2782914"/>
                  <a:pt x="1630227" y="2782525"/>
                  <a:pt x="1570215" y="2783959"/>
                </a:cubicBezTo>
                <a:cubicBezTo>
                  <a:pt x="1574961" y="2788026"/>
                  <a:pt x="1460274" y="2787649"/>
                  <a:pt x="1445971" y="2783663"/>
                </a:cubicBezTo>
                <a:lnTo>
                  <a:pt x="195202" y="2794349"/>
                </a:lnTo>
                <a:lnTo>
                  <a:pt x="167459" y="2799381"/>
                </a:lnTo>
                <a:cubicBezTo>
                  <a:pt x="161649" y="2803504"/>
                  <a:pt x="158415" y="2801511"/>
                  <a:pt x="141357" y="2803164"/>
                </a:cubicBezTo>
                <a:cubicBezTo>
                  <a:pt x="124300" y="2804818"/>
                  <a:pt x="98059" y="2795322"/>
                  <a:pt x="65113" y="2809302"/>
                </a:cubicBezTo>
                <a:cubicBezTo>
                  <a:pt x="59340" y="2809352"/>
                  <a:pt x="45023" y="2803807"/>
                  <a:pt x="38246" y="2798639"/>
                </a:cubicBezTo>
                <a:lnTo>
                  <a:pt x="36020" y="2795713"/>
                </a:lnTo>
                <a:cubicBezTo>
                  <a:pt x="20135" y="2795849"/>
                  <a:pt x="18121" y="2797907"/>
                  <a:pt x="0" y="2796127"/>
                </a:cubicBezTo>
                <a:lnTo>
                  <a:pt x="10802" y="10072"/>
                </a:lnTo>
                <a:lnTo>
                  <a:pt x="87742" y="11086"/>
                </a:lnTo>
                <a:cubicBezTo>
                  <a:pt x="141546" y="30719"/>
                  <a:pt x="88778" y="12266"/>
                  <a:pt x="263741" y="1041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51474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FCCD4C3-17F4-425F-A2B6-AAF5D7770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374E43F-A342-40F8-AAD3-1C47447E1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3027530" y="0"/>
            <a:ext cx="9164470" cy="1943100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9288370" h="1858154">
                <a:moveTo>
                  <a:pt x="0" y="1858154"/>
                </a:moveTo>
                <a:lnTo>
                  <a:pt x="1049" y="1857909"/>
                </a:lnTo>
                <a:cubicBezTo>
                  <a:pt x="74675" y="1831386"/>
                  <a:pt x="218534" y="1803822"/>
                  <a:pt x="370426" y="1702965"/>
                </a:cubicBezTo>
                <a:cubicBezTo>
                  <a:pt x="508969" y="1649765"/>
                  <a:pt x="440682" y="1619463"/>
                  <a:pt x="832307" y="1538702"/>
                </a:cubicBezTo>
                <a:cubicBezTo>
                  <a:pt x="878744" y="1533298"/>
                  <a:pt x="897351" y="1542198"/>
                  <a:pt x="971617" y="1522494"/>
                </a:cubicBezTo>
                <a:cubicBezTo>
                  <a:pt x="1030678" y="1519687"/>
                  <a:pt x="1097347" y="1540789"/>
                  <a:pt x="1186668" y="1521861"/>
                </a:cubicBezTo>
                <a:lnTo>
                  <a:pt x="1456865" y="1510292"/>
                </a:lnTo>
                <a:lnTo>
                  <a:pt x="1463005" y="1511279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44699" y="1287470"/>
                  <a:pt x="4067546" y="1294697"/>
                </a:cubicBezTo>
                <a:lnTo>
                  <a:pt x="4190310" y="1307786"/>
                </a:lnTo>
                <a:cubicBezTo>
                  <a:pt x="4201670" y="1307054"/>
                  <a:pt x="4216873" y="1303173"/>
                  <a:pt x="4230008" y="1303546"/>
                </a:cubicBezTo>
                <a:cubicBezTo>
                  <a:pt x="4327992" y="1270528"/>
                  <a:pt x="4508090" y="1267792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828622" y="816303"/>
                  <a:pt x="6844288" y="800250"/>
                  <a:pt x="6886312" y="781877"/>
                </a:cubicBezTo>
                <a:cubicBezTo>
                  <a:pt x="6904346" y="770915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17574" y="550445"/>
                  <a:pt x="7588368" y="531129"/>
                </a:cubicBezTo>
                <a:cubicBezTo>
                  <a:pt x="7669636" y="521516"/>
                  <a:pt x="7844833" y="454614"/>
                  <a:pt x="7952094" y="409302"/>
                </a:cubicBezTo>
                <a:cubicBezTo>
                  <a:pt x="8059356" y="363990"/>
                  <a:pt x="8146910" y="253405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7146AC6-9D99-BCC7-CF1E-38183A373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692" y="740230"/>
            <a:ext cx="8754207" cy="1689959"/>
          </a:xfrm>
        </p:spPr>
        <p:txBody>
          <a:bodyPr anchor="ctr">
            <a:normAutofit/>
          </a:bodyPr>
          <a:lstStyle/>
          <a:p>
            <a:pPr algn="r"/>
            <a:r>
              <a:rPr lang="hu-HU" sz="5400"/>
              <a:t>Elönyei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0BD8A10-4E27-9621-A3C9-C9D7E4847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700942"/>
            <a:ext cx="6755674" cy="3623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hu-HU" sz="1100" dirty="0">
                <a:ea typeface="+mn-lt"/>
                <a:cs typeface="+mn-lt"/>
              </a:rPr>
              <a:t>A szoftvereket gyorsabban telepítheti, így ügyfele előbb, mint utóbb értékhez juthat</a:t>
            </a:r>
            <a:endParaRPr lang="hu-HU" sz="1100" dirty="0"/>
          </a:p>
          <a:p>
            <a:pPr>
              <a:lnSpc>
                <a:spcPct val="110000"/>
              </a:lnSpc>
            </a:pPr>
            <a:r>
              <a:rPr lang="hu-HU" sz="1100" dirty="0">
                <a:ea typeface="+mn-lt"/>
                <a:cs typeface="+mn-lt"/>
              </a:rPr>
              <a:t>Kevesebb erőforrást pazarol, mert mindig naprakész feladatokon dolgozik</a:t>
            </a:r>
            <a:endParaRPr lang="hu-HU" sz="1100" dirty="0"/>
          </a:p>
          <a:p>
            <a:pPr>
              <a:lnSpc>
                <a:spcPct val="110000"/>
              </a:lnSpc>
            </a:pPr>
            <a:r>
              <a:rPr lang="hu-HU" sz="1100" dirty="0">
                <a:ea typeface="+mn-lt"/>
                <a:cs typeface="+mn-lt"/>
              </a:rPr>
              <a:t>Jobban tud alkalmazkodni a változásokhoz, és gyorsabban reagál</a:t>
            </a:r>
            <a:endParaRPr lang="hu-HU" sz="1100" dirty="0"/>
          </a:p>
          <a:p>
            <a:pPr>
              <a:lnSpc>
                <a:spcPct val="110000"/>
              </a:lnSpc>
            </a:pPr>
            <a:r>
              <a:rPr lang="hu-HU" sz="1100" dirty="0">
                <a:ea typeface="+mn-lt"/>
                <a:cs typeface="+mn-lt"/>
              </a:rPr>
              <a:t>Gyorsabb átfutási idők</a:t>
            </a:r>
            <a:endParaRPr lang="hu-HU" sz="1100" dirty="0"/>
          </a:p>
          <a:p>
            <a:pPr>
              <a:lnSpc>
                <a:spcPct val="110000"/>
              </a:lnSpc>
            </a:pPr>
            <a:r>
              <a:rPr lang="hu-HU" sz="1100" dirty="0">
                <a:ea typeface="+mn-lt"/>
                <a:cs typeface="+mn-lt"/>
              </a:rPr>
              <a:t>Gyorsabban észlelheti és kijavíthatja a problémákat és hibákat</a:t>
            </a:r>
            <a:endParaRPr lang="hu-HU" sz="1100" dirty="0"/>
          </a:p>
          <a:p>
            <a:pPr>
              <a:lnSpc>
                <a:spcPct val="110000"/>
              </a:lnSpc>
            </a:pPr>
            <a:r>
              <a:rPr lang="hu-HU" sz="1100" dirty="0">
                <a:ea typeface="+mn-lt"/>
                <a:cs typeface="+mn-lt"/>
              </a:rPr>
              <a:t>Kevesebb időt tölt bürokráciával és elfoglaltsággal</a:t>
            </a:r>
            <a:endParaRPr lang="hu-HU" sz="1100" dirty="0"/>
          </a:p>
          <a:p>
            <a:pPr>
              <a:lnSpc>
                <a:spcPct val="110000"/>
              </a:lnSpc>
            </a:pPr>
            <a:r>
              <a:rPr lang="hu-HU" sz="1100" dirty="0">
                <a:ea typeface="+mn-lt"/>
                <a:cs typeface="+mn-lt"/>
              </a:rPr>
              <a:t>Van egy nagy közösség az Agilis gyakorlókból, akikkel megoszthatja tudását</a:t>
            </a:r>
            <a:endParaRPr lang="hu-HU" sz="1100" dirty="0"/>
          </a:p>
          <a:p>
            <a:pPr>
              <a:lnSpc>
                <a:spcPct val="110000"/>
              </a:lnSpc>
            </a:pPr>
            <a:r>
              <a:rPr lang="hu-HU" sz="1100" dirty="0">
                <a:ea typeface="+mn-lt"/>
                <a:cs typeface="+mn-lt"/>
              </a:rPr>
              <a:t>Azonnali visszajelzést kaphat (ami a csapat morálját is javítja)</a:t>
            </a:r>
            <a:endParaRPr lang="hu-HU" sz="1100" dirty="0"/>
          </a:p>
          <a:p>
            <a:pPr>
              <a:lnSpc>
                <a:spcPct val="110000"/>
              </a:lnSpc>
            </a:pPr>
            <a:r>
              <a:rPr lang="hu-HU" sz="1100" dirty="0">
                <a:ea typeface="+mn-lt"/>
                <a:cs typeface="+mn-lt"/>
              </a:rPr>
              <a:t>A fejlesztők a minőségbiztosítási visszajelzések alapján fejleszthetik készségeiket</a:t>
            </a:r>
            <a:endParaRPr lang="hu-HU" sz="1100" dirty="0"/>
          </a:p>
          <a:p>
            <a:pPr>
              <a:lnSpc>
                <a:spcPct val="110000"/>
              </a:lnSpc>
            </a:pPr>
            <a:r>
              <a:rPr lang="hu-HU" sz="1100" dirty="0">
                <a:ea typeface="+mn-lt"/>
                <a:cs typeface="+mn-lt"/>
              </a:rPr>
              <a:t>Nem kell aggódnia az idő előtti optimalizálás miatt</a:t>
            </a:r>
            <a:endParaRPr lang="hu-HU" sz="1100" dirty="0" err="1"/>
          </a:p>
        </p:txBody>
      </p:sp>
    </p:spTree>
    <p:extLst>
      <p:ext uri="{BB962C8B-B14F-4D97-AF65-F5344CB8AC3E}">
        <p14:creationId xmlns:p14="http://schemas.microsoft.com/office/powerpoint/2010/main" val="420103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BB8800-114B-BC7D-99C4-95F9B09BE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öszehasonlitás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B000790-582F-9626-4774-23A1E6EFD3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ea typeface="+mn-lt"/>
                <a:cs typeface="+mn-lt"/>
              </a:rPr>
              <a:t>Hagyományos szoftverfejlesztés</a:t>
            </a:r>
          </a:p>
          <a:p>
            <a:r>
              <a:rPr lang="hu-HU" dirty="0">
                <a:ea typeface="+mn-lt"/>
                <a:cs typeface="+mn-lt"/>
              </a:rPr>
              <a:t>Egyszerű szoftverek fejlesztésére szolgál.</a:t>
            </a:r>
          </a:p>
          <a:p>
            <a:r>
              <a:rPr lang="hu-HU" dirty="0">
                <a:ea typeface="+mn-lt"/>
                <a:cs typeface="+mn-lt"/>
              </a:rPr>
              <a:t>Ebben a módszertanban a tesztelésre akkor kerül sor, ha a fejlesztési szakasz befejeződött.</a:t>
            </a:r>
          </a:p>
          <a:p>
            <a:r>
              <a:rPr lang="hu-HU" dirty="0">
                <a:ea typeface="+mn-lt"/>
                <a:cs typeface="+mn-lt"/>
              </a:rPr>
              <a:t>Lineáris szervezeti elvárásstruktúrát követ.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1F4820-5997-BA41-F99E-A14E936B1F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ea typeface="+mn-lt"/>
                <a:cs typeface="+mn-lt"/>
              </a:rPr>
              <a:t>Agilis szoftverfejlesztés</a:t>
            </a:r>
          </a:p>
          <a:p>
            <a:r>
              <a:rPr lang="hu-HU" dirty="0">
                <a:ea typeface="+mn-lt"/>
                <a:cs typeface="+mn-lt"/>
              </a:rPr>
              <a:t>Bonyolult szoftverek fejlesztésére használják.</a:t>
            </a:r>
          </a:p>
          <a:p>
            <a:r>
              <a:rPr lang="hu-HU" dirty="0">
                <a:ea typeface="+mn-lt"/>
                <a:cs typeface="+mn-lt"/>
              </a:rPr>
              <a:t>Ebben a módszertanban a tesztelési és fejlesztési folyamatok párhuzamosan zajlanak.</a:t>
            </a:r>
          </a:p>
          <a:p>
            <a:r>
              <a:rPr lang="hu-HU" dirty="0">
                <a:ea typeface="+mn-lt"/>
                <a:cs typeface="+mn-lt"/>
              </a:rPr>
              <a:t>Iteratív szervezeti struktúrát követ.</a:t>
            </a:r>
          </a:p>
        </p:txBody>
      </p:sp>
    </p:spTree>
    <p:extLst>
      <p:ext uri="{BB962C8B-B14F-4D97-AF65-F5344CB8AC3E}">
        <p14:creationId xmlns:p14="http://schemas.microsoft.com/office/powerpoint/2010/main" val="3949040412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fterhours">
      <a:dk1>
        <a:sysClr val="windowText" lastClr="000000"/>
      </a:dk1>
      <a:lt1>
        <a:srgbClr val="FFFFFF"/>
      </a:lt1>
      <a:dk2>
        <a:srgbClr val="2D3122"/>
      </a:dk2>
      <a:lt2>
        <a:srgbClr val="F3F2EE"/>
      </a:lt2>
      <a:accent1>
        <a:srgbClr val="31AEC4"/>
      </a:accent1>
      <a:accent2>
        <a:srgbClr val="3163BD"/>
      </a:accent2>
      <a:accent3>
        <a:srgbClr val="5E854F"/>
      </a:accent3>
      <a:accent4>
        <a:srgbClr val="34B66C"/>
      </a:accent4>
      <a:accent5>
        <a:srgbClr val="CD2929"/>
      </a:accent5>
      <a:accent6>
        <a:srgbClr val="6946C8"/>
      </a:accent6>
      <a:hlink>
        <a:srgbClr val="0678EA"/>
      </a:hlink>
      <a:folHlink>
        <a:srgbClr val="B65887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5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6" baseType="lpstr">
      <vt:lpstr>AfterhoursVTI</vt:lpstr>
      <vt:lpstr>Agilis szoftverfejlesztés </vt:lpstr>
      <vt:lpstr>Kifejtése</vt:lpstr>
      <vt:lpstr>Modszerek</vt:lpstr>
      <vt:lpstr>Elönyei</vt:lpstr>
      <vt:lpstr>öszehasonlitás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/>
  <cp:revision>66</cp:revision>
  <dcterms:created xsi:type="dcterms:W3CDTF">2023-11-21T11:09:33Z</dcterms:created>
  <dcterms:modified xsi:type="dcterms:W3CDTF">2023-11-26T10:12:08Z</dcterms:modified>
</cp:coreProperties>
</file>