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Simul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7EBF0B-E69D-8BD6-D2A0-CB1A00A6F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Objektum orientált Programozás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961316-06FE-67DA-11A1-730DAB07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8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D6D5EA-FB38-5DC4-4F11-6A28D50D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2623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Rövid 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6FB4D9-7834-ECEB-E8BE-B7247EC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Arial" panose="020B0604020202020204" pitchFamily="34" charset="0"/>
              </a:rPr>
              <a:t>Az objektumorientáció kifejezést mai értelmében az MIT kezdte el használni 1960 körül. </a:t>
            </a:r>
          </a:p>
          <a:p>
            <a:r>
              <a:rPr lang="hu-HU" b="1" i="0" dirty="0">
                <a:effectLst/>
                <a:latin typeface="Arial" panose="020B0604020202020204" pitchFamily="34" charset="0"/>
              </a:rPr>
              <a:t>Simula: </a:t>
            </a:r>
            <a:r>
              <a:rPr lang="hu-HU" b="0" i="0" dirty="0">
                <a:effectLst/>
                <a:latin typeface="Arial" panose="020B0604020202020204" pitchFamily="34" charset="0"/>
              </a:rPr>
              <a:t>Az 1960-as években fejlesztették ki az első objektumorientált nyelvet, a</a:t>
            </a:r>
            <a:r>
              <a:rPr lang="hu-HU" i="0" dirty="0">
                <a:effectLst/>
                <a:latin typeface="Arial" panose="020B0604020202020204" pitchFamily="34" charset="0"/>
              </a:rPr>
              <a:t> </a:t>
            </a:r>
            <a:r>
              <a:rPr lang="hu-HU" i="0" strike="noStrike" dirty="0">
                <a:effectLst/>
                <a:latin typeface="Arial" panose="020B0604020202020204" pitchFamily="34" charset="0"/>
                <a:hlinkClick r:id="rId2" tooltip="Simul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Simulát</a:t>
            </a:r>
            <a:r>
              <a:rPr lang="hu-HU" b="0" i="0" dirty="0">
                <a:effectLst/>
                <a:latin typeface="Arial" panose="020B0604020202020204" pitchFamily="34" charset="0"/>
              </a:rPr>
              <a:t>. Ebben volt objektum, osztály, öröklődés és dinamikus kötés. Kezelte az adatok biztonságát is, és szemétgyűjtéssel is el volt látva, ami automatikusan kitakarította a nem használt objektumokat a RAM-</a:t>
            </a:r>
            <a:r>
              <a:rPr lang="hu-HU" b="0" i="0" dirty="0" err="1">
                <a:effectLst/>
                <a:latin typeface="Arial" panose="020B0604020202020204" pitchFamily="34" charset="0"/>
              </a:rPr>
              <a:t>ból</a:t>
            </a:r>
            <a:r>
              <a:rPr lang="hu-HU" b="0" i="0" dirty="0">
                <a:effectLst/>
                <a:latin typeface="Arial" panose="020B0604020202020204" pitchFamily="34" charset="0"/>
              </a:rPr>
              <a:t>. </a:t>
            </a:r>
            <a:endParaRPr lang="hu-HU" dirty="0">
              <a:latin typeface="Arial" panose="020B0604020202020204" pitchFamily="34" charset="0"/>
            </a:endParaRPr>
          </a:p>
          <a:p>
            <a:r>
              <a:rPr lang="hu-HU" b="0" i="0" dirty="0">
                <a:effectLst/>
                <a:latin typeface="Arial" panose="020B0604020202020204" pitchFamily="34" charset="0"/>
              </a:rPr>
              <a:t>Az 1990-es évek elején és közepén az objektumorientáció vált a programozás fő paradigmájává. 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71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EFF3BB-6FD8-8EF3-0753-365D96DD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Jellemzők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6D76FC-79B1-6039-D625-4E848A88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Osztályok és </a:t>
            </a:r>
            <a:r>
              <a:rPr lang="hu-HU" dirty="0" err="1"/>
              <a:t>ojektumok</a:t>
            </a:r>
            <a:endParaRPr lang="hu-HU" dirty="0"/>
          </a:p>
          <a:p>
            <a:r>
              <a:rPr lang="hu-HU" dirty="0"/>
              <a:t>Absztrakció</a:t>
            </a:r>
          </a:p>
          <a:p>
            <a:r>
              <a:rPr lang="hu-HU" dirty="0" err="1"/>
              <a:t>Encapsuláció</a:t>
            </a:r>
            <a:r>
              <a:rPr lang="hu-HU" dirty="0"/>
              <a:t> (Adatrejtés) </a:t>
            </a:r>
          </a:p>
          <a:p>
            <a:r>
              <a:rPr lang="hu-HU" dirty="0"/>
              <a:t>Öröklődés (</a:t>
            </a:r>
            <a:r>
              <a:rPr lang="hu-HU" dirty="0" err="1"/>
              <a:t>Inheritance</a:t>
            </a:r>
            <a:r>
              <a:rPr lang="hu-HU" dirty="0"/>
              <a:t>) </a:t>
            </a:r>
          </a:p>
          <a:p>
            <a:r>
              <a:rPr lang="hu-HU" dirty="0"/>
              <a:t>Polimorfizmus (Többalakúság) </a:t>
            </a:r>
          </a:p>
        </p:txBody>
      </p:sp>
    </p:spTree>
    <p:extLst>
      <p:ext uri="{BB962C8B-B14F-4D97-AF65-F5344CB8AC3E}">
        <p14:creationId xmlns:p14="http://schemas.microsoft.com/office/powerpoint/2010/main" val="6472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DA6887-8053-C408-92A9-C46FF1FF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Osztályok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7C2D0-D03F-0A7F-9C04-EEDE44C3B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Allat</a:t>
            </a:r>
            <a:r>
              <a:rPr lang="hu-HU" dirty="0"/>
              <a:t> //Osztály neve</a:t>
            </a:r>
          </a:p>
          <a:p>
            <a:r>
              <a:rPr lang="hu-HU" dirty="0"/>
              <a:t>    {</a:t>
            </a:r>
          </a:p>
          <a:p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nev</a:t>
            </a:r>
            <a:r>
              <a:rPr lang="hu-HU" dirty="0"/>
              <a:t>;  //Adatagok</a:t>
            </a:r>
          </a:p>
          <a:p>
            <a:r>
              <a:rPr lang="hu-HU" dirty="0"/>
              <a:t>        </a:t>
            </a:r>
            <a:r>
              <a:rPr lang="hu-HU" dirty="0" err="1"/>
              <a:t>kategoria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;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 </a:t>
            </a:r>
            <a:r>
              <a:rPr lang="hu-HU" dirty="0" err="1"/>
              <a:t>Allat_Kategoria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Kategoria</a:t>
            </a:r>
            <a:r>
              <a:rPr lang="hu-HU" dirty="0"/>
              <a:t>; }</a:t>
            </a:r>
          </a:p>
          <a:p>
            <a:r>
              <a:rPr lang="hu-HU" dirty="0"/>
              <a:t>       </a:t>
            </a:r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Allat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nev,kategoria</a:t>
            </a:r>
            <a:r>
              <a:rPr lang="hu-HU" dirty="0"/>
              <a:t> </a:t>
            </a:r>
            <a:r>
              <a:rPr lang="hu-HU" dirty="0" err="1"/>
              <a:t>kategoria</a:t>
            </a:r>
            <a:r>
              <a:rPr lang="hu-HU" dirty="0"/>
              <a:t>) //konstruktor</a:t>
            </a:r>
          </a:p>
          <a:p>
            <a:r>
              <a:rPr lang="hu-HU" dirty="0"/>
              <a:t>        {</a:t>
            </a:r>
          </a:p>
          <a:p>
            <a:r>
              <a:rPr lang="hu-HU" dirty="0"/>
              <a:t>            </a:t>
            </a:r>
            <a:r>
              <a:rPr lang="hu-HU" dirty="0" err="1"/>
              <a:t>this.nev</a:t>
            </a:r>
            <a:r>
              <a:rPr lang="hu-HU" dirty="0"/>
              <a:t> = </a:t>
            </a:r>
            <a:r>
              <a:rPr lang="hu-HU" dirty="0" err="1"/>
              <a:t>nev</a:t>
            </a:r>
            <a:r>
              <a:rPr lang="hu-HU" dirty="0"/>
              <a:t>;</a:t>
            </a:r>
          </a:p>
          <a:p>
            <a:r>
              <a:rPr lang="hu-HU" dirty="0"/>
              <a:t>            </a:t>
            </a:r>
            <a:r>
              <a:rPr lang="hu-HU" dirty="0" err="1"/>
              <a:t>this.Kategoria</a:t>
            </a:r>
            <a:r>
              <a:rPr lang="hu-HU" dirty="0"/>
              <a:t> = </a:t>
            </a:r>
            <a:r>
              <a:rPr lang="hu-HU" dirty="0" err="1"/>
              <a:t>kategoria</a:t>
            </a:r>
            <a:r>
              <a:rPr lang="hu-HU" dirty="0"/>
              <a:t>;</a:t>
            </a:r>
          </a:p>
          <a:p>
            <a:r>
              <a:rPr lang="hu-HU" dirty="0"/>
              <a:t>        }</a:t>
            </a:r>
          </a:p>
          <a:p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72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6E280-50C5-B518-1731-6961939E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Absztrakció, </a:t>
            </a:r>
            <a:r>
              <a:rPr lang="hu-HU" dirty="0" err="1"/>
              <a:t>Encapsuláció</a:t>
            </a:r>
            <a:r>
              <a:rPr lang="hu-HU" dirty="0"/>
              <a:t> (Adatrejtés)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A79530-67F3-4C14-85AD-F59AB4DB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Szamla</a:t>
            </a:r>
            <a:r>
              <a:rPr lang="hu-HU" dirty="0"/>
              <a:t> : </a:t>
            </a:r>
            <a:r>
              <a:rPr lang="hu-HU" dirty="0" err="1"/>
              <a:t>Iszamla</a:t>
            </a:r>
            <a:r>
              <a:rPr lang="hu-HU" dirty="0"/>
              <a:t> //osztály neve C# jelölni kell az </a:t>
            </a:r>
            <a:r>
              <a:rPr lang="hu-HU" dirty="0" err="1"/>
              <a:t>abstract</a:t>
            </a:r>
            <a:r>
              <a:rPr lang="hu-HU" dirty="0"/>
              <a:t> osztályt, öröklés az </a:t>
            </a:r>
            <a:r>
              <a:rPr lang="hu-HU" dirty="0" err="1"/>
              <a:t>Iszamla</a:t>
            </a:r>
            <a:r>
              <a:rPr lang="hu-HU" dirty="0"/>
              <a:t> </a:t>
            </a:r>
            <a:r>
              <a:rPr lang="hu-HU" dirty="0" err="1"/>
              <a:t>intefactől</a:t>
            </a:r>
            <a:endParaRPr lang="hu-HU" dirty="0"/>
          </a:p>
          <a:p>
            <a:r>
              <a:rPr lang="hu-HU" dirty="0"/>
              <a:t>    {</a:t>
            </a:r>
          </a:p>
          <a:p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; //</a:t>
            </a:r>
            <a:r>
              <a:rPr lang="hu-HU" dirty="0" err="1"/>
              <a:t>adatagok</a:t>
            </a:r>
            <a:endParaRPr lang="hu-HU" dirty="0"/>
          </a:p>
          <a:p>
            <a:r>
              <a:rPr lang="hu-HU" dirty="0"/>
              <a:t>        </a:t>
            </a:r>
            <a:r>
              <a:rPr lang="hu-HU" dirty="0" err="1"/>
              <a:t>string</a:t>
            </a:r>
            <a:r>
              <a:rPr lang="hu-HU" dirty="0"/>
              <a:t> tulajdonos;</a:t>
            </a:r>
          </a:p>
          <a:p>
            <a:r>
              <a:rPr lang="hu-HU" dirty="0"/>
              <a:t>        int egyenleg;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szamlaszam</a:t>
            </a:r>
            <a:r>
              <a:rPr lang="hu-HU" dirty="0"/>
              <a:t>; } //</a:t>
            </a:r>
            <a:r>
              <a:rPr lang="hu-HU" dirty="0" err="1"/>
              <a:t>Encapsuláció</a:t>
            </a:r>
            <a:r>
              <a:rPr lang="hu-HU" dirty="0"/>
              <a:t> csak olvasható </a:t>
            </a:r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string</a:t>
            </a:r>
            <a:r>
              <a:rPr lang="hu-HU" dirty="0"/>
              <a:t> Tulajdonos { </a:t>
            </a:r>
            <a:r>
              <a:rPr lang="hu-HU" dirty="0" err="1"/>
              <a:t>get</a:t>
            </a:r>
            <a:r>
              <a:rPr lang="hu-HU" dirty="0"/>
              <a:t> =&gt; tulajdonos; }</a:t>
            </a:r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int Egyenleg { </a:t>
            </a:r>
            <a:r>
              <a:rPr lang="hu-HU" dirty="0" err="1"/>
              <a:t>get</a:t>
            </a:r>
            <a:r>
              <a:rPr lang="hu-HU" dirty="0"/>
              <a:t> =&gt; egyenleg; }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Szamla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szamlaszam</a:t>
            </a:r>
            <a:r>
              <a:rPr lang="hu-HU" dirty="0"/>
              <a:t>, </a:t>
            </a:r>
            <a:r>
              <a:rPr lang="hu-HU" dirty="0" err="1"/>
              <a:t>string</a:t>
            </a:r>
            <a:r>
              <a:rPr lang="hu-HU" dirty="0"/>
              <a:t> tulajdonos, //konstruktor ámbár c# nyelvben nem </a:t>
            </a:r>
            <a:r>
              <a:rPr lang="hu-HU" dirty="0" err="1"/>
              <a:t>példányosítható</a:t>
            </a:r>
            <a:endParaRPr lang="hu-HU" dirty="0"/>
          </a:p>
          <a:p>
            <a:r>
              <a:rPr lang="hu-HU" dirty="0"/>
              <a:t>            int egyenleg)</a:t>
            </a:r>
          </a:p>
          <a:p>
            <a:r>
              <a:rPr lang="hu-HU" dirty="0"/>
              <a:t>        {</a:t>
            </a:r>
          </a:p>
          <a:p>
            <a:r>
              <a:rPr lang="hu-HU" dirty="0"/>
              <a:t>            </a:t>
            </a:r>
            <a:r>
              <a:rPr lang="hu-HU" dirty="0" err="1"/>
              <a:t>this.szamlaszam</a:t>
            </a:r>
            <a:r>
              <a:rPr lang="hu-HU" dirty="0"/>
              <a:t> = </a:t>
            </a:r>
            <a:r>
              <a:rPr lang="hu-HU" dirty="0" err="1"/>
              <a:t>szamlaszam</a:t>
            </a:r>
            <a:r>
              <a:rPr lang="hu-HU" dirty="0"/>
              <a:t>;</a:t>
            </a:r>
          </a:p>
          <a:p>
            <a:r>
              <a:rPr lang="hu-HU" dirty="0"/>
              <a:t>            </a:t>
            </a:r>
            <a:r>
              <a:rPr lang="hu-HU" dirty="0" err="1"/>
              <a:t>this.tulajdonos</a:t>
            </a:r>
            <a:r>
              <a:rPr lang="hu-HU" dirty="0"/>
              <a:t> = tulajdonos;</a:t>
            </a:r>
          </a:p>
          <a:p>
            <a:r>
              <a:rPr lang="hu-HU" dirty="0"/>
              <a:t>            </a:t>
            </a:r>
            <a:r>
              <a:rPr lang="hu-HU" dirty="0" err="1"/>
              <a:t>this.egyenleg</a:t>
            </a:r>
            <a:r>
              <a:rPr lang="hu-HU" dirty="0"/>
              <a:t> = egyenleg;</a:t>
            </a:r>
          </a:p>
          <a:p>
            <a:r>
              <a:rPr lang="hu-HU" dirty="0"/>
              <a:t>        }</a:t>
            </a:r>
          </a:p>
          <a:p>
            <a:r>
              <a:rPr lang="hu-HU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3284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4F627C-281D-6FBC-6B48-0E0A15C8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Polimorfizmus (Többalakúság)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142404-F4A0-BDD6-7364-0E924838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BaseClass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DoWork</a:t>
            </a:r>
            <a:r>
              <a:rPr lang="hu-HU" dirty="0"/>
              <a:t>() { }</a:t>
            </a:r>
          </a:p>
          <a:p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 int </a:t>
            </a:r>
            <a:r>
              <a:rPr lang="hu-HU" dirty="0" err="1"/>
              <a:t>WorkProperty</a:t>
            </a:r>
            <a:r>
              <a:rPr lang="hu-HU" dirty="0"/>
              <a:t> //alap metódus csak </a:t>
            </a:r>
            <a:r>
              <a:rPr lang="hu-HU" dirty="0" err="1"/>
              <a:t>absztrackt</a:t>
            </a:r>
            <a:r>
              <a:rPr lang="hu-HU" dirty="0"/>
              <a:t> vagy </a:t>
            </a:r>
            <a:r>
              <a:rPr lang="hu-HU" dirty="0" err="1"/>
              <a:t>virtual</a:t>
            </a:r>
            <a:r>
              <a:rPr lang="hu-HU" dirty="0"/>
              <a:t> esetén lehetséges</a:t>
            </a:r>
          </a:p>
          <a:p>
            <a:r>
              <a:rPr lang="hu-HU" dirty="0"/>
              <a:t>    {</a:t>
            </a:r>
          </a:p>
          <a:p>
            <a:r>
              <a:rPr lang="hu-HU" dirty="0"/>
              <a:t>        </a:t>
            </a:r>
            <a:r>
              <a:rPr lang="hu-HU" dirty="0" err="1"/>
              <a:t>get</a:t>
            </a:r>
            <a:r>
              <a:rPr lang="hu-HU" dirty="0"/>
              <a:t> { </a:t>
            </a:r>
            <a:r>
              <a:rPr lang="hu-HU" dirty="0" err="1"/>
              <a:t>return</a:t>
            </a:r>
            <a:r>
              <a:rPr lang="hu-HU" dirty="0"/>
              <a:t> 0; }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  <a:p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DerivedClass</a:t>
            </a:r>
            <a:r>
              <a:rPr lang="hu-HU" dirty="0"/>
              <a:t> : </a:t>
            </a:r>
            <a:r>
              <a:rPr lang="hu-HU" dirty="0" err="1"/>
              <a:t>BaseClass</a:t>
            </a:r>
            <a:endParaRPr lang="hu-HU" dirty="0"/>
          </a:p>
          <a:p>
            <a:r>
              <a:rPr lang="hu-HU" dirty="0"/>
              <a:t>{</a:t>
            </a:r>
          </a:p>
          <a:p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DoWork</a:t>
            </a:r>
            <a:r>
              <a:rPr lang="hu-HU" dirty="0"/>
              <a:t>() { }</a:t>
            </a:r>
          </a:p>
          <a:p>
            <a:r>
              <a:rPr lang="hu-HU" dirty="0"/>
              <a:t>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override</a:t>
            </a:r>
            <a:r>
              <a:rPr lang="hu-HU" dirty="0"/>
              <a:t> int </a:t>
            </a:r>
            <a:r>
              <a:rPr lang="hu-HU" dirty="0" err="1"/>
              <a:t>WorkProperty</a:t>
            </a:r>
            <a:r>
              <a:rPr lang="hu-HU" dirty="0"/>
              <a:t> //metódus felülírása</a:t>
            </a:r>
          </a:p>
          <a:p>
            <a:r>
              <a:rPr lang="hu-HU" dirty="0"/>
              <a:t>    {</a:t>
            </a:r>
          </a:p>
          <a:p>
            <a:r>
              <a:rPr lang="hu-HU" dirty="0"/>
              <a:t>        </a:t>
            </a:r>
            <a:r>
              <a:rPr lang="hu-HU" dirty="0" err="1"/>
              <a:t>get</a:t>
            </a:r>
            <a:r>
              <a:rPr lang="hu-HU" dirty="0"/>
              <a:t> { </a:t>
            </a:r>
            <a:r>
              <a:rPr lang="hu-HU" dirty="0" err="1"/>
              <a:t>return</a:t>
            </a:r>
            <a:r>
              <a:rPr lang="hu-HU" dirty="0"/>
              <a:t> 0; }</a:t>
            </a:r>
          </a:p>
          <a:p>
            <a:r>
              <a:rPr lang="hu-HU" dirty="0"/>
              <a:t>    }</a:t>
            </a:r>
          </a:p>
          <a:p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9642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3241ED-2709-9BF5-8EF7-32A95C44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Láthatóság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72A56AE-7EE1-24A3-036F-5566454FD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0940" y="4533020"/>
            <a:ext cx="6954220" cy="1238423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1EB4ACA4-72DD-B3F0-A6BE-195A4A418507}"/>
              </a:ext>
            </a:extLst>
          </p:cNvPr>
          <p:cNvSpPr txBox="1"/>
          <p:nvPr/>
        </p:nvSpPr>
        <p:spPr>
          <a:xfrm>
            <a:off x="2618890" y="2828835"/>
            <a:ext cx="6846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láthatóság fontos az objektumorientált programozásban (OOP), mert segít az adatok védelmében, az osztályok közötti megfelelő kapcsolat kialakításában, és jobb kódstruktúrát biztosít.</a:t>
            </a:r>
          </a:p>
        </p:txBody>
      </p:sp>
    </p:spTree>
    <p:extLst>
      <p:ext uri="{BB962C8B-B14F-4D97-AF65-F5344CB8AC3E}">
        <p14:creationId xmlns:p14="http://schemas.microsoft.com/office/powerpoint/2010/main" val="25567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CE3F5-1304-6932-30D4-65C8FDF8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 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39D240-77D5-C0D8-2806-A9FB0530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12950"/>
            <a:ext cx="10820400" cy="4205735"/>
          </a:xfrm>
        </p:spPr>
        <p:txBody>
          <a:bodyPr>
            <a:normAutofit/>
          </a:bodyPr>
          <a:lstStyle/>
          <a:p>
            <a:r>
              <a:rPr lang="hu-HU" dirty="0"/>
              <a:t>Az öröklődés lehetővé teszi, hogy egy osztály (gyermekosztály) átvegye egy másik osztály (szülőosztály) tulajdonságait és metódusait.</a:t>
            </a:r>
          </a:p>
          <a:p>
            <a:endParaRPr lang="hu-HU" dirty="0"/>
          </a:p>
          <a:p>
            <a:r>
              <a:rPr lang="hu-HU" b="1" dirty="0"/>
              <a:t>Kód újrahasznosítás</a:t>
            </a:r>
            <a:r>
              <a:rPr lang="hu-HU" dirty="0"/>
              <a:t> – Nem kell újraírni azokat a metódusokat, amelyeket egy másik osztály már definiált.</a:t>
            </a:r>
          </a:p>
          <a:p>
            <a:r>
              <a:rPr lang="hu-HU" b="1" dirty="0"/>
              <a:t>Egyszerűbb karbantartás</a:t>
            </a:r>
            <a:r>
              <a:rPr lang="hu-HU" dirty="0"/>
              <a:t> – Ha a szülőosztályban módosítunk valamit, az minden örökölt osztályban érvényes lesz.</a:t>
            </a:r>
          </a:p>
          <a:p>
            <a:r>
              <a:rPr lang="hu-HU" b="1" dirty="0"/>
              <a:t>Felüldefiniálás (</a:t>
            </a:r>
            <a:r>
              <a:rPr lang="hu-HU" b="1" dirty="0" err="1"/>
              <a:t>Override</a:t>
            </a:r>
            <a:r>
              <a:rPr lang="hu-HU" b="1" dirty="0"/>
              <a:t>)</a:t>
            </a:r>
            <a:r>
              <a:rPr lang="hu-HU" dirty="0"/>
              <a:t> – Az alosztály módosíthatja az örökölt metódusok működését.</a:t>
            </a:r>
          </a:p>
          <a:p>
            <a:r>
              <a:rPr lang="hu-HU" b="1" dirty="0"/>
              <a:t>Többszörös öröklődés</a:t>
            </a:r>
            <a:r>
              <a:rPr lang="hu-HU" dirty="0"/>
              <a:t> (nem minden programozási nyelv támogatja) – Egy osztály több szülőosztálytól is örökölhet.</a:t>
            </a:r>
          </a:p>
        </p:txBody>
      </p:sp>
    </p:spTree>
    <p:extLst>
      <p:ext uri="{BB962C8B-B14F-4D97-AF65-F5344CB8AC3E}">
        <p14:creationId xmlns:p14="http://schemas.microsoft.com/office/powerpoint/2010/main" val="218456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421C4D-5969-0E6D-167A-604755D7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 Példa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C978D-08A3-1A9B-C232-AA57747C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194560"/>
            <a:ext cx="11811000" cy="4024125"/>
          </a:xfrm>
        </p:spPr>
        <p:txBody>
          <a:bodyPr>
            <a:normAutofit fontScale="92500"/>
          </a:bodyPr>
          <a:lstStyle/>
          <a:p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Negyzet:Teglalap</a:t>
            </a:r>
            <a:r>
              <a:rPr lang="hu-HU" dirty="0"/>
              <a:t> //Öröklődési kapcsolat </a:t>
            </a:r>
            <a:r>
              <a:rPr lang="hu-HU" dirty="0" err="1"/>
              <a:t>létrehozássa</a:t>
            </a:r>
            <a:endParaRPr lang="hu-HU" dirty="0"/>
          </a:p>
          <a:p>
            <a:r>
              <a:rPr lang="hu-HU" dirty="0"/>
              <a:t>    {</a:t>
            </a:r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double</a:t>
            </a:r>
            <a:r>
              <a:rPr lang="hu-HU" dirty="0"/>
              <a:t>  </a:t>
            </a:r>
            <a:r>
              <a:rPr lang="hu-HU" dirty="0" err="1"/>
              <a:t>negyzet_magasag</a:t>
            </a:r>
            <a:r>
              <a:rPr lang="hu-HU" dirty="0"/>
              <a:t>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Teglalap_magassag</a:t>
            </a:r>
            <a:r>
              <a:rPr lang="hu-HU" dirty="0"/>
              <a:t>; }</a:t>
            </a:r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negyzet_szeleseg</a:t>
            </a:r>
            <a:r>
              <a:rPr lang="hu-HU" dirty="0"/>
              <a:t> { </a:t>
            </a:r>
            <a:r>
              <a:rPr lang="hu-HU" dirty="0" err="1"/>
              <a:t>get</a:t>
            </a:r>
            <a:r>
              <a:rPr lang="hu-HU" dirty="0"/>
              <a:t> =&gt; </a:t>
            </a:r>
            <a:r>
              <a:rPr lang="hu-HU" dirty="0" err="1"/>
              <a:t>Teglalap_szeleseg</a:t>
            </a:r>
            <a:r>
              <a:rPr lang="hu-HU" dirty="0"/>
              <a:t>; }</a:t>
            </a:r>
          </a:p>
          <a:p>
            <a:endParaRPr lang="hu-HU" dirty="0"/>
          </a:p>
          <a:p>
            <a:r>
              <a:rPr lang="hu-HU" dirty="0"/>
              <a:t>       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Negyzet</a:t>
            </a:r>
            <a:r>
              <a:rPr lang="hu-HU" dirty="0"/>
              <a:t>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szin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magasag</a:t>
            </a:r>
            <a:r>
              <a:rPr lang="hu-HU" dirty="0"/>
              <a:t>, </a:t>
            </a:r>
            <a:r>
              <a:rPr lang="hu-HU" dirty="0" err="1"/>
              <a:t>double</a:t>
            </a:r>
            <a:r>
              <a:rPr lang="hu-HU" dirty="0"/>
              <a:t> </a:t>
            </a:r>
            <a:r>
              <a:rPr lang="hu-HU" dirty="0" err="1"/>
              <a:t>szeleseg</a:t>
            </a:r>
            <a:r>
              <a:rPr lang="hu-HU" dirty="0"/>
              <a:t>) :</a:t>
            </a:r>
            <a:r>
              <a:rPr lang="hu-HU" dirty="0" err="1"/>
              <a:t>base</a:t>
            </a:r>
            <a:r>
              <a:rPr lang="hu-HU" dirty="0"/>
              <a:t>(</a:t>
            </a:r>
            <a:r>
              <a:rPr lang="hu-HU" dirty="0" err="1"/>
              <a:t>szin,magasag,szeleseg</a:t>
            </a:r>
            <a:r>
              <a:rPr lang="hu-HU" dirty="0"/>
              <a:t>)//</a:t>
            </a:r>
            <a:r>
              <a:rPr lang="hu-HU" dirty="0" err="1"/>
              <a:t>base</a:t>
            </a:r>
            <a:r>
              <a:rPr lang="hu-HU"/>
              <a:t> szükséges </a:t>
            </a:r>
            <a:r>
              <a:rPr lang="hu-HU" dirty="0"/>
              <a:t>adatok küldése az ősosztály </a:t>
            </a:r>
            <a:r>
              <a:rPr lang="hu-HU" dirty="0" err="1"/>
              <a:t>konstrukorának</a:t>
            </a:r>
            <a:endParaRPr lang="hu-HU" sz="1700" dirty="0"/>
          </a:p>
          <a:p>
            <a:r>
              <a:rPr lang="hu-HU" dirty="0"/>
              <a:t>        {</a:t>
            </a:r>
          </a:p>
          <a:p>
            <a:endParaRPr lang="hu-HU" dirty="0"/>
          </a:p>
          <a:p>
            <a:r>
              <a:rPr lang="hu-H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802694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48</TotalTime>
  <Words>552</Words>
  <Application>Microsoft Office PowerPoint</Application>
  <PresentationFormat>Szélesvásznú</PresentationFormat>
  <Paragraphs>80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Kondenzcsík</vt:lpstr>
      <vt:lpstr>Objektum orientált Programozás</vt:lpstr>
      <vt:lpstr>Rövid Történet</vt:lpstr>
      <vt:lpstr>Jellemzők</vt:lpstr>
      <vt:lpstr>Osztályok példa</vt:lpstr>
      <vt:lpstr>Absztrakció, Encapsuláció (Adatrejtés) Példa</vt:lpstr>
      <vt:lpstr>Polimorfizmus (Többalakúság)</vt:lpstr>
      <vt:lpstr>Láthatóság</vt:lpstr>
      <vt:lpstr>Öröklődés Jellemzői</vt:lpstr>
      <vt:lpstr>Öröklődés Példa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8</cp:revision>
  <dcterms:created xsi:type="dcterms:W3CDTF">2025-02-12T12:03:31Z</dcterms:created>
  <dcterms:modified xsi:type="dcterms:W3CDTF">2025-02-12T12:52:28Z</dcterms:modified>
</cp:coreProperties>
</file>