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64" r:id="rId5"/>
    <p:sldId id="258" r:id="rId6"/>
    <p:sldId id="259" r:id="rId7"/>
    <p:sldId id="260" r:id="rId8"/>
    <p:sldId id="261" r:id="rId9"/>
    <p:sldId id="266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E78F5-158F-AA8E-CD5B-AE0B632607F8}" v="463" dt="2024-10-07T16:36:44.693"/>
    <p1510:client id="{FE36BFB2-2117-66D4-A71F-B5A0A9D85A7C}" v="3" dt="2024-10-07T16:41:03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4E675-39AD-4076-A15D-75823ACF33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88EBF0-E184-4E1E-8A2C-15F5468D9D91}">
      <dgm:prSet phldr="0"/>
      <dgm:spPr/>
      <dgm:t>
        <a:bodyPr/>
        <a:lstStyle/>
        <a:p>
          <a:r>
            <a:rPr lang="hu-HU" dirty="0">
              <a:latin typeface="Aptos Display" panose="020F0302020204030204"/>
            </a:rPr>
            <a:t>Követése</a:t>
          </a:r>
          <a:endParaRPr lang="hu-HU" dirty="0"/>
        </a:p>
      </dgm:t>
    </dgm:pt>
    <dgm:pt modelId="{E49B4AB1-BBA9-40DB-80BD-A538D0F204E7}" type="parTrans" cxnId="{9060B10A-0488-4357-929D-6D970262DBF1}">
      <dgm:prSet/>
      <dgm:spPr/>
      <dgm:t>
        <a:bodyPr/>
        <a:lstStyle/>
        <a:p>
          <a:endParaRPr lang="en-US"/>
        </a:p>
      </dgm:t>
    </dgm:pt>
    <dgm:pt modelId="{EC7E5E96-EB68-4281-A7A2-B6E0984F4CAE}" type="sibTrans" cxnId="{9060B10A-0488-4357-929D-6D970262DBF1}">
      <dgm:prSet/>
      <dgm:spPr/>
      <dgm:t>
        <a:bodyPr/>
        <a:lstStyle/>
        <a:p>
          <a:endParaRPr lang="en-US"/>
        </a:p>
      </dgm:t>
    </dgm:pt>
    <dgm:pt modelId="{F11DBE03-E910-4415-ABDE-98F36FD7EA6B}">
      <dgm:prSet phldr="0"/>
      <dgm:spPr/>
      <dgm:t>
        <a:bodyPr/>
        <a:lstStyle/>
        <a:p>
          <a:r>
            <a:rPr lang="hu-HU" dirty="0">
              <a:latin typeface="Aptos Display" panose="020F0302020204030204"/>
            </a:rPr>
            <a:t>Létrehozása</a:t>
          </a:r>
        </a:p>
      </dgm:t>
    </dgm:pt>
    <dgm:pt modelId="{88A71F11-1C71-40DB-83B3-DEE77167F357}" type="parTrans" cxnId="{0F1C49BD-9A51-4CD2-B7EC-D6070C0D9F5F}">
      <dgm:prSet/>
      <dgm:spPr/>
    </dgm:pt>
    <dgm:pt modelId="{285D2A23-CD3F-4735-B7BE-2D7852841221}" type="sibTrans" cxnId="{0F1C49BD-9A51-4CD2-B7EC-D6070C0D9F5F}">
      <dgm:prSet/>
      <dgm:spPr/>
    </dgm:pt>
    <dgm:pt modelId="{C900C03E-81BB-4D8E-B506-D74C93AA1B5E}">
      <dgm:prSet phldr="0"/>
      <dgm:spPr/>
      <dgm:t>
        <a:bodyPr/>
        <a:lstStyle/>
        <a:p>
          <a:r>
            <a:rPr lang="hu-HU" dirty="0">
              <a:latin typeface="Aptos Display" panose="020F0302020204030204"/>
            </a:rPr>
            <a:t>Törlése</a:t>
          </a:r>
        </a:p>
      </dgm:t>
    </dgm:pt>
    <dgm:pt modelId="{586D6B5F-C758-4B4A-9283-046101C7B0DF}" type="parTrans" cxnId="{058065EB-9EC2-4B21-8C28-4CB7F3A8A1C3}">
      <dgm:prSet/>
      <dgm:spPr/>
    </dgm:pt>
    <dgm:pt modelId="{428BB068-4508-4B6B-9E8A-5B7671DCA636}" type="sibTrans" cxnId="{058065EB-9EC2-4B21-8C28-4CB7F3A8A1C3}">
      <dgm:prSet/>
      <dgm:spPr/>
    </dgm:pt>
    <dgm:pt modelId="{4A38A9CB-CB0A-473F-8E2C-A7132E02640A}">
      <dgm:prSet phldr="0"/>
      <dgm:spPr/>
      <dgm:t>
        <a:bodyPr/>
        <a:lstStyle/>
        <a:p>
          <a:r>
            <a:rPr lang="hu-HU" dirty="0">
              <a:latin typeface="Aptos Display" panose="020F0302020204030204"/>
            </a:rPr>
            <a:t>Frissítése</a:t>
          </a:r>
        </a:p>
      </dgm:t>
    </dgm:pt>
    <dgm:pt modelId="{D6A7BFDD-26B6-4674-A5F9-E3D39FCF1A50}" type="parTrans" cxnId="{6DEB6135-DA54-4D3D-9DC8-694445469E18}">
      <dgm:prSet/>
      <dgm:spPr/>
    </dgm:pt>
    <dgm:pt modelId="{B285F592-37D7-4A5A-8320-8DED0F641D06}" type="sibTrans" cxnId="{6DEB6135-DA54-4D3D-9DC8-694445469E18}">
      <dgm:prSet/>
      <dgm:spPr/>
    </dgm:pt>
    <dgm:pt modelId="{58B271BB-71D1-4C9D-B846-DC4A19C95C87}" type="pres">
      <dgm:prSet presAssocID="{A904E675-39AD-4076-A15D-75823ACF33F2}" presName="linear" presStyleCnt="0">
        <dgm:presLayoutVars>
          <dgm:animLvl val="lvl"/>
          <dgm:resizeHandles val="exact"/>
        </dgm:presLayoutVars>
      </dgm:prSet>
      <dgm:spPr/>
    </dgm:pt>
    <dgm:pt modelId="{18EBBBC8-CD3E-4ECF-909F-DD9DDE51A938}" type="pres">
      <dgm:prSet presAssocID="{BC88EBF0-E184-4E1E-8A2C-15F5468D9D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5D02BA-C66E-4216-A9E8-3DDCAFDAA66A}" type="pres">
      <dgm:prSet presAssocID="{EC7E5E96-EB68-4281-A7A2-B6E0984F4CAE}" presName="spacer" presStyleCnt="0"/>
      <dgm:spPr/>
    </dgm:pt>
    <dgm:pt modelId="{F5F39342-3084-4B0F-940B-14D96FBEACA6}" type="pres">
      <dgm:prSet presAssocID="{F11DBE03-E910-4415-ABDE-98F36FD7EA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7C9B3F-CFDD-4485-A972-85054935BB7B}" type="pres">
      <dgm:prSet presAssocID="{285D2A23-CD3F-4735-B7BE-2D7852841221}" presName="spacer" presStyleCnt="0"/>
      <dgm:spPr/>
    </dgm:pt>
    <dgm:pt modelId="{4700064B-7D20-4ABD-B7A8-2C55FEE1A221}" type="pres">
      <dgm:prSet presAssocID="{C900C03E-81BB-4D8E-B506-D74C93AA1B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DE95ED-789D-41A8-AD67-1BC1D9D8CC2C}" type="pres">
      <dgm:prSet presAssocID="{428BB068-4508-4B6B-9E8A-5B7671DCA636}" presName="spacer" presStyleCnt="0"/>
      <dgm:spPr/>
    </dgm:pt>
    <dgm:pt modelId="{953EAF13-C9F5-4BA6-88DB-460799A64E95}" type="pres">
      <dgm:prSet presAssocID="{4A38A9CB-CB0A-473F-8E2C-A7132E02640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060B10A-0488-4357-929D-6D970262DBF1}" srcId="{A904E675-39AD-4076-A15D-75823ACF33F2}" destId="{BC88EBF0-E184-4E1E-8A2C-15F5468D9D91}" srcOrd="0" destOrd="0" parTransId="{E49B4AB1-BBA9-40DB-80BD-A538D0F204E7}" sibTransId="{EC7E5E96-EB68-4281-A7A2-B6E0984F4CAE}"/>
    <dgm:cxn modelId="{6DEB6135-DA54-4D3D-9DC8-694445469E18}" srcId="{A904E675-39AD-4076-A15D-75823ACF33F2}" destId="{4A38A9CB-CB0A-473F-8E2C-A7132E02640A}" srcOrd="3" destOrd="0" parTransId="{D6A7BFDD-26B6-4674-A5F9-E3D39FCF1A50}" sibTransId="{B285F592-37D7-4A5A-8320-8DED0F641D06}"/>
    <dgm:cxn modelId="{F7963D4E-ADA2-4A00-B6DE-6CE07337D11A}" type="presOf" srcId="{4A38A9CB-CB0A-473F-8E2C-A7132E02640A}" destId="{953EAF13-C9F5-4BA6-88DB-460799A64E95}" srcOrd="0" destOrd="0" presId="urn:microsoft.com/office/officeart/2005/8/layout/vList2"/>
    <dgm:cxn modelId="{4665EB72-898C-48FE-85C5-3F8DE2B42182}" type="presOf" srcId="{F11DBE03-E910-4415-ABDE-98F36FD7EA6B}" destId="{F5F39342-3084-4B0F-940B-14D96FBEACA6}" srcOrd="0" destOrd="0" presId="urn:microsoft.com/office/officeart/2005/8/layout/vList2"/>
    <dgm:cxn modelId="{A9D1F77D-4FB2-473A-ACFD-7C75D2B55F1C}" type="presOf" srcId="{BC88EBF0-E184-4E1E-8A2C-15F5468D9D91}" destId="{18EBBBC8-CD3E-4ECF-909F-DD9DDE51A938}" srcOrd="0" destOrd="0" presId="urn:microsoft.com/office/officeart/2005/8/layout/vList2"/>
    <dgm:cxn modelId="{0F1C49BD-9A51-4CD2-B7EC-D6070C0D9F5F}" srcId="{A904E675-39AD-4076-A15D-75823ACF33F2}" destId="{F11DBE03-E910-4415-ABDE-98F36FD7EA6B}" srcOrd="1" destOrd="0" parTransId="{88A71F11-1C71-40DB-83B3-DEE77167F357}" sibTransId="{285D2A23-CD3F-4735-B7BE-2D7852841221}"/>
    <dgm:cxn modelId="{778F3AC0-139C-47FD-BE61-148A8B71C8DE}" type="presOf" srcId="{A904E675-39AD-4076-A15D-75823ACF33F2}" destId="{58B271BB-71D1-4C9D-B846-DC4A19C95C87}" srcOrd="0" destOrd="0" presId="urn:microsoft.com/office/officeart/2005/8/layout/vList2"/>
    <dgm:cxn modelId="{4F84F4CB-D446-4171-89A2-8056DF6449B4}" type="presOf" srcId="{C900C03E-81BB-4D8E-B506-D74C93AA1B5E}" destId="{4700064B-7D20-4ABD-B7A8-2C55FEE1A221}" srcOrd="0" destOrd="0" presId="urn:microsoft.com/office/officeart/2005/8/layout/vList2"/>
    <dgm:cxn modelId="{058065EB-9EC2-4B21-8C28-4CB7F3A8A1C3}" srcId="{A904E675-39AD-4076-A15D-75823ACF33F2}" destId="{C900C03E-81BB-4D8E-B506-D74C93AA1B5E}" srcOrd="2" destOrd="0" parTransId="{586D6B5F-C758-4B4A-9283-046101C7B0DF}" sibTransId="{428BB068-4508-4B6B-9E8A-5B7671DCA636}"/>
    <dgm:cxn modelId="{5C798B09-EDAD-4926-B7BC-659C928ED567}" type="presParOf" srcId="{58B271BB-71D1-4C9D-B846-DC4A19C95C87}" destId="{18EBBBC8-CD3E-4ECF-909F-DD9DDE51A938}" srcOrd="0" destOrd="0" presId="urn:microsoft.com/office/officeart/2005/8/layout/vList2"/>
    <dgm:cxn modelId="{DE655535-DB52-4A8A-B48C-DAE6F074F06D}" type="presParOf" srcId="{58B271BB-71D1-4C9D-B846-DC4A19C95C87}" destId="{7E5D02BA-C66E-4216-A9E8-3DDCAFDAA66A}" srcOrd="1" destOrd="0" presId="urn:microsoft.com/office/officeart/2005/8/layout/vList2"/>
    <dgm:cxn modelId="{7DD87925-D2AF-4105-A8BC-F2D01C18879B}" type="presParOf" srcId="{58B271BB-71D1-4C9D-B846-DC4A19C95C87}" destId="{F5F39342-3084-4B0F-940B-14D96FBEACA6}" srcOrd="2" destOrd="0" presId="urn:microsoft.com/office/officeart/2005/8/layout/vList2"/>
    <dgm:cxn modelId="{09B5FF89-4EAD-4110-98AA-D5D55B7168B2}" type="presParOf" srcId="{58B271BB-71D1-4C9D-B846-DC4A19C95C87}" destId="{417C9B3F-CFDD-4485-A972-85054935BB7B}" srcOrd="3" destOrd="0" presId="urn:microsoft.com/office/officeart/2005/8/layout/vList2"/>
    <dgm:cxn modelId="{C5A65C56-1519-47DA-A8C4-7AE988B77E0A}" type="presParOf" srcId="{58B271BB-71D1-4C9D-B846-DC4A19C95C87}" destId="{4700064B-7D20-4ABD-B7A8-2C55FEE1A221}" srcOrd="4" destOrd="0" presId="urn:microsoft.com/office/officeart/2005/8/layout/vList2"/>
    <dgm:cxn modelId="{2C360558-A511-4596-B715-CAD2B1CA2193}" type="presParOf" srcId="{58B271BB-71D1-4C9D-B846-DC4A19C95C87}" destId="{6ADE95ED-789D-41A8-AD67-1BC1D9D8CC2C}" srcOrd="5" destOrd="0" presId="urn:microsoft.com/office/officeart/2005/8/layout/vList2"/>
    <dgm:cxn modelId="{ED85BCD2-15A8-488B-B127-1BB7603F089E}" type="presParOf" srcId="{58B271BB-71D1-4C9D-B846-DC4A19C95C87}" destId="{953EAF13-C9F5-4BA6-88DB-460799A64E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4E675-39AD-4076-A15D-75823ACF33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2C1CA3-0D6C-4249-8B74-7860BB3D2F3E}">
      <dgm:prSet/>
      <dgm:spPr/>
      <dgm:t>
        <a:bodyPr/>
        <a:lstStyle/>
        <a:p>
          <a:r>
            <a:rPr lang="hu-HU"/>
            <a:t>Login</a:t>
          </a:r>
          <a:endParaRPr lang="en-US"/>
        </a:p>
      </dgm:t>
    </dgm:pt>
    <dgm:pt modelId="{BBEF887F-249A-4245-A5DC-6C0CF45EB4CB}" type="parTrans" cxnId="{C1547456-A700-4FBB-91E2-22AAB0AD262C}">
      <dgm:prSet/>
      <dgm:spPr/>
      <dgm:t>
        <a:bodyPr/>
        <a:lstStyle/>
        <a:p>
          <a:endParaRPr lang="en-US"/>
        </a:p>
      </dgm:t>
    </dgm:pt>
    <dgm:pt modelId="{54D11156-80CC-4EE0-913E-ECD4F33EF8AA}" type="sibTrans" cxnId="{C1547456-A700-4FBB-91E2-22AAB0AD262C}">
      <dgm:prSet/>
      <dgm:spPr/>
      <dgm:t>
        <a:bodyPr/>
        <a:lstStyle/>
        <a:p>
          <a:endParaRPr lang="en-US"/>
        </a:p>
      </dgm:t>
    </dgm:pt>
    <dgm:pt modelId="{A7F3FE9C-C3A3-4FCE-94E3-BA4FBA8E8362}">
      <dgm:prSet/>
      <dgm:spPr/>
      <dgm:t>
        <a:bodyPr/>
        <a:lstStyle/>
        <a:p>
          <a:r>
            <a:rPr lang="hu-HU"/>
            <a:t>Címkék</a:t>
          </a:r>
          <a:endParaRPr lang="en-US"/>
        </a:p>
      </dgm:t>
    </dgm:pt>
    <dgm:pt modelId="{059463EF-7233-4FA1-B541-CA8CEF4DE87E}" type="parTrans" cxnId="{E6314B78-3DAB-43C1-BFDA-5E04382AF292}">
      <dgm:prSet/>
      <dgm:spPr/>
      <dgm:t>
        <a:bodyPr/>
        <a:lstStyle/>
        <a:p>
          <a:endParaRPr lang="en-US"/>
        </a:p>
      </dgm:t>
    </dgm:pt>
    <dgm:pt modelId="{7027E646-41CB-4B02-BA7C-ED27E63A9E82}" type="sibTrans" cxnId="{E6314B78-3DAB-43C1-BFDA-5E04382AF292}">
      <dgm:prSet/>
      <dgm:spPr/>
      <dgm:t>
        <a:bodyPr/>
        <a:lstStyle/>
        <a:p>
          <a:endParaRPr lang="en-US"/>
        </a:p>
      </dgm:t>
    </dgm:pt>
    <dgm:pt modelId="{BC88EBF0-E184-4E1E-8A2C-15F5468D9D91}">
      <dgm:prSet/>
      <dgm:spPr/>
      <dgm:t>
        <a:bodyPr/>
        <a:lstStyle/>
        <a:p>
          <a:r>
            <a:rPr lang="hu-HU"/>
            <a:t>Emlékeztetők</a:t>
          </a:r>
          <a:endParaRPr lang="en-US"/>
        </a:p>
      </dgm:t>
    </dgm:pt>
    <dgm:pt modelId="{E49B4AB1-BBA9-40DB-80BD-A538D0F204E7}" type="parTrans" cxnId="{9060B10A-0488-4357-929D-6D970262DBF1}">
      <dgm:prSet/>
      <dgm:spPr/>
      <dgm:t>
        <a:bodyPr/>
        <a:lstStyle/>
        <a:p>
          <a:endParaRPr lang="en-US"/>
        </a:p>
      </dgm:t>
    </dgm:pt>
    <dgm:pt modelId="{EC7E5E96-EB68-4281-A7A2-B6E0984F4CAE}" type="sibTrans" cxnId="{9060B10A-0488-4357-929D-6D970262DBF1}">
      <dgm:prSet/>
      <dgm:spPr/>
      <dgm:t>
        <a:bodyPr/>
        <a:lstStyle/>
        <a:p>
          <a:endParaRPr lang="en-US"/>
        </a:p>
      </dgm:t>
    </dgm:pt>
    <dgm:pt modelId="{58B271BB-71D1-4C9D-B846-DC4A19C95C87}" type="pres">
      <dgm:prSet presAssocID="{A904E675-39AD-4076-A15D-75823ACF33F2}" presName="linear" presStyleCnt="0">
        <dgm:presLayoutVars>
          <dgm:animLvl val="lvl"/>
          <dgm:resizeHandles val="exact"/>
        </dgm:presLayoutVars>
      </dgm:prSet>
      <dgm:spPr/>
    </dgm:pt>
    <dgm:pt modelId="{E0DD7437-CF91-4586-B489-8EE70F92C675}" type="pres">
      <dgm:prSet presAssocID="{FC2C1CA3-0D6C-4249-8B74-7860BB3D2F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6864B0-A202-48C2-953C-19FB5FBB2B61}" type="pres">
      <dgm:prSet presAssocID="{54D11156-80CC-4EE0-913E-ECD4F33EF8AA}" presName="spacer" presStyleCnt="0"/>
      <dgm:spPr/>
    </dgm:pt>
    <dgm:pt modelId="{4D08B059-026A-4DDF-BBD1-989C40006864}" type="pres">
      <dgm:prSet presAssocID="{A7F3FE9C-C3A3-4FCE-94E3-BA4FBA8E83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C7EC9CC-C11F-48D7-B2B1-97756827DCA3}" type="pres">
      <dgm:prSet presAssocID="{7027E646-41CB-4B02-BA7C-ED27E63A9E82}" presName="spacer" presStyleCnt="0"/>
      <dgm:spPr/>
    </dgm:pt>
    <dgm:pt modelId="{18EBBBC8-CD3E-4ECF-909F-DD9DDE51A938}" type="pres">
      <dgm:prSet presAssocID="{BC88EBF0-E184-4E1E-8A2C-15F5468D9D9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60B10A-0488-4357-929D-6D970262DBF1}" srcId="{A904E675-39AD-4076-A15D-75823ACF33F2}" destId="{BC88EBF0-E184-4E1E-8A2C-15F5468D9D91}" srcOrd="2" destOrd="0" parTransId="{E49B4AB1-BBA9-40DB-80BD-A538D0F204E7}" sibTransId="{EC7E5E96-EB68-4281-A7A2-B6E0984F4CAE}"/>
    <dgm:cxn modelId="{C1547456-A700-4FBB-91E2-22AAB0AD262C}" srcId="{A904E675-39AD-4076-A15D-75823ACF33F2}" destId="{FC2C1CA3-0D6C-4249-8B74-7860BB3D2F3E}" srcOrd="0" destOrd="0" parTransId="{BBEF887F-249A-4245-A5DC-6C0CF45EB4CB}" sibTransId="{54D11156-80CC-4EE0-913E-ECD4F33EF8AA}"/>
    <dgm:cxn modelId="{D70F5576-71CB-4564-9D00-654D27CC8A32}" type="presOf" srcId="{BC88EBF0-E184-4E1E-8A2C-15F5468D9D91}" destId="{18EBBBC8-CD3E-4ECF-909F-DD9DDE51A938}" srcOrd="0" destOrd="0" presId="urn:microsoft.com/office/officeart/2005/8/layout/vList2"/>
    <dgm:cxn modelId="{E6314B78-3DAB-43C1-BFDA-5E04382AF292}" srcId="{A904E675-39AD-4076-A15D-75823ACF33F2}" destId="{A7F3FE9C-C3A3-4FCE-94E3-BA4FBA8E8362}" srcOrd="1" destOrd="0" parTransId="{059463EF-7233-4FA1-B541-CA8CEF4DE87E}" sibTransId="{7027E646-41CB-4B02-BA7C-ED27E63A9E82}"/>
    <dgm:cxn modelId="{778F3AC0-139C-47FD-BE61-148A8B71C8DE}" type="presOf" srcId="{A904E675-39AD-4076-A15D-75823ACF33F2}" destId="{58B271BB-71D1-4C9D-B846-DC4A19C95C87}" srcOrd="0" destOrd="0" presId="urn:microsoft.com/office/officeart/2005/8/layout/vList2"/>
    <dgm:cxn modelId="{139B94C2-B35E-4BDE-8A51-F30999340C0A}" type="presOf" srcId="{A7F3FE9C-C3A3-4FCE-94E3-BA4FBA8E8362}" destId="{4D08B059-026A-4DDF-BBD1-989C40006864}" srcOrd="0" destOrd="0" presId="urn:microsoft.com/office/officeart/2005/8/layout/vList2"/>
    <dgm:cxn modelId="{01B3FAC2-EC60-40E2-AE13-B7A35FF26F18}" type="presOf" srcId="{FC2C1CA3-0D6C-4249-8B74-7860BB3D2F3E}" destId="{E0DD7437-CF91-4586-B489-8EE70F92C675}" srcOrd="0" destOrd="0" presId="urn:microsoft.com/office/officeart/2005/8/layout/vList2"/>
    <dgm:cxn modelId="{D8B17550-348F-4434-ADCC-0315D1E0646F}" type="presParOf" srcId="{58B271BB-71D1-4C9D-B846-DC4A19C95C87}" destId="{E0DD7437-CF91-4586-B489-8EE70F92C675}" srcOrd="0" destOrd="0" presId="urn:microsoft.com/office/officeart/2005/8/layout/vList2"/>
    <dgm:cxn modelId="{A93B4F31-5FA6-47BE-842C-CAA42166D972}" type="presParOf" srcId="{58B271BB-71D1-4C9D-B846-DC4A19C95C87}" destId="{6D6864B0-A202-48C2-953C-19FB5FBB2B61}" srcOrd="1" destOrd="0" presId="urn:microsoft.com/office/officeart/2005/8/layout/vList2"/>
    <dgm:cxn modelId="{1CA14000-61DD-4289-8EAF-864E3C80F041}" type="presParOf" srcId="{58B271BB-71D1-4C9D-B846-DC4A19C95C87}" destId="{4D08B059-026A-4DDF-BBD1-989C40006864}" srcOrd="2" destOrd="0" presId="urn:microsoft.com/office/officeart/2005/8/layout/vList2"/>
    <dgm:cxn modelId="{5FA262BF-5F80-4619-9A08-2F86C13ACF7E}" type="presParOf" srcId="{58B271BB-71D1-4C9D-B846-DC4A19C95C87}" destId="{FC7EC9CC-C11F-48D7-B2B1-97756827DCA3}" srcOrd="3" destOrd="0" presId="urn:microsoft.com/office/officeart/2005/8/layout/vList2"/>
    <dgm:cxn modelId="{B06DF69F-C310-44D7-8A74-F0CAC93B4F31}" type="presParOf" srcId="{58B271BB-71D1-4C9D-B846-DC4A19C95C87}" destId="{18EBBBC8-CD3E-4ECF-909F-DD9DDE51A93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BBBC8-CD3E-4ECF-909F-DD9DDE51A938}">
      <dsp:nvSpPr>
        <dsp:cNvPr id="0" name=""/>
        <dsp:cNvSpPr/>
      </dsp:nvSpPr>
      <dsp:spPr>
        <a:xfrm>
          <a:off x="0" y="46563"/>
          <a:ext cx="4862446" cy="1253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100" kern="1200" dirty="0">
              <a:latin typeface="Aptos Display" panose="020F0302020204030204"/>
            </a:rPr>
            <a:t>Követése</a:t>
          </a:r>
          <a:endParaRPr lang="hu-HU" sz="5100" kern="1200" dirty="0"/>
        </a:p>
      </dsp:txBody>
      <dsp:txXfrm>
        <a:off x="61170" y="107733"/>
        <a:ext cx="4740106" cy="1130730"/>
      </dsp:txXfrm>
    </dsp:sp>
    <dsp:sp modelId="{F5F39342-3084-4B0F-940B-14D96FBEACA6}">
      <dsp:nvSpPr>
        <dsp:cNvPr id="0" name=""/>
        <dsp:cNvSpPr/>
      </dsp:nvSpPr>
      <dsp:spPr>
        <a:xfrm>
          <a:off x="0" y="1446513"/>
          <a:ext cx="4862446" cy="1253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100" kern="1200" dirty="0">
              <a:latin typeface="Aptos Display" panose="020F0302020204030204"/>
            </a:rPr>
            <a:t>Létrehozása</a:t>
          </a:r>
        </a:p>
      </dsp:txBody>
      <dsp:txXfrm>
        <a:off x="61170" y="1507683"/>
        <a:ext cx="4740106" cy="1130730"/>
      </dsp:txXfrm>
    </dsp:sp>
    <dsp:sp modelId="{4700064B-7D20-4ABD-B7A8-2C55FEE1A221}">
      <dsp:nvSpPr>
        <dsp:cNvPr id="0" name=""/>
        <dsp:cNvSpPr/>
      </dsp:nvSpPr>
      <dsp:spPr>
        <a:xfrm>
          <a:off x="0" y="2846463"/>
          <a:ext cx="4862446" cy="1253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100" kern="1200" dirty="0">
              <a:latin typeface="Aptos Display" panose="020F0302020204030204"/>
            </a:rPr>
            <a:t>Törlése</a:t>
          </a:r>
        </a:p>
      </dsp:txBody>
      <dsp:txXfrm>
        <a:off x="61170" y="2907633"/>
        <a:ext cx="4740106" cy="1130730"/>
      </dsp:txXfrm>
    </dsp:sp>
    <dsp:sp modelId="{953EAF13-C9F5-4BA6-88DB-460799A64E95}">
      <dsp:nvSpPr>
        <dsp:cNvPr id="0" name=""/>
        <dsp:cNvSpPr/>
      </dsp:nvSpPr>
      <dsp:spPr>
        <a:xfrm>
          <a:off x="0" y="4246413"/>
          <a:ext cx="4862446" cy="1253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100" kern="1200" dirty="0">
              <a:latin typeface="Aptos Display" panose="020F0302020204030204"/>
            </a:rPr>
            <a:t>Frissítése</a:t>
          </a:r>
        </a:p>
      </dsp:txBody>
      <dsp:txXfrm>
        <a:off x="61170" y="4307583"/>
        <a:ext cx="4740106" cy="1130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D7437-CF91-4586-B489-8EE70F92C675}">
      <dsp:nvSpPr>
        <dsp:cNvPr id="0" name=""/>
        <dsp:cNvSpPr/>
      </dsp:nvSpPr>
      <dsp:spPr>
        <a:xfrm>
          <a:off x="0" y="508128"/>
          <a:ext cx="4862446" cy="1400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/>
            <a:t>Login</a:t>
          </a:r>
          <a:endParaRPr lang="en-US" sz="5700" kern="1200"/>
        </a:p>
      </dsp:txBody>
      <dsp:txXfrm>
        <a:off x="68366" y="576494"/>
        <a:ext cx="4725714" cy="1263757"/>
      </dsp:txXfrm>
    </dsp:sp>
    <dsp:sp modelId="{4D08B059-026A-4DDF-BBD1-989C40006864}">
      <dsp:nvSpPr>
        <dsp:cNvPr id="0" name=""/>
        <dsp:cNvSpPr/>
      </dsp:nvSpPr>
      <dsp:spPr>
        <a:xfrm>
          <a:off x="0" y="2072778"/>
          <a:ext cx="4862446" cy="1400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/>
            <a:t>Címkék</a:t>
          </a:r>
          <a:endParaRPr lang="en-US" sz="5700" kern="1200"/>
        </a:p>
      </dsp:txBody>
      <dsp:txXfrm>
        <a:off x="68366" y="2141144"/>
        <a:ext cx="4725714" cy="1263757"/>
      </dsp:txXfrm>
    </dsp:sp>
    <dsp:sp modelId="{18EBBBC8-CD3E-4ECF-909F-DD9DDE51A938}">
      <dsp:nvSpPr>
        <dsp:cNvPr id="0" name=""/>
        <dsp:cNvSpPr/>
      </dsp:nvSpPr>
      <dsp:spPr>
        <a:xfrm>
          <a:off x="0" y="3637428"/>
          <a:ext cx="4862446" cy="14004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700" kern="1200"/>
            <a:t>Emlékeztetők</a:t>
          </a:r>
          <a:endParaRPr lang="en-US" sz="5700" kern="1200"/>
        </a:p>
      </dsp:txBody>
      <dsp:txXfrm>
        <a:off x="68366" y="3705794"/>
        <a:ext cx="4725714" cy="1263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TO DO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 Beke Dániel, Szabó Bence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80FF6-39C7-05E6-72E5-7782D80F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hu-HU" sz="4000" kern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866E145-843D-462E-90EB-6DCF128F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043" y="1197484"/>
            <a:ext cx="7335274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3D795-4185-518E-8A1E-773FE29A1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544526"/>
            <a:ext cx="8147713" cy="3081242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6174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4D7EC-CFCA-FFEB-65BF-4F9ADCF9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Program lényege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1EAD-1CC8-B28C-61B4-049B10BAE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821" y="585216"/>
            <a:ext cx="5477555" cy="5610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Egy alkalmazás amely képes felhasználó által megadott feladatok kezelésére, rendszerezésére</a:t>
            </a:r>
          </a:p>
          <a:p>
            <a:endParaRPr lang="hu-HU" dirty="0"/>
          </a:p>
          <a:p>
            <a:r>
              <a:rPr lang="hu-HU" dirty="0"/>
              <a:t>Illetve csoportok létrehozására, ezzel közös feladatok készítésére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41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CE869-B520-92CC-C50A-6074DE89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Feladatok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96458B-B380-B2AF-1910-E3CC3195F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551260"/>
              </p:ext>
            </p:extLst>
          </p:nvPr>
        </p:nvGraphicFramePr>
        <p:xfrm>
          <a:off x="6554569" y="654987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37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35F03-91DD-67B6-D446-C64ECB25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Ezen kívül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DADACE8-D057-65E0-22CA-EBE4AC8C8E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19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B3BC-24F6-C7DF-346C-3844A99A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hu-HU" sz="40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8B5CF-379D-CB33-52B1-9DBAF58F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0161" y="4754498"/>
            <a:ext cx="5576826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name, email, password)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E1A4097-BFD8-D3C5-35ED-B313BEC1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09" y="1546022"/>
            <a:ext cx="5204369" cy="37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25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27F16-E491-6177-6D0F-6A83EFB2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hu-HU" sz="40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C487F-BBA5-FC18-6296-1DF156B56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b="1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groups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u="sng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,g_name, user_id*)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8E083B5-1707-6548-F464-691815AB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2217"/>
            <a:ext cx="5608320" cy="34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20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32858-8738-AFFD-0B28-46ED88A5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hu-HU" sz="40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5BD9-D90A-BA6A-5817-C2B22555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1" y="4745317"/>
            <a:ext cx="5227958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b="1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u="sng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t_name, description, user_id*, label_id*, priority, progresson)</a:t>
            </a:r>
            <a:endParaRPr lang="en-US" sz="2400" kern="1200" noProof="1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D89D1BA-AF46-A02D-37DF-647B2DC0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5775"/>
            <a:ext cx="5608320" cy="58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7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C9B0D-CBE6-E8D5-393C-B417891B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en-US" sz="4000" kern="1200" noProof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012E-0747-C67C-A84B-0D591E012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b="1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u="sng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l_name)</a:t>
            </a:r>
            <a:endParaRPr lang="en-US" sz="2400" kern="1200" noProof="1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494F48CA-803D-B665-6666-46FC8F8F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1810"/>
            <a:ext cx="5608320" cy="26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6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C9B0D-CBE6-E8D5-393C-B417891B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en-US" sz="4000" kern="1200" noProof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012E-0747-C67C-A84B-0D591E012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4745317"/>
            <a:ext cx="4601071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hu-HU" sz="2400" b="1" noProof="1">
                <a:solidFill>
                  <a:srgbClr val="FFFFFF"/>
                </a:solidFill>
              </a:rPr>
              <a:t>group_link</a:t>
            </a:r>
            <a:r>
              <a:rPr lang="hu-HU" sz="2400" noProof="1">
                <a:solidFill>
                  <a:srgbClr val="FFFFFF"/>
                </a:solidFill>
              </a:rPr>
              <a:t>(</a:t>
            </a:r>
            <a:r>
              <a:rPr lang="hu-HU" sz="2400" u="sng" noProof="1">
                <a:solidFill>
                  <a:srgbClr val="FFFFFF"/>
                </a:solidFill>
              </a:rPr>
              <a:t>id</a:t>
            </a:r>
            <a:r>
              <a:rPr lang="hu-HU" sz="2400" noProof="1">
                <a:solidFill>
                  <a:srgbClr val="FFFFFF"/>
                </a:solidFill>
              </a:rPr>
              <a:t>,user_id*,group_id*)</a:t>
            </a:r>
            <a:endParaRPr lang="en-US" sz="2400" kern="1200" noProof="1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FFD38E4-75CC-4A79-B52C-AA6D41666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481" y="1650531"/>
            <a:ext cx="5288708" cy="30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4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117</Words>
  <Application>Microsoft Office PowerPoint</Application>
  <PresentationFormat>Szélesvásznú</PresentationFormat>
  <Paragraphs>27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TO DO LIST</vt:lpstr>
      <vt:lpstr>Program lényege</vt:lpstr>
      <vt:lpstr>Feladatok </vt:lpstr>
      <vt:lpstr>Ezen kívül</vt:lpstr>
      <vt:lpstr>Táblák</vt:lpstr>
      <vt:lpstr>Táblák</vt:lpstr>
      <vt:lpstr>Táblák</vt:lpstr>
      <vt:lpstr>Táblák</vt:lpstr>
      <vt:lpstr>Táblák</vt:lpstr>
      <vt:lpstr>Táblák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/>
  <cp:lastModifiedBy>Szabó Bence</cp:lastModifiedBy>
  <cp:revision>175</cp:revision>
  <dcterms:created xsi:type="dcterms:W3CDTF">2024-10-07T15:58:34Z</dcterms:created>
  <dcterms:modified xsi:type="dcterms:W3CDTF">2024-10-15T10:09:51Z</dcterms:modified>
</cp:coreProperties>
</file>