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ShineGym&amp;Fit edzésterv és étrendösszeállító webalkalmazás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Készítette: Szabó Richárd és Híves Sebastian</a:t>
            </a:r>
            <a:endParaRPr lang="hu-H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774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014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7210" y="243840"/>
            <a:ext cx="8596668" cy="1320800"/>
          </a:xfrm>
        </p:spPr>
        <p:txBody>
          <a:bodyPr/>
          <a:lstStyle/>
          <a:p>
            <a:r>
              <a:rPr lang="hu-HU" dirty="0" smtClean="0"/>
              <a:t>Főoldal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133" y="1186872"/>
            <a:ext cx="5228706" cy="5452016"/>
          </a:xfrm>
        </p:spPr>
      </p:pic>
    </p:spTree>
    <p:extLst>
      <p:ext uri="{BB962C8B-B14F-4D97-AF65-F5344CB8AC3E}">
        <p14:creationId xmlns:p14="http://schemas.microsoft.com/office/powerpoint/2010/main" val="220367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Regisztráció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00" y="1653512"/>
            <a:ext cx="6971336" cy="3881437"/>
          </a:xfrm>
        </p:spPr>
      </p:pic>
    </p:spTree>
    <p:extLst>
      <p:ext uri="{BB962C8B-B14F-4D97-AF65-F5344CB8AC3E}">
        <p14:creationId xmlns:p14="http://schemas.microsoft.com/office/powerpoint/2010/main" val="411996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Bejelentkezés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45" y="1703388"/>
            <a:ext cx="8171446" cy="3881437"/>
          </a:xfrm>
        </p:spPr>
      </p:pic>
    </p:spTree>
    <p:extLst>
      <p:ext uri="{BB962C8B-B14F-4D97-AF65-F5344CB8AC3E}">
        <p14:creationId xmlns:p14="http://schemas.microsoft.com/office/powerpoint/2010/main" val="339206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Kezdőlap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2" y="1664393"/>
            <a:ext cx="7242331" cy="3881437"/>
          </a:xfrm>
        </p:spPr>
      </p:pic>
    </p:spTree>
    <p:extLst>
      <p:ext uri="{BB962C8B-B14F-4D97-AF65-F5344CB8AC3E}">
        <p14:creationId xmlns:p14="http://schemas.microsoft.com/office/powerpoint/2010/main" val="279027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Edzéstervek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2" y="1686763"/>
            <a:ext cx="7242331" cy="3881437"/>
          </a:xfrm>
        </p:spPr>
      </p:pic>
    </p:spTree>
    <p:extLst>
      <p:ext uri="{BB962C8B-B14F-4D97-AF65-F5344CB8AC3E}">
        <p14:creationId xmlns:p14="http://schemas.microsoft.com/office/powerpoint/2010/main" val="360089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Chat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49" y="1636887"/>
            <a:ext cx="6659838" cy="3881437"/>
          </a:xfrm>
        </p:spPr>
      </p:pic>
    </p:spTree>
    <p:extLst>
      <p:ext uri="{BB962C8B-B14F-4D97-AF65-F5344CB8AC3E}">
        <p14:creationId xmlns:p14="http://schemas.microsoft.com/office/powerpoint/2010/main" val="354545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Kliensek/Edzők kezelése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2" y="1678450"/>
            <a:ext cx="7242331" cy="3881437"/>
          </a:xfrm>
        </p:spPr>
      </p:pic>
    </p:spTree>
    <p:extLst>
      <p:ext uri="{BB962C8B-B14F-4D97-AF65-F5344CB8AC3E}">
        <p14:creationId xmlns:p14="http://schemas.microsoft.com/office/powerpoint/2010/main" val="957547199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20</Words>
  <Application>Microsoft Office PowerPoint</Application>
  <PresentationFormat>Szélesvásznú</PresentationFormat>
  <Paragraphs>9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Fazetta</vt:lpstr>
      <vt:lpstr>ShineGym&amp;Fit edzésterv és étrendösszeállító webalkalmazás</vt:lpstr>
      <vt:lpstr>PowerPoint-bemutató</vt:lpstr>
      <vt:lpstr>Főoldal</vt:lpstr>
      <vt:lpstr>Regisztráció</vt:lpstr>
      <vt:lpstr>Bejelentkezés</vt:lpstr>
      <vt:lpstr>Kezdőlap</vt:lpstr>
      <vt:lpstr>Edzéstervek</vt:lpstr>
      <vt:lpstr>Chat</vt:lpstr>
      <vt:lpstr>Kliensek/Edzők kezelése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ShineGym&amp;Fit edzésterv és étrendösszeállító webalkalmazás</dc:title>
  <dc:creator>Híves Sebastian</dc:creator>
  <cp:lastModifiedBy>Híves Sebastian</cp:lastModifiedBy>
  <cp:revision>7</cp:revision>
  <dcterms:created xsi:type="dcterms:W3CDTF">2023-04-12T10:11:59Z</dcterms:created>
  <dcterms:modified xsi:type="dcterms:W3CDTF">2023-04-12T11:08:49Z</dcterms:modified>
</cp:coreProperties>
</file>