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7" r:id="rId1"/>
  </p:sldMasterIdLst>
  <p:sldIdLst>
    <p:sldId id="256" r:id="rId2"/>
    <p:sldId id="258" r:id="rId3"/>
    <p:sldId id="259" r:id="rId4"/>
    <p:sldId id="260" r:id="rId5"/>
    <p:sldId id="261" r:id="rId6"/>
    <p:sldId id="269" r:id="rId7"/>
    <p:sldId id="268" r:id="rId8"/>
    <p:sldId id="262" r:id="rId9"/>
    <p:sldId id="265" r:id="rId10"/>
    <p:sldId id="267" r:id="rId11"/>
    <p:sldId id="26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BE3B"/>
    <a:srgbClr val="080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3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19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5194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44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9295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11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59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696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7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4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80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4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39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1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33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00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07067" y="1395663"/>
            <a:ext cx="7766936" cy="2655173"/>
          </a:xfrm>
        </p:spPr>
        <p:txBody>
          <a:bodyPr/>
          <a:lstStyle/>
          <a:p>
            <a:r>
              <a:rPr lang="hu-HU" dirty="0">
                <a:solidFill>
                  <a:srgbClr val="55BE3B"/>
                </a:solidFill>
              </a:rPr>
              <a:t>ShineGym&amp;Fit edzésterv és étrendösszeállító alkalmazás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solidFill>
                  <a:srgbClr val="080B0C"/>
                </a:solidFill>
              </a:rPr>
              <a:t>Készítette: Szabó Richárd és Híves Sebastian</a:t>
            </a:r>
          </a:p>
        </p:txBody>
      </p:sp>
    </p:spTree>
    <p:extLst>
      <p:ext uri="{BB962C8B-B14F-4D97-AF65-F5344CB8AC3E}">
        <p14:creationId xmlns:p14="http://schemas.microsoft.com/office/powerpoint/2010/main" val="148774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55BE3B"/>
                </a:solidFill>
              </a:rPr>
              <a:t>A kliens edzésterve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54" y="1488282"/>
            <a:ext cx="8643160" cy="4371098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23000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55BE3B"/>
                </a:solidFill>
              </a:rPr>
              <a:t>Chat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98067"/>
            <a:ext cx="8322287" cy="4850333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545457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55BE3B"/>
                </a:solidFill>
              </a:rPr>
              <a:t>Edzők/Kliensek kezelése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ABEF24F-94C0-54F5-061F-87200C9931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9"/>
          <a:stretch/>
        </p:blipFill>
        <p:spPr>
          <a:xfrm>
            <a:off x="677334" y="1494134"/>
            <a:ext cx="8262882" cy="431711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95754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7210" y="243840"/>
            <a:ext cx="8596668" cy="1320800"/>
          </a:xfrm>
        </p:spPr>
        <p:txBody>
          <a:bodyPr/>
          <a:lstStyle/>
          <a:p>
            <a:r>
              <a:rPr lang="hu-HU" dirty="0">
                <a:solidFill>
                  <a:srgbClr val="55BE3B"/>
                </a:solidFill>
              </a:rPr>
              <a:t>Főoldal</a:t>
            </a: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EE22FDF4-3B51-795D-CEE7-0427CBF5D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49068">
            <a:off x="506215" y="908800"/>
            <a:ext cx="5614147" cy="290977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6C0E4890-673A-0D2A-13F7-91E7C562C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04102">
            <a:off x="4541961" y="3523795"/>
            <a:ext cx="5614549" cy="290977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20367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55BE3B"/>
                </a:solidFill>
              </a:rPr>
              <a:t>Regisztráció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256658E-109C-B003-A852-61549DE26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68100"/>
            <a:ext cx="9421540" cy="514421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4119967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55BE3B"/>
                </a:solidFill>
              </a:rPr>
              <a:t>Bejelentkezés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45" y="1703388"/>
            <a:ext cx="8171446" cy="388143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39206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55BE3B"/>
                </a:solidFill>
              </a:rPr>
              <a:t>Kezdőlap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A5345A9A-133E-E292-C7FE-6EC8148D8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494133"/>
            <a:ext cx="8932685" cy="465400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2790274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174FEC-DE30-DA90-10B8-E0DD830E8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55BE3B"/>
                </a:solidFill>
              </a:rPr>
              <a:t>Feljegyzések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AC22452-C37C-B230-DD8C-230D0383A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09881"/>
            <a:ext cx="8875461" cy="436527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151642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55BE3B"/>
                </a:solidFill>
              </a:rPr>
              <a:t>Profil adatlapok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A560B59-8302-EDC9-44D1-999F52242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054" y="3982846"/>
            <a:ext cx="7833965" cy="2619855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F4997361-CF1C-B79F-3550-23D63621B078}"/>
              </a:ext>
            </a:extLst>
          </p:cNvPr>
          <p:cNvSpPr txBox="1"/>
          <p:nvPr/>
        </p:nvSpPr>
        <p:spPr>
          <a:xfrm>
            <a:off x="10123979" y="6233369"/>
            <a:ext cx="154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Idegen profil</a:t>
            </a: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4571F825-8B0E-C503-9E4F-E385D10945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9"/>
          <a:stretch/>
        </p:blipFill>
        <p:spPr>
          <a:xfrm>
            <a:off x="677335" y="1231930"/>
            <a:ext cx="9200592" cy="2705478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181A38C4-82A1-B606-75E0-6988814A6BB5}"/>
              </a:ext>
            </a:extLst>
          </p:cNvPr>
          <p:cNvSpPr txBox="1"/>
          <p:nvPr/>
        </p:nvSpPr>
        <p:spPr>
          <a:xfrm>
            <a:off x="8583939" y="3568076"/>
            <a:ext cx="154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Saját profil</a:t>
            </a:r>
          </a:p>
        </p:txBody>
      </p:sp>
    </p:spTree>
    <p:extLst>
      <p:ext uri="{BB962C8B-B14F-4D97-AF65-F5344CB8AC3E}">
        <p14:creationId xmlns:p14="http://schemas.microsoft.com/office/powerpoint/2010/main" val="4187611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55BE3B"/>
                </a:solidFill>
              </a:rPr>
              <a:t>Edzéstervek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54503FE-C16B-482F-AEA6-984BB8FF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83345"/>
            <a:ext cx="8596668" cy="429336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600894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75981" y="243840"/>
            <a:ext cx="8596668" cy="1320800"/>
          </a:xfrm>
        </p:spPr>
        <p:txBody>
          <a:bodyPr/>
          <a:lstStyle/>
          <a:p>
            <a:r>
              <a:rPr lang="hu-HU" dirty="0">
                <a:solidFill>
                  <a:srgbClr val="55BE3B"/>
                </a:solidFill>
              </a:rPr>
              <a:t>Edzésterv felvitele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F9B27E2-7D9B-991B-5351-3AC7371AE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66" y="1287570"/>
            <a:ext cx="6522651" cy="437930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C929F5D1-26DC-20CD-507D-BAA9D147B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632" y="1197111"/>
            <a:ext cx="4727877" cy="4560221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719022423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4. egyéni séma">
      <a:dk1>
        <a:sysClr val="windowText" lastClr="000000"/>
      </a:dk1>
      <a:lt1>
        <a:sysClr val="window" lastClr="FFFFFF"/>
      </a:lt1>
      <a:dk2>
        <a:srgbClr val="080B0C"/>
      </a:dk2>
      <a:lt2>
        <a:srgbClr val="EBEBEB"/>
      </a:lt2>
      <a:accent1>
        <a:srgbClr val="080B0C"/>
      </a:accent1>
      <a:accent2>
        <a:srgbClr val="080B0C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55BE3B"/>
      </a:hlink>
      <a:folHlink>
        <a:srgbClr val="97D987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</TotalTime>
  <Words>36</Words>
  <Application>Microsoft Office PowerPoint</Application>
  <PresentationFormat>Szélesvásznú</PresentationFormat>
  <Paragraphs>15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Dimenzió</vt:lpstr>
      <vt:lpstr>ShineGym&amp;Fit edzésterv és étrendösszeállító alkalmazás</vt:lpstr>
      <vt:lpstr>Főoldal</vt:lpstr>
      <vt:lpstr>Regisztráció</vt:lpstr>
      <vt:lpstr>Bejelentkezés</vt:lpstr>
      <vt:lpstr>Kezdőlap</vt:lpstr>
      <vt:lpstr>Feljegyzések</vt:lpstr>
      <vt:lpstr>Profil adatlapok</vt:lpstr>
      <vt:lpstr>Edzéstervek</vt:lpstr>
      <vt:lpstr>Edzésterv felvitele</vt:lpstr>
      <vt:lpstr>A kliens edzésterve</vt:lpstr>
      <vt:lpstr>Chat</vt:lpstr>
      <vt:lpstr>Edzők/Kliensek kezelése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ShineGym&amp;Fit edzésterv és étrendösszeállító webalkalmazás</dc:title>
  <dc:creator>Híves Sebastian</dc:creator>
  <cp:lastModifiedBy>01</cp:lastModifiedBy>
  <cp:revision>24</cp:revision>
  <dcterms:created xsi:type="dcterms:W3CDTF">2023-04-12T10:11:59Z</dcterms:created>
  <dcterms:modified xsi:type="dcterms:W3CDTF">2023-04-14T17:16:16Z</dcterms:modified>
</cp:coreProperties>
</file>