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5" r:id="rId11"/>
    <p:sldId id="267" r:id="rId12"/>
    <p:sldId id="266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ShineGym&amp;Fit edzésterv és étrendösszeállító webalkalmazás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Szabó Richárd és Híves Sebastian</a:t>
            </a:r>
            <a:endParaRPr lang="hu-H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74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5981" y="243840"/>
            <a:ext cx="8596668" cy="1320800"/>
          </a:xfrm>
        </p:spPr>
        <p:txBody>
          <a:bodyPr/>
          <a:lstStyle/>
          <a:p>
            <a:r>
              <a:rPr lang="hu-HU" dirty="0" smtClean="0"/>
              <a:t>Új edzésterv felvétele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16" y="904240"/>
            <a:ext cx="4696690" cy="5836616"/>
          </a:xfrm>
        </p:spPr>
      </p:pic>
    </p:spTree>
    <p:extLst>
      <p:ext uri="{BB962C8B-B14F-4D97-AF65-F5344CB8AC3E}">
        <p14:creationId xmlns:p14="http://schemas.microsoft.com/office/powerpoint/2010/main" val="71902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kliens edzésterve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02" y="1794828"/>
            <a:ext cx="7674932" cy="3881437"/>
          </a:xfrm>
        </p:spPr>
      </p:pic>
    </p:spTree>
    <p:extLst>
      <p:ext uri="{BB962C8B-B14F-4D97-AF65-F5344CB8AC3E}">
        <p14:creationId xmlns:p14="http://schemas.microsoft.com/office/powerpoint/2010/main" val="323000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58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Chat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9" y="1636887"/>
            <a:ext cx="6659838" cy="3881437"/>
          </a:xfrm>
        </p:spPr>
      </p:pic>
    </p:spTree>
    <p:extLst>
      <p:ext uri="{BB962C8B-B14F-4D97-AF65-F5344CB8AC3E}">
        <p14:creationId xmlns:p14="http://schemas.microsoft.com/office/powerpoint/2010/main" val="354545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Kliensek/Edzők kezelése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78450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9575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14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7210" y="243840"/>
            <a:ext cx="8596668" cy="1320800"/>
          </a:xfrm>
        </p:spPr>
        <p:txBody>
          <a:bodyPr/>
          <a:lstStyle/>
          <a:p>
            <a:r>
              <a:rPr lang="hu-HU" dirty="0" smtClean="0"/>
              <a:t>Főoldal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33" y="1186872"/>
            <a:ext cx="5228706" cy="5452016"/>
          </a:xfrm>
        </p:spPr>
      </p:pic>
    </p:spTree>
    <p:extLst>
      <p:ext uri="{BB962C8B-B14F-4D97-AF65-F5344CB8AC3E}">
        <p14:creationId xmlns:p14="http://schemas.microsoft.com/office/powerpoint/2010/main" val="22036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Regisztráció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00" y="1653512"/>
            <a:ext cx="6971336" cy="3881437"/>
          </a:xfrm>
        </p:spPr>
      </p:pic>
    </p:spTree>
    <p:extLst>
      <p:ext uri="{BB962C8B-B14F-4D97-AF65-F5344CB8AC3E}">
        <p14:creationId xmlns:p14="http://schemas.microsoft.com/office/powerpoint/2010/main" val="411996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Bejelentkezés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" y="1703388"/>
            <a:ext cx="8171446" cy="3881437"/>
          </a:xfrm>
        </p:spPr>
      </p:pic>
    </p:spTree>
    <p:extLst>
      <p:ext uri="{BB962C8B-B14F-4D97-AF65-F5344CB8AC3E}">
        <p14:creationId xmlns:p14="http://schemas.microsoft.com/office/powerpoint/2010/main" val="33920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profil adatai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711701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418761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Edző/Kliens profil adatai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34" y="1786515"/>
            <a:ext cx="7549599" cy="3881437"/>
          </a:xfrm>
        </p:spPr>
      </p:pic>
    </p:spTree>
    <p:extLst>
      <p:ext uri="{BB962C8B-B14F-4D97-AF65-F5344CB8AC3E}">
        <p14:creationId xmlns:p14="http://schemas.microsoft.com/office/powerpoint/2010/main" val="174413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Kezdőlap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722582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279027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Edzéstervek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1686763"/>
            <a:ext cx="7242331" cy="3881437"/>
          </a:xfrm>
        </p:spPr>
      </p:pic>
    </p:spTree>
    <p:extLst>
      <p:ext uri="{BB962C8B-B14F-4D97-AF65-F5344CB8AC3E}">
        <p14:creationId xmlns:p14="http://schemas.microsoft.com/office/powerpoint/2010/main" val="360089465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32</Words>
  <Application>Microsoft Office PowerPoint</Application>
  <PresentationFormat>Szélesvásznú</PresentationFormat>
  <Paragraphs>13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Fazetta</vt:lpstr>
      <vt:lpstr>ShineGym&amp;Fit edzésterv és étrendösszeállító webalkalmazás</vt:lpstr>
      <vt:lpstr>PowerPoint-bemutató</vt:lpstr>
      <vt:lpstr>Főoldal</vt:lpstr>
      <vt:lpstr>Regisztráció</vt:lpstr>
      <vt:lpstr>Bejelentkezés</vt:lpstr>
      <vt:lpstr>Saját profil adatai</vt:lpstr>
      <vt:lpstr>Edző/Kliens profil adatai</vt:lpstr>
      <vt:lpstr>Kezdőlap</vt:lpstr>
      <vt:lpstr>Edzéstervek</vt:lpstr>
      <vt:lpstr>Új edzésterv felvétele</vt:lpstr>
      <vt:lpstr>A kliens edzésterve</vt:lpstr>
      <vt:lpstr>PowerPoint-bemutató</vt:lpstr>
      <vt:lpstr>Chat</vt:lpstr>
      <vt:lpstr>Kliensek/Edzők kezelése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ShineGym&amp;Fit edzésterv és étrendösszeállító webalkalmazás</dc:title>
  <dc:creator>Híves Sebastian</dc:creator>
  <cp:lastModifiedBy>Híves Sebastian</cp:lastModifiedBy>
  <cp:revision>9</cp:revision>
  <dcterms:created xsi:type="dcterms:W3CDTF">2023-04-12T10:11:59Z</dcterms:created>
  <dcterms:modified xsi:type="dcterms:W3CDTF">2023-04-13T08:14:27Z</dcterms:modified>
</cp:coreProperties>
</file>