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8" r:id="rId8"/>
    <p:sldId id="262" r:id="rId9"/>
    <p:sldId id="265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E3B"/>
    <a:srgbClr val="08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19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29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1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9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395663"/>
            <a:ext cx="7766936" cy="2655173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ShineGym&amp;Fit edzésterv és étrendösszeállító alkalmazás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080B0C"/>
                </a:solidFill>
              </a:rPr>
              <a:t>Készítette: Szabó Richárd és Híves Sebastian</a:t>
            </a:r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A kliens edzésterve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4" y="1488282"/>
            <a:ext cx="8643160" cy="437109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300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Chat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9663699" cy="48646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Edzők/Kliensek kezelése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ABEF24F-94C0-54F5-061F-87200C993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"/>
          <a:stretch/>
        </p:blipFill>
        <p:spPr>
          <a:xfrm>
            <a:off x="677334" y="1494134"/>
            <a:ext cx="8262882" cy="43171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Főoldal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E22FDF4-3B51-795D-CEE7-0427CBF5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9068">
            <a:off x="506215" y="908800"/>
            <a:ext cx="5614147" cy="29097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6C0E4890-673A-0D2A-13F7-91E7C562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4102">
            <a:off x="4541961" y="3523795"/>
            <a:ext cx="5614549" cy="29097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Regisztráció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r="327"/>
          <a:stretch/>
        </p:blipFill>
        <p:spPr>
          <a:xfrm>
            <a:off x="677335" y="1354667"/>
            <a:ext cx="9422630" cy="5055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Bejelentkezés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Kezdőlap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9913"/>
            <a:ext cx="9090121" cy="456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74FEC-DE30-DA90-10B8-E0DD830E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Feljegyzések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4377"/>
            <a:ext cx="9135708" cy="45940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1516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Profil adatlapok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560B59-8302-EDC9-44D1-999F5224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54" y="4149101"/>
            <a:ext cx="7833965" cy="261985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4997361-CF1C-B79F-3550-23D63621B078}"/>
              </a:ext>
            </a:extLst>
          </p:cNvPr>
          <p:cNvSpPr txBox="1"/>
          <p:nvPr/>
        </p:nvSpPr>
        <p:spPr>
          <a:xfrm>
            <a:off x="10123979" y="6233369"/>
            <a:ext cx="15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Idegen profil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571F825-8B0E-C503-9E4F-E385D1094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"/>
          <a:stretch/>
        </p:blipFill>
        <p:spPr>
          <a:xfrm>
            <a:off x="677335" y="1231930"/>
            <a:ext cx="9200592" cy="27054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81A38C4-82A1-B606-75E0-6988814A6BB5}"/>
              </a:ext>
            </a:extLst>
          </p:cNvPr>
          <p:cNvSpPr txBox="1"/>
          <p:nvPr/>
        </p:nvSpPr>
        <p:spPr>
          <a:xfrm>
            <a:off x="8583939" y="3568076"/>
            <a:ext cx="15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Saját profil</a:t>
            </a:r>
          </a:p>
        </p:txBody>
      </p:sp>
    </p:spTree>
    <p:extLst>
      <p:ext uri="{BB962C8B-B14F-4D97-AF65-F5344CB8AC3E}">
        <p14:creationId xmlns:p14="http://schemas.microsoft.com/office/powerpoint/2010/main" val="418761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Edzéstervek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54503FE-C16B-482F-AEA6-984BB8FF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3345"/>
            <a:ext cx="8596668" cy="42933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5981" y="24384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Edzésterv felvitele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1" y="1064028"/>
            <a:ext cx="5863685" cy="53017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70" y="1064028"/>
            <a:ext cx="4329957" cy="5301749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71902242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4. egyéni séma">
      <a:dk1>
        <a:sysClr val="windowText" lastClr="000000"/>
      </a:dk1>
      <a:lt1>
        <a:sysClr val="window" lastClr="FFFFFF"/>
      </a:lt1>
      <a:dk2>
        <a:srgbClr val="080B0C"/>
      </a:dk2>
      <a:lt2>
        <a:srgbClr val="EBEBEB"/>
      </a:lt2>
      <a:accent1>
        <a:srgbClr val="080B0C"/>
      </a:accent1>
      <a:accent2>
        <a:srgbClr val="080B0C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55BE3B"/>
      </a:hlink>
      <a:folHlink>
        <a:srgbClr val="97D987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32</Words>
  <Application>Microsoft Office PowerPoint</Application>
  <PresentationFormat>Szélesvásznú</PresentationFormat>
  <Paragraphs>15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Dimenzió</vt:lpstr>
      <vt:lpstr>ShineGym&amp;Fit edzésterv és étrendösszeállító alkalmazás</vt:lpstr>
      <vt:lpstr>Főoldal</vt:lpstr>
      <vt:lpstr>Regisztráció</vt:lpstr>
      <vt:lpstr>Bejelentkezés</vt:lpstr>
      <vt:lpstr>Kezdőlap</vt:lpstr>
      <vt:lpstr>Feljegyzések</vt:lpstr>
      <vt:lpstr>Profil adatlapok</vt:lpstr>
      <vt:lpstr>Edzéstervek</vt:lpstr>
      <vt:lpstr>Edzésterv felvitele</vt:lpstr>
      <vt:lpstr>A kliens edzésterve</vt:lpstr>
      <vt:lpstr>Chat</vt:lpstr>
      <vt:lpstr>Edzők/Kliensek kezelése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Szabó Richárd Renátó</cp:lastModifiedBy>
  <cp:revision>33</cp:revision>
  <dcterms:created xsi:type="dcterms:W3CDTF">2023-04-12T10:11:59Z</dcterms:created>
  <dcterms:modified xsi:type="dcterms:W3CDTF">2023-04-17T09:53:47Z</dcterms:modified>
</cp:coreProperties>
</file>