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ShineGym&amp;Fit edzésterv és étrendösszeállító webalkalmazás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Szabó Richárd és Híves Sebastian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14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 smtClean="0"/>
              <a:t>Főoldal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33" y="1186872"/>
            <a:ext cx="5228706" cy="5452016"/>
          </a:xfrm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0" y="1653512"/>
            <a:ext cx="6971336" cy="3881437"/>
          </a:xfrm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64393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Edzéstervek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86763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9" y="1636887"/>
            <a:ext cx="6659838" cy="3881437"/>
          </a:xfrm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Kliensek/Edzők kezelése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78450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20</Words>
  <Application>Microsoft Office PowerPoint</Application>
  <PresentationFormat>Szélesvásznú</PresentationFormat>
  <Paragraphs>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Fazetta</vt:lpstr>
      <vt:lpstr>ShineGym&amp;Fit edzésterv és étrendösszeállító webalkalmazás</vt:lpstr>
      <vt:lpstr>PowerPoint-bemutató</vt:lpstr>
      <vt:lpstr>Főoldal</vt:lpstr>
      <vt:lpstr>Regisztráció</vt:lpstr>
      <vt:lpstr>Bejelentkezés</vt:lpstr>
      <vt:lpstr>Kezdőlap</vt:lpstr>
      <vt:lpstr>Edzéstervek</vt:lpstr>
      <vt:lpstr>Chat</vt:lpstr>
      <vt:lpstr>Kliensek/Edzők kezelése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Híves Sebastian</cp:lastModifiedBy>
  <cp:revision>4</cp:revision>
  <dcterms:created xsi:type="dcterms:W3CDTF">2023-04-12T10:11:59Z</dcterms:created>
  <dcterms:modified xsi:type="dcterms:W3CDTF">2023-04-12T10:35:44Z</dcterms:modified>
</cp:coreProperties>
</file>