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E577-AD7A-46B8-A3A8-9A9791F5A869}" type="datetimeFigureOut">
              <a:rPr lang="hu-HU" smtClean="0"/>
              <a:t>2021. 11. 05.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C728-5683-481D-8552-26FF6B3ECE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221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E577-AD7A-46B8-A3A8-9A9791F5A869}" type="datetimeFigureOut">
              <a:rPr lang="hu-HU" smtClean="0"/>
              <a:t>2021. 11. 05.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C728-5683-481D-8552-26FF6B3ECE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825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E577-AD7A-46B8-A3A8-9A9791F5A869}" type="datetimeFigureOut">
              <a:rPr lang="hu-HU" smtClean="0"/>
              <a:t>2021. 11. 05.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C728-5683-481D-8552-26FF6B3ECEC5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1226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E577-AD7A-46B8-A3A8-9A9791F5A869}" type="datetimeFigureOut">
              <a:rPr lang="hu-HU" smtClean="0"/>
              <a:t>2021. 11. 05.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C728-5683-481D-8552-26FF6B3ECE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7209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E577-AD7A-46B8-A3A8-9A9791F5A869}" type="datetimeFigureOut">
              <a:rPr lang="hu-HU" smtClean="0"/>
              <a:t>2021. 11. 05.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C728-5683-481D-8552-26FF6B3ECEC5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2813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E577-AD7A-46B8-A3A8-9A9791F5A869}" type="datetimeFigureOut">
              <a:rPr lang="hu-HU" smtClean="0"/>
              <a:t>2021. 11. 05.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C728-5683-481D-8552-26FF6B3ECE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9415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E577-AD7A-46B8-A3A8-9A9791F5A869}" type="datetimeFigureOut">
              <a:rPr lang="hu-HU" smtClean="0"/>
              <a:t>2021. 11. 05.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C728-5683-481D-8552-26FF6B3ECE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1925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E577-AD7A-46B8-A3A8-9A9791F5A869}" type="datetimeFigureOut">
              <a:rPr lang="hu-HU" smtClean="0"/>
              <a:t>2021. 11. 05.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C728-5683-481D-8552-26FF6B3ECE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478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E577-AD7A-46B8-A3A8-9A9791F5A869}" type="datetimeFigureOut">
              <a:rPr lang="hu-HU" smtClean="0"/>
              <a:t>2021. 11. 05.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C728-5683-481D-8552-26FF6B3ECE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475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E577-AD7A-46B8-A3A8-9A9791F5A869}" type="datetimeFigureOut">
              <a:rPr lang="hu-HU" smtClean="0"/>
              <a:t>2021. 11. 05.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C728-5683-481D-8552-26FF6B3ECE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525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E577-AD7A-46B8-A3A8-9A9791F5A869}" type="datetimeFigureOut">
              <a:rPr lang="hu-HU" smtClean="0"/>
              <a:t>2021. 11. 05.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C728-5683-481D-8552-26FF6B3ECE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227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E577-AD7A-46B8-A3A8-9A9791F5A869}" type="datetimeFigureOut">
              <a:rPr lang="hu-HU" smtClean="0"/>
              <a:t>2021. 11. 05.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C728-5683-481D-8552-26FF6B3ECE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482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E577-AD7A-46B8-A3A8-9A9791F5A869}" type="datetimeFigureOut">
              <a:rPr lang="hu-HU" smtClean="0"/>
              <a:t>2021. 11. 05.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C728-5683-481D-8552-26FF6B3ECE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973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E577-AD7A-46B8-A3A8-9A9791F5A869}" type="datetimeFigureOut">
              <a:rPr lang="hu-HU" smtClean="0"/>
              <a:t>2021. 11. 05.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C728-5683-481D-8552-26FF6B3ECE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154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E577-AD7A-46B8-A3A8-9A9791F5A869}" type="datetimeFigureOut">
              <a:rPr lang="hu-HU" smtClean="0"/>
              <a:t>2021. 11. 05.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C728-5683-481D-8552-26FF6B3ECE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594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E577-AD7A-46B8-A3A8-9A9791F5A869}" type="datetimeFigureOut">
              <a:rPr lang="hu-HU" smtClean="0"/>
              <a:t>2021. 11. 05.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C728-5683-481D-8552-26FF6B3ECE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340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FE577-AD7A-46B8-A3A8-9A9791F5A869}" type="datetimeFigureOut">
              <a:rPr lang="hu-HU" smtClean="0"/>
              <a:t>2021. 11. 05.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57C728-5683-481D-8552-26FF6B3ECE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136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ackforest.com/szolgaltatasok/szerver-berles/" TargetMode="External"/><Relationship Id="rId2" Type="http://schemas.openxmlformats.org/officeDocument/2006/relationships/hyperlink" Target="https://tarhely.eu/dell-akcios-szerver-berle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F9A448-A020-46FA-9C69-579427CBB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Békésmegyében őshonos fák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C40BA23-3CF1-4056-8875-85B7977919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Szabó Zoltán és Szeidler Bence</a:t>
            </a:r>
            <a:br>
              <a:rPr lang="hu-HU" dirty="0"/>
            </a:br>
            <a:r>
              <a:rPr lang="hu-HU" dirty="0"/>
              <a:t>Békéscsabai SZC Nemes Tihamér Technikum és Kollégium</a:t>
            </a:r>
            <a:br>
              <a:rPr lang="hu-HU" dirty="0"/>
            </a:br>
            <a:r>
              <a:rPr lang="hu-HU" dirty="0"/>
              <a:t>2021.11.05.</a:t>
            </a:r>
          </a:p>
        </p:txBody>
      </p:sp>
    </p:spTree>
    <p:extLst>
      <p:ext uri="{BB962C8B-B14F-4D97-AF65-F5344CB8AC3E}">
        <p14:creationId xmlns:p14="http://schemas.microsoft.com/office/powerpoint/2010/main" val="4184129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71E1C3-19AA-4A9F-9191-F5366C54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Elérhetőségek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0F2163-3488-4019-BE45-0EF94A87B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Szabó Zoltán:</a:t>
            </a:r>
          </a:p>
          <a:p>
            <a:pPr marL="0" indent="0">
              <a:buNone/>
            </a:pPr>
            <a:r>
              <a:rPr lang="hu-HU" dirty="0"/>
              <a:t>	email: xy123.gmail.com</a:t>
            </a:r>
          </a:p>
          <a:p>
            <a:pPr marL="0" indent="0">
              <a:buNone/>
            </a:pPr>
            <a:r>
              <a:rPr lang="hu-HU" dirty="0"/>
              <a:t>Szeidler Bence:</a:t>
            </a:r>
          </a:p>
          <a:p>
            <a:pPr marL="0" indent="0">
              <a:buNone/>
            </a:pPr>
            <a:r>
              <a:rPr lang="hu-HU" dirty="0"/>
              <a:t>	email: xy234.freemail.hu</a:t>
            </a:r>
          </a:p>
        </p:txBody>
      </p:sp>
    </p:spTree>
    <p:extLst>
      <p:ext uri="{BB962C8B-B14F-4D97-AF65-F5344CB8AC3E}">
        <p14:creationId xmlns:p14="http://schemas.microsoft.com/office/powerpoint/2010/main" val="253134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E57B0C-C56C-46D2-8D81-1A487C39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Tartalomjegyzék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28F291C-8D2D-4FAD-AD69-65EF69C38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Tölgy</a:t>
            </a:r>
          </a:p>
          <a:p>
            <a:r>
              <a:rPr lang="hu-HU" dirty="0"/>
              <a:t>Nyárfa</a:t>
            </a:r>
          </a:p>
          <a:p>
            <a:r>
              <a:rPr lang="hu-HU" dirty="0"/>
              <a:t>Bükk</a:t>
            </a:r>
          </a:p>
          <a:p>
            <a:r>
              <a:rPr lang="hu-HU" dirty="0"/>
              <a:t>A weboldal tartalmazza ezeknek a fáknak a leírását.</a:t>
            </a:r>
          </a:p>
        </p:txBody>
      </p:sp>
    </p:spTree>
    <p:extLst>
      <p:ext uri="{BB962C8B-B14F-4D97-AF65-F5344CB8AC3E}">
        <p14:creationId xmlns:p14="http://schemas.microsoft.com/office/powerpoint/2010/main" val="13574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22163C-EB97-4507-8E49-F8C75880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Tesztelési tervek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6C9CA1-3327-4DAF-B077-95F277404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Tesztelve telefonon</a:t>
            </a:r>
          </a:p>
          <a:p>
            <a:r>
              <a:rPr lang="hu-HU" dirty="0"/>
              <a:t>Responsive a weblap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0BF6F98-2548-4F11-8E41-FCAB70940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399" y="1695397"/>
            <a:ext cx="2163841" cy="4811156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9987D03-EA4E-4E1B-8786-ED7515BD7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347" y="3041778"/>
            <a:ext cx="2940989" cy="346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0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706D53-56C8-4875-B775-968DFE736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Publikálási tervek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F8F3CC-AA16-4A35-B3A0-2D702565A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weboldalt publikálni lehet ismeretterjesztő oldalra.</a:t>
            </a:r>
          </a:p>
          <a:p>
            <a:r>
              <a:rPr lang="hu-HU" dirty="0"/>
              <a:t>Pontosabban oda ahonnan lehet információkat szerezni</a:t>
            </a:r>
          </a:p>
          <a:p>
            <a:r>
              <a:rPr lang="hu-HU" dirty="0" err="1"/>
              <a:t>Pl</a:t>
            </a:r>
            <a:r>
              <a:rPr lang="hu-HU" dirty="0"/>
              <a:t>: https://termeszetvedelem.hu/</a:t>
            </a:r>
          </a:p>
        </p:txBody>
      </p:sp>
    </p:spTree>
    <p:extLst>
      <p:ext uri="{BB962C8B-B14F-4D97-AF65-F5344CB8AC3E}">
        <p14:creationId xmlns:p14="http://schemas.microsoft.com/office/powerpoint/2010/main" val="3244620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BE3702-88A4-4B56-8501-39E9AE99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Továbbfejlesztés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24BB31-4C2A-47B1-8145-57D82997C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weboldalt tovább lehet fejleszteni</a:t>
            </a:r>
          </a:p>
          <a:p>
            <a:r>
              <a:rPr lang="hu-HU" dirty="0"/>
              <a:t>Több elemet hozzáadni</a:t>
            </a:r>
          </a:p>
          <a:p>
            <a:r>
              <a:rPr lang="hu-HU" dirty="0"/>
              <a:t>Több navigáció</a:t>
            </a:r>
          </a:p>
          <a:p>
            <a:r>
              <a:rPr lang="hu-HU" dirty="0"/>
              <a:t>Segédlet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8255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BDA57B-759F-4F8A-9B51-6BD7A92C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Weboldal térképe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DA4131F2-4F71-49CD-A100-498E7255C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852" y="1667293"/>
            <a:ext cx="7901775" cy="44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65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E69470-C50F-486B-8B6E-774F7B172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Mibe készült?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56A658-E061-4F50-B97C-4F0C454BF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Visual Studio Code</a:t>
            </a:r>
          </a:p>
          <a:p>
            <a:r>
              <a:rPr lang="hu-HU" dirty="0"/>
              <a:t>Tartalmaz egy html és es css file-t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38E2E3B-D37A-45A9-BEC9-A1DB11925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3429000"/>
            <a:ext cx="4802829" cy="270159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6FC3DDF7-38BD-4FCF-9408-7A1B522E2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407" y="3429000"/>
            <a:ext cx="4802829" cy="270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77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7AC4E1-5F2B-454E-A1FA-4BC9CF56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Ingyenes/fizetős bérlés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1401D9-2551-4300-97E2-6C3D297EB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Fizetős bérlés: 1 évre:</a:t>
            </a:r>
          </a:p>
          <a:p>
            <a:r>
              <a:rPr lang="hu-HU" dirty="0">
                <a:hlinkClick r:id="rId2"/>
              </a:rPr>
              <a:t>https://tarhely.eu/dell-akcios-szerver-berles/</a:t>
            </a:r>
            <a:r>
              <a:rPr lang="hu-HU" dirty="0"/>
              <a:t> 1 évre 54.000 Ft</a:t>
            </a:r>
          </a:p>
          <a:p>
            <a:r>
              <a:rPr lang="hu-HU" dirty="0">
                <a:hlinkClick r:id="rId3"/>
              </a:rPr>
              <a:t>Szerver bérlés dedikált </a:t>
            </a:r>
            <a:r>
              <a:rPr lang="hu-HU" dirty="0" err="1">
                <a:hlinkClick r:id="rId3"/>
              </a:rPr>
              <a:t>brand</a:t>
            </a:r>
            <a:r>
              <a:rPr lang="hu-HU" dirty="0">
                <a:hlinkClick r:id="rId3"/>
              </a:rPr>
              <a:t> szervereken – </a:t>
            </a:r>
            <a:r>
              <a:rPr lang="hu-HU" dirty="0" err="1">
                <a:hlinkClick r:id="rId3"/>
              </a:rPr>
              <a:t>RackForest</a:t>
            </a:r>
            <a:r>
              <a:rPr lang="hu-HU" dirty="0"/>
              <a:t> 1 évre 118.000 Ft</a:t>
            </a:r>
          </a:p>
          <a:p>
            <a:r>
              <a:rPr lang="hu-HU" dirty="0"/>
              <a:t>Ingyenes:</a:t>
            </a:r>
          </a:p>
          <a:p>
            <a:r>
              <a:rPr lang="hu-HU" dirty="0"/>
              <a:t>GitHub</a:t>
            </a:r>
          </a:p>
          <a:p>
            <a:r>
              <a:rPr lang="hu-HU" dirty="0"/>
              <a:t>Nethely</a:t>
            </a:r>
          </a:p>
        </p:txBody>
      </p:sp>
    </p:spTree>
    <p:extLst>
      <p:ext uri="{BB962C8B-B14F-4D97-AF65-F5344CB8AC3E}">
        <p14:creationId xmlns:p14="http://schemas.microsoft.com/office/powerpoint/2010/main" val="174638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10BBC1-6A36-456B-AB58-F2632DCD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Trello</a:t>
            </a:r>
            <a:r>
              <a:rPr lang="hu-HU" dirty="0"/>
              <a:t> és </a:t>
            </a:r>
            <a:r>
              <a:rPr lang="hu-HU" dirty="0" err="1"/>
              <a:t>Github</a:t>
            </a:r>
            <a:r>
              <a:rPr lang="hu-HU" dirty="0"/>
              <a:t> képe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CCC7A5-DC34-454F-88B9-84F50AC64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6986237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156</Words>
  <Application>Microsoft Office PowerPoint</Application>
  <PresentationFormat>Szélesvásznú</PresentationFormat>
  <Paragraphs>36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Dimenzió</vt:lpstr>
      <vt:lpstr>Békésmegyében őshonos fák</vt:lpstr>
      <vt:lpstr>Tartalomjegyzék</vt:lpstr>
      <vt:lpstr>Tesztelési tervek</vt:lpstr>
      <vt:lpstr>Publikálási tervek</vt:lpstr>
      <vt:lpstr>Továbbfejlesztés</vt:lpstr>
      <vt:lpstr>Weboldal térképe</vt:lpstr>
      <vt:lpstr>Mibe készült? </vt:lpstr>
      <vt:lpstr>Ingyenes/fizetős bérlés</vt:lpstr>
      <vt:lpstr>Trello és Github képe</vt:lpstr>
      <vt:lpstr>Elérhetőségek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Békésmegyében őshonos fák</dc:title>
  <dc:creator>Szabó Zoltán</dc:creator>
  <cp:lastModifiedBy>Szabó Zoltán</cp:lastModifiedBy>
  <cp:revision>4</cp:revision>
  <dcterms:created xsi:type="dcterms:W3CDTF">2021-11-05T07:05:01Z</dcterms:created>
  <dcterms:modified xsi:type="dcterms:W3CDTF">2021-11-05T07:41:19Z</dcterms:modified>
</cp:coreProperties>
</file>