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20"/>
  </p:notesMasterIdLst>
  <p:sldIdLst>
    <p:sldId id="256" r:id="rId2"/>
    <p:sldId id="257" r:id="rId3"/>
    <p:sldId id="338" r:id="rId4"/>
    <p:sldId id="259" r:id="rId5"/>
    <p:sldId id="339" r:id="rId6"/>
    <p:sldId id="340" r:id="rId7"/>
    <p:sldId id="341" r:id="rId8"/>
    <p:sldId id="342" r:id="rId9"/>
    <p:sldId id="354" r:id="rId10"/>
    <p:sldId id="344" r:id="rId11"/>
    <p:sldId id="345" r:id="rId12"/>
    <p:sldId id="347" r:id="rId13"/>
    <p:sldId id="348" r:id="rId14"/>
    <p:sldId id="349" r:id="rId15"/>
    <p:sldId id="350" r:id="rId16"/>
    <p:sldId id="351" r:id="rId17"/>
    <p:sldId id="353" r:id="rId18"/>
    <p:sldId id="352" r:id="rId19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21"/>
    </p:embeddedFont>
    <p:embeddedFont>
      <p:font typeface="Livvic" pitchFamily="2" charset="-18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Scope One" panose="020B0604020202020204" charset="-18"/>
      <p:regular r:id="rId28"/>
    </p:embeddedFont>
    <p:embeddedFont>
      <p:font typeface="Stencil" panose="040409050D0802020404" pitchFamily="82" charset="0"/>
      <p:regular r:id="rId29"/>
    </p:embeddedFont>
    <p:embeddedFont>
      <p:font typeface="Unica One" panose="020B0604020202020204" charset="-18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A86297-419A-4480-A78D-3B0E4C31D0A9}">
  <a:tblStyle styleId="{5CA86297-419A-4480-A78D-3B0E4C31D0A9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098D29-96B0-4CF8-9A00-F1186A79AF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89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b2c06f86fb_0_3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b2c06f86fb_0_3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66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b2c06f86fb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b2c06f86fb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75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b2c06f86fb_0_2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b2c06f86fb_0_2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349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b2c06f86fb_0_3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b2c06f86fb_0_3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446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b2c06f86fb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b2c06f86fb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217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b2c06f86f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b2c06f86f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84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b2c06f86fb_0_1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b2c06f86fb_0_1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457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b2c06f86fb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b2c06f86fb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397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b27dabac79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b27dabac79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626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27dabac7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27dabac7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27dabac79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b27dabac79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66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27dabac79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b27dabac79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b2c06f86f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b2c06f86f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31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b2c06f86fb_0_1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b2c06f86fb_0_1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25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b2c06f86fb_0_1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b2c06f86fb_0_1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40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b2c06f86fb_0_1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b2c06f86fb_0_1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503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b2c06f86fb_0_1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b2c06f86fb_0_1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59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" y="-1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42525" y="0"/>
            <a:ext cx="7868143" cy="5143487"/>
          </a:xfrm>
          <a:custGeom>
            <a:avLst/>
            <a:gdLst/>
            <a:ahLst/>
            <a:cxnLst/>
            <a:rect l="l" t="t" r="r" b="b"/>
            <a:pathLst>
              <a:path w="108631" h="72469" extrusionOk="0">
                <a:moveTo>
                  <a:pt x="76023" y="9755"/>
                </a:moveTo>
                <a:cubicBezTo>
                  <a:pt x="76041" y="9755"/>
                  <a:pt x="76060" y="9755"/>
                  <a:pt x="76078" y="9755"/>
                </a:cubicBezTo>
                <a:cubicBezTo>
                  <a:pt x="80683" y="9819"/>
                  <a:pt x="85833" y="17713"/>
                  <a:pt x="80956" y="26264"/>
                </a:cubicBezTo>
                <a:cubicBezTo>
                  <a:pt x="76014" y="34767"/>
                  <a:pt x="88849" y="38906"/>
                  <a:pt x="83362" y="43783"/>
                </a:cubicBezTo>
                <a:cubicBezTo>
                  <a:pt x="81665" y="45294"/>
                  <a:pt x="79939" y="45890"/>
                  <a:pt x="77968" y="45890"/>
                </a:cubicBezTo>
                <a:cubicBezTo>
                  <a:pt x="73663" y="45890"/>
                  <a:pt x="68190" y="43047"/>
                  <a:pt x="59297" y="40703"/>
                </a:cubicBezTo>
                <a:cubicBezTo>
                  <a:pt x="57769" y="40293"/>
                  <a:pt x="56410" y="40112"/>
                  <a:pt x="55191" y="40112"/>
                </a:cubicBezTo>
                <a:cubicBezTo>
                  <a:pt x="46115" y="40112"/>
                  <a:pt x="44825" y="50136"/>
                  <a:pt x="40045" y="50136"/>
                </a:cubicBezTo>
                <a:cubicBezTo>
                  <a:pt x="36435" y="50072"/>
                  <a:pt x="31093" y="48067"/>
                  <a:pt x="34237" y="40238"/>
                </a:cubicBezTo>
                <a:cubicBezTo>
                  <a:pt x="36077" y="35687"/>
                  <a:pt x="40849" y="21693"/>
                  <a:pt x="48083" y="21693"/>
                </a:cubicBezTo>
                <a:cubicBezTo>
                  <a:pt x="49240" y="21693"/>
                  <a:pt x="50460" y="22051"/>
                  <a:pt x="51740" y="22863"/>
                </a:cubicBezTo>
                <a:cubicBezTo>
                  <a:pt x="53631" y="24056"/>
                  <a:pt x="55374" y="24559"/>
                  <a:pt x="56994" y="24559"/>
                </a:cubicBezTo>
                <a:cubicBezTo>
                  <a:pt x="65773" y="24559"/>
                  <a:pt x="70905" y="9755"/>
                  <a:pt x="76023" y="9755"/>
                </a:cubicBezTo>
                <a:close/>
                <a:moveTo>
                  <a:pt x="0" y="1"/>
                </a:moveTo>
                <a:lnTo>
                  <a:pt x="0" y="72469"/>
                </a:lnTo>
                <a:lnTo>
                  <a:pt x="108631" y="72469"/>
                </a:lnTo>
                <a:lnTo>
                  <a:pt x="108631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57238" dist="28575" dir="8040000" algn="bl" rotWithShape="0">
              <a:srgbClr val="000000">
                <a:alpha val="6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42450" y="12"/>
            <a:ext cx="7868282" cy="5143465"/>
          </a:xfrm>
          <a:custGeom>
            <a:avLst/>
            <a:gdLst/>
            <a:ahLst/>
            <a:cxnLst/>
            <a:rect l="l" t="t" r="r" b="b"/>
            <a:pathLst>
              <a:path w="107829" h="71924" extrusionOk="0">
                <a:moveTo>
                  <a:pt x="36199" y="11490"/>
                </a:moveTo>
                <a:cubicBezTo>
                  <a:pt x="37551" y="11490"/>
                  <a:pt x="38744" y="12305"/>
                  <a:pt x="39099" y="14167"/>
                </a:cubicBezTo>
                <a:cubicBezTo>
                  <a:pt x="39837" y="17648"/>
                  <a:pt x="37831" y="20456"/>
                  <a:pt x="36291" y="21980"/>
                </a:cubicBezTo>
                <a:cubicBezTo>
                  <a:pt x="35762" y="22516"/>
                  <a:pt x="35095" y="22765"/>
                  <a:pt x="34438" y="22765"/>
                </a:cubicBezTo>
                <a:cubicBezTo>
                  <a:pt x="33443" y="22765"/>
                  <a:pt x="32468" y="22193"/>
                  <a:pt x="32024" y="21178"/>
                </a:cubicBezTo>
                <a:cubicBezTo>
                  <a:pt x="31687" y="20376"/>
                  <a:pt x="31414" y="19381"/>
                  <a:pt x="31286" y="18049"/>
                </a:cubicBezTo>
                <a:cubicBezTo>
                  <a:pt x="30811" y="14130"/>
                  <a:pt x="33765" y="11490"/>
                  <a:pt x="36199" y="11490"/>
                </a:cubicBezTo>
                <a:close/>
                <a:moveTo>
                  <a:pt x="95245" y="38029"/>
                </a:moveTo>
                <a:cubicBezTo>
                  <a:pt x="96356" y="38029"/>
                  <a:pt x="97305" y="38332"/>
                  <a:pt x="97930" y="39098"/>
                </a:cubicBezTo>
                <a:cubicBezTo>
                  <a:pt x="100511" y="42297"/>
                  <a:pt x="92507" y="49079"/>
                  <a:pt x="88052" y="49079"/>
                </a:cubicBezTo>
                <a:cubicBezTo>
                  <a:pt x="87302" y="49079"/>
                  <a:pt x="86652" y="48887"/>
                  <a:pt x="86170" y="48452"/>
                </a:cubicBezTo>
                <a:cubicBezTo>
                  <a:pt x="86106" y="48387"/>
                  <a:pt x="86026" y="48323"/>
                  <a:pt x="85962" y="48323"/>
                </a:cubicBezTo>
                <a:cubicBezTo>
                  <a:pt x="83700" y="46190"/>
                  <a:pt x="84229" y="42435"/>
                  <a:pt x="86972" y="40911"/>
                </a:cubicBezTo>
                <a:cubicBezTo>
                  <a:pt x="89256" y="39646"/>
                  <a:pt x="92681" y="38029"/>
                  <a:pt x="95245" y="38029"/>
                </a:cubicBezTo>
                <a:close/>
                <a:moveTo>
                  <a:pt x="50308" y="8403"/>
                </a:moveTo>
                <a:cubicBezTo>
                  <a:pt x="51667" y="8403"/>
                  <a:pt x="53067" y="8721"/>
                  <a:pt x="54420" y="9418"/>
                </a:cubicBezTo>
                <a:cubicBezTo>
                  <a:pt x="54484" y="9418"/>
                  <a:pt x="54613" y="9482"/>
                  <a:pt x="54741" y="9546"/>
                </a:cubicBezTo>
                <a:cubicBezTo>
                  <a:pt x="65041" y="15033"/>
                  <a:pt x="63100" y="18643"/>
                  <a:pt x="72469" y="24868"/>
                </a:cubicBezTo>
                <a:cubicBezTo>
                  <a:pt x="76566" y="27597"/>
                  <a:pt x="80626" y="27860"/>
                  <a:pt x="84049" y="27860"/>
                </a:cubicBezTo>
                <a:cubicBezTo>
                  <a:pt x="84869" y="27860"/>
                  <a:pt x="85652" y="27845"/>
                  <a:pt x="86391" y="27845"/>
                </a:cubicBezTo>
                <a:cubicBezTo>
                  <a:pt x="89657" y="27845"/>
                  <a:pt x="92046" y="28141"/>
                  <a:pt x="92844" y="31349"/>
                </a:cubicBezTo>
                <a:cubicBezTo>
                  <a:pt x="94048" y="35954"/>
                  <a:pt x="83619" y="38104"/>
                  <a:pt x="72597" y="40366"/>
                </a:cubicBezTo>
                <a:cubicBezTo>
                  <a:pt x="61560" y="42644"/>
                  <a:pt x="64512" y="54612"/>
                  <a:pt x="58431" y="55543"/>
                </a:cubicBezTo>
                <a:cubicBezTo>
                  <a:pt x="58151" y="55585"/>
                  <a:pt x="57876" y="55606"/>
                  <a:pt x="57605" y="55606"/>
                </a:cubicBezTo>
                <a:cubicBezTo>
                  <a:pt x="51924" y="55606"/>
                  <a:pt x="48219" y="46586"/>
                  <a:pt x="41650" y="41104"/>
                </a:cubicBezTo>
                <a:cubicBezTo>
                  <a:pt x="39190" y="39075"/>
                  <a:pt x="36241" y="38638"/>
                  <a:pt x="33360" y="38638"/>
                </a:cubicBezTo>
                <a:cubicBezTo>
                  <a:pt x="31175" y="38638"/>
                  <a:pt x="29030" y="38889"/>
                  <a:pt x="27168" y="38889"/>
                </a:cubicBezTo>
                <a:cubicBezTo>
                  <a:pt x="24535" y="38889"/>
                  <a:pt x="22468" y="38386"/>
                  <a:pt x="21659" y="35954"/>
                </a:cubicBezTo>
                <a:cubicBezTo>
                  <a:pt x="19590" y="29536"/>
                  <a:pt x="27949" y="30804"/>
                  <a:pt x="36965" y="25461"/>
                </a:cubicBezTo>
                <a:cubicBezTo>
                  <a:pt x="40446" y="23392"/>
                  <a:pt x="41377" y="20777"/>
                  <a:pt x="41249" y="18306"/>
                </a:cubicBezTo>
                <a:cubicBezTo>
                  <a:pt x="40819" y="12738"/>
                  <a:pt x="45288" y="8403"/>
                  <a:pt x="50308" y="8403"/>
                </a:cubicBezTo>
                <a:close/>
                <a:moveTo>
                  <a:pt x="1" y="1"/>
                </a:moveTo>
                <a:lnTo>
                  <a:pt x="1" y="71923"/>
                </a:lnTo>
                <a:lnTo>
                  <a:pt x="107829" y="71923"/>
                </a:lnTo>
                <a:lnTo>
                  <a:pt x="107829" y="1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85813" dist="57150" dir="1086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316000" y="1430725"/>
            <a:ext cx="4512000" cy="2282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000000">
                <a:alpha val="7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7524" y="61"/>
            <a:ext cx="7788847" cy="5143384"/>
          </a:xfrm>
          <a:custGeom>
            <a:avLst/>
            <a:gdLst/>
            <a:ahLst/>
            <a:cxnLst/>
            <a:rect l="l" t="t" r="r" b="b"/>
            <a:pathLst>
              <a:path w="108295" h="72117" extrusionOk="0">
                <a:moveTo>
                  <a:pt x="24073" y="25682"/>
                </a:moveTo>
                <a:cubicBezTo>
                  <a:pt x="25107" y="25682"/>
                  <a:pt x="26149" y="26196"/>
                  <a:pt x="26745" y="27275"/>
                </a:cubicBezTo>
                <a:cubicBezTo>
                  <a:pt x="27612" y="28879"/>
                  <a:pt x="28350" y="31013"/>
                  <a:pt x="27884" y="33147"/>
                </a:cubicBezTo>
                <a:cubicBezTo>
                  <a:pt x="27579" y="34521"/>
                  <a:pt x="26861" y="35072"/>
                  <a:pt x="25998" y="35072"/>
                </a:cubicBezTo>
                <a:cubicBezTo>
                  <a:pt x="24000" y="35072"/>
                  <a:pt x="21226" y="32122"/>
                  <a:pt x="21002" y="29601"/>
                </a:cubicBezTo>
                <a:cubicBezTo>
                  <a:pt x="20921" y="29007"/>
                  <a:pt x="21002" y="28398"/>
                  <a:pt x="21130" y="27933"/>
                </a:cubicBezTo>
                <a:cubicBezTo>
                  <a:pt x="21537" y="26463"/>
                  <a:pt x="22800" y="25682"/>
                  <a:pt x="24073" y="25682"/>
                </a:cubicBezTo>
                <a:close/>
                <a:moveTo>
                  <a:pt x="67458" y="48429"/>
                </a:moveTo>
                <a:cubicBezTo>
                  <a:pt x="68345" y="48429"/>
                  <a:pt x="69342" y="48499"/>
                  <a:pt x="70464" y="48661"/>
                </a:cubicBezTo>
                <a:cubicBezTo>
                  <a:pt x="78822" y="49928"/>
                  <a:pt x="77683" y="54613"/>
                  <a:pt x="73865" y="55543"/>
                </a:cubicBezTo>
                <a:cubicBezTo>
                  <a:pt x="72852" y="55817"/>
                  <a:pt x="71270" y="55981"/>
                  <a:pt x="69541" y="55981"/>
                </a:cubicBezTo>
                <a:cubicBezTo>
                  <a:pt x="64886" y="55981"/>
                  <a:pt x="59167" y="54791"/>
                  <a:pt x="60629" y="51340"/>
                </a:cubicBezTo>
                <a:cubicBezTo>
                  <a:pt x="60629" y="51340"/>
                  <a:pt x="61736" y="48429"/>
                  <a:pt x="67458" y="48429"/>
                </a:cubicBezTo>
                <a:close/>
                <a:moveTo>
                  <a:pt x="74530" y="9466"/>
                </a:moveTo>
                <a:cubicBezTo>
                  <a:pt x="79778" y="9466"/>
                  <a:pt x="83781" y="18911"/>
                  <a:pt x="84967" y="26136"/>
                </a:cubicBezTo>
                <a:cubicBezTo>
                  <a:pt x="86635" y="35826"/>
                  <a:pt x="101139" y="35890"/>
                  <a:pt x="98540" y="44714"/>
                </a:cubicBezTo>
                <a:cubicBezTo>
                  <a:pt x="97300" y="48895"/>
                  <a:pt x="93244" y="50360"/>
                  <a:pt x="88124" y="50360"/>
                </a:cubicBezTo>
                <a:cubicBezTo>
                  <a:pt x="82438" y="50360"/>
                  <a:pt x="75442" y="48554"/>
                  <a:pt x="69533" y="46655"/>
                </a:cubicBezTo>
                <a:cubicBezTo>
                  <a:pt x="68290" y="46260"/>
                  <a:pt x="67071" y="46084"/>
                  <a:pt x="65876" y="46084"/>
                </a:cubicBezTo>
                <a:cubicBezTo>
                  <a:pt x="56337" y="46084"/>
                  <a:pt x="48282" y="57341"/>
                  <a:pt x="40912" y="58880"/>
                </a:cubicBezTo>
                <a:cubicBezTo>
                  <a:pt x="39960" y="59081"/>
                  <a:pt x="39013" y="59181"/>
                  <a:pt x="38089" y="59181"/>
                </a:cubicBezTo>
                <a:cubicBezTo>
                  <a:pt x="30976" y="59181"/>
                  <a:pt x="25258" y="53244"/>
                  <a:pt x="29745" y="41714"/>
                </a:cubicBezTo>
                <a:cubicBezTo>
                  <a:pt x="34895" y="28606"/>
                  <a:pt x="18788" y="15435"/>
                  <a:pt x="27740" y="14167"/>
                </a:cubicBezTo>
                <a:cubicBezTo>
                  <a:pt x="28604" y="14045"/>
                  <a:pt x="29401" y="13989"/>
                  <a:pt x="30147" y="13989"/>
                </a:cubicBezTo>
                <a:cubicBezTo>
                  <a:pt x="37144" y="13989"/>
                  <a:pt x="39665" y="18902"/>
                  <a:pt x="51147" y="20119"/>
                </a:cubicBezTo>
                <a:cubicBezTo>
                  <a:pt x="52127" y="20222"/>
                  <a:pt x="53060" y="20270"/>
                  <a:pt x="53946" y="20270"/>
                </a:cubicBezTo>
                <a:cubicBezTo>
                  <a:pt x="64543" y="20270"/>
                  <a:pt x="68587" y="13493"/>
                  <a:pt x="68587" y="13493"/>
                </a:cubicBezTo>
                <a:cubicBezTo>
                  <a:pt x="70676" y="10639"/>
                  <a:pt x="72680" y="9466"/>
                  <a:pt x="74530" y="9466"/>
                </a:cubicBezTo>
                <a:close/>
                <a:moveTo>
                  <a:pt x="1" y="1"/>
                </a:moveTo>
                <a:lnTo>
                  <a:pt x="1" y="72116"/>
                </a:lnTo>
                <a:lnTo>
                  <a:pt x="108294" y="72116"/>
                </a:lnTo>
                <a:lnTo>
                  <a:pt x="108294" y="1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42963" dist="142875" dir="7500000" algn="bl" rotWithShape="0">
              <a:srgbClr val="000000">
                <a:alpha val="8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5" y="-278800"/>
            <a:ext cx="9144075" cy="5701138"/>
          </a:xfrm>
          <a:custGeom>
            <a:avLst/>
            <a:gdLst/>
            <a:ahLst/>
            <a:cxnLst/>
            <a:rect l="l" t="t" r="r" b="b"/>
            <a:pathLst>
              <a:path w="108294" h="72196" extrusionOk="0">
                <a:moveTo>
                  <a:pt x="48636" y="51189"/>
                </a:moveTo>
                <a:cubicBezTo>
                  <a:pt x="53382" y="51189"/>
                  <a:pt x="56746" y="54612"/>
                  <a:pt x="56746" y="54612"/>
                </a:cubicBezTo>
                <a:cubicBezTo>
                  <a:pt x="60820" y="59011"/>
                  <a:pt x="56852" y="60609"/>
                  <a:pt x="52430" y="60609"/>
                </a:cubicBezTo>
                <a:cubicBezTo>
                  <a:pt x="49660" y="60609"/>
                  <a:pt x="46712" y="59982"/>
                  <a:pt x="45451" y="59024"/>
                </a:cubicBezTo>
                <a:cubicBezTo>
                  <a:pt x="42178" y="56489"/>
                  <a:pt x="42981" y="51612"/>
                  <a:pt x="47986" y="51211"/>
                </a:cubicBezTo>
                <a:cubicBezTo>
                  <a:pt x="48205" y="51196"/>
                  <a:pt x="48422" y="51189"/>
                  <a:pt x="48636" y="51189"/>
                </a:cubicBezTo>
                <a:close/>
                <a:moveTo>
                  <a:pt x="33119" y="10128"/>
                </a:moveTo>
                <a:cubicBezTo>
                  <a:pt x="38957" y="10128"/>
                  <a:pt x="46110" y="11981"/>
                  <a:pt x="54339" y="15642"/>
                </a:cubicBezTo>
                <a:cubicBezTo>
                  <a:pt x="59641" y="17962"/>
                  <a:pt x="65403" y="19230"/>
                  <a:pt x="71199" y="19230"/>
                </a:cubicBezTo>
                <a:cubicBezTo>
                  <a:pt x="72419" y="19230"/>
                  <a:pt x="73640" y="19174"/>
                  <a:pt x="74859" y="19060"/>
                </a:cubicBezTo>
                <a:cubicBezTo>
                  <a:pt x="76049" y="18924"/>
                  <a:pt x="77302" y="18843"/>
                  <a:pt x="78619" y="18843"/>
                </a:cubicBezTo>
                <a:cubicBezTo>
                  <a:pt x="80567" y="18843"/>
                  <a:pt x="82655" y="19020"/>
                  <a:pt x="84886" y="19461"/>
                </a:cubicBezTo>
                <a:cubicBezTo>
                  <a:pt x="94913" y="21595"/>
                  <a:pt x="95587" y="32552"/>
                  <a:pt x="94111" y="45387"/>
                </a:cubicBezTo>
                <a:cubicBezTo>
                  <a:pt x="93020" y="54927"/>
                  <a:pt x="85394" y="61038"/>
                  <a:pt x="77312" y="61038"/>
                </a:cubicBezTo>
                <a:cubicBezTo>
                  <a:pt x="74574" y="61038"/>
                  <a:pt x="71785" y="60337"/>
                  <a:pt x="69180" y="58831"/>
                </a:cubicBezTo>
                <a:cubicBezTo>
                  <a:pt x="61608" y="54449"/>
                  <a:pt x="55218" y="49014"/>
                  <a:pt x="48802" y="49014"/>
                </a:cubicBezTo>
                <a:cubicBezTo>
                  <a:pt x="46504" y="49014"/>
                  <a:pt x="44202" y="49711"/>
                  <a:pt x="41841" y="51403"/>
                </a:cubicBezTo>
                <a:cubicBezTo>
                  <a:pt x="39860" y="52852"/>
                  <a:pt x="37452" y="53552"/>
                  <a:pt x="34908" y="53552"/>
                </a:cubicBezTo>
                <a:cubicBezTo>
                  <a:pt x="26047" y="53552"/>
                  <a:pt x="15545" y="45055"/>
                  <a:pt x="15707" y="30146"/>
                </a:cubicBezTo>
                <a:cubicBezTo>
                  <a:pt x="15791" y="16701"/>
                  <a:pt x="22124" y="10128"/>
                  <a:pt x="33119" y="10128"/>
                </a:cubicBezTo>
                <a:close/>
                <a:moveTo>
                  <a:pt x="0" y="0"/>
                </a:moveTo>
                <a:lnTo>
                  <a:pt x="0" y="72196"/>
                </a:lnTo>
                <a:lnTo>
                  <a:pt x="108293" y="72196"/>
                </a:lnTo>
                <a:lnTo>
                  <a:pt x="108293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900113" dist="95250" dir="61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2376763" y="1872738"/>
            <a:ext cx="4390500" cy="1398000"/>
          </a:xfrm>
          <a:prstGeom prst="rect">
            <a:avLst/>
          </a:prstGeom>
          <a:noFill/>
          <a:ln>
            <a:noFill/>
          </a:ln>
          <a:effectLst>
            <a:outerShdw blurRad="200025" dist="85725" dir="402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2676000" y="2161813"/>
            <a:ext cx="3792000" cy="5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 idx="2"/>
          </p:nvPr>
        </p:nvSpPr>
        <p:spPr>
          <a:xfrm>
            <a:off x="2676000" y="2744388"/>
            <a:ext cx="3792000" cy="2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Scope One"/>
              <a:buNone/>
              <a:defRPr sz="1400"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 rot="10800000">
            <a:off x="-225" y="50"/>
            <a:ext cx="91455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1" name="Google Shape;231;p25"/>
          <p:cNvCxnSpPr/>
          <p:nvPr/>
        </p:nvCxnSpPr>
        <p:spPr>
          <a:xfrm rot="10800000">
            <a:off x="7948950" y="-38475"/>
            <a:ext cx="0" cy="5187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5"/>
          <p:cNvSpPr/>
          <p:nvPr/>
        </p:nvSpPr>
        <p:spPr>
          <a:xfrm>
            <a:off x="885165" y="-27"/>
            <a:ext cx="3384364" cy="488670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"/>
          <p:cNvSpPr/>
          <p:nvPr/>
        </p:nvSpPr>
        <p:spPr>
          <a:xfrm flipH="1">
            <a:off x="13636" y="3104828"/>
            <a:ext cx="3384436" cy="205605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 rot="5400000" flipH="1">
            <a:off x="-388418" y="726291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 flipH="1">
            <a:off x="-3" y="3250625"/>
            <a:ext cx="3145288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/>
          <p:nvPr/>
        </p:nvSpPr>
        <p:spPr>
          <a:xfrm rot="10800000">
            <a:off x="13515" y="9"/>
            <a:ext cx="2258273" cy="137134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/>
          <p:nvPr/>
        </p:nvSpPr>
        <p:spPr>
          <a:xfrm rot="10800000" flipH="1">
            <a:off x="8" y="4644904"/>
            <a:ext cx="2167822" cy="51594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/>
          <p:nvPr/>
        </p:nvSpPr>
        <p:spPr>
          <a:xfrm rot="10800000">
            <a:off x="2181457" y="4846504"/>
            <a:ext cx="2177329" cy="314359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/>
          <p:nvPr/>
        </p:nvSpPr>
        <p:spPr>
          <a:xfrm rot="-5400000" flipH="1">
            <a:off x="-1008289" y="1008260"/>
            <a:ext cx="4072602" cy="2056040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ctrTitle"/>
          </p:nvPr>
        </p:nvSpPr>
        <p:spPr>
          <a:xfrm flipH="1">
            <a:off x="5580650" y="1695175"/>
            <a:ext cx="21108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5099550" y="2776275"/>
            <a:ext cx="25917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 1">
  <p:cSld name="CUSTOM_8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 rot="-5400000" flipH="1">
            <a:off x="4771856" y="1834737"/>
            <a:ext cx="5887804" cy="2856480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 rot="5400000">
            <a:off x="-1515694" y="823712"/>
            <a:ext cx="5887804" cy="2856480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"/>
          <p:cNvSpPr/>
          <p:nvPr/>
        </p:nvSpPr>
        <p:spPr>
          <a:xfrm flipH="1">
            <a:off x="-87" y="3220619"/>
            <a:ext cx="3314074" cy="1922909"/>
          </a:xfrm>
          <a:custGeom>
            <a:avLst/>
            <a:gdLst/>
            <a:ahLst/>
            <a:cxnLst/>
            <a:rect l="l" t="t" r="r" b="b"/>
            <a:pathLst>
              <a:path w="75612" h="43882" extrusionOk="0">
                <a:moveTo>
                  <a:pt x="75611" y="0"/>
                </a:moveTo>
                <a:cubicBezTo>
                  <a:pt x="73511" y="15178"/>
                  <a:pt x="61021" y="12966"/>
                  <a:pt x="44583" y="19015"/>
                </a:cubicBezTo>
                <a:cubicBezTo>
                  <a:pt x="23804" y="26492"/>
                  <a:pt x="23104" y="43882"/>
                  <a:pt x="1" y="43882"/>
                </a:cubicBezTo>
                <a:lnTo>
                  <a:pt x="75611" y="43882"/>
                </a:lnTo>
                <a:lnTo>
                  <a:pt x="75611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28638" dist="238125" dir="918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"/>
          <p:cNvSpPr/>
          <p:nvPr/>
        </p:nvSpPr>
        <p:spPr>
          <a:xfrm rot="10800000" flipH="1">
            <a:off x="5829963" y="-6"/>
            <a:ext cx="3314074" cy="1922909"/>
          </a:xfrm>
          <a:custGeom>
            <a:avLst/>
            <a:gdLst/>
            <a:ahLst/>
            <a:cxnLst/>
            <a:rect l="l" t="t" r="r" b="b"/>
            <a:pathLst>
              <a:path w="75612" h="43882" extrusionOk="0">
                <a:moveTo>
                  <a:pt x="75611" y="0"/>
                </a:moveTo>
                <a:cubicBezTo>
                  <a:pt x="73511" y="15178"/>
                  <a:pt x="61021" y="12966"/>
                  <a:pt x="44583" y="19015"/>
                </a:cubicBezTo>
                <a:cubicBezTo>
                  <a:pt x="23804" y="26492"/>
                  <a:pt x="23104" y="43882"/>
                  <a:pt x="1" y="43882"/>
                </a:cubicBezTo>
                <a:lnTo>
                  <a:pt x="75611" y="43882"/>
                </a:lnTo>
                <a:lnTo>
                  <a:pt x="75611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28638" dist="238125" dir="918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 txBox="1">
            <a:spLocks noGrp="1"/>
          </p:cNvSpPr>
          <p:nvPr>
            <p:ph type="subTitle" idx="1"/>
          </p:nvPr>
        </p:nvSpPr>
        <p:spPr>
          <a:xfrm>
            <a:off x="5668525" y="3459725"/>
            <a:ext cx="2588700" cy="5883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65" name="Google Shape;265;p28"/>
          <p:cNvSpPr txBox="1">
            <a:spLocks noGrp="1"/>
          </p:cNvSpPr>
          <p:nvPr>
            <p:ph type="ctrTitle"/>
          </p:nvPr>
        </p:nvSpPr>
        <p:spPr>
          <a:xfrm>
            <a:off x="5668525" y="3140525"/>
            <a:ext cx="2588700" cy="3192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6" name="Google Shape;266;p28"/>
          <p:cNvSpPr txBox="1">
            <a:spLocks noGrp="1"/>
          </p:cNvSpPr>
          <p:nvPr>
            <p:ph type="ctrTitle" idx="2"/>
          </p:nvPr>
        </p:nvSpPr>
        <p:spPr>
          <a:xfrm>
            <a:off x="967325" y="1895025"/>
            <a:ext cx="2588700" cy="3192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7" name="Google Shape;267;p28"/>
          <p:cNvSpPr txBox="1">
            <a:spLocks noGrp="1"/>
          </p:cNvSpPr>
          <p:nvPr>
            <p:ph type="subTitle" idx="3"/>
          </p:nvPr>
        </p:nvSpPr>
        <p:spPr>
          <a:xfrm>
            <a:off x="967325" y="2214225"/>
            <a:ext cx="2588700" cy="5883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ctrTitle" idx="4"/>
          </p:nvPr>
        </p:nvSpPr>
        <p:spPr>
          <a:xfrm>
            <a:off x="2731925" y="396400"/>
            <a:ext cx="3680100" cy="7644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">
  <p:cSld name="CUSTOM_16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 rot="5400000">
            <a:off x="5106637" y="1328461"/>
            <a:ext cx="5365852" cy="27088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 rot="-5400000" flipH="1">
            <a:off x="-1322263" y="1328461"/>
            <a:ext cx="5365852" cy="27088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/>
          <p:nvPr/>
        </p:nvSpPr>
        <p:spPr>
          <a:xfrm flipH="1">
            <a:off x="-345845" y="3236476"/>
            <a:ext cx="3230167" cy="196221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6302080" y="3236476"/>
            <a:ext cx="3230167" cy="196221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0800000" flipH="1">
            <a:off x="6302080" y="1"/>
            <a:ext cx="3230167" cy="196221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"/>
          <p:cNvSpPr/>
          <p:nvPr/>
        </p:nvSpPr>
        <p:spPr>
          <a:xfrm rot="10800000">
            <a:off x="-345845" y="1"/>
            <a:ext cx="3230167" cy="196221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 txBox="1">
            <a:spLocks noGrp="1"/>
          </p:cNvSpPr>
          <p:nvPr>
            <p:ph type="ctrTitle"/>
          </p:nvPr>
        </p:nvSpPr>
        <p:spPr>
          <a:xfrm>
            <a:off x="1013713" y="243301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1013713" y="3030587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3" name="Google Shape;343;p33"/>
          <p:cNvSpPr txBox="1">
            <a:spLocks noGrp="1"/>
          </p:cNvSpPr>
          <p:nvPr>
            <p:ph type="ctrTitle" idx="2"/>
          </p:nvPr>
        </p:nvSpPr>
        <p:spPr>
          <a:xfrm>
            <a:off x="6302063" y="243301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4" name="Google Shape;344;p33"/>
          <p:cNvSpPr txBox="1">
            <a:spLocks noGrp="1"/>
          </p:cNvSpPr>
          <p:nvPr>
            <p:ph type="subTitle" idx="3"/>
          </p:nvPr>
        </p:nvSpPr>
        <p:spPr>
          <a:xfrm>
            <a:off x="6302063" y="3030587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5" name="Google Shape;345;p33"/>
          <p:cNvSpPr txBox="1">
            <a:spLocks noGrp="1"/>
          </p:cNvSpPr>
          <p:nvPr>
            <p:ph type="ctrTitle" idx="4"/>
          </p:nvPr>
        </p:nvSpPr>
        <p:spPr>
          <a:xfrm>
            <a:off x="2731950" y="396400"/>
            <a:ext cx="3680100" cy="11100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6" name="Google Shape;346;p33"/>
          <p:cNvSpPr txBox="1">
            <a:spLocks noGrp="1"/>
          </p:cNvSpPr>
          <p:nvPr>
            <p:ph type="ctrTitle" idx="5"/>
          </p:nvPr>
        </p:nvSpPr>
        <p:spPr>
          <a:xfrm>
            <a:off x="2731425" y="33243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7" name="Google Shape;347;p33"/>
          <p:cNvSpPr txBox="1">
            <a:spLocks noGrp="1"/>
          </p:cNvSpPr>
          <p:nvPr>
            <p:ph type="subTitle" idx="6"/>
          </p:nvPr>
        </p:nvSpPr>
        <p:spPr>
          <a:xfrm>
            <a:off x="2731425" y="3921925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8" name="Google Shape;348;p33"/>
          <p:cNvSpPr txBox="1">
            <a:spLocks noGrp="1"/>
          </p:cNvSpPr>
          <p:nvPr>
            <p:ph type="ctrTitle" idx="7"/>
          </p:nvPr>
        </p:nvSpPr>
        <p:spPr>
          <a:xfrm>
            <a:off x="4584350" y="33243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9" name="Google Shape;349;p33"/>
          <p:cNvSpPr txBox="1">
            <a:spLocks noGrp="1"/>
          </p:cNvSpPr>
          <p:nvPr>
            <p:ph type="subTitle" idx="8"/>
          </p:nvPr>
        </p:nvSpPr>
        <p:spPr>
          <a:xfrm>
            <a:off x="4584350" y="3921925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/>
          <p:nvPr/>
        </p:nvSpPr>
        <p:spPr>
          <a:xfrm rot="10800000">
            <a:off x="0" y="17363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0"/>
          <p:cNvSpPr/>
          <p:nvPr/>
        </p:nvSpPr>
        <p:spPr>
          <a:xfrm>
            <a:off x="885162" y="-27"/>
            <a:ext cx="3384364" cy="488670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0"/>
          <p:cNvSpPr/>
          <p:nvPr/>
        </p:nvSpPr>
        <p:spPr>
          <a:xfrm flipH="1">
            <a:off x="13546" y="3304475"/>
            <a:ext cx="3055903" cy="185632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0"/>
          <p:cNvSpPr/>
          <p:nvPr/>
        </p:nvSpPr>
        <p:spPr>
          <a:xfrm rot="5400000" flipH="1">
            <a:off x="-388421" y="726291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57213" dist="171450" dir="9060000" algn="bl" rotWithShape="0">
              <a:srgbClr val="000000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0"/>
          <p:cNvSpPr/>
          <p:nvPr/>
        </p:nvSpPr>
        <p:spPr>
          <a:xfrm flipH="1">
            <a:off x="13719" y="3250625"/>
            <a:ext cx="3145288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28625" dist="47625" dir="108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0"/>
          <p:cNvSpPr/>
          <p:nvPr/>
        </p:nvSpPr>
        <p:spPr>
          <a:xfrm rot="10800000">
            <a:off x="13511" y="9"/>
            <a:ext cx="2258273" cy="137134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42900" dist="161925" dir="444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"/>
          <p:cNvSpPr/>
          <p:nvPr/>
        </p:nvSpPr>
        <p:spPr>
          <a:xfrm rot="10800000" flipH="1">
            <a:off x="13629" y="4644904"/>
            <a:ext cx="2167822" cy="51594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 rot="10800000">
            <a:off x="2181454" y="4846504"/>
            <a:ext cx="2177329" cy="314359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 rot="-5400000" flipH="1">
            <a:off x="-1008293" y="1008260"/>
            <a:ext cx="4072602" cy="2056040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 txBox="1">
            <a:spLocks noGrp="1"/>
          </p:cNvSpPr>
          <p:nvPr>
            <p:ph type="ctrTitle"/>
          </p:nvPr>
        </p:nvSpPr>
        <p:spPr>
          <a:xfrm>
            <a:off x="3420300" y="396400"/>
            <a:ext cx="46758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/>
          <p:nvPr/>
        </p:nvSpPr>
        <p:spPr>
          <a:xfrm rot="5400000">
            <a:off x="3737992" y="-211379"/>
            <a:ext cx="7184841" cy="3627173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1"/>
          <p:cNvSpPr/>
          <p:nvPr/>
        </p:nvSpPr>
        <p:spPr>
          <a:xfrm rot="-5400000" flipH="1">
            <a:off x="-1845573" y="-241702"/>
            <a:ext cx="7304980" cy="3687834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1"/>
          <p:cNvSpPr/>
          <p:nvPr/>
        </p:nvSpPr>
        <p:spPr>
          <a:xfrm rot="10800000">
            <a:off x="4816439" y="2558549"/>
            <a:ext cx="5227461" cy="2639002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1"/>
          <p:cNvSpPr/>
          <p:nvPr/>
        </p:nvSpPr>
        <p:spPr>
          <a:xfrm rot="10800000" flipH="1">
            <a:off x="-1" y="2667783"/>
            <a:ext cx="5011121" cy="2529767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1"/>
          <p:cNvSpPr/>
          <p:nvPr/>
        </p:nvSpPr>
        <p:spPr>
          <a:xfrm flipH="1">
            <a:off x="-79" y="3408794"/>
            <a:ext cx="3828972" cy="232585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1"/>
          <p:cNvSpPr/>
          <p:nvPr/>
        </p:nvSpPr>
        <p:spPr>
          <a:xfrm rot="-5400000" flipH="1">
            <a:off x="6098899" y="1604039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1"/>
          <p:cNvSpPr/>
          <p:nvPr/>
        </p:nvSpPr>
        <p:spPr>
          <a:xfrm rot="10800000">
            <a:off x="-1753601" y="-646161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1"/>
          <p:cNvSpPr/>
          <p:nvPr/>
        </p:nvSpPr>
        <p:spPr>
          <a:xfrm rot="10800000" flipH="1">
            <a:off x="6312074" y="-646161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1"/>
          <p:cNvSpPr txBox="1">
            <a:spLocks noGrp="1"/>
          </p:cNvSpPr>
          <p:nvPr>
            <p:ph type="ctrTitle"/>
          </p:nvPr>
        </p:nvSpPr>
        <p:spPr>
          <a:xfrm flipH="1">
            <a:off x="1636950" y="396400"/>
            <a:ext cx="58701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9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/>
          <p:nvPr/>
        </p:nvSpPr>
        <p:spPr>
          <a:xfrm rot="10800000" flipH="1">
            <a:off x="200" y="-18850"/>
            <a:ext cx="9157200" cy="51624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ctrTitle"/>
          </p:nvPr>
        </p:nvSpPr>
        <p:spPr>
          <a:xfrm flipH="1">
            <a:off x="954525" y="396400"/>
            <a:ext cx="46758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7" name="Google Shape;427;p42"/>
          <p:cNvSpPr/>
          <p:nvPr/>
        </p:nvSpPr>
        <p:spPr>
          <a:xfrm flipH="1">
            <a:off x="4874474" y="-27"/>
            <a:ext cx="3384364" cy="488670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2"/>
          <p:cNvSpPr/>
          <p:nvPr/>
        </p:nvSpPr>
        <p:spPr>
          <a:xfrm>
            <a:off x="522338" y="-68467"/>
            <a:ext cx="8608033" cy="522931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14350" dist="114300" dir="13980000" algn="bl" rotWithShape="0">
              <a:srgbClr val="000000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2"/>
          <p:cNvSpPr/>
          <p:nvPr/>
        </p:nvSpPr>
        <p:spPr>
          <a:xfrm rot="-5400000">
            <a:off x="6699561" y="726291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57213" dist="171450" dir="9060000" algn="bl" rotWithShape="0">
              <a:srgbClr val="000000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2"/>
          <p:cNvSpPr/>
          <p:nvPr/>
        </p:nvSpPr>
        <p:spPr>
          <a:xfrm>
            <a:off x="6012219" y="3250625"/>
            <a:ext cx="3145288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28625" dist="47625" dir="108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2"/>
          <p:cNvSpPr/>
          <p:nvPr/>
        </p:nvSpPr>
        <p:spPr>
          <a:xfrm rot="10800000" flipH="1">
            <a:off x="6872216" y="9"/>
            <a:ext cx="2258273" cy="137134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42900" dist="161925" dir="444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2"/>
          <p:cNvSpPr/>
          <p:nvPr/>
        </p:nvSpPr>
        <p:spPr>
          <a:xfrm rot="10800000">
            <a:off x="6989673" y="4644904"/>
            <a:ext cx="2167822" cy="51594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2"/>
          <p:cNvSpPr/>
          <p:nvPr/>
        </p:nvSpPr>
        <p:spPr>
          <a:xfrm rot="10800000" flipH="1">
            <a:off x="4785216" y="4846504"/>
            <a:ext cx="2177329" cy="314359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2"/>
          <p:cNvSpPr/>
          <p:nvPr/>
        </p:nvSpPr>
        <p:spPr>
          <a:xfrm rot="5400000">
            <a:off x="6093191" y="989435"/>
            <a:ext cx="4072602" cy="2056040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0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/>
          <p:nvPr/>
        </p:nvSpPr>
        <p:spPr>
          <a:xfrm rot="5400000">
            <a:off x="2982985" y="4431"/>
            <a:ext cx="8263098" cy="4171532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3"/>
          <p:cNvSpPr/>
          <p:nvPr/>
        </p:nvSpPr>
        <p:spPr>
          <a:xfrm rot="5400000" flipH="1">
            <a:off x="-1383842" y="1247235"/>
            <a:ext cx="5416956" cy="2922573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3"/>
          <p:cNvSpPr/>
          <p:nvPr/>
        </p:nvSpPr>
        <p:spPr>
          <a:xfrm rot="10800000">
            <a:off x="-136614" y="53"/>
            <a:ext cx="2556038" cy="155269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3"/>
          <p:cNvSpPr/>
          <p:nvPr/>
        </p:nvSpPr>
        <p:spPr>
          <a:xfrm>
            <a:off x="6587948" y="3590803"/>
            <a:ext cx="2556038" cy="155269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3"/>
          <p:cNvSpPr/>
          <p:nvPr/>
        </p:nvSpPr>
        <p:spPr>
          <a:xfrm rot="10800000" flipH="1">
            <a:off x="6312074" y="-646161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3"/>
          <p:cNvSpPr/>
          <p:nvPr/>
        </p:nvSpPr>
        <p:spPr>
          <a:xfrm flipH="1">
            <a:off x="-1825276" y="2989614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3"/>
          <p:cNvSpPr txBox="1">
            <a:spLocks noGrp="1"/>
          </p:cNvSpPr>
          <p:nvPr>
            <p:ph type="ctrTitle"/>
          </p:nvPr>
        </p:nvSpPr>
        <p:spPr>
          <a:xfrm flipH="1">
            <a:off x="1636950" y="396400"/>
            <a:ext cx="58701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3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6"/>
          <p:cNvSpPr/>
          <p:nvPr/>
        </p:nvSpPr>
        <p:spPr>
          <a:xfrm rot="-5400000">
            <a:off x="6867057" y="555939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57213" dist="171450" dir="9060000" algn="bl" rotWithShape="0">
              <a:srgbClr val="000000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6"/>
          <p:cNvSpPr/>
          <p:nvPr/>
        </p:nvSpPr>
        <p:spPr>
          <a:xfrm rot="5400000">
            <a:off x="-555918" y="2866564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57213" dist="171450" dir="9060000" algn="bl" rotWithShape="0">
              <a:srgbClr val="000000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6"/>
          <p:cNvSpPr/>
          <p:nvPr/>
        </p:nvSpPr>
        <p:spPr>
          <a:xfrm rot="10800000" flipH="1">
            <a:off x="0" y="3736520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6"/>
          <p:cNvSpPr txBox="1">
            <a:spLocks noGrp="1"/>
          </p:cNvSpPr>
          <p:nvPr>
            <p:ph type="title"/>
          </p:nvPr>
        </p:nvSpPr>
        <p:spPr>
          <a:xfrm>
            <a:off x="1750775" y="396400"/>
            <a:ext cx="56424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468" name="Google Shape;468;p46"/>
          <p:cNvSpPr/>
          <p:nvPr/>
        </p:nvSpPr>
        <p:spPr>
          <a:xfrm flipH="1">
            <a:off x="6357025" y="-5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10800000">
            <a:off x="19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177425" y="2625670"/>
            <a:ext cx="7890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3"/>
          <p:cNvSpPr/>
          <p:nvPr/>
        </p:nvSpPr>
        <p:spPr>
          <a:xfrm>
            <a:off x="0" y="-91962"/>
            <a:ext cx="9144029" cy="5327526"/>
          </a:xfrm>
          <a:custGeom>
            <a:avLst/>
            <a:gdLst/>
            <a:ahLst/>
            <a:cxnLst/>
            <a:rect l="l" t="t" r="r" b="b"/>
            <a:pathLst>
              <a:path w="137945" h="80370" extrusionOk="0">
                <a:moveTo>
                  <a:pt x="96711" y="3555"/>
                </a:moveTo>
                <a:cubicBezTo>
                  <a:pt x="96739" y="3555"/>
                  <a:pt x="96767" y="3555"/>
                  <a:pt x="96795" y="3556"/>
                </a:cubicBezTo>
                <a:cubicBezTo>
                  <a:pt x="105095" y="3700"/>
                  <a:pt x="114345" y="17905"/>
                  <a:pt x="105578" y="33252"/>
                </a:cubicBezTo>
                <a:cubicBezTo>
                  <a:pt x="96650" y="48534"/>
                  <a:pt x="119783" y="56047"/>
                  <a:pt x="109921" y="64830"/>
                </a:cubicBezTo>
                <a:cubicBezTo>
                  <a:pt x="106874" y="67540"/>
                  <a:pt x="103774" y="68608"/>
                  <a:pt x="100235" y="68608"/>
                </a:cubicBezTo>
                <a:cubicBezTo>
                  <a:pt x="92490" y="68608"/>
                  <a:pt x="82641" y="63493"/>
                  <a:pt x="66632" y="59264"/>
                </a:cubicBezTo>
                <a:cubicBezTo>
                  <a:pt x="63881" y="58524"/>
                  <a:pt x="61432" y="58198"/>
                  <a:pt x="59236" y="58198"/>
                </a:cubicBezTo>
                <a:cubicBezTo>
                  <a:pt x="42910" y="58198"/>
                  <a:pt x="40545" y="76219"/>
                  <a:pt x="31981" y="76219"/>
                </a:cubicBezTo>
                <a:cubicBezTo>
                  <a:pt x="25466" y="76091"/>
                  <a:pt x="15894" y="72471"/>
                  <a:pt x="21524" y="58460"/>
                </a:cubicBezTo>
                <a:cubicBezTo>
                  <a:pt x="24812" y="50248"/>
                  <a:pt x="33433" y="25054"/>
                  <a:pt x="46451" y="25054"/>
                </a:cubicBezTo>
                <a:cubicBezTo>
                  <a:pt x="48530" y="25054"/>
                  <a:pt x="50722" y="25697"/>
                  <a:pt x="53022" y="27155"/>
                </a:cubicBezTo>
                <a:cubicBezTo>
                  <a:pt x="56422" y="29296"/>
                  <a:pt x="59557" y="30201"/>
                  <a:pt x="62470" y="30201"/>
                </a:cubicBezTo>
                <a:cubicBezTo>
                  <a:pt x="78279" y="30201"/>
                  <a:pt x="87510" y="3555"/>
                  <a:pt x="96711" y="3555"/>
                </a:cubicBezTo>
                <a:close/>
                <a:moveTo>
                  <a:pt x="0" y="0"/>
                </a:moveTo>
                <a:lnTo>
                  <a:pt x="0" y="80370"/>
                </a:lnTo>
                <a:lnTo>
                  <a:pt x="137945" y="80370"/>
                </a:lnTo>
                <a:lnTo>
                  <a:pt x="137945" y="0"/>
                </a:lnTo>
                <a:close/>
              </a:path>
            </a:pathLst>
          </a:custGeom>
          <a:solidFill>
            <a:srgbClr val="33185E"/>
          </a:soli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5" y="-66379"/>
            <a:ext cx="9147306" cy="5327530"/>
          </a:xfrm>
          <a:custGeom>
            <a:avLst/>
            <a:gdLst/>
            <a:ahLst/>
            <a:cxnLst/>
            <a:rect l="l" t="t" r="r" b="b"/>
            <a:pathLst>
              <a:path w="137414" h="80032" extrusionOk="0">
                <a:moveTo>
                  <a:pt x="29831" y="8441"/>
                </a:moveTo>
                <a:cubicBezTo>
                  <a:pt x="31965" y="8441"/>
                  <a:pt x="33842" y="9729"/>
                  <a:pt x="34394" y="12677"/>
                </a:cubicBezTo>
                <a:cubicBezTo>
                  <a:pt x="35600" y="18098"/>
                  <a:pt x="32383" y="22586"/>
                  <a:pt x="29970" y="24999"/>
                </a:cubicBezTo>
                <a:cubicBezTo>
                  <a:pt x="29149" y="25826"/>
                  <a:pt x="28107" y="26210"/>
                  <a:pt x="27076" y="26210"/>
                </a:cubicBezTo>
                <a:cubicBezTo>
                  <a:pt x="25501" y="26210"/>
                  <a:pt x="23952" y="25313"/>
                  <a:pt x="23262" y="23728"/>
                </a:cubicBezTo>
                <a:cubicBezTo>
                  <a:pt x="22731" y="22457"/>
                  <a:pt x="22264" y="20849"/>
                  <a:pt x="22055" y="18773"/>
                </a:cubicBezTo>
                <a:cubicBezTo>
                  <a:pt x="21321" y="12610"/>
                  <a:pt x="25991" y="8441"/>
                  <a:pt x="29831" y="8441"/>
                </a:cubicBezTo>
                <a:close/>
                <a:moveTo>
                  <a:pt x="122947" y="50284"/>
                </a:moveTo>
                <a:cubicBezTo>
                  <a:pt x="124693" y="50284"/>
                  <a:pt x="126181" y="50756"/>
                  <a:pt x="127150" y="51944"/>
                </a:cubicBezTo>
                <a:cubicBezTo>
                  <a:pt x="131225" y="56996"/>
                  <a:pt x="118611" y="67688"/>
                  <a:pt x="111569" y="67688"/>
                </a:cubicBezTo>
                <a:cubicBezTo>
                  <a:pt x="110380" y="67688"/>
                  <a:pt x="109351" y="67383"/>
                  <a:pt x="108586" y="66696"/>
                </a:cubicBezTo>
                <a:cubicBezTo>
                  <a:pt x="108522" y="66631"/>
                  <a:pt x="108393" y="66503"/>
                  <a:pt x="108329" y="66503"/>
                </a:cubicBezTo>
                <a:cubicBezTo>
                  <a:pt x="104709" y="63141"/>
                  <a:pt x="105578" y="57253"/>
                  <a:pt x="109857" y="54840"/>
                </a:cubicBezTo>
                <a:cubicBezTo>
                  <a:pt x="113464" y="52817"/>
                  <a:pt x="118900" y="50284"/>
                  <a:pt x="122947" y="50284"/>
                </a:cubicBezTo>
                <a:close/>
                <a:moveTo>
                  <a:pt x="52037" y="3557"/>
                </a:moveTo>
                <a:cubicBezTo>
                  <a:pt x="54181" y="3557"/>
                  <a:pt x="56389" y="4061"/>
                  <a:pt x="58524" y="5164"/>
                </a:cubicBezTo>
                <a:cubicBezTo>
                  <a:pt x="58653" y="5164"/>
                  <a:pt x="58862" y="5293"/>
                  <a:pt x="59055" y="5373"/>
                </a:cubicBezTo>
                <a:cubicBezTo>
                  <a:pt x="75351" y="14012"/>
                  <a:pt x="72262" y="19706"/>
                  <a:pt x="87014" y="29503"/>
                </a:cubicBezTo>
                <a:cubicBezTo>
                  <a:pt x="93513" y="33831"/>
                  <a:pt x="99948" y="34238"/>
                  <a:pt x="105364" y="34238"/>
                </a:cubicBezTo>
                <a:cubicBezTo>
                  <a:pt x="106615" y="34238"/>
                  <a:pt x="107812" y="34216"/>
                  <a:pt x="108943" y="34216"/>
                </a:cubicBezTo>
                <a:cubicBezTo>
                  <a:pt x="114124" y="34216"/>
                  <a:pt x="117916" y="34671"/>
                  <a:pt x="119188" y="39751"/>
                </a:cubicBezTo>
                <a:cubicBezTo>
                  <a:pt x="121054" y="46990"/>
                  <a:pt x="104629" y="50416"/>
                  <a:pt x="87207" y="53955"/>
                </a:cubicBezTo>
                <a:cubicBezTo>
                  <a:pt x="69849" y="57575"/>
                  <a:pt x="74466" y="76412"/>
                  <a:pt x="64895" y="77892"/>
                </a:cubicBezTo>
                <a:cubicBezTo>
                  <a:pt x="64448" y="77960"/>
                  <a:pt x="64009" y="77993"/>
                  <a:pt x="63577" y="77993"/>
                </a:cubicBezTo>
                <a:cubicBezTo>
                  <a:pt x="54611" y="77993"/>
                  <a:pt x="48776" y="63800"/>
                  <a:pt x="38416" y="55097"/>
                </a:cubicBezTo>
                <a:cubicBezTo>
                  <a:pt x="34534" y="51908"/>
                  <a:pt x="29888" y="51219"/>
                  <a:pt x="25352" y="51219"/>
                </a:cubicBezTo>
                <a:cubicBezTo>
                  <a:pt x="21901" y="51219"/>
                  <a:pt x="18514" y="51618"/>
                  <a:pt x="15576" y="51618"/>
                </a:cubicBezTo>
                <a:cubicBezTo>
                  <a:pt x="11428" y="51618"/>
                  <a:pt x="8175" y="50823"/>
                  <a:pt x="6902" y="46990"/>
                </a:cubicBezTo>
                <a:cubicBezTo>
                  <a:pt x="3620" y="36871"/>
                  <a:pt x="16827" y="38882"/>
                  <a:pt x="31032" y="30436"/>
                </a:cubicBezTo>
                <a:cubicBezTo>
                  <a:pt x="36533" y="27219"/>
                  <a:pt x="38013" y="23069"/>
                  <a:pt x="37804" y="19176"/>
                </a:cubicBezTo>
                <a:cubicBezTo>
                  <a:pt x="37121" y="10372"/>
                  <a:pt x="44146" y="3557"/>
                  <a:pt x="52037" y="3557"/>
                </a:cubicBezTo>
                <a:close/>
                <a:moveTo>
                  <a:pt x="0" y="0"/>
                </a:moveTo>
                <a:lnTo>
                  <a:pt x="0" y="80032"/>
                </a:lnTo>
                <a:lnTo>
                  <a:pt x="137414" y="80032"/>
                </a:lnTo>
                <a:lnTo>
                  <a:pt x="137414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75000">
                <a:srgbClr val="3B1C6B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5" y="-64000"/>
            <a:ext cx="9144018" cy="5330850"/>
          </a:xfrm>
          <a:custGeom>
            <a:avLst/>
            <a:gdLst/>
            <a:ahLst/>
            <a:cxnLst/>
            <a:rect l="l" t="t" r="r" b="b"/>
            <a:pathLst>
              <a:path w="136948" h="79839" extrusionOk="0">
                <a:moveTo>
                  <a:pt x="15851" y="26968"/>
                </a:moveTo>
                <a:cubicBezTo>
                  <a:pt x="17398" y="26968"/>
                  <a:pt x="18953" y="27740"/>
                  <a:pt x="19852" y="29359"/>
                </a:cubicBezTo>
                <a:cubicBezTo>
                  <a:pt x="21123" y="31707"/>
                  <a:pt x="22201" y="34925"/>
                  <a:pt x="21525" y="38142"/>
                </a:cubicBezTo>
                <a:cubicBezTo>
                  <a:pt x="21077" y="40210"/>
                  <a:pt x="20006" y="41039"/>
                  <a:pt x="18713" y="41039"/>
                </a:cubicBezTo>
                <a:cubicBezTo>
                  <a:pt x="15733" y="41039"/>
                  <a:pt x="11579" y="36631"/>
                  <a:pt x="11197" y="32849"/>
                </a:cubicBezTo>
                <a:cubicBezTo>
                  <a:pt x="11133" y="31916"/>
                  <a:pt x="11197" y="31032"/>
                  <a:pt x="11406" y="30372"/>
                </a:cubicBezTo>
                <a:cubicBezTo>
                  <a:pt x="12038" y="28149"/>
                  <a:pt x="13938" y="26968"/>
                  <a:pt x="15851" y="26968"/>
                </a:cubicBezTo>
                <a:close/>
                <a:moveTo>
                  <a:pt x="80829" y="61008"/>
                </a:moveTo>
                <a:cubicBezTo>
                  <a:pt x="82138" y="61008"/>
                  <a:pt x="83609" y="61108"/>
                  <a:pt x="85261" y="61339"/>
                </a:cubicBezTo>
                <a:cubicBezTo>
                  <a:pt x="97809" y="63286"/>
                  <a:pt x="96055" y="70251"/>
                  <a:pt x="90360" y="71651"/>
                </a:cubicBezTo>
                <a:cubicBezTo>
                  <a:pt x="88846" y="72071"/>
                  <a:pt x="86468" y="72322"/>
                  <a:pt x="83870" y="72322"/>
                </a:cubicBezTo>
                <a:cubicBezTo>
                  <a:pt x="76918" y="72322"/>
                  <a:pt x="68388" y="70525"/>
                  <a:pt x="70590" y="65361"/>
                </a:cubicBezTo>
                <a:cubicBezTo>
                  <a:pt x="70590" y="65361"/>
                  <a:pt x="72203" y="61008"/>
                  <a:pt x="80829" y="61008"/>
                </a:cubicBezTo>
                <a:close/>
                <a:moveTo>
                  <a:pt x="91343" y="2681"/>
                </a:moveTo>
                <a:cubicBezTo>
                  <a:pt x="99198" y="2681"/>
                  <a:pt x="105194" y="16822"/>
                  <a:pt x="106978" y="27621"/>
                </a:cubicBezTo>
                <a:cubicBezTo>
                  <a:pt x="109472" y="42164"/>
                  <a:pt x="131189" y="42228"/>
                  <a:pt x="127296" y="55435"/>
                </a:cubicBezTo>
                <a:cubicBezTo>
                  <a:pt x="125449" y="61701"/>
                  <a:pt x="119365" y="63894"/>
                  <a:pt x="111684" y="63894"/>
                </a:cubicBezTo>
                <a:cubicBezTo>
                  <a:pt x="103175" y="63894"/>
                  <a:pt x="92705" y="61203"/>
                  <a:pt x="83861" y="58379"/>
                </a:cubicBezTo>
                <a:cubicBezTo>
                  <a:pt x="82004" y="57790"/>
                  <a:pt x="80183" y="57527"/>
                  <a:pt x="78396" y="57527"/>
                </a:cubicBezTo>
                <a:cubicBezTo>
                  <a:pt x="64123" y="57527"/>
                  <a:pt x="52045" y="74355"/>
                  <a:pt x="41022" y="76686"/>
                </a:cubicBezTo>
                <a:cubicBezTo>
                  <a:pt x="39607" y="76984"/>
                  <a:pt x="38198" y="77132"/>
                  <a:pt x="36824" y="77132"/>
                </a:cubicBezTo>
                <a:cubicBezTo>
                  <a:pt x="26164" y="77132"/>
                  <a:pt x="17572" y="68217"/>
                  <a:pt x="24340" y="50947"/>
                </a:cubicBezTo>
                <a:cubicBezTo>
                  <a:pt x="32046" y="31370"/>
                  <a:pt x="7916" y="11599"/>
                  <a:pt x="21316" y="9717"/>
                </a:cubicBezTo>
                <a:cubicBezTo>
                  <a:pt x="22590" y="9539"/>
                  <a:pt x="23767" y="9458"/>
                  <a:pt x="24870" y="9458"/>
                </a:cubicBezTo>
                <a:cubicBezTo>
                  <a:pt x="35376" y="9458"/>
                  <a:pt x="39148" y="16825"/>
                  <a:pt x="56385" y="18645"/>
                </a:cubicBezTo>
                <a:cubicBezTo>
                  <a:pt x="57859" y="18801"/>
                  <a:pt x="59260" y="18873"/>
                  <a:pt x="60593" y="18873"/>
                </a:cubicBezTo>
                <a:cubicBezTo>
                  <a:pt x="76411" y="18873"/>
                  <a:pt x="82446" y="8719"/>
                  <a:pt x="82446" y="8719"/>
                </a:cubicBezTo>
                <a:cubicBezTo>
                  <a:pt x="85574" y="4438"/>
                  <a:pt x="88574" y="2681"/>
                  <a:pt x="91343" y="2681"/>
                </a:cubicBezTo>
                <a:close/>
                <a:moveTo>
                  <a:pt x="1" y="0"/>
                </a:moveTo>
                <a:lnTo>
                  <a:pt x="1" y="79839"/>
                </a:lnTo>
                <a:lnTo>
                  <a:pt x="136948" y="79839"/>
                </a:lnTo>
                <a:lnTo>
                  <a:pt x="13694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0" y="-64000"/>
            <a:ext cx="9147442" cy="5299513"/>
          </a:xfrm>
          <a:custGeom>
            <a:avLst/>
            <a:gdLst/>
            <a:ahLst/>
            <a:cxnLst/>
            <a:rect l="l" t="t" r="r" b="b"/>
            <a:pathLst>
              <a:path w="136948" h="79839" extrusionOk="0">
                <a:moveTo>
                  <a:pt x="61027" y="62371"/>
                </a:moveTo>
                <a:cubicBezTo>
                  <a:pt x="67465" y="62371"/>
                  <a:pt x="72069" y="67034"/>
                  <a:pt x="72069" y="67034"/>
                </a:cubicBezTo>
                <a:cubicBezTo>
                  <a:pt x="77624" y="73044"/>
                  <a:pt x="72223" y="75209"/>
                  <a:pt x="66190" y="75209"/>
                </a:cubicBezTo>
                <a:cubicBezTo>
                  <a:pt x="62405" y="75209"/>
                  <a:pt x="58372" y="74356"/>
                  <a:pt x="56642" y="73066"/>
                </a:cubicBezTo>
                <a:cubicBezTo>
                  <a:pt x="52154" y="69576"/>
                  <a:pt x="53231" y="62948"/>
                  <a:pt x="60133" y="62401"/>
                </a:cubicBezTo>
                <a:cubicBezTo>
                  <a:pt x="60435" y="62380"/>
                  <a:pt x="60733" y="62371"/>
                  <a:pt x="61027" y="62371"/>
                </a:cubicBezTo>
                <a:close/>
                <a:moveTo>
                  <a:pt x="39808" y="6321"/>
                </a:moveTo>
                <a:cubicBezTo>
                  <a:pt x="47778" y="6321"/>
                  <a:pt x="57540" y="8860"/>
                  <a:pt x="68771" y="13883"/>
                </a:cubicBezTo>
                <a:cubicBezTo>
                  <a:pt x="75979" y="17012"/>
                  <a:pt x="83771" y="18754"/>
                  <a:pt x="91633" y="18754"/>
                </a:cubicBezTo>
                <a:cubicBezTo>
                  <a:pt x="93352" y="18754"/>
                  <a:pt x="95074" y="18670"/>
                  <a:pt x="96795" y="18500"/>
                </a:cubicBezTo>
                <a:cubicBezTo>
                  <a:pt x="98420" y="18312"/>
                  <a:pt x="100133" y="18199"/>
                  <a:pt x="101933" y="18199"/>
                </a:cubicBezTo>
                <a:cubicBezTo>
                  <a:pt x="104586" y="18199"/>
                  <a:pt x="107430" y="18443"/>
                  <a:pt x="110468" y="19047"/>
                </a:cubicBezTo>
                <a:cubicBezTo>
                  <a:pt x="124142" y="21991"/>
                  <a:pt x="125075" y="36936"/>
                  <a:pt x="123064" y="54438"/>
                </a:cubicBezTo>
                <a:cubicBezTo>
                  <a:pt x="121562" y="67457"/>
                  <a:pt x="111157" y="75796"/>
                  <a:pt x="100120" y="75796"/>
                </a:cubicBezTo>
                <a:cubicBezTo>
                  <a:pt x="96387" y="75796"/>
                  <a:pt x="92582" y="74842"/>
                  <a:pt x="89025" y="72793"/>
                </a:cubicBezTo>
                <a:cubicBezTo>
                  <a:pt x="78664" y="66825"/>
                  <a:pt x="69968" y="59402"/>
                  <a:pt x="61210" y="59402"/>
                </a:cubicBezTo>
                <a:cubicBezTo>
                  <a:pt x="58070" y="59402"/>
                  <a:pt x="54922" y="60356"/>
                  <a:pt x="51687" y="62674"/>
                </a:cubicBezTo>
                <a:cubicBezTo>
                  <a:pt x="48983" y="64647"/>
                  <a:pt x="45700" y="65600"/>
                  <a:pt x="42232" y="65600"/>
                </a:cubicBezTo>
                <a:cubicBezTo>
                  <a:pt x="30145" y="65600"/>
                  <a:pt x="15823" y="54018"/>
                  <a:pt x="16023" y="33654"/>
                </a:cubicBezTo>
                <a:cubicBezTo>
                  <a:pt x="16159" y="15312"/>
                  <a:pt x="24809" y="6321"/>
                  <a:pt x="39808" y="6321"/>
                </a:cubicBezTo>
                <a:close/>
                <a:moveTo>
                  <a:pt x="0" y="0"/>
                </a:moveTo>
                <a:lnTo>
                  <a:pt x="0" y="79839"/>
                </a:lnTo>
                <a:lnTo>
                  <a:pt x="136947" y="79839"/>
                </a:lnTo>
                <a:lnTo>
                  <a:pt x="136947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921075" y="1421948"/>
            <a:ext cx="5301900" cy="1148400"/>
          </a:xfrm>
          <a:prstGeom prst="rect">
            <a:avLst/>
          </a:prstGeom>
          <a:effectLst>
            <a:outerShdw blurRad="200025" dist="180975" dir="444000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665925" y="2681125"/>
            <a:ext cx="3811800" cy="992400"/>
          </a:xfrm>
          <a:prstGeom prst="rect">
            <a:avLst/>
          </a:prstGeom>
          <a:effectLst>
            <a:outerShdw blurRad="200025" dist="180975" dir="444000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-5400000" flipH="1">
            <a:off x="6452436" y="2451936"/>
            <a:ext cx="3348756" cy="203437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5400000" flipH="1">
            <a:off x="-657114" y="657136"/>
            <a:ext cx="3348756" cy="203437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6357025" y="-5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0" y="-5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07825" y="1152475"/>
            <a:ext cx="772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 rot="10800000">
            <a:off x="6357025" y="3736533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>
            <a:off x="19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5345375" y="1477763"/>
            <a:ext cx="3773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5"/>
          <p:cNvSpPr/>
          <p:nvPr/>
        </p:nvSpPr>
        <p:spPr>
          <a:xfrm rot="-5400000">
            <a:off x="4950889" y="1017198"/>
            <a:ext cx="5183435" cy="3149067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1324075" y="1980300"/>
            <a:ext cx="3120900" cy="316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4699025" y="1980300"/>
            <a:ext cx="3120900" cy="316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5140625" y="3364925"/>
            <a:ext cx="22377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100"/>
              <a:buNone/>
              <a:defRPr sz="1400">
                <a:solidFill>
                  <a:srgbClr val="393CA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ctrTitle"/>
          </p:nvPr>
        </p:nvSpPr>
        <p:spPr>
          <a:xfrm>
            <a:off x="5345375" y="3045713"/>
            <a:ext cx="182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None/>
              <a:defRPr sz="1800">
                <a:solidFill>
                  <a:srgbClr val="2D225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 idx="2"/>
          </p:nvPr>
        </p:nvSpPr>
        <p:spPr>
          <a:xfrm>
            <a:off x="1970425" y="3045713"/>
            <a:ext cx="182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None/>
              <a:defRPr sz="1800">
                <a:solidFill>
                  <a:srgbClr val="2D225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1765675" y="3364925"/>
            <a:ext cx="22377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100"/>
              <a:buNone/>
              <a:defRPr sz="1400">
                <a:solidFill>
                  <a:srgbClr val="393CA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ctrTitle" idx="4"/>
          </p:nvPr>
        </p:nvSpPr>
        <p:spPr>
          <a:xfrm>
            <a:off x="1915950" y="830650"/>
            <a:ext cx="61863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 rot="5400000" flipH="1">
            <a:off x="-657114" y="657136"/>
            <a:ext cx="3348756" cy="203437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25" y="0"/>
            <a:ext cx="4248995" cy="214502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-5400000" flipH="1">
            <a:off x="6258734" y="2266420"/>
            <a:ext cx="3707883" cy="206225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rot="10800000">
            <a:off x="7546022" y="4521852"/>
            <a:ext cx="1611478" cy="621648"/>
          </a:xfrm>
          <a:custGeom>
            <a:avLst/>
            <a:gdLst/>
            <a:ahLst/>
            <a:cxnLst/>
            <a:rect l="l" t="t" r="r" b="b"/>
            <a:pathLst>
              <a:path w="57297" h="22105" extrusionOk="0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14313" dist="28575" dir="1380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5400000">
            <a:off x="-579082" y="2781253"/>
            <a:ext cx="2949132" cy="179108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-89" y="4248111"/>
            <a:ext cx="1543241" cy="895412"/>
          </a:xfrm>
          <a:custGeom>
            <a:avLst/>
            <a:gdLst/>
            <a:ahLst/>
            <a:cxnLst/>
            <a:rect l="l" t="t" r="r" b="b"/>
            <a:pathLst>
              <a:path w="75612" h="43882" extrusionOk="0">
                <a:moveTo>
                  <a:pt x="75611" y="0"/>
                </a:moveTo>
                <a:cubicBezTo>
                  <a:pt x="73511" y="15178"/>
                  <a:pt x="61021" y="12966"/>
                  <a:pt x="44583" y="19015"/>
                </a:cubicBezTo>
                <a:cubicBezTo>
                  <a:pt x="23804" y="26492"/>
                  <a:pt x="23104" y="43882"/>
                  <a:pt x="1" y="43882"/>
                </a:cubicBezTo>
                <a:lnTo>
                  <a:pt x="75611" y="43882"/>
                </a:lnTo>
                <a:lnTo>
                  <a:pt x="75611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28638" dist="238125" dir="918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 rot="5400000" flipH="1">
            <a:off x="6299379" y="2174400"/>
            <a:ext cx="4595548" cy="109370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-3037825" y="-1870376"/>
            <a:ext cx="17700641" cy="9129650"/>
          </a:xfrm>
          <a:custGeom>
            <a:avLst/>
            <a:gdLst/>
            <a:ahLst/>
            <a:cxnLst/>
            <a:rect l="l" t="t" r="r" b="b"/>
            <a:pathLst>
              <a:path w="137414" h="80032" extrusionOk="0">
                <a:moveTo>
                  <a:pt x="29831" y="8441"/>
                </a:moveTo>
                <a:cubicBezTo>
                  <a:pt x="31965" y="8441"/>
                  <a:pt x="33842" y="9729"/>
                  <a:pt x="34394" y="12677"/>
                </a:cubicBezTo>
                <a:cubicBezTo>
                  <a:pt x="35600" y="18098"/>
                  <a:pt x="32383" y="22586"/>
                  <a:pt x="29970" y="24999"/>
                </a:cubicBezTo>
                <a:cubicBezTo>
                  <a:pt x="29149" y="25826"/>
                  <a:pt x="28107" y="26210"/>
                  <a:pt x="27076" y="26210"/>
                </a:cubicBezTo>
                <a:cubicBezTo>
                  <a:pt x="25501" y="26210"/>
                  <a:pt x="23952" y="25313"/>
                  <a:pt x="23262" y="23728"/>
                </a:cubicBezTo>
                <a:cubicBezTo>
                  <a:pt x="22731" y="22457"/>
                  <a:pt x="22264" y="20849"/>
                  <a:pt x="22055" y="18773"/>
                </a:cubicBezTo>
                <a:cubicBezTo>
                  <a:pt x="21321" y="12610"/>
                  <a:pt x="25991" y="8441"/>
                  <a:pt x="29831" y="8441"/>
                </a:cubicBezTo>
                <a:close/>
                <a:moveTo>
                  <a:pt x="122947" y="50284"/>
                </a:moveTo>
                <a:cubicBezTo>
                  <a:pt x="124693" y="50284"/>
                  <a:pt x="126181" y="50756"/>
                  <a:pt x="127150" y="51944"/>
                </a:cubicBezTo>
                <a:cubicBezTo>
                  <a:pt x="131225" y="56996"/>
                  <a:pt x="118611" y="67688"/>
                  <a:pt x="111569" y="67688"/>
                </a:cubicBezTo>
                <a:cubicBezTo>
                  <a:pt x="110380" y="67688"/>
                  <a:pt x="109351" y="67383"/>
                  <a:pt x="108586" y="66696"/>
                </a:cubicBezTo>
                <a:cubicBezTo>
                  <a:pt x="108522" y="66631"/>
                  <a:pt x="108393" y="66503"/>
                  <a:pt x="108329" y="66503"/>
                </a:cubicBezTo>
                <a:cubicBezTo>
                  <a:pt x="104709" y="63141"/>
                  <a:pt x="105578" y="57253"/>
                  <a:pt x="109857" y="54840"/>
                </a:cubicBezTo>
                <a:cubicBezTo>
                  <a:pt x="113464" y="52817"/>
                  <a:pt x="118900" y="50284"/>
                  <a:pt x="122947" y="50284"/>
                </a:cubicBezTo>
                <a:close/>
                <a:moveTo>
                  <a:pt x="52037" y="3557"/>
                </a:moveTo>
                <a:cubicBezTo>
                  <a:pt x="54181" y="3557"/>
                  <a:pt x="56389" y="4061"/>
                  <a:pt x="58524" y="5164"/>
                </a:cubicBezTo>
                <a:cubicBezTo>
                  <a:pt x="58653" y="5164"/>
                  <a:pt x="58862" y="5293"/>
                  <a:pt x="59055" y="5373"/>
                </a:cubicBezTo>
                <a:cubicBezTo>
                  <a:pt x="75351" y="14012"/>
                  <a:pt x="72262" y="19706"/>
                  <a:pt x="87014" y="29503"/>
                </a:cubicBezTo>
                <a:cubicBezTo>
                  <a:pt x="93513" y="33831"/>
                  <a:pt x="99948" y="34238"/>
                  <a:pt x="105364" y="34238"/>
                </a:cubicBezTo>
                <a:cubicBezTo>
                  <a:pt x="106615" y="34238"/>
                  <a:pt x="107812" y="34216"/>
                  <a:pt x="108943" y="34216"/>
                </a:cubicBezTo>
                <a:cubicBezTo>
                  <a:pt x="114124" y="34216"/>
                  <a:pt x="117916" y="34671"/>
                  <a:pt x="119188" y="39751"/>
                </a:cubicBezTo>
                <a:cubicBezTo>
                  <a:pt x="121054" y="46990"/>
                  <a:pt x="104629" y="50416"/>
                  <a:pt x="87207" y="53955"/>
                </a:cubicBezTo>
                <a:cubicBezTo>
                  <a:pt x="69849" y="57575"/>
                  <a:pt x="74466" y="76412"/>
                  <a:pt x="64895" y="77892"/>
                </a:cubicBezTo>
                <a:cubicBezTo>
                  <a:pt x="64448" y="77960"/>
                  <a:pt x="64009" y="77993"/>
                  <a:pt x="63577" y="77993"/>
                </a:cubicBezTo>
                <a:cubicBezTo>
                  <a:pt x="54611" y="77993"/>
                  <a:pt x="48776" y="63800"/>
                  <a:pt x="38416" y="55097"/>
                </a:cubicBezTo>
                <a:cubicBezTo>
                  <a:pt x="34534" y="51908"/>
                  <a:pt x="29888" y="51219"/>
                  <a:pt x="25352" y="51219"/>
                </a:cubicBezTo>
                <a:cubicBezTo>
                  <a:pt x="21901" y="51219"/>
                  <a:pt x="18514" y="51618"/>
                  <a:pt x="15576" y="51618"/>
                </a:cubicBezTo>
                <a:cubicBezTo>
                  <a:pt x="11428" y="51618"/>
                  <a:pt x="8175" y="50823"/>
                  <a:pt x="6902" y="46990"/>
                </a:cubicBezTo>
                <a:cubicBezTo>
                  <a:pt x="3620" y="36871"/>
                  <a:pt x="16827" y="38882"/>
                  <a:pt x="31032" y="30436"/>
                </a:cubicBezTo>
                <a:cubicBezTo>
                  <a:pt x="36533" y="27219"/>
                  <a:pt x="38013" y="23069"/>
                  <a:pt x="37804" y="19176"/>
                </a:cubicBezTo>
                <a:cubicBezTo>
                  <a:pt x="37121" y="10372"/>
                  <a:pt x="44146" y="3557"/>
                  <a:pt x="52037" y="3557"/>
                </a:cubicBezTo>
                <a:close/>
                <a:moveTo>
                  <a:pt x="0" y="0"/>
                </a:moveTo>
                <a:lnTo>
                  <a:pt x="0" y="80032"/>
                </a:lnTo>
                <a:lnTo>
                  <a:pt x="137414" y="80032"/>
                </a:lnTo>
                <a:lnTo>
                  <a:pt x="137414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75000">
                <a:srgbClr val="3B1C6B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 rot="10800000" flipH="1">
            <a:off x="6426524" y="-23527"/>
            <a:ext cx="6892072" cy="3343761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rot="10800000">
            <a:off x="6369840" y="3995283"/>
            <a:ext cx="2880034" cy="1110942"/>
          </a:xfrm>
          <a:custGeom>
            <a:avLst/>
            <a:gdLst/>
            <a:ahLst/>
            <a:cxnLst/>
            <a:rect l="l" t="t" r="r" b="b"/>
            <a:pathLst>
              <a:path w="57297" h="22105" extrusionOk="0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14313" dist="28575" dir="1380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 flipH="1">
            <a:off x="-3506662" y="2295572"/>
            <a:ext cx="5870189" cy="2847898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rot="-5400000" flipH="1">
            <a:off x="-1317667" y="1317668"/>
            <a:ext cx="3458390" cy="823056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xfrm flipH="1">
            <a:off x="1636950" y="396400"/>
            <a:ext cx="58701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7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 rot="-5400000">
            <a:off x="-1271946" y="1271829"/>
            <a:ext cx="5137095" cy="2593298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 rot="5400000" flipH="1">
            <a:off x="5278804" y="1271829"/>
            <a:ext cx="5137095" cy="2593298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10800000" flipH="1">
            <a:off x="0" y="3273143"/>
            <a:ext cx="3704854" cy="1870357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5316763" y="3211350"/>
            <a:ext cx="3827237" cy="1932151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24" y="0"/>
            <a:ext cx="4014253" cy="2026503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flipH="1">
            <a:off x="5439150" y="-7"/>
            <a:ext cx="3704854" cy="1870357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120945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209450" y="221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ctrTitle" idx="2"/>
          </p:nvPr>
        </p:nvSpPr>
        <p:spPr>
          <a:xfrm>
            <a:off x="365790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ctrTitle" idx="3"/>
          </p:nvPr>
        </p:nvSpPr>
        <p:spPr>
          <a:xfrm>
            <a:off x="610635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4"/>
          </p:nvPr>
        </p:nvSpPr>
        <p:spPr>
          <a:xfrm>
            <a:off x="6106350" y="221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3657900" y="221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ctrTitle" idx="6"/>
          </p:nvPr>
        </p:nvSpPr>
        <p:spPr>
          <a:xfrm>
            <a:off x="2731925" y="830650"/>
            <a:ext cx="3680100" cy="6756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ctrTitle" idx="7"/>
          </p:nvPr>
        </p:nvSpPr>
        <p:spPr>
          <a:xfrm>
            <a:off x="2398025" y="32310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8"/>
          </p:nvPr>
        </p:nvSpPr>
        <p:spPr>
          <a:xfrm>
            <a:off x="2398025" y="386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ctrTitle" idx="9"/>
          </p:nvPr>
        </p:nvSpPr>
        <p:spPr>
          <a:xfrm>
            <a:off x="4917725" y="32310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3"/>
          </p:nvPr>
        </p:nvSpPr>
        <p:spPr>
          <a:xfrm>
            <a:off x="4917725" y="386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4">
  <p:cSld name="CUSTOM_24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 flipH="1">
            <a:off x="-75" y="31400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 flipH="1">
            <a:off x="25" y="31400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25" y="0"/>
            <a:ext cx="4435504" cy="1710872"/>
          </a:xfrm>
          <a:custGeom>
            <a:avLst/>
            <a:gdLst/>
            <a:ahLst/>
            <a:cxnLst/>
            <a:rect l="l" t="t" r="r" b="b"/>
            <a:pathLst>
              <a:path w="57297" h="22105" extrusionOk="0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85813" dist="19050" dir="540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 rot="10800000" flipH="1">
            <a:off x="25" y="46196"/>
            <a:ext cx="9164560" cy="5192729"/>
          </a:xfrm>
          <a:custGeom>
            <a:avLst/>
            <a:gdLst/>
            <a:ahLst/>
            <a:cxnLst/>
            <a:rect l="l" t="t" r="r" b="b"/>
            <a:pathLst>
              <a:path w="136948" h="79839" extrusionOk="0">
                <a:moveTo>
                  <a:pt x="15851" y="26968"/>
                </a:moveTo>
                <a:cubicBezTo>
                  <a:pt x="17398" y="26968"/>
                  <a:pt x="18953" y="27740"/>
                  <a:pt x="19852" y="29359"/>
                </a:cubicBezTo>
                <a:cubicBezTo>
                  <a:pt x="21123" y="31707"/>
                  <a:pt x="22201" y="34925"/>
                  <a:pt x="21525" y="38142"/>
                </a:cubicBezTo>
                <a:cubicBezTo>
                  <a:pt x="21077" y="40210"/>
                  <a:pt x="20006" y="41039"/>
                  <a:pt x="18713" y="41039"/>
                </a:cubicBezTo>
                <a:cubicBezTo>
                  <a:pt x="15733" y="41039"/>
                  <a:pt x="11579" y="36631"/>
                  <a:pt x="11197" y="32849"/>
                </a:cubicBezTo>
                <a:cubicBezTo>
                  <a:pt x="11133" y="31916"/>
                  <a:pt x="11197" y="31032"/>
                  <a:pt x="11406" y="30372"/>
                </a:cubicBezTo>
                <a:cubicBezTo>
                  <a:pt x="12038" y="28149"/>
                  <a:pt x="13938" y="26968"/>
                  <a:pt x="15851" y="26968"/>
                </a:cubicBezTo>
                <a:close/>
                <a:moveTo>
                  <a:pt x="80829" y="61008"/>
                </a:moveTo>
                <a:cubicBezTo>
                  <a:pt x="82138" y="61008"/>
                  <a:pt x="83609" y="61108"/>
                  <a:pt x="85261" y="61339"/>
                </a:cubicBezTo>
                <a:cubicBezTo>
                  <a:pt x="97809" y="63286"/>
                  <a:pt x="96055" y="70251"/>
                  <a:pt x="90360" y="71651"/>
                </a:cubicBezTo>
                <a:cubicBezTo>
                  <a:pt x="88846" y="72071"/>
                  <a:pt x="86468" y="72322"/>
                  <a:pt x="83870" y="72322"/>
                </a:cubicBezTo>
                <a:cubicBezTo>
                  <a:pt x="76918" y="72322"/>
                  <a:pt x="68388" y="70525"/>
                  <a:pt x="70590" y="65361"/>
                </a:cubicBezTo>
                <a:cubicBezTo>
                  <a:pt x="70590" y="65361"/>
                  <a:pt x="72203" y="61008"/>
                  <a:pt x="80829" y="61008"/>
                </a:cubicBezTo>
                <a:close/>
                <a:moveTo>
                  <a:pt x="91343" y="2681"/>
                </a:moveTo>
                <a:cubicBezTo>
                  <a:pt x="99198" y="2681"/>
                  <a:pt x="105194" y="16822"/>
                  <a:pt x="106978" y="27621"/>
                </a:cubicBezTo>
                <a:cubicBezTo>
                  <a:pt x="109472" y="42164"/>
                  <a:pt x="131189" y="42228"/>
                  <a:pt x="127296" y="55435"/>
                </a:cubicBezTo>
                <a:cubicBezTo>
                  <a:pt x="125449" y="61701"/>
                  <a:pt x="119365" y="63894"/>
                  <a:pt x="111684" y="63894"/>
                </a:cubicBezTo>
                <a:cubicBezTo>
                  <a:pt x="103175" y="63894"/>
                  <a:pt x="92705" y="61203"/>
                  <a:pt x="83861" y="58379"/>
                </a:cubicBezTo>
                <a:cubicBezTo>
                  <a:pt x="82004" y="57790"/>
                  <a:pt x="80183" y="57527"/>
                  <a:pt x="78396" y="57527"/>
                </a:cubicBezTo>
                <a:cubicBezTo>
                  <a:pt x="64123" y="57527"/>
                  <a:pt x="52045" y="74355"/>
                  <a:pt x="41022" y="76686"/>
                </a:cubicBezTo>
                <a:cubicBezTo>
                  <a:pt x="39607" y="76984"/>
                  <a:pt x="38198" y="77132"/>
                  <a:pt x="36824" y="77132"/>
                </a:cubicBezTo>
                <a:cubicBezTo>
                  <a:pt x="26164" y="77132"/>
                  <a:pt x="17572" y="68217"/>
                  <a:pt x="24340" y="50947"/>
                </a:cubicBezTo>
                <a:cubicBezTo>
                  <a:pt x="32046" y="31370"/>
                  <a:pt x="7916" y="11599"/>
                  <a:pt x="21316" y="9717"/>
                </a:cubicBezTo>
                <a:cubicBezTo>
                  <a:pt x="22590" y="9539"/>
                  <a:pt x="23767" y="9458"/>
                  <a:pt x="24870" y="9458"/>
                </a:cubicBezTo>
                <a:cubicBezTo>
                  <a:pt x="35376" y="9458"/>
                  <a:pt x="39148" y="16825"/>
                  <a:pt x="56385" y="18645"/>
                </a:cubicBezTo>
                <a:cubicBezTo>
                  <a:pt x="57859" y="18801"/>
                  <a:pt x="59260" y="18873"/>
                  <a:pt x="60593" y="18873"/>
                </a:cubicBezTo>
                <a:cubicBezTo>
                  <a:pt x="76411" y="18873"/>
                  <a:pt x="82446" y="8719"/>
                  <a:pt x="82446" y="8719"/>
                </a:cubicBezTo>
                <a:cubicBezTo>
                  <a:pt x="85574" y="4438"/>
                  <a:pt x="88574" y="2681"/>
                  <a:pt x="91343" y="2681"/>
                </a:cubicBezTo>
                <a:close/>
                <a:moveTo>
                  <a:pt x="1" y="0"/>
                </a:moveTo>
                <a:lnTo>
                  <a:pt x="1" y="79839"/>
                </a:lnTo>
                <a:lnTo>
                  <a:pt x="136948" y="79839"/>
                </a:lnTo>
                <a:lnTo>
                  <a:pt x="136948" y="0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ctrTitle"/>
          </p:nvPr>
        </p:nvSpPr>
        <p:spPr>
          <a:xfrm>
            <a:off x="1937325" y="2198075"/>
            <a:ext cx="52899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1"/>
          </p:nvPr>
        </p:nvSpPr>
        <p:spPr>
          <a:xfrm>
            <a:off x="3024525" y="2896900"/>
            <a:ext cx="3094800" cy="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6" name="Google Shape;186;p19"/>
          <p:cNvSpPr/>
          <p:nvPr/>
        </p:nvSpPr>
        <p:spPr>
          <a:xfrm flipH="1">
            <a:off x="-44" y="3148202"/>
            <a:ext cx="4367364" cy="2118648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 rot="10800000" flipH="1">
            <a:off x="4435524" y="14048"/>
            <a:ext cx="4708298" cy="2859378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25" y="2"/>
            <a:ext cx="5406697" cy="2729502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 idx="2" hasCustomPrompt="1"/>
          </p:nvPr>
        </p:nvSpPr>
        <p:spPr>
          <a:xfrm>
            <a:off x="3722200" y="1604975"/>
            <a:ext cx="15882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8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/>
          <p:nvPr/>
        </p:nvSpPr>
        <p:spPr>
          <a:xfrm flipH="1">
            <a:off x="25" y="-25"/>
            <a:ext cx="9144000" cy="51609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8" name="Google Shape;218;p24"/>
          <p:cNvCxnSpPr/>
          <p:nvPr/>
        </p:nvCxnSpPr>
        <p:spPr>
          <a:xfrm>
            <a:off x="1287375" y="56800"/>
            <a:ext cx="0" cy="5130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4"/>
          <p:cNvSpPr/>
          <p:nvPr/>
        </p:nvSpPr>
        <p:spPr>
          <a:xfrm rot="10800000" flipH="1">
            <a:off x="1547778" y="4672205"/>
            <a:ext cx="3384364" cy="488670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/>
          <p:nvPr/>
        </p:nvSpPr>
        <p:spPr>
          <a:xfrm rot="10800000">
            <a:off x="13649" y="-33"/>
            <a:ext cx="3384436" cy="205605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 rot="5400000">
            <a:off x="-408287" y="2632252"/>
            <a:ext cx="2934040" cy="1782485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ctrTitle"/>
          </p:nvPr>
        </p:nvSpPr>
        <p:spPr>
          <a:xfrm flipH="1">
            <a:off x="1502175" y="1690925"/>
            <a:ext cx="13905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subTitle" idx="1"/>
          </p:nvPr>
        </p:nvSpPr>
        <p:spPr>
          <a:xfrm>
            <a:off x="1502100" y="2946950"/>
            <a:ext cx="27927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4" name="Google Shape;224;p24"/>
          <p:cNvSpPr/>
          <p:nvPr/>
        </p:nvSpPr>
        <p:spPr>
          <a:xfrm rot="10800000">
            <a:off x="9" y="-4"/>
            <a:ext cx="3145288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 flipH="1">
            <a:off x="13619" y="3250653"/>
            <a:ext cx="3145471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20" y="2"/>
            <a:ext cx="2167822" cy="51594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 flipH="1">
            <a:off x="2151295" y="-15"/>
            <a:ext cx="2177329" cy="314359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/>
          <p:nvPr/>
        </p:nvSpPr>
        <p:spPr>
          <a:xfrm rot="-5400000">
            <a:off x="-1008277" y="2096548"/>
            <a:ext cx="4072602" cy="2056040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33185E"/>
            </a:gs>
            <a:gs pos="48000">
              <a:srgbClr val="2F1655"/>
            </a:gs>
            <a:gs pos="100000">
              <a:srgbClr val="2A14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cope One"/>
              <a:buChar char="●"/>
              <a:defRPr sz="180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○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■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●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○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■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●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○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Scope One"/>
              <a:buChar char="■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  <p:sldLayoutId id="2147483660" r:id="rId7"/>
    <p:sldLayoutId id="2147483665" r:id="rId8"/>
    <p:sldLayoutId id="2147483670" r:id="rId9"/>
    <p:sldLayoutId id="2147483671" r:id="rId10"/>
    <p:sldLayoutId id="2147483674" r:id="rId11"/>
    <p:sldLayoutId id="2147483679" r:id="rId12"/>
    <p:sldLayoutId id="2147483686" r:id="rId13"/>
    <p:sldLayoutId id="2147483687" r:id="rId14"/>
    <p:sldLayoutId id="2147483688" r:id="rId15"/>
    <p:sldLayoutId id="2147483689" r:id="rId16"/>
    <p:sldLayoutId id="2147483692" r:id="rId17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bdiagram.io/home" TargetMode="External"/><Relationship Id="rId4" Type="http://schemas.openxmlformats.org/officeDocument/2006/relationships/hyperlink" Target="https://www.svgrepo.com/svg/7822/los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>
            <a:extLst>
              <a:ext uri="{FF2B5EF4-FFF2-40B4-BE49-F238E27FC236}">
                <a16:creationId xmlns:a16="http://schemas.microsoft.com/office/drawing/2014/main" id="{D201CBBA-9D2F-1C59-C72D-65803717F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031" y="3033785"/>
            <a:ext cx="3950494" cy="973576"/>
          </a:xfrm>
        </p:spPr>
        <p:txBody>
          <a:bodyPr/>
          <a:lstStyle/>
          <a:p>
            <a:r>
              <a:rPr lang="hu-HU" dirty="0"/>
              <a:t>    </a:t>
            </a:r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</a:t>
            </a:r>
            <a:r>
              <a:rPr lang="hu-HU" dirty="0" err="1"/>
              <a:t>Zoltan</a:t>
            </a:r>
            <a:r>
              <a:rPr lang="hu-HU" dirty="0"/>
              <a:t> </a:t>
            </a:r>
            <a:r>
              <a:rPr lang="hu-HU" dirty="0" err="1"/>
              <a:t>Szabo</a:t>
            </a:r>
            <a:r>
              <a:rPr lang="hu-HU" dirty="0"/>
              <a:t>, Bence </a:t>
            </a:r>
            <a:r>
              <a:rPr lang="hu-HU" dirty="0" err="1"/>
              <a:t>Szabo</a:t>
            </a:r>
            <a:endParaRPr lang="hu-HU" dirty="0"/>
          </a:p>
        </p:txBody>
      </p:sp>
      <p:sp>
        <p:nvSpPr>
          <p:cNvPr id="493" name="Google Shape;493;p54"/>
          <p:cNvSpPr txBox="1">
            <a:spLocks noGrp="1"/>
          </p:cNvSpPr>
          <p:nvPr>
            <p:ph type="title" idx="2"/>
          </p:nvPr>
        </p:nvSpPr>
        <p:spPr>
          <a:xfrm>
            <a:off x="2292661" y="1791056"/>
            <a:ext cx="4908237" cy="973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 err="1">
                <a:latin typeface="Stencil" panose="040409050D0802020404" pitchFamily="82" charset="0"/>
              </a:rPr>
              <a:t>Bookshop</a:t>
            </a:r>
            <a:r>
              <a:rPr lang="hu-HU" sz="4000" dirty="0">
                <a:latin typeface="Stencil" panose="040409050D0802020404" pitchFamily="82" charset="0"/>
              </a:rPr>
              <a:t> project</a:t>
            </a:r>
            <a:endParaRPr sz="4000" dirty="0">
              <a:latin typeface="Stencil" panose="040409050D0802020404" pitchFamily="82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6D8A04F-25B9-8023-72AD-AB840B5D0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404" y="3190664"/>
            <a:ext cx="1428750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114"/>
          <p:cNvSpPr txBox="1">
            <a:spLocks noGrp="1"/>
          </p:cNvSpPr>
          <p:nvPr>
            <p:ph type="title"/>
          </p:nvPr>
        </p:nvSpPr>
        <p:spPr>
          <a:xfrm>
            <a:off x="0" y="396400"/>
            <a:ext cx="91440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Database</a:t>
            </a:r>
            <a:endParaRPr sz="3200" dirty="0">
              <a:latin typeface="Berlin Sans FB Demi" panose="020E0802020502020306" pitchFamily="34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EC9B466-F9FD-E3E9-883B-09F8B5DE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37" y="1207003"/>
            <a:ext cx="6902726" cy="34544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29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5" name="Google Shape;2035;p110"/>
          <p:cNvGrpSpPr/>
          <p:nvPr/>
        </p:nvGrpSpPr>
        <p:grpSpPr>
          <a:xfrm>
            <a:off x="929892" y="650083"/>
            <a:ext cx="4273242" cy="3254682"/>
            <a:chOff x="3420275" y="729475"/>
            <a:chExt cx="4831500" cy="3679875"/>
          </a:xfrm>
        </p:grpSpPr>
        <p:sp>
          <p:nvSpPr>
            <p:cNvPr id="2036" name="Google Shape;2036;p110"/>
            <p:cNvSpPr/>
            <p:nvPr/>
          </p:nvSpPr>
          <p:spPr>
            <a:xfrm>
              <a:off x="3586250" y="883825"/>
              <a:ext cx="4503600" cy="2746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10"/>
            <p:cNvSpPr/>
            <p:nvPr/>
          </p:nvSpPr>
          <p:spPr>
            <a:xfrm>
              <a:off x="5009044" y="3786200"/>
              <a:ext cx="1649975" cy="623150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38" name="Google Shape;2038;p110"/>
            <p:cNvSpPr/>
            <p:nvPr/>
          </p:nvSpPr>
          <p:spPr>
            <a:xfrm>
              <a:off x="3420275" y="729475"/>
              <a:ext cx="4831500" cy="30567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10"/>
            <p:cNvSpPr/>
            <p:nvPr/>
          </p:nvSpPr>
          <p:spPr>
            <a:xfrm>
              <a:off x="3453125" y="762775"/>
              <a:ext cx="4765800" cy="29901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0" name="Google Shape;2040;p110"/>
          <p:cNvSpPr txBox="1">
            <a:spLocks noGrp="1"/>
          </p:cNvSpPr>
          <p:nvPr>
            <p:ph type="ctrTitle"/>
          </p:nvPr>
        </p:nvSpPr>
        <p:spPr>
          <a:xfrm flipH="1">
            <a:off x="5580650" y="1695175"/>
            <a:ext cx="21108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Desktop</a:t>
            </a:r>
            <a:br>
              <a:rPr lang="hu-HU" dirty="0"/>
            </a:br>
            <a:r>
              <a:rPr lang="hu-HU" dirty="0"/>
              <a:t>Frontend</a:t>
            </a:r>
            <a:endParaRPr dirty="0"/>
          </a:p>
        </p:txBody>
      </p:sp>
      <p:cxnSp>
        <p:nvCxnSpPr>
          <p:cNvPr id="2042" name="Google Shape;2042;p110"/>
          <p:cNvCxnSpPr/>
          <p:nvPr/>
        </p:nvCxnSpPr>
        <p:spPr>
          <a:xfrm>
            <a:off x="2415963" y="3958865"/>
            <a:ext cx="1161896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1C512500-BF5F-5868-9D7C-3966EED62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89" y="786576"/>
            <a:ext cx="3983229" cy="242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2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111"/>
          <p:cNvSpPr txBox="1">
            <a:spLocks noGrp="1"/>
          </p:cNvSpPr>
          <p:nvPr>
            <p:ph type="ctrTitle"/>
          </p:nvPr>
        </p:nvSpPr>
        <p:spPr>
          <a:xfrm flipH="1">
            <a:off x="1502175" y="1690925"/>
            <a:ext cx="13905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Tablet</a:t>
            </a:r>
            <a:endParaRPr dirty="0"/>
          </a:p>
        </p:txBody>
      </p:sp>
      <p:grpSp>
        <p:nvGrpSpPr>
          <p:cNvPr id="2051" name="Google Shape;2051;p111"/>
          <p:cNvGrpSpPr/>
          <p:nvPr/>
        </p:nvGrpSpPr>
        <p:grpSpPr>
          <a:xfrm>
            <a:off x="5137823" y="479750"/>
            <a:ext cx="3042878" cy="4184000"/>
            <a:chOff x="-734425" y="725975"/>
            <a:chExt cx="2684700" cy="3691500"/>
          </a:xfrm>
        </p:grpSpPr>
        <p:sp>
          <p:nvSpPr>
            <p:cNvPr id="2052" name="Google Shape;2052;p111"/>
            <p:cNvSpPr/>
            <p:nvPr/>
          </p:nvSpPr>
          <p:spPr>
            <a:xfrm>
              <a:off x="-734425" y="725975"/>
              <a:ext cx="2684700" cy="3691500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11"/>
            <p:cNvSpPr/>
            <p:nvPr/>
          </p:nvSpPr>
          <p:spPr>
            <a:xfrm>
              <a:off x="515525" y="4253150"/>
              <a:ext cx="184800" cy="109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11"/>
            <p:cNvSpPr/>
            <p:nvPr/>
          </p:nvSpPr>
          <p:spPr>
            <a:xfrm>
              <a:off x="577175" y="801325"/>
              <a:ext cx="61500" cy="6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11"/>
            <p:cNvSpPr/>
            <p:nvPr/>
          </p:nvSpPr>
          <p:spPr>
            <a:xfrm>
              <a:off x="-537625" y="945150"/>
              <a:ext cx="2291100" cy="32700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796FCDDC-9BD4-6E2B-D514-D0968D5CB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879" y="728166"/>
            <a:ext cx="2596766" cy="37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2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12"/>
          <p:cNvSpPr txBox="1">
            <a:spLocks noGrp="1"/>
          </p:cNvSpPr>
          <p:nvPr>
            <p:ph type="ctrTitle"/>
          </p:nvPr>
        </p:nvSpPr>
        <p:spPr>
          <a:xfrm flipH="1">
            <a:off x="5979350" y="1695175"/>
            <a:ext cx="17121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Mobile</a:t>
            </a:r>
            <a:endParaRPr dirty="0"/>
          </a:p>
        </p:txBody>
      </p:sp>
      <p:sp>
        <p:nvSpPr>
          <p:cNvPr id="2064" name="Google Shape;2064;p112"/>
          <p:cNvSpPr/>
          <p:nvPr/>
        </p:nvSpPr>
        <p:spPr>
          <a:xfrm>
            <a:off x="3164651" y="500014"/>
            <a:ext cx="2003828" cy="3995746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37F7A24-3231-AC28-497B-B38E12A8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07" y="828666"/>
            <a:ext cx="1868595" cy="3332587"/>
          </a:xfrm>
          <a:prstGeom prst="rect">
            <a:avLst/>
          </a:prstGeom>
        </p:spPr>
      </p:pic>
      <p:sp>
        <p:nvSpPr>
          <p:cNvPr id="6" name="Ellipszis 5">
            <a:extLst>
              <a:ext uri="{FF2B5EF4-FFF2-40B4-BE49-F238E27FC236}">
                <a16:creationId xmlns:a16="http://schemas.microsoft.com/office/drawing/2014/main" id="{255C7265-4391-527E-27C5-0E7CB1C35B49}"/>
              </a:ext>
            </a:extLst>
          </p:cNvPr>
          <p:cNvSpPr/>
          <p:nvPr/>
        </p:nvSpPr>
        <p:spPr>
          <a:xfrm>
            <a:off x="3046370" y="2668075"/>
            <a:ext cx="459645" cy="285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DF98B19C-57FF-7DBB-92F6-E28E2E520AE0}"/>
              </a:ext>
            </a:extLst>
          </p:cNvPr>
          <p:cNvCxnSpPr/>
          <p:nvPr/>
        </p:nvCxnSpPr>
        <p:spPr>
          <a:xfrm>
            <a:off x="2440030" y="2229767"/>
            <a:ext cx="606340" cy="43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EACA010A-F840-E267-8BCA-9F87E43DA24D}"/>
              </a:ext>
            </a:extLst>
          </p:cNvPr>
          <p:cNvSpPr/>
          <p:nvPr/>
        </p:nvSpPr>
        <p:spPr>
          <a:xfrm>
            <a:off x="4674645" y="1060133"/>
            <a:ext cx="459645" cy="285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4AD206DE-FB89-B4F7-297D-167423F8CEDD}"/>
              </a:ext>
            </a:extLst>
          </p:cNvPr>
          <p:cNvCxnSpPr>
            <a:cxnSpLocks/>
          </p:cNvCxnSpPr>
          <p:nvPr/>
        </p:nvCxnSpPr>
        <p:spPr>
          <a:xfrm flipH="1">
            <a:off x="5235335" y="828666"/>
            <a:ext cx="681371" cy="29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2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1"/>
          <p:cNvSpPr txBox="1">
            <a:spLocks noGrp="1"/>
          </p:cNvSpPr>
          <p:nvPr>
            <p:ph type="ctrTitle"/>
          </p:nvPr>
        </p:nvSpPr>
        <p:spPr>
          <a:xfrm flipH="1">
            <a:off x="1820530" y="544133"/>
            <a:ext cx="5424802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Percentage</a:t>
            </a:r>
            <a:r>
              <a:rPr lang="hu-HU" sz="3200" dirty="0">
                <a:latin typeface="Berlin Sans FB Demi" panose="020E0802020502020306" pitchFamily="34" charset="0"/>
              </a:rPr>
              <a:t> of </a:t>
            </a:r>
            <a:r>
              <a:rPr lang="hu-HU" sz="3200" dirty="0" err="1">
                <a:latin typeface="Berlin Sans FB Demi" panose="020E0802020502020306" pitchFamily="34" charset="0"/>
              </a:rPr>
              <a:t>programming</a:t>
            </a:r>
            <a:r>
              <a:rPr lang="hu-HU" sz="3200" dirty="0">
                <a:latin typeface="Berlin Sans FB Demi" panose="020E0802020502020306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</a:rPr>
              <a:t>languages</a:t>
            </a:r>
            <a:r>
              <a:rPr lang="hu-HU" sz="3200" dirty="0">
                <a:latin typeface="Berlin Sans FB Demi" panose="020E0802020502020306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</a:rPr>
              <a:t>used</a:t>
            </a:r>
            <a:endParaRPr sz="3200" dirty="0">
              <a:latin typeface="Berlin Sans FB Demi" panose="020E0802020502020306" pitchFamily="34" charset="0"/>
            </a:endParaRPr>
          </a:p>
        </p:txBody>
      </p:sp>
      <p:grpSp>
        <p:nvGrpSpPr>
          <p:cNvPr id="1006" name="Csoportba foglalás 1005">
            <a:extLst>
              <a:ext uri="{FF2B5EF4-FFF2-40B4-BE49-F238E27FC236}">
                <a16:creationId xmlns:a16="http://schemas.microsoft.com/office/drawing/2014/main" id="{1DFE5187-A094-E376-DAD9-290822EE3CF6}"/>
              </a:ext>
            </a:extLst>
          </p:cNvPr>
          <p:cNvGrpSpPr/>
          <p:nvPr/>
        </p:nvGrpSpPr>
        <p:grpSpPr>
          <a:xfrm>
            <a:off x="3060339" y="1680662"/>
            <a:ext cx="2945184" cy="2625091"/>
            <a:chOff x="2016439" y="1655813"/>
            <a:chExt cx="2945184" cy="2625091"/>
          </a:xfrm>
        </p:grpSpPr>
        <p:grpSp>
          <p:nvGrpSpPr>
            <p:cNvPr id="898" name="Google Shape;898;p81"/>
            <p:cNvGrpSpPr/>
            <p:nvPr/>
          </p:nvGrpSpPr>
          <p:grpSpPr>
            <a:xfrm>
              <a:off x="2016439" y="1683112"/>
              <a:ext cx="537885" cy="2325921"/>
              <a:chOff x="2023054" y="1735150"/>
              <a:chExt cx="537885" cy="2325921"/>
            </a:xfrm>
          </p:grpSpPr>
          <p:sp>
            <p:nvSpPr>
              <p:cNvPr id="899" name="Google Shape;899;p81"/>
              <p:cNvSpPr txBox="1"/>
              <p:nvPr/>
            </p:nvSpPr>
            <p:spPr>
              <a:xfrm>
                <a:off x="2023054" y="1735150"/>
                <a:ext cx="537885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56.8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900" name="Google Shape;900;p81"/>
              <p:cNvCxnSpPr/>
              <p:nvPr/>
            </p:nvCxnSpPr>
            <p:spPr>
              <a:xfrm>
                <a:off x="231449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901" name="Google Shape;901;p81"/>
              <p:cNvSpPr/>
              <p:nvPr/>
            </p:nvSpPr>
            <p:spPr>
              <a:xfrm rot="-5400000">
                <a:off x="2277068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1"/>
              <p:cNvSpPr/>
              <p:nvPr/>
            </p:nvSpPr>
            <p:spPr>
              <a:xfrm rot="-5400000">
                <a:off x="2277068" y="382223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1"/>
              <p:cNvSpPr/>
              <p:nvPr/>
            </p:nvSpPr>
            <p:spPr>
              <a:xfrm rot="-5400000">
                <a:off x="2277068" y="3722392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1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81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1"/>
              <p:cNvSpPr/>
              <p:nvPr/>
            </p:nvSpPr>
            <p:spPr>
              <a:xfrm rot="-5400000">
                <a:off x="2277064" y="3622548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7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7" y="37890"/>
                      <a:pt x="621" y="37890"/>
                    </a:cubicBezTo>
                    <a:lnTo>
                      <a:pt x="7937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1"/>
              <p:cNvSpPr/>
              <p:nvPr/>
            </p:nvSpPr>
            <p:spPr>
              <a:xfrm rot="-5400000">
                <a:off x="2277031" y="3522741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6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1"/>
              <p:cNvSpPr/>
              <p:nvPr/>
            </p:nvSpPr>
            <p:spPr>
              <a:xfrm rot="-5400000">
                <a:off x="2277068" y="3422864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1"/>
              <p:cNvSpPr/>
              <p:nvPr/>
            </p:nvSpPr>
            <p:spPr>
              <a:xfrm rot="-5400000">
                <a:off x="2277068" y="3323025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1"/>
              <p:cNvSpPr/>
              <p:nvPr/>
            </p:nvSpPr>
            <p:spPr>
              <a:xfrm rot="-5400000">
                <a:off x="227706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1"/>
              <p:cNvSpPr/>
              <p:nvPr/>
            </p:nvSpPr>
            <p:spPr>
              <a:xfrm rot="-5400000">
                <a:off x="227703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1"/>
              <p:cNvSpPr/>
              <p:nvPr/>
            </p:nvSpPr>
            <p:spPr>
              <a:xfrm rot="-5400000">
                <a:off x="2277068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1"/>
              <p:cNvSpPr/>
              <p:nvPr/>
            </p:nvSpPr>
            <p:spPr>
              <a:xfrm rot="-5400000">
                <a:off x="227703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1"/>
              <p:cNvSpPr/>
              <p:nvPr/>
            </p:nvSpPr>
            <p:spPr>
              <a:xfrm rot="-5400000">
                <a:off x="2277068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1"/>
              <p:cNvSpPr/>
              <p:nvPr/>
            </p:nvSpPr>
            <p:spPr>
              <a:xfrm rot="-5400000">
                <a:off x="2277068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1"/>
              <p:cNvSpPr/>
              <p:nvPr/>
            </p:nvSpPr>
            <p:spPr>
              <a:xfrm rot="-5400000">
                <a:off x="2277068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1"/>
              <p:cNvSpPr/>
              <p:nvPr/>
            </p:nvSpPr>
            <p:spPr>
              <a:xfrm rot="-5400000">
                <a:off x="2277068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1"/>
              <p:cNvSpPr/>
              <p:nvPr/>
            </p:nvSpPr>
            <p:spPr>
              <a:xfrm rot="-5400000">
                <a:off x="227703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1"/>
              <p:cNvSpPr/>
              <p:nvPr/>
            </p:nvSpPr>
            <p:spPr>
              <a:xfrm rot="-5400000">
                <a:off x="227706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9" name="Google Shape;919;p81"/>
            <p:cNvGrpSpPr/>
            <p:nvPr/>
          </p:nvGrpSpPr>
          <p:grpSpPr>
            <a:xfrm>
              <a:off x="2671776" y="1655813"/>
              <a:ext cx="537885" cy="2325921"/>
              <a:chOff x="2671776" y="1735150"/>
              <a:chExt cx="537885" cy="2325921"/>
            </a:xfrm>
          </p:grpSpPr>
          <p:sp>
            <p:nvSpPr>
              <p:cNvPr id="920" name="Google Shape;920;p81"/>
              <p:cNvSpPr txBox="1"/>
              <p:nvPr/>
            </p:nvSpPr>
            <p:spPr>
              <a:xfrm>
                <a:off x="2671776" y="1735150"/>
                <a:ext cx="537885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28.4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921" name="Google Shape;921;p81"/>
              <p:cNvCxnSpPr/>
              <p:nvPr/>
            </p:nvCxnSpPr>
            <p:spPr>
              <a:xfrm>
                <a:off x="291824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922" name="Google Shape;922;p81"/>
              <p:cNvSpPr/>
              <p:nvPr/>
            </p:nvSpPr>
            <p:spPr>
              <a:xfrm rot="-5400000">
                <a:off x="2880819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1"/>
              <p:cNvSpPr/>
              <p:nvPr/>
            </p:nvSpPr>
            <p:spPr>
              <a:xfrm rot="-5400000">
                <a:off x="2880819" y="382223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1"/>
              <p:cNvSpPr/>
              <p:nvPr/>
            </p:nvSpPr>
            <p:spPr>
              <a:xfrm rot="-5400000">
                <a:off x="2880819" y="3722392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1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81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1"/>
              <p:cNvSpPr/>
              <p:nvPr/>
            </p:nvSpPr>
            <p:spPr>
              <a:xfrm rot="-5400000">
                <a:off x="2880814" y="3622548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7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7" y="37890"/>
                      <a:pt x="621" y="37890"/>
                    </a:cubicBezTo>
                    <a:lnTo>
                      <a:pt x="7937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1"/>
              <p:cNvSpPr/>
              <p:nvPr/>
            </p:nvSpPr>
            <p:spPr>
              <a:xfrm rot="-5400000">
                <a:off x="2880781" y="3522741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6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1"/>
              <p:cNvSpPr/>
              <p:nvPr/>
            </p:nvSpPr>
            <p:spPr>
              <a:xfrm rot="-5400000">
                <a:off x="2880819" y="3422864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1"/>
              <p:cNvSpPr/>
              <p:nvPr/>
            </p:nvSpPr>
            <p:spPr>
              <a:xfrm rot="-5400000">
                <a:off x="288081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1"/>
              <p:cNvSpPr/>
              <p:nvPr/>
            </p:nvSpPr>
            <p:spPr>
              <a:xfrm rot="-5400000">
                <a:off x="288078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1"/>
              <p:cNvSpPr/>
              <p:nvPr/>
            </p:nvSpPr>
            <p:spPr>
              <a:xfrm rot="-5400000">
                <a:off x="2880819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81"/>
              <p:cNvSpPr/>
              <p:nvPr/>
            </p:nvSpPr>
            <p:spPr>
              <a:xfrm rot="-5400000">
                <a:off x="288078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81"/>
              <p:cNvSpPr/>
              <p:nvPr/>
            </p:nvSpPr>
            <p:spPr>
              <a:xfrm rot="-5400000">
                <a:off x="2880819" y="282381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81"/>
              <p:cNvSpPr/>
              <p:nvPr/>
            </p:nvSpPr>
            <p:spPr>
              <a:xfrm rot="-5400000">
                <a:off x="2880819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81"/>
              <p:cNvSpPr/>
              <p:nvPr/>
            </p:nvSpPr>
            <p:spPr>
              <a:xfrm rot="-5400000">
                <a:off x="2880819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81"/>
              <p:cNvSpPr/>
              <p:nvPr/>
            </p:nvSpPr>
            <p:spPr>
              <a:xfrm rot="-5400000">
                <a:off x="2880819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81"/>
              <p:cNvSpPr/>
              <p:nvPr/>
            </p:nvSpPr>
            <p:spPr>
              <a:xfrm rot="-5400000">
                <a:off x="2880819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81"/>
              <p:cNvSpPr/>
              <p:nvPr/>
            </p:nvSpPr>
            <p:spPr>
              <a:xfrm rot="-5400000">
                <a:off x="288078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81"/>
              <p:cNvSpPr/>
              <p:nvPr/>
            </p:nvSpPr>
            <p:spPr>
              <a:xfrm rot="-5400000">
                <a:off x="288081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899;p81">
              <a:extLst>
                <a:ext uri="{FF2B5EF4-FFF2-40B4-BE49-F238E27FC236}">
                  <a16:creationId xmlns:a16="http://schemas.microsoft.com/office/drawing/2014/main" id="{5363A6F4-020A-4298-DB22-AF4CFA645EB2}"/>
                </a:ext>
              </a:extLst>
            </p:cNvPr>
            <p:cNvSpPr txBox="1"/>
            <p:nvPr/>
          </p:nvSpPr>
          <p:spPr>
            <a:xfrm>
              <a:off x="2038880" y="4034039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Php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5" name="Google Shape;899;p81">
              <a:extLst>
                <a:ext uri="{FF2B5EF4-FFF2-40B4-BE49-F238E27FC236}">
                  <a16:creationId xmlns:a16="http://schemas.microsoft.com/office/drawing/2014/main" id="{0DF23CBF-6193-C0DD-2199-9CA2A4A9FD01}"/>
                </a:ext>
              </a:extLst>
            </p:cNvPr>
            <p:cNvSpPr txBox="1"/>
            <p:nvPr/>
          </p:nvSpPr>
          <p:spPr>
            <a:xfrm>
              <a:off x="2649245" y="4034039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Js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6" name="Google Shape;899;p81">
              <a:extLst>
                <a:ext uri="{FF2B5EF4-FFF2-40B4-BE49-F238E27FC236}">
                  <a16:creationId xmlns:a16="http://schemas.microsoft.com/office/drawing/2014/main" id="{55944303-1592-C681-8922-872C53F0F679}"/>
                </a:ext>
              </a:extLst>
            </p:cNvPr>
            <p:cNvSpPr txBox="1"/>
            <p:nvPr/>
          </p:nvSpPr>
          <p:spPr>
            <a:xfrm>
              <a:off x="3211553" y="4036104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Css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7" name="Google Shape;899;p81">
              <a:extLst>
                <a:ext uri="{FF2B5EF4-FFF2-40B4-BE49-F238E27FC236}">
                  <a16:creationId xmlns:a16="http://schemas.microsoft.com/office/drawing/2014/main" id="{58DA7D71-C8FD-7BE9-A09D-580FE754F8FD}"/>
                </a:ext>
              </a:extLst>
            </p:cNvPr>
            <p:cNvSpPr txBox="1"/>
            <p:nvPr/>
          </p:nvSpPr>
          <p:spPr>
            <a:xfrm>
              <a:off x="3842922" y="4034039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C#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grpSp>
          <p:nvGrpSpPr>
            <p:cNvPr id="8" name="Google Shape;919;p81">
              <a:extLst>
                <a:ext uri="{FF2B5EF4-FFF2-40B4-BE49-F238E27FC236}">
                  <a16:creationId xmlns:a16="http://schemas.microsoft.com/office/drawing/2014/main" id="{51C03564-D79B-2C9D-CE6E-5AB091700216}"/>
                </a:ext>
              </a:extLst>
            </p:cNvPr>
            <p:cNvGrpSpPr/>
            <p:nvPr/>
          </p:nvGrpSpPr>
          <p:grpSpPr>
            <a:xfrm>
              <a:off x="4423738" y="1655813"/>
              <a:ext cx="537885" cy="2325921"/>
              <a:chOff x="2671776" y="1735150"/>
              <a:chExt cx="537885" cy="2325921"/>
            </a:xfrm>
          </p:grpSpPr>
          <p:sp>
            <p:nvSpPr>
              <p:cNvPr id="9" name="Google Shape;920;p81">
                <a:extLst>
                  <a:ext uri="{FF2B5EF4-FFF2-40B4-BE49-F238E27FC236}">
                    <a16:creationId xmlns:a16="http://schemas.microsoft.com/office/drawing/2014/main" id="{B271CB8A-6750-E96E-560C-54ACE8A965DE}"/>
                  </a:ext>
                </a:extLst>
              </p:cNvPr>
              <p:cNvSpPr txBox="1"/>
              <p:nvPr/>
            </p:nvSpPr>
            <p:spPr>
              <a:xfrm>
                <a:off x="2671776" y="1735150"/>
                <a:ext cx="537885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0.2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10" name="Google Shape;921;p81">
                <a:extLst>
                  <a:ext uri="{FF2B5EF4-FFF2-40B4-BE49-F238E27FC236}">
                    <a16:creationId xmlns:a16="http://schemas.microsoft.com/office/drawing/2014/main" id="{BAA4B882-0696-6AE7-6CE1-B441E3C20A50}"/>
                  </a:ext>
                </a:extLst>
              </p:cNvPr>
              <p:cNvCxnSpPr/>
              <p:nvPr/>
            </p:nvCxnSpPr>
            <p:spPr>
              <a:xfrm>
                <a:off x="291824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11" name="Google Shape;922;p81">
                <a:extLst>
                  <a:ext uri="{FF2B5EF4-FFF2-40B4-BE49-F238E27FC236}">
                    <a16:creationId xmlns:a16="http://schemas.microsoft.com/office/drawing/2014/main" id="{D7256110-D430-FB0E-8EDB-FCAAF08759B7}"/>
                  </a:ext>
                </a:extLst>
              </p:cNvPr>
              <p:cNvSpPr/>
              <p:nvPr/>
            </p:nvSpPr>
            <p:spPr>
              <a:xfrm rot="-5400000">
                <a:off x="2880819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29;p81">
                <a:extLst>
                  <a:ext uri="{FF2B5EF4-FFF2-40B4-BE49-F238E27FC236}">
                    <a16:creationId xmlns:a16="http://schemas.microsoft.com/office/drawing/2014/main" id="{F9A354A8-A95F-F117-31FE-28EBD07F7D76}"/>
                  </a:ext>
                </a:extLst>
              </p:cNvPr>
              <p:cNvSpPr/>
              <p:nvPr/>
            </p:nvSpPr>
            <p:spPr>
              <a:xfrm rot="-5400000">
                <a:off x="288081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30;p81">
                <a:extLst>
                  <a:ext uri="{FF2B5EF4-FFF2-40B4-BE49-F238E27FC236}">
                    <a16:creationId xmlns:a16="http://schemas.microsoft.com/office/drawing/2014/main" id="{7D429697-1BB1-79D1-5951-7EB7C542D13F}"/>
                  </a:ext>
                </a:extLst>
              </p:cNvPr>
              <p:cNvSpPr/>
              <p:nvPr/>
            </p:nvSpPr>
            <p:spPr>
              <a:xfrm rot="-5400000">
                <a:off x="288078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31;p81">
                <a:extLst>
                  <a:ext uri="{FF2B5EF4-FFF2-40B4-BE49-F238E27FC236}">
                    <a16:creationId xmlns:a16="http://schemas.microsoft.com/office/drawing/2014/main" id="{575D9486-141A-CF2A-0B4B-C60713F6AFFB}"/>
                  </a:ext>
                </a:extLst>
              </p:cNvPr>
              <p:cNvSpPr/>
              <p:nvPr/>
            </p:nvSpPr>
            <p:spPr>
              <a:xfrm rot="-5400000">
                <a:off x="2880819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32;p81">
                <a:extLst>
                  <a:ext uri="{FF2B5EF4-FFF2-40B4-BE49-F238E27FC236}">
                    <a16:creationId xmlns:a16="http://schemas.microsoft.com/office/drawing/2014/main" id="{5BF9104F-9EB5-E1E5-B262-AC9308D3A7D3}"/>
                  </a:ext>
                </a:extLst>
              </p:cNvPr>
              <p:cNvSpPr/>
              <p:nvPr/>
            </p:nvSpPr>
            <p:spPr>
              <a:xfrm rot="-5400000">
                <a:off x="288078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33;p81">
                <a:extLst>
                  <a:ext uri="{FF2B5EF4-FFF2-40B4-BE49-F238E27FC236}">
                    <a16:creationId xmlns:a16="http://schemas.microsoft.com/office/drawing/2014/main" id="{1C4C68DD-9A2C-DDAF-73F8-81AC6C03A4B6}"/>
                  </a:ext>
                </a:extLst>
              </p:cNvPr>
              <p:cNvSpPr/>
              <p:nvPr/>
            </p:nvSpPr>
            <p:spPr>
              <a:xfrm rot="-5400000">
                <a:off x="2880819" y="282381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34;p81">
                <a:extLst>
                  <a:ext uri="{FF2B5EF4-FFF2-40B4-BE49-F238E27FC236}">
                    <a16:creationId xmlns:a16="http://schemas.microsoft.com/office/drawing/2014/main" id="{E78FA6B3-6FBE-A3BD-E8E8-C9E72DC5DC5E}"/>
                  </a:ext>
                </a:extLst>
              </p:cNvPr>
              <p:cNvSpPr/>
              <p:nvPr/>
            </p:nvSpPr>
            <p:spPr>
              <a:xfrm rot="-5400000">
                <a:off x="2880819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35;p81">
                <a:extLst>
                  <a:ext uri="{FF2B5EF4-FFF2-40B4-BE49-F238E27FC236}">
                    <a16:creationId xmlns:a16="http://schemas.microsoft.com/office/drawing/2014/main" id="{CDC3B2DD-98BB-8DE6-E720-0881C9B6A131}"/>
                  </a:ext>
                </a:extLst>
              </p:cNvPr>
              <p:cNvSpPr/>
              <p:nvPr/>
            </p:nvSpPr>
            <p:spPr>
              <a:xfrm rot="-5400000">
                <a:off x="2880819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36;p81">
                <a:extLst>
                  <a:ext uri="{FF2B5EF4-FFF2-40B4-BE49-F238E27FC236}">
                    <a16:creationId xmlns:a16="http://schemas.microsoft.com/office/drawing/2014/main" id="{C4D01ECA-A728-681D-72FA-B74F40BA757C}"/>
                  </a:ext>
                </a:extLst>
              </p:cNvPr>
              <p:cNvSpPr/>
              <p:nvPr/>
            </p:nvSpPr>
            <p:spPr>
              <a:xfrm rot="-5400000">
                <a:off x="2880819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37;p81">
                <a:extLst>
                  <a:ext uri="{FF2B5EF4-FFF2-40B4-BE49-F238E27FC236}">
                    <a16:creationId xmlns:a16="http://schemas.microsoft.com/office/drawing/2014/main" id="{A5652BCB-6B27-4D2A-9158-AF14FC53E4D0}"/>
                  </a:ext>
                </a:extLst>
              </p:cNvPr>
              <p:cNvSpPr/>
              <p:nvPr/>
            </p:nvSpPr>
            <p:spPr>
              <a:xfrm rot="-5400000">
                <a:off x="2880819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38;p81">
                <a:extLst>
                  <a:ext uri="{FF2B5EF4-FFF2-40B4-BE49-F238E27FC236}">
                    <a16:creationId xmlns:a16="http://schemas.microsoft.com/office/drawing/2014/main" id="{5E183FDA-CA6B-66B0-70D0-6451E9DEAB31}"/>
                  </a:ext>
                </a:extLst>
              </p:cNvPr>
              <p:cNvSpPr/>
              <p:nvPr/>
            </p:nvSpPr>
            <p:spPr>
              <a:xfrm rot="-5400000">
                <a:off x="288078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39;p81">
                <a:extLst>
                  <a:ext uri="{FF2B5EF4-FFF2-40B4-BE49-F238E27FC236}">
                    <a16:creationId xmlns:a16="http://schemas.microsoft.com/office/drawing/2014/main" id="{7A446444-DD11-5BA8-B1CD-AFE597196D77}"/>
                  </a:ext>
                </a:extLst>
              </p:cNvPr>
              <p:cNvSpPr/>
              <p:nvPr/>
            </p:nvSpPr>
            <p:spPr>
              <a:xfrm rot="-5400000">
                <a:off x="288081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899;p81">
              <a:extLst>
                <a:ext uri="{FF2B5EF4-FFF2-40B4-BE49-F238E27FC236}">
                  <a16:creationId xmlns:a16="http://schemas.microsoft.com/office/drawing/2014/main" id="{AC745E2D-1438-7FD2-6D7F-0E9051991F31}"/>
                </a:ext>
              </a:extLst>
            </p:cNvPr>
            <p:cNvSpPr txBox="1"/>
            <p:nvPr/>
          </p:nvSpPr>
          <p:spPr>
            <a:xfrm>
              <a:off x="4386762" y="4034039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Hack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30" name="Google Shape;913;p81">
              <a:extLst>
                <a:ext uri="{FF2B5EF4-FFF2-40B4-BE49-F238E27FC236}">
                  <a16:creationId xmlns:a16="http://schemas.microsoft.com/office/drawing/2014/main" id="{2FD8732E-AE72-2BD5-79AC-1F8E4EE80B2A}"/>
                </a:ext>
              </a:extLst>
            </p:cNvPr>
            <p:cNvSpPr/>
            <p:nvPr/>
          </p:nvSpPr>
          <p:spPr>
            <a:xfrm rot="16200000">
              <a:off x="2270379" y="2775772"/>
              <a:ext cx="74815" cy="203185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9;p81">
              <a:extLst>
                <a:ext uri="{FF2B5EF4-FFF2-40B4-BE49-F238E27FC236}">
                  <a16:creationId xmlns:a16="http://schemas.microsoft.com/office/drawing/2014/main" id="{FAB55F6B-DCCB-790A-2B31-4139AFB4A192}"/>
                </a:ext>
              </a:extLst>
            </p:cNvPr>
            <p:cNvSpPr/>
            <p:nvPr/>
          </p:nvSpPr>
          <p:spPr>
            <a:xfrm rot="16200000">
              <a:off x="2880814" y="3249097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919;p81">
              <a:extLst>
                <a:ext uri="{FF2B5EF4-FFF2-40B4-BE49-F238E27FC236}">
                  <a16:creationId xmlns:a16="http://schemas.microsoft.com/office/drawing/2014/main" id="{E57EC057-E246-0515-F334-4EE3C99CB350}"/>
                </a:ext>
              </a:extLst>
            </p:cNvPr>
            <p:cNvGrpSpPr/>
            <p:nvPr/>
          </p:nvGrpSpPr>
          <p:grpSpPr>
            <a:xfrm>
              <a:off x="3260039" y="1676995"/>
              <a:ext cx="537885" cy="2325921"/>
              <a:chOff x="2671776" y="1735150"/>
              <a:chExt cx="537885" cy="2325921"/>
            </a:xfrm>
          </p:grpSpPr>
          <p:sp>
            <p:nvSpPr>
              <p:cNvPr id="33" name="Google Shape;920;p81">
                <a:extLst>
                  <a:ext uri="{FF2B5EF4-FFF2-40B4-BE49-F238E27FC236}">
                    <a16:creationId xmlns:a16="http://schemas.microsoft.com/office/drawing/2014/main" id="{B754CEF1-C1FE-B6CF-9D18-15D21C5A3E83}"/>
                  </a:ext>
                </a:extLst>
              </p:cNvPr>
              <p:cNvSpPr txBox="1"/>
              <p:nvPr/>
            </p:nvSpPr>
            <p:spPr>
              <a:xfrm>
                <a:off x="2671776" y="1735150"/>
                <a:ext cx="537885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10.7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34" name="Google Shape;921;p81">
                <a:extLst>
                  <a:ext uri="{FF2B5EF4-FFF2-40B4-BE49-F238E27FC236}">
                    <a16:creationId xmlns:a16="http://schemas.microsoft.com/office/drawing/2014/main" id="{8E292EFA-41FD-6397-FFB7-11289A444208}"/>
                  </a:ext>
                </a:extLst>
              </p:cNvPr>
              <p:cNvCxnSpPr/>
              <p:nvPr/>
            </p:nvCxnSpPr>
            <p:spPr>
              <a:xfrm>
                <a:off x="291824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35" name="Google Shape;922;p81">
                <a:extLst>
                  <a:ext uri="{FF2B5EF4-FFF2-40B4-BE49-F238E27FC236}">
                    <a16:creationId xmlns:a16="http://schemas.microsoft.com/office/drawing/2014/main" id="{B7AAA4F5-D176-1384-A937-7AFAA0D6D07A}"/>
                  </a:ext>
                </a:extLst>
              </p:cNvPr>
              <p:cNvSpPr/>
              <p:nvPr/>
            </p:nvSpPr>
            <p:spPr>
              <a:xfrm rot="-5400000">
                <a:off x="2880819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23;p81">
                <a:extLst>
                  <a:ext uri="{FF2B5EF4-FFF2-40B4-BE49-F238E27FC236}">
                    <a16:creationId xmlns:a16="http://schemas.microsoft.com/office/drawing/2014/main" id="{758DA2BA-C40B-28E7-A0CD-10A580967AB3}"/>
                  </a:ext>
                </a:extLst>
              </p:cNvPr>
              <p:cNvSpPr/>
              <p:nvPr/>
            </p:nvSpPr>
            <p:spPr>
              <a:xfrm rot="-5400000">
                <a:off x="2880819" y="382223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24;p81">
                <a:extLst>
                  <a:ext uri="{FF2B5EF4-FFF2-40B4-BE49-F238E27FC236}">
                    <a16:creationId xmlns:a16="http://schemas.microsoft.com/office/drawing/2014/main" id="{81957B06-4BE8-A753-5A62-37C73D9EFDF0}"/>
                  </a:ext>
                </a:extLst>
              </p:cNvPr>
              <p:cNvSpPr/>
              <p:nvPr/>
            </p:nvSpPr>
            <p:spPr>
              <a:xfrm rot="-5400000">
                <a:off x="2880819" y="3722392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1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81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25;p81">
                <a:extLst>
                  <a:ext uri="{FF2B5EF4-FFF2-40B4-BE49-F238E27FC236}">
                    <a16:creationId xmlns:a16="http://schemas.microsoft.com/office/drawing/2014/main" id="{D5480757-CA13-D7E5-6C05-717558959DEC}"/>
                  </a:ext>
                </a:extLst>
              </p:cNvPr>
              <p:cNvSpPr/>
              <p:nvPr/>
            </p:nvSpPr>
            <p:spPr>
              <a:xfrm rot="-5400000">
                <a:off x="2880814" y="3622548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7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7" y="37890"/>
                      <a:pt x="621" y="37890"/>
                    </a:cubicBezTo>
                    <a:lnTo>
                      <a:pt x="7937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29;p81">
                <a:extLst>
                  <a:ext uri="{FF2B5EF4-FFF2-40B4-BE49-F238E27FC236}">
                    <a16:creationId xmlns:a16="http://schemas.microsoft.com/office/drawing/2014/main" id="{2F33865D-5350-CE34-FE45-3EFC2F87D1F3}"/>
                  </a:ext>
                </a:extLst>
              </p:cNvPr>
              <p:cNvSpPr/>
              <p:nvPr/>
            </p:nvSpPr>
            <p:spPr>
              <a:xfrm rot="-5400000">
                <a:off x="288081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30;p81">
                <a:extLst>
                  <a:ext uri="{FF2B5EF4-FFF2-40B4-BE49-F238E27FC236}">
                    <a16:creationId xmlns:a16="http://schemas.microsoft.com/office/drawing/2014/main" id="{EC1D7518-1A7B-99BA-0EA6-35A700E54C50}"/>
                  </a:ext>
                </a:extLst>
              </p:cNvPr>
              <p:cNvSpPr/>
              <p:nvPr/>
            </p:nvSpPr>
            <p:spPr>
              <a:xfrm rot="-5400000">
                <a:off x="288078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31;p81">
                <a:extLst>
                  <a:ext uri="{FF2B5EF4-FFF2-40B4-BE49-F238E27FC236}">
                    <a16:creationId xmlns:a16="http://schemas.microsoft.com/office/drawing/2014/main" id="{ADF77C37-8895-D7EA-2C57-AC7A7DA9D5D9}"/>
                  </a:ext>
                </a:extLst>
              </p:cNvPr>
              <p:cNvSpPr/>
              <p:nvPr/>
            </p:nvSpPr>
            <p:spPr>
              <a:xfrm rot="-5400000">
                <a:off x="2880819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32;p81">
                <a:extLst>
                  <a:ext uri="{FF2B5EF4-FFF2-40B4-BE49-F238E27FC236}">
                    <a16:creationId xmlns:a16="http://schemas.microsoft.com/office/drawing/2014/main" id="{8C88F4E6-63AB-FBAE-1D63-85123A3F6B91}"/>
                  </a:ext>
                </a:extLst>
              </p:cNvPr>
              <p:cNvSpPr/>
              <p:nvPr/>
            </p:nvSpPr>
            <p:spPr>
              <a:xfrm rot="-5400000">
                <a:off x="288078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33;p81">
                <a:extLst>
                  <a:ext uri="{FF2B5EF4-FFF2-40B4-BE49-F238E27FC236}">
                    <a16:creationId xmlns:a16="http://schemas.microsoft.com/office/drawing/2014/main" id="{0DA05E1A-EAF7-6B0A-8350-B792B8DE1E92}"/>
                  </a:ext>
                </a:extLst>
              </p:cNvPr>
              <p:cNvSpPr/>
              <p:nvPr/>
            </p:nvSpPr>
            <p:spPr>
              <a:xfrm rot="-5400000">
                <a:off x="2880819" y="282381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34;p81">
                <a:extLst>
                  <a:ext uri="{FF2B5EF4-FFF2-40B4-BE49-F238E27FC236}">
                    <a16:creationId xmlns:a16="http://schemas.microsoft.com/office/drawing/2014/main" id="{69EDF749-572C-4E0E-7D09-6D340AEF21F5}"/>
                  </a:ext>
                </a:extLst>
              </p:cNvPr>
              <p:cNvSpPr/>
              <p:nvPr/>
            </p:nvSpPr>
            <p:spPr>
              <a:xfrm rot="-5400000">
                <a:off x="2880819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35;p81">
                <a:extLst>
                  <a:ext uri="{FF2B5EF4-FFF2-40B4-BE49-F238E27FC236}">
                    <a16:creationId xmlns:a16="http://schemas.microsoft.com/office/drawing/2014/main" id="{887D8FC3-5875-0FC7-D89F-190F4ACFE347}"/>
                  </a:ext>
                </a:extLst>
              </p:cNvPr>
              <p:cNvSpPr/>
              <p:nvPr/>
            </p:nvSpPr>
            <p:spPr>
              <a:xfrm rot="-5400000">
                <a:off x="2880819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36;p81">
                <a:extLst>
                  <a:ext uri="{FF2B5EF4-FFF2-40B4-BE49-F238E27FC236}">
                    <a16:creationId xmlns:a16="http://schemas.microsoft.com/office/drawing/2014/main" id="{112AEBDE-BFCF-6D5E-0704-97AED329842F}"/>
                  </a:ext>
                </a:extLst>
              </p:cNvPr>
              <p:cNvSpPr/>
              <p:nvPr/>
            </p:nvSpPr>
            <p:spPr>
              <a:xfrm rot="-5400000">
                <a:off x="2880819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37;p81">
                <a:extLst>
                  <a:ext uri="{FF2B5EF4-FFF2-40B4-BE49-F238E27FC236}">
                    <a16:creationId xmlns:a16="http://schemas.microsoft.com/office/drawing/2014/main" id="{4A1718FD-A087-8BB1-07C4-7ED8D03A11A0}"/>
                  </a:ext>
                </a:extLst>
              </p:cNvPr>
              <p:cNvSpPr/>
              <p:nvPr/>
            </p:nvSpPr>
            <p:spPr>
              <a:xfrm rot="-5400000">
                <a:off x="2880819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38;p81">
                <a:extLst>
                  <a:ext uri="{FF2B5EF4-FFF2-40B4-BE49-F238E27FC236}">
                    <a16:creationId xmlns:a16="http://schemas.microsoft.com/office/drawing/2014/main" id="{2662AF36-135F-ABD2-108A-7DD7FC9AFB21}"/>
                  </a:ext>
                </a:extLst>
              </p:cNvPr>
              <p:cNvSpPr/>
              <p:nvPr/>
            </p:nvSpPr>
            <p:spPr>
              <a:xfrm rot="-5400000">
                <a:off x="288078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39;p81">
                <a:extLst>
                  <a:ext uri="{FF2B5EF4-FFF2-40B4-BE49-F238E27FC236}">
                    <a16:creationId xmlns:a16="http://schemas.microsoft.com/office/drawing/2014/main" id="{F2ED8DC8-FAB6-0548-E809-EBEF72C792D5}"/>
                  </a:ext>
                </a:extLst>
              </p:cNvPr>
              <p:cNvSpPr/>
              <p:nvPr/>
            </p:nvSpPr>
            <p:spPr>
              <a:xfrm rot="-5400000">
                <a:off x="288081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" name="Google Shape;929;p81">
              <a:extLst>
                <a:ext uri="{FF2B5EF4-FFF2-40B4-BE49-F238E27FC236}">
                  <a16:creationId xmlns:a16="http://schemas.microsoft.com/office/drawing/2014/main" id="{2334697A-CF96-0FBD-C65C-0D402EF8164F}"/>
                </a:ext>
              </a:extLst>
            </p:cNvPr>
            <p:cNvSpPr/>
            <p:nvPr/>
          </p:nvSpPr>
          <p:spPr>
            <a:xfrm rot="16200000">
              <a:off x="3469003" y="3273047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29;p81">
              <a:extLst>
                <a:ext uri="{FF2B5EF4-FFF2-40B4-BE49-F238E27FC236}">
                  <a16:creationId xmlns:a16="http://schemas.microsoft.com/office/drawing/2014/main" id="{BCC01FF1-0C2F-154E-7A00-72D964CA0E9B}"/>
                </a:ext>
              </a:extLst>
            </p:cNvPr>
            <p:cNvSpPr/>
            <p:nvPr/>
          </p:nvSpPr>
          <p:spPr>
            <a:xfrm rot="16200000">
              <a:off x="3469106" y="3377203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29;p81">
              <a:extLst>
                <a:ext uri="{FF2B5EF4-FFF2-40B4-BE49-F238E27FC236}">
                  <a16:creationId xmlns:a16="http://schemas.microsoft.com/office/drawing/2014/main" id="{55391F70-4738-5333-7354-BC1F02D1A88D}"/>
                </a:ext>
              </a:extLst>
            </p:cNvPr>
            <p:cNvSpPr/>
            <p:nvPr/>
          </p:nvSpPr>
          <p:spPr>
            <a:xfrm rot="16200000">
              <a:off x="3469106" y="3476812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919;p81">
              <a:extLst>
                <a:ext uri="{FF2B5EF4-FFF2-40B4-BE49-F238E27FC236}">
                  <a16:creationId xmlns:a16="http://schemas.microsoft.com/office/drawing/2014/main" id="{C31EE931-A0E9-E852-3E00-F2EF80E22C02}"/>
                </a:ext>
              </a:extLst>
            </p:cNvPr>
            <p:cNvGrpSpPr/>
            <p:nvPr/>
          </p:nvGrpSpPr>
          <p:grpSpPr>
            <a:xfrm>
              <a:off x="3856659" y="1682377"/>
              <a:ext cx="537885" cy="2325921"/>
              <a:chOff x="2671776" y="1735150"/>
              <a:chExt cx="537885" cy="2325921"/>
            </a:xfrm>
          </p:grpSpPr>
          <p:sp>
            <p:nvSpPr>
              <p:cNvPr id="56" name="Google Shape;920;p81">
                <a:extLst>
                  <a:ext uri="{FF2B5EF4-FFF2-40B4-BE49-F238E27FC236}">
                    <a16:creationId xmlns:a16="http://schemas.microsoft.com/office/drawing/2014/main" id="{9321BEE6-7DB0-FE2A-297B-2D8D177240CD}"/>
                  </a:ext>
                </a:extLst>
              </p:cNvPr>
              <p:cNvSpPr txBox="1"/>
              <p:nvPr/>
            </p:nvSpPr>
            <p:spPr>
              <a:xfrm>
                <a:off x="2671776" y="1735150"/>
                <a:ext cx="537885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3.9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57" name="Google Shape;921;p81">
                <a:extLst>
                  <a:ext uri="{FF2B5EF4-FFF2-40B4-BE49-F238E27FC236}">
                    <a16:creationId xmlns:a16="http://schemas.microsoft.com/office/drawing/2014/main" id="{85750D48-CED2-0FA7-3103-452FE628B858}"/>
                  </a:ext>
                </a:extLst>
              </p:cNvPr>
              <p:cNvCxnSpPr/>
              <p:nvPr/>
            </p:nvCxnSpPr>
            <p:spPr>
              <a:xfrm>
                <a:off x="291824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58" name="Google Shape;922;p81">
                <a:extLst>
                  <a:ext uri="{FF2B5EF4-FFF2-40B4-BE49-F238E27FC236}">
                    <a16:creationId xmlns:a16="http://schemas.microsoft.com/office/drawing/2014/main" id="{07067D4F-02D2-25FC-E7C5-0B6B227E7F56}"/>
                  </a:ext>
                </a:extLst>
              </p:cNvPr>
              <p:cNvSpPr/>
              <p:nvPr/>
            </p:nvSpPr>
            <p:spPr>
              <a:xfrm rot="-5400000">
                <a:off x="2880819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23;p81">
                <a:extLst>
                  <a:ext uri="{FF2B5EF4-FFF2-40B4-BE49-F238E27FC236}">
                    <a16:creationId xmlns:a16="http://schemas.microsoft.com/office/drawing/2014/main" id="{13938896-C258-2BB9-C87A-4B05930F328F}"/>
                  </a:ext>
                </a:extLst>
              </p:cNvPr>
              <p:cNvSpPr/>
              <p:nvPr/>
            </p:nvSpPr>
            <p:spPr>
              <a:xfrm rot="-5400000">
                <a:off x="2880819" y="382223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29;p81">
                <a:extLst>
                  <a:ext uri="{FF2B5EF4-FFF2-40B4-BE49-F238E27FC236}">
                    <a16:creationId xmlns:a16="http://schemas.microsoft.com/office/drawing/2014/main" id="{9F38B3D9-806A-6593-8AE6-994D3161B5F2}"/>
                  </a:ext>
                </a:extLst>
              </p:cNvPr>
              <p:cNvSpPr/>
              <p:nvPr/>
            </p:nvSpPr>
            <p:spPr>
              <a:xfrm rot="-5400000">
                <a:off x="288081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30;p81">
                <a:extLst>
                  <a:ext uri="{FF2B5EF4-FFF2-40B4-BE49-F238E27FC236}">
                    <a16:creationId xmlns:a16="http://schemas.microsoft.com/office/drawing/2014/main" id="{EE88D4BB-D3BE-F437-BD23-68D505042F34}"/>
                  </a:ext>
                </a:extLst>
              </p:cNvPr>
              <p:cNvSpPr/>
              <p:nvPr/>
            </p:nvSpPr>
            <p:spPr>
              <a:xfrm rot="-5400000">
                <a:off x="288078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931;p81">
                <a:extLst>
                  <a:ext uri="{FF2B5EF4-FFF2-40B4-BE49-F238E27FC236}">
                    <a16:creationId xmlns:a16="http://schemas.microsoft.com/office/drawing/2014/main" id="{EA5B0ADD-BA7C-12E1-7B5E-B3B76F4A6EC0}"/>
                  </a:ext>
                </a:extLst>
              </p:cNvPr>
              <p:cNvSpPr/>
              <p:nvPr/>
            </p:nvSpPr>
            <p:spPr>
              <a:xfrm rot="-5400000">
                <a:off x="2880819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32;p81">
                <a:extLst>
                  <a:ext uri="{FF2B5EF4-FFF2-40B4-BE49-F238E27FC236}">
                    <a16:creationId xmlns:a16="http://schemas.microsoft.com/office/drawing/2014/main" id="{2FAB0F6A-6EEF-E20E-029E-B5DACDDBAF40}"/>
                  </a:ext>
                </a:extLst>
              </p:cNvPr>
              <p:cNvSpPr/>
              <p:nvPr/>
            </p:nvSpPr>
            <p:spPr>
              <a:xfrm rot="-5400000">
                <a:off x="288078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33;p81">
                <a:extLst>
                  <a:ext uri="{FF2B5EF4-FFF2-40B4-BE49-F238E27FC236}">
                    <a16:creationId xmlns:a16="http://schemas.microsoft.com/office/drawing/2014/main" id="{06CF224F-1FAD-987A-C1AA-0D3AC5A6CE73}"/>
                  </a:ext>
                </a:extLst>
              </p:cNvPr>
              <p:cNvSpPr/>
              <p:nvPr/>
            </p:nvSpPr>
            <p:spPr>
              <a:xfrm rot="-5400000">
                <a:off x="2880819" y="282381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34;p81">
                <a:extLst>
                  <a:ext uri="{FF2B5EF4-FFF2-40B4-BE49-F238E27FC236}">
                    <a16:creationId xmlns:a16="http://schemas.microsoft.com/office/drawing/2014/main" id="{D6896E83-0BBA-43C2-7204-7EF56606FEA6}"/>
                  </a:ext>
                </a:extLst>
              </p:cNvPr>
              <p:cNvSpPr/>
              <p:nvPr/>
            </p:nvSpPr>
            <p:spPr>
              <a:xfrm rot="-5400000">
                <a:off x="2880819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35;p81">
                <a:extLst>
                  <a:ext uri="{FF2B5EF4-FFF2-40B4-BE49-F238E27FC236}">
                    <a16:creationId xmlns:a16="http://schemas.microsoft.com/office/drawing/2014/main" id="{BBA808B5-D021-7999-39AA-7E25098232B2}"/>
                  </a:ext>
                </a:extLst>
              </p:cNvPr>
              <p:cNvSpPr/>
              <p:nvPr/>
            </p:nvSpPr>
            <p:spPr>
              <a:xfrm rot="-5400000">
                <a:off x="2880819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36;p81">
                <a:extLst>
                  <a:ext uri="{FF2B5EF4-FFF2-40B4-BE49-F238E27FC236}">
                    <a16:creationId xmlns:a16="http://schemas.microsoft.com/office/drawing/2014/main" id="{9EB8F5B1-C6A7-AC04-9CFC-5BC3C114724E}"/>
                  </a:ext>
                </a:extLst>
              </p:cNvPr>
              <p:cNvSpPr/>
              <p:nvPr/>
            </p:nvSpPr>
            <p:spPr>
              <a:xfrm rot="-5400000">
                <a:off x="2880819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37;p81">
                <a:extLst>
                  <a:ext uri="{FF2B5EF4-FFF2-40B4-BE49-F238E27FC236}">
                    <a16:creationId xmlns:a16="http://schemas.microsoft.com/office/drawing/2014/main" id="{F9E9DC5E-CE7A-F605-1D48-08C286BCE35D}"/>
                  </a:ext>
                </a:extLst>
              </p:cNvPr>
              <p:cNvSpPr/>
              <p:nvPr/>
            </p:nvSpPr>
            <p:spPr>
              <a:xfrm rot="-5400000">
                <a:off x="2880819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38;p81">
                <a:extLst>
                  <a:ext uri="{FF2B5EF4-FFF2-40B4-BE49-F238E27FC236}">
                    <a16:creationId xmlns:a16="http://schemas.microsoft.com/office/drawing/2014/main" id="{4091D927-9D72-5E4B-4900-8632CA41105A}"/>
                  </a:ext>
                </a:extLst>
              </p:cNvPr>
              <p:cNvSpPr/>
              <p:nvPr/>
            </p:nvSpPr>
            <p:spPr>
              <a:xfrm rot="-5400000">
                <a:off x="288078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39;p81">
                <a:extLst>
                  <a:ext uri="{FF2B5EF4-FFF2-40B4-BE49-F238E27FC236}">
                    <a16:creationId xmlns:a16="http://schemas.microsoft.com/office/drawing/2014/main" id="{06266E8A-1ED5-0A49-57E5-ADE9E21863F0}"/>
                  </a:ext>
                </a:extLst>
              </p:cNvPr>
              <p:cNvSpPr/>
              <p:nvPr/>
            </p:nvSpPr>
            <p:spPr>
              <a:xfrm rot="-5400000">
                <a:off x="288081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6" name="Google Shape;929;p81">
              <a:extLst>
                <a:ext uri="{FF2B5EF4-FFF2-40B4-BE49-F238E27FC236}">
                  <a16:creationId xmlns:a16="http://schemas.microsoft.com/office/drawing/2014/main" id="{55C5E274-7388-86E7-9AB9-D3FDE619DE6B}"/>
                </a:ext>
              </a:extLst>
            </p:cNvPr>
            <p:cNvSpPr/>
            <p:nvPr/>
          </p:nvSpPr>
          <p:spPr>
            <a:xfrm rot="16200000">
              <a:off x="4065622" y="3270986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29;p81">
              <a:extLst>
                <a:ext uri="{FF2B5EF4-FFF2-40B4-BE49-F238E27FC236}">
                  <a16:creationId xmlns:a16="http://schemas.microsoft.com/office/drawing/2014/main" id="{0B21AF39-8468-FF4B-197F-18E39534B78F}"/>
                </a:ext>
              </a:extLst>
            </p:cNvPr>
            <p:cNvSpPr/>
            <p:nvPr/>
          </p:nvSpPr>
          <p:spPr>
            <a:xfrm rot="16200000">
              <a:off x="4065623" y="3385204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29;p81">
              <a:extLst>
                <a:ext uri="{FF2B5EF4-FFF2-40B4-BE49-F238E27FC236}">
                  <a16:creationId xmlns:a16="http://schemas.microsoft.com/office/drawing/2014/main" id="{3A4F0B03-FA7C-8FC5-24F0-893EAE068225}"/>
                </a:ext>
              </a:extLst>
            </p:cNvPr>
            <p:cNvSpPr/>
            <p:nvPr/>
          </p:nvSpPr>
          <p:spPr>
            <a:xfrm rot="16200000">
              <a:off x="4065622" y="3491125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29;p81">
              <a:extLst>
                <a:ext uri="{FF2B5EF4-FFF2-40B4-BE49-F238E27FC236}">
                  <a16:creationId xmlns:a16="http://schemas.microsoft.com/office/drawing/2014/main" id="{FF5CDD52-22CB-7497-3A80-2447B6AD427C}"/>
                </a:ext>
              </a:extLst>
            </p:cNvPr>
            <p:cNvSpPr/>
            <p:nvPr/>
          </p:nvSpPr>
          <p:spPr>
            <a:xfrm rot="16200000">
              <a:off x="4062685" y="3595506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929;p81">
              <a:extLst>
                <a:ext uri="{FF2B5EF4-FFF2-40B4-BE49-F238E27FC236}">
                  <a16:creationId xmlns:a16="http://schemas.microsoft.com/office/drawing/2014/main" id="{B2BFB168-6221-70B0-66E0-393F759B2FC6}"/>
                </a:ext>
              </a:extLst>
            </p:cNvPr>
            <p:cNvSpPr/>
            <p:nvPr/>
          </p:nvSpPr>
          <p:spPr>
            <a:xfrm rot="16200000">
              <a:off x="4063060" y="3684732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929;p81">
              <a:extLst>
                <a:ext uri="{FF2B5EF4-FFF2-40B4-BE49-F238E27FC236}">
                  <a16:creationId xmlns:a16="http://schemas.microsoft.com/office/drawing/2014/main" id="{3BA0A8C5-63AD-D5CD-1746-F22C20B30448}"/>
                </a:ext>
              </a:extLst>
            </p:cNvPr>
            <p:cNvSpPr/>
            <p:nvPr/>
          </p:nvSpPr>
          <p:spPr>
            <a:xfrm rot="16200000">
              <a:off x="4632701" y="3257323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929;p81">
              <a:extLst>
                <a:ext uri="{FF2B5EF4-FFF2-40B4-BE49-F238E27FC236}">
                  <a16:creationId xmlns:a16="http://schemas.microsoft.com/office/drawing/2014/main" id="{CD2844A2-FC0C-E464-0816-6F95E97E4067}"/>
                </a:ext>
              </a:extLst>
            </p:cNvPr>
            <p:cNvSpPr/>
            <p:nvPr/>
          </p:nvSpPr>
          <p:spPr>
            <a:xfrm rot="16200000">
              <a:off x="4632700" y="3366652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929;p81">
              <a:extLst>
                <a:ext uri="{FF2B5EF4-FFF2-40B4-BE49-F238E27FC236}">
                  <a16:creationId xmlns:a16="http://schemas.microsoft.com/office/drawing/2014/main" id="{300FAE2F-5A92-4E14-89B0-DB26D10B83C4}"/>
                </a:ext>
              </a:extLst>
            </p:cNvPr>
            <p:cNvSpPr/>
            <p:nvPr/>
          </p:nvSpPr>
          <p:spPr>
            <a:xfrm rot="16200000">
              <a:off x="4632700" y="3482016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929;p81">
              <a:extLst>
                <a:ext uri="{FF2B5EF4-FFF2-40B4-BE49-F238E27FC236}">
                  <a16:creationId xmlns:a16="http://schemas.microsoft.com/office/drawing/2014/main" id="{B001AA29-4218-5932-0B62-B99AA7BAE2A9}"/>
                </a:ext>
              </a:extLst>
            </p:cNvPr>
            <p:cNvSpPr/>
            <p:nvPr/>
          </p:nvSpPr>
          <p:spPr>
            <a:xfrm rot="16200000">
              <a:off x="4632699" y="3605428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929;p81">
              <a:extLst>
                <a:ext uri="{FF2B5EF4-FFF2-40B4-BE49-F238E27FC236}">
                  <a16:creationId xmlns:a16="http://schemas.microsoft.com/office/drawing/2014/main" id="{A5B61EF3-5A6C-FEF7-06CD-49817831D5E1}"/>
                </a:ext>
              </a:extLst>
            </p:cNvPr>
            <p:cNvSpPr/>
            <p:nvPr/>
          </p:nvSpPr>
          <p:spPr>
            <a:xfrm rot="16200000">
              <a:off x="4632698" y="3726668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872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7"/>
          <p:cNvSpPr txBox="1">
            <a:spLocks noGrp="1"/>
          </p:cNvSpPr>
          <p:nvPr>
            <p:ph type="subTitle" idx="1"/>
          </p:nvPr>
        </p:nvSpPr>
        <p:spPr>
          <a:xfrm>
            <a:off x="5668524" y="3459724"/>
            <a:ext cx="2789675" cy="928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Selenium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Validators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Speed</a:t>
            </a:r>
            <a:r>
              <a:rPr lang="hu-HU" dirty="0"/>
              <a:t> test (Google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webspeed</a:t>
            </a:r>
            <a:r>
              <a:rPr lang="hu-HU" dirty="0"/>
              <a:t>)</a:t>
            </a:r>
            <a:endParaRPr dirty="0"/>
          </a:p>
        </p:txBody>
      </p:sp>
      <p:sp>
        <p:nvSpPr>
          <p:cNvPr id="606" name="Google Shape;606;p67"/>
          <p:cNvSpPr txBox="1">
            <a:spLocks noGrp="1"/>
          </p:cNvSpPr>
          <p:nvPr>
            <p:ph type="ctrTitle"/>
          </p:nvPr>
        </p:nvSpPr>
        <p:spPr>
          <a:xfrm>
            <a:off x="5668525" y="3140525"/>
            <a:ext cx="2588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Unit and </a:t>
            </a:r>
            <a:r>
              <a:rPr lang="hu-HU" dirty="0" err="1"/>
              <a:t>integration</a:t>
            </a:r>
            <a:r>
              <a:rPr lang="hu-HU" dirty="0"/>
              <a:t> test</a:t>
            </a:r>
            <a:endParaRPr dirty="0"/>
          </a:p>
        </p:txBody>
      </p:sp>
      <p:sp>
        <p:nvSpPr>
          <p:cNvPr id="607" name="Google Shape;607;p67"/>
          <p:cNvSpPr txBox="1">
            <a:spLocks noGrp="1"/>
          </p:cNvSpPr>
          <p:nvPr>
            <p:ph type="ctrTitle" idx="2"/>
          </p:nvPr>
        </p:nvSpPr>
        <p:spPr>
          <a:xfrm>
            <a:off x="967325" y="1895025"/>
            <a:ext cx="2588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User</a:t>
            </a:r>
            <a:r>
              <a:rPr lang="hu-HU" dirty="0"/>
              <a:t> testing</a:t>
            </a:r>
            <a:endParaRPr dirty="0"/>
          </a:p>
        </p:txBody>
      </p:sp>
      <p:sp>
        <p:nvSpPr>
          <p:cNvPr id="608" name="Google Shape;608;p67"/>
          <p:cNvSpPr txBox="1">
            <a:spLocks noGrp="1"/>
          </p:cNvSpPr>
          <p:nvPr>
            <p:ph type="subTitle" idx="3"/>
          </p:nvPr>
        </p:nvSpPr>
        <p:spPr>
          <a:xfrm>
            <a:off x="967325" y="2214225"/>
            <a:ext cx="25887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508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Reveals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front- </a:t>
            </a:r>
            <a:r>
              <a:rPr lang="hu-HU" dirty="0" err="1"/>
              <a:t>or</a:t>
            </a:r>
            <a:r>
              <a:rPr lang="hu-HU" dirty="0"/>
              <a:t> backend main </a:t>
            </a:r>
            <a:r>
              <a:rPr lang="hu-HU" dirty="0" err="1"/>
              <a:t>problems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9" name="Google Shape;609;p67"/>
          <p:cNvSpPr txBox="1">
            <a:spLocks noGrp="1"/>
          </p:cNvSpPr>
          <p:nvPr>
            <p:ph type="ctrTitle" idx="4"/>
          </p:nvPr>
        </p:nvSpPr>
        <p:spPr>
          <a:xfrm>
            <a:off x="2731925" y="396400"/>
            <a:ext cx="36801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Tests</a:t>
            </a:r>
            <a:endParaRPr dirty="0"/>
          </a:p>
        </p:txBody>
      </p:sp>
      <p:grpSp>
        <p:nvGrpSpPr>
          <p:cNvPr id="610" name="Google Shape;610;p67"/>
          <p:cNvGrpSpPr/>
          <p:nvPr/>
        </p:nvGrpSpPr>
        <p:grpSpPr>
          <a:xfrm>
            <a:off x="3781386" y="2178188"/>
            <a:ext cx="1581217" cy="1431450"/>
            <a:chOff x="2311838" y="2084050"/>
            <a:chExt cx="965039" cy="873635"/>
          </a:xfrm>
        </p:grpSpPr>
        <p:sp>
          <p:nvSpPr>
            <p:cNvPr id="611" name="Google Shape;611;p67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7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7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67"/>
          <p:cNvGrpSpPr/>
          <p:nvPr/>
        </p:nvGrpSpPr>
        <p:grpSpPr>
          <a:xfrm>
            <a:off x="4360510" y="2649107"/>
            <a:ext cx="503536" cy="489631"/>
            <a:chOff x="2882800" y="1720575"/>
            <a:chExt cx="269400" cy="261975"/>
          </a:xfrm>
        </p:grpSpPr>
        <p:sp>
          <p:nvSpPr>
            <p:cNvPr id="615" name="Google Shape;615;p67"/>
            <p:cNvSpPr/>
            <p:nvPr/>
          </p:nvSpPr>
          <p:spPr>
            <a:xfrm>
              <a:off x="2882800" y="1739925"/>
              <a:ext cx="269400" cy="242625"/>
            </a:xfrm>
            <a:custGeom>
              <a:avLst/>
              <a:gdLst/>
              <a:ahLst/>
              <a:cxnLst/>
              <a:rect l="l" t="t" r="r" b="b"/>
              <a:pathLst>
                <a:path w="10776" h="9705" extrusionOk="0">
                  <a:moveTo>
                    <a:pt x="7394" y="8942"/>
                  </a:moveTo>
                  <a:cubicBezTo>
                    <a:pt x="7465" y="8942"/>
                    <a:pt x="7525" y="9014"/>
                    <a:pt x="7525" y="9085"/>
                  </a:cubicBezTo>
                  <a:lnTo>
                    <a:pt x="7525" y="9252"/>
                  </a:lnTo>
                  <a:cubicBezTo>
                    <a:pt x="7525" y="9323"/>
                    <a:pt x="7465" y="9395"/>
                    <a:pt x="7394" y="9395"/>
                  </a:cubicBezTo>
                  <a:lnTo>
                    <a:pt x="3393" y="9395"/>
                  </a:lnTo>
                  <a:cubicBezTo>
                    <a:pt x="3310" y="9395"/>
                    <a:pt x="3250" y="9323"/>
                    <a:pt x="3250" y="9252"/>
                  </a:cubicBezTo>
                  <a:lnTo>
                    <a:pt x="3250" y="9085"/>
                  </a:lnTo>
                  <a:cubicBezTo>
                    <a:pt x="3250" y="9014"/>
                    <a:pt x="3310" y="8942"/>
                    <a:pt x="3393" y="894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36"/>
                    <a:pt x="0" y="1191"/>
                  </a:cubicBezTo>
                  <a:lnTo>
                    <a:pt x="0" y="6287"/>
                  </a:lnTo>
                  <a:cubicBezTo>
                    <a:pt x="0" y="6942"/>
                    <a:pt x="524" y="7466"/>
                    <a:pt x="1179" y="7466"/>
                  </a:cubicBezTo>
                  <a:lnTo>
                    <a:pt x="4120" y="7466"/>
                  </a:lnTo>
                  <a:lnTo>
                    <a:pt x="4120" y="8037"/>
                  </a:lnTo>
                  <a:lnTo>
                    <a:pt x="3608" y="8633"/>
                  </a:lnTo>
                  <a:lnTo>
                    <a:pt x="3393" y="8633"/>
                  </a:lnTo>
                  <a:cubicBezTo>
                    <a:pt x="3143" y="8633"/>
                    <a:pt x="2929" y="8835"/>
                    <a:pt x="2929" y="9085"/>
                  </a:cubicBezTo>
                  <a:lnTo>
                    <a:pt x="2929" y="9252"/>
                  </a:lnTo>
                  <a:cubicBezTo>
                    <a:pt x="2929" y="9502"/>
                    <a:pt x="3143" y="9704"/>
                    <a:pt x="3393" y="9704"/>
                  </a:cubicBezTo>
                  <a:lnTo>
                    <a:pt x="7394" y="9704"/>
                  </a:lnTo>
                  <a:cubicBezTo>
                    <a:pt x="7644" y="9704"/>
                    <a:pt x="7846" y="9502"/>
                    <a:pt x="7846" y="9252"/>
                  </a:cubicBezTo>
                  <a:lnTo>
                    <a:pt x="7846" y="9085"/>
                  </a:lnTo>
                  <a:cubicBezTo>
                    <a:pt x="7846" y="8835"/>
                    <a:pt x="7644" y="8633"/>
                    <a:pt x="7394" y="8633"/>
                  </a:cubicBezTo>
                  <a:lnTo>
                    <a:pt x="7203" y="8633"/>
                  </a:lnTo>
                  <a:lnTo>
                    <a:pt x="6691" y="8037"/>
                  </a:lnTo>
                  <a:lnTo>
                    <a:pt x="6691" y="7466"/>
                  </a:lnTo>
                  <a:lnTo>
                    <a:pt x="9596" y="7466"/>
                  </a:lnTo>
                  <a:cubicBezTo>
                    <a:pt x="10251" y="7466"/>
                    <a:pt x="10775" y="6942"/>
                    <a:pt x="10775" y="6287"/>
                  </a:cubicBezTo>
                  <a:lnTo>
                    <a:pt x="10775" y="1191"/>
                  </a:lnTo>
                  <a:cubicBezTo>
                    <a:pt x="10775" y="536"/>
                    <a:pt x="10251" y="1"/>
                    <a:pt x="9596" y="1"/>
                  </a:cubicBezTo>
                  <a:lnTo>
                    <a:pt x="7965" y="1"/>
                  </a:lnTo>
                  <a:cubicBezTo>
                    <a:pt x="7870" y="1"/>
                    <a:pt x="7799" y="72"/>
                    <a:pt x="7799" y="167"/>
                  </a:cubicBezTo>
                  <a:cubicBezTo>
                    <a:pt x="7799" y="251"/>
                    <a:pt x="7870" y="322"/>
                    <a:pt x="7965" y="322"/>
                  </a:cubicBezTo>
                  <a:lnTo>
                    <a:pt x="9596" y="322"/>
                  </a:lnTo>
                  <a:cubicBezTo>
                    <a:pt x="10073" y="322"/>
                    <a:pt x="10466" y="703"/>
                    <a:pt x="10466" y="1191"/>
                  </a:cubicBezTo>
                  <a:lnTo>
                    <a:pt x="10466" y="6132"/>
                  </a:lnTo>
                  <a:lnTo>
                    <a:pt x="8644" y="6132"/>
                  </a:lnTo>
                  <a:cubicBezTo>
                    <a:pt x="8561" y="6132"/>
                    <a:pt x="8489" y="6204"/>
                    <a:pt x="8489" y="6287"/>
                  </a:cubicBezTo>
                  <a:cubicBezTo>
                    <a:pt x="8489" y="6370"/>
                    <a:pt x="8561" y="6442"/>
                    <a:pt x="8644" y="6442"/>
                  </a:cubicBezTo>
                  <a:lnTo>
                    <a:pt x="10454" y="6442"/>
                  </a:lnTo>
                  <a:cubicBezTo>
                    <a:pt x="10370" y="6847"/>
                    <a:pt x="10025" y="7156"/>
                    <a:pt x="9596" y="7156"/>
                  </a:cubicBezTo>
                  <a:lnTo>
                    <a:pt x="5465" y="7156"/>
                  </a:lnTo>
                  <a:cubicBezTo>
                    <a:pt x="5382" y="7156"/>
                    <a:pt x="5310" y="7228"/>
                    <a:pt x="5310" y="7311"/>
                  </a:cubicBezTo>
                  <a:cubicBezTo>
                    <a:pt x="5310" y="7394"/>
                    <a:pt x="5382" y="7466"/>
                    <a:pt x="5465" y="7466"/>
                  </a:cubicBezTo>
                  <a:lnTo>
                    <a:pt x="6370" y="7466"/>
                  </a:lnTo>
                  <a:lnTo>
                    <a:pt x="6370" y="8097"/>
                  </a:lnTo>
                  <a:cubicBezTo>
                    <a:pt x="6370" y="8133"/>
                    <a:pt x="6382" y="8168"/>
                    <a:pt x="6406" y="8192"/>
                  </a:cubicBezTo>
                  <a:lnTo>
                    <a:pt x="6787" y="8621"/>
                  </a:lnTo>
                  <a:lnTo>
                    <a:pt x="4024" y="8621"/>
                  </a:lnTo>
                  <a:lnTo>
                    <a:pt x="4393" y="8192"/>
                  </a:lnTo>
                  <a:cubicBezTo>
                    <a:pt x="4417" y="8168"/>
                    <a:pt x="4429" y="8133"/>
                    <a:pt x="4429" y="8097"/>
                  </a:cubicBezTo>
                  <a:lnTo>
                    <a:pt x="4429" y="7466"/>
                  </a:lnTo>
                  <a:lnTo>
                    <a:pt x="4786" y="7466"/>
                  </a:lnTo>
                  <a:cubicBezTo>
                    <a:pt x="4882" y="7466"/>
                    <a:pt x="4953" y="7394"/>
                    <a:pt x="4953" y="7311"/>
                  </a:cubicBezTo>
                  <a:cubicBezTo>
                    <a:pt x="4953" y="7228"/>
                    <a:pt x="4882" y="7156"/>
                    <a:pt x="4786" y="7156"/>
                  </a:cubicBezTo>
                  <a:lnTo>
                    <a:pt x="1179" y="7156"/>
                  </a:lnTo>
                  <a:cubicBezTo>
                    <a:pt x="762" y="7156"/>
                    <a:pt x="405" y="6847"/>
                    <a:pt x="333" y="6442"/>
                  </a:cubicBezTo>
                  <a:lnTo>
                    <a:pt x="7965" y="6442"/>
                  </a:lnTo>
                  <a:cubicBezTo>
                    <a:pt x="8061" y="6442"/>
                    <a:pt x="8120" y="6370"/>
                    <a:pt x="8120" y="6287"/>
                  </a:cubicBezTo>
                  <a:cubicBezTo>
                    <a:pt x="8120" y="6204"/>
                    <a:pt x="8049" y="6132"/>
                    <a:pt x="7965" y="6132"/>
                  </a:cubicBezTo>
                  <a:lnTo>
                    <a:pt x="310" y="6132"/>
                  </a:lnTo>
                  <a:lnTo>
                    <a:pt x="310" y="1191"/>
                  </a:lnTo>
                  <a:cubicBezTo>
                    <a:pt x="310" y="703"/>
                    <a:pt x="703" y="322"/>
                    <a:pt x="1179" y="322"/>
                  </a:cubicBezTo>
                  <a:lnTo>
                    <a:pt x="2846" y="322"/>
                  </a:lnTo>
                  <a:cubicBezTo>
                    <a:pt x="2929" y="322"/>
                    <a:pt x="3000" y="251"/>
                    <a:pt x="3000" y="167"/>
                  </a:cubicBezTo>
                  <a:cubicBezTo>
                    <a:pt x="3000" y="72"/>
                    <a:pt x="2929" y="1"/>
                    <a:pt x="2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6" name="Google Shape;616;p67"/>
            <p:cNvSpPr/>
            <p:nvPr/>
          </p:nvSpPr>
          <p:spPr>
            <a:xfrm>
              <a:off x="2918800" y="1720575"/>
              <a:ext cx="211075" cy="158075"/>
            </a:xfrm>
            <a:custGeom>
              <a:avLst/>
              <a:gdLst/>
              <a:ahLst/>
              <a:cxnLst/>
              <a:rect l="l" t="t" r="r" b="b"/>
              <a:pathLst>
                <a:path w="8443" h="6323" extrusionOk="0">
                  <a:moveTo>
                    <a:pt x="3965" y="322"/>
                  </a:moveTo>
                  <a:cubicBezTo>
                    <a:pt x="5144" y="322"/>
                    <a:pt x="6109" y="1239"/>
                    <a:pt x="6192" y="2394"/>
                  </a:cubicBezTo>
                  <a:lnTo>
                    <a:pt x="4049" y="2394"/>
                  </a:lnTo>
                  <a:lnTo>
                    <a:pt x="2858" y="608"/>
                  </a:lnTo>
                  <a:cubicBezTo>
                    <a:pt x="3192" y="417"/>
                    <a:pt x="3573" y="322"/>
                    <a:pt x="3965" y="322"/>
                  </a:cubicBezTo>
                  <a:close/>
                  <a:moveTo>
                    <a:pt x="3465" y="3180"/>
                  </a:moveTo>
                  <a:cubicBezTo>
                    <a:pt x="3620" y="3180"/>
                    <a:pt x="3739" y="3311"/>
                    <a:pt x="3739" y="3453"/>
                  </a:cubicBezTo>
                  <a:cubicBezTo>
                    <a:pt x="3739" y="3608"/>
                    <a:pt x="3620" y="3727"/>
                    <a:pt x="3465" y="3727"/>
                  </a:cubicBezTo>
                  <a:cubicBezTo>
                    <a:pt x="3323" y="3727"/>
                    <a:pt x="3203" y="3608"/>
                    <a:pt x="3203" y="3453"/>
                  </a:cubicBezTo>
                  <a:cubicBezTo>
                    <a:pt x="3203" y="3311"/>
                    <a:pt x="3323" y="3180"/>
                    <a:pt x="3465" y="3180"/>
                  </a:cubicBezTo>
                  <a:close/>
                  <a:moveTo>
                    <a:pt x="7859" y="3620"/>
                  </a:moveTo>
                  <a:cubicBezTo>
                    <a:pt x="8002" y="3620"/>
                    <a:pt x="8121" y="3739"/>
                    <a:pt x="8121" y="3882"/>
                  </a:cubicBezTo>
                  <a:cubicBezTo>
                    <a:pt x="8121" y="4037"/>
                    <a:pt x="8002" y="4156"/>
                    <a:pt x="7859" y="4156"/>
                  </a:cubicBezTo>
                  <a:cubicBezTo>
                    <a:pt x="7704" y="4156"/>
                    <a:pt x="7585" y="4037"/>
                    <a:pt x="7585" y="3882"/>
                  </a:cubicBezTo>
                  <a:cubicBezTo>
                    <a:pt x="7585" y="3739"/>
                    <a:pt x="7704" y="3620"/>
                    <a:pt x="7859" y="3620"/>
                  </a:cubicBezTo>
                  <a:close/>
                  <a:moveTo>
                    <a:pt x="596" y="5466"/>
                  </a:moveTo>
                  <a:cubicBezTo>
                    <a:pt x="739" y="5466"/>
                    <a:pt x="858" y="5585"/>
                    <a:pt x="858" y="5728"/>
                  </a:cubicBezTo>
                  <a:cubicBezTo>
                    <a:pt x="858" y="5882"/>
                    <a:pt x="739" y="6001"/>
                    <a:pt x="596" y="6001"/>
                  </a:cubicBezTo>
                  <a:cubicBezTo>
                    <a:pt x="441" y="6001"/>
                    <a:pt x="322" y="5882"/>
                    <a:pt x="322" y="5728"/>
                  </a:cubicBezTo>
                  <a:cubicBezTo>
                    <a:pt x="322" y="5585"/>
                    <a:pt x="441" y="5466"/>
                    <a:pt x="596" y="5466"/>
                  </a:cubicBezTo>
                  <a:close/>
                  <a:moveTo>
                    <a:pt x="5882" y="5466"/>
                  </a:moveTo>
                  <a:cubicBezTo>
                    <a:pt x="5954" y="5466"/>
                    <a:pt x="6025" y="5501"/>
                    <a:pt x="6073" y="5549"/>
                  </a:cubicBezTo>
                  <a:cubicBezTo>
                    <a:pt x="6121" y="5597"/>
                    <a:pt x="6144" y="5656"/>
                    <a:pt x="6144" y="5728"/>
                  </a:cubicBezTo>
                  <a:cubicBezTo>
                    <a:pt x="6144" y="5882"/>
                    <a:pt x="6025" y="6001"/>
                    <a:pt x="5882" y="6001"/>
                  </a:cubicBezTo>
                  <a:cubicBezTo>
                    <a:pt x="5728" y="6001"/>
                    <a:pt x="5609" y="5882"/>
                    <a:pt x="5609" y="5728"/>
                  </a:cubicBezTo>
                  <a:cubicBezTo>
                    <a:pt x="5609" y="5656"/>
                    <a:pt x="5632" y="5597"/>
                    <a:pt x="5680" y="5549"/>
                  </a:cubicBezTo>
                  <a:cubicBezTo>
                    <a:pt x="5728" y="5489"/>
                    <a:pt x="5799" y="5466"/>
                    <a:pt x="5882" y="5466"/>
                  </a:cubicBezTo>
                  <a:close/>
                  <a:moveTo>
                    <a:pt x="3965" y="1"/>
                  </a:moveTo>
                  <a:cubicBezTo>
                    <a:pt x="3323" y="1"/>
                    <a:pt x="2703" y="239"/>
                    <a:pt x="2227" y="679"/>
                  </a:cubicBezTo>
                  <a:cubicBezTo>
                    <a:pt x="1763" y="1108"/>
                    <a:pt x="1477" y="1691"/>
                    <a:pt x="1418" y="2334"/>
                  </a:cubicBezTo>
                  <a:cubicBezTo>
                    <a:pt x="1406" y="2418"/>
                    <a:pt x="1477" y="2489"/>
                    <a:pt x="1560" y="2501"/>
                  </a:cubicBezTo>
                  <a:cubicBezTo>
                    <a:pt x="1567" y="2502"/>
                    <a:pt x="1573" y="2502"/>
                    <a:pt x="1579" y="2502"/>
                  </a:cubicBezTo>
                  <a:cubicBezTo>
                    <a:pt x="1656" y="2502"/>
                    <a:pt x="1727" y="2435"/>
                    <a:pt x="1727" y="2358"/>
                  </a:cubicBezTo>
                  <a:cubicBezTo>
                    <a:pt x="1775" y="1799"/>
                    <a:pt x="2037" y="1287"/>
                    <a:pt x="2441" y="906"/>
                  </a:cubicBezTo>
                  <a:cubicBezTo>
                    <a:pt x="2489" y="858"/>
                    <a:pt x="2537" y="822"/>
                    <a:pt x="2596" y="786"/>
                  </a:cubicBezTo>
                  <a:lnTo>
                    <a:pt x="3823" y="2644"/>
                  </a:lnTo>
                  <a:cubicBezTo>
                    <a:pt x="3858" y="2691"/>
                    <a:pt x="3906" y="2715"/>
                    <a:pt x="3965" y="2715"/>
                  </a:cubicBezTo>
                  <a:lnTo>
                    <a:pt x="6192" y="2715"/>
                  </a:lnTo>
                  <a:cubicBezTo>
                    <a:pt x="6132" y="3549"/>
                    <a:pt x="5620" y="4251"/>
                    <a:pt x="4894" y="4585"/>
                  </a:cubicBezTo>
                  <a:lnTo>
                    <a:pt x="3989" y="3727"/>
                  </a:lnTo>
                  <a:cubicBezTo>
                    <a:pt x="4025" y="3644"/>
                    <a:pt x="4049" y="3561"/>
                    <a:pt x="4049" y="3453"/>
                  </a:cubicBezTo>
                  <a:cubicBezTo>
                    <a:pt x="4049" y="3132"/>
                    <a:pt x="3787" y="2870"/>
                    <a:pt x="3465" y="2870"/>
                  </a:cubicBezTo>
                  <a:cubicBezTo>
                    <a:pt x="3144" y="2870"/>
                    <a:pt x="2882" y="3132"/>
                    <a:pt x="2882" y="3453"/>
                  </a:cubicBezTo>
                  <a:cubicBezTo>
                    <a:pt x="2882" y="3537"/>
                    <a:pt x="2894" y="3608"/>
                    <a:pt x="2930" y="3680"/>
                  </a:cubicBezTo>
                  <a:lnTo>
                    <a:pt x="2787" y="3799"/>
                  </a:lnTo>
                  <a:cubicBezTo>
                    <a:pt x="2715" y="3846"/>
                    <a:pt x="2703" y="3942"/>
                    <a:pt x="2763" y="4013"/>
                  </a:cubicBezTo>
                  <a:cubicBezTo>
                    <a:pt x="2787" y="4061"/>
                    <a:pt x="2834" y="4073"/>
                    <a:pt x="2882" y="4073"/>
                  </a:cubicBezTo>
                  <a:cubicBezTo>
                    <a:pt x="2918" y="4073"/>
                    <a:pt x="2953" y="4061"/>
                    <a:pt x="2977" y="4037"/>
                  </a:cubicBezTo>
                  <a:lnTo>
                    <a:pt x="3120" y="3930"/>
                  </a:lnTo>
                  <a:cubicBezTo>
                    <a:pt x="3215" y="4001"/>
                    <a:pt x="3334" y="4037"/>
                    <a:pt x="3465" y="4037"/>
                  </a:cubicBezTo>
                  <a:cubicBezTo>
                    <a:pt x="3573" y="4037"/>
                    <a:pt x="3680" y="4013"/>
                    <a:pt x="3775" y="3954"/>
                  </a:cubicBezTo>
                  <a:lnTo>
                    <a:pt x="4561" y="4704"/>
                  </a:lnTo>
                  <a:cubicBezTo>
                    <a:pt x="4370" y="4763"/>
                    <a:pt x="4168" y="4787"/>
                    <a:pt x="3965" y="4787"/>
                  </a:cubicBezTo>
                  <a:cubicBezTo>
                    <a:pt x="2894" y="4787"/>
                    <a:pt x="1965" y="4037"/>
                    <a:pt x="1763" y="2989"/>
                  </a:cubicBezTo>
                  <a:cubicBezTo>
                    <a:pt x="1752" y="2913"/>
                    <a:pt x="1681" y="2857"/>
                    <a:pt x="1606" y="2857"/>
                  </a:cubicBezTo>
                  <a:cubicBezTo>
                    <a:pt x="1599" y="2857"/>
                    <a:pt x="1591" y="2857"/>
                    <a:pt x="1584" y="2858"/>
                  </a:cubicBezTo>
                  <a:cubicBezTo>
                    <a:pt x="1489" y="2882"/>
                    <a:pt x="1441" y="2965"/>
                    <a:pt x="1453" y="3049"/>
                  </a:cubicBezTo>
                  <a:cubicBezTo>
                    <a:pt x="1549" y="3537"/>
                    <a:pt x="1787" y="3977"/>
                    <a:pt x="2120" y="4323"/>
                  </a:cubicBezTo>
                  <a:lnTo>
                    <a:pt x="929" y="5263"/>
                  </a:lnTo>
                  <a:cubicBezTo>
                    <a:pt x="834" y="5192"/>
                    <a:pt x="715" y="5144"/>
                    <a:pt x="584" y="5144"/>
                  </a:cubicBezTo>
                  <a:cubicBezTo>
                    <a:pt x="263" y="5144"/>
                    <a:pt x="1" y="5406"/>
                    <a:pt x="1" y="5728"/>
                  </a:cubicBezTo>
                  <a:cubicBezTo>
                    <a:pt x="1" y="6061"/>
                    <a:pt x="263" y="6323"/>
                    <a:pt x="584" y="6323"/>
                  </a:cubicBezTo>
                  <a:cubicBezTo>
                    <a:pt x="917" y="6323"/>
                    <a:pt x="1179" y="6061"/>
                    <a:pt x="1179" y="5728"/>
                  </a:cubicBezTo>
                  <a:cubicBezTo>
                    <a:pt x="1179" y="5656"/>
                    <a:pt x="1156" y="5573"/>
                    <a:pt x="1132" y="5513"/>
                  </a:cubicBezTo>
                  <a:lnTo>
                    <a:pt x="2358" y="4537"/>
                  </a:lnTo>
                  <a:cubicBezTo>
                    <a:pt x="2799" y="4894"/>
                    <a:pt x="3358" y="5108"/>
                    <a:pt x="3965" y="5108"/>
                  </a:cubicBezTo>
                  <a:cubicBezTo>
                    <a:pt x="4263" y="5108"/>
                    <a:pt x="4561" y="5061"/>
                    <a:pt x="4823" y="4954"/>
                  </a:cubicBezTo>
                  <a:lnTo>
                    <a:pt x="5359" y="5466"/>
                  </a:lnTo>
                  <a:cubicBezTo>
                    <a:pt x="5311" y="5537"/>
                    <a:pt x="5287" y="5632"/>
                    <a:pt x="5287" y="5728"/>
                  </a:cubicBezTo>
                  <a:cubicBezTo>
                    <a:pt x="5287" y="6061"/>
                    <a:pt x="5561" y="6323"/>
                    <a:pt x="5882" y="6323"/>
                  </a:cubicBezTo>
                  <a:cubicBezTo>
                    <a:pt x="6204" y="6323"/>
                    <a:pt x="6466" y="6061"/>
                    <a:pt x="6466" y="5728"/>
                  </a:cubicBezTo>
                  <a:cubicBezTo>
                    <a:pt x="6466" y="5632"/>
                    <a:pt x="6442" y="5549"/>
                    <a:pt x="6394" y="5466"/>
                  </a:cubicBezTo>
                  <a:lnTo>
                    <a:pt x="7549" y="4382"/>
                  </a:lnTo>
                  <a:cubicBezTo>
                    <a:pt x="7645" y="4442"/>
                    <a:pt x="7752" y="4466"/>
                    <a:pt x="7859" y="4466"/>
                  </a:cubicBezTo>
                  <a:cubicBezTo>
                    <a:pt x="8180" y="4466"/>
                    <a:pt x="8442" y="4204"/>
                    <a:pt x="8442" y="3882"/>
                  </a:cubicBezTo>
                  <a:cubicBezTo>
                    <a:pt x="8442" y="3561"/>
                    <a:pt x="8180" y="3299"/>
                    <a:pt x="7859" y="3299"/>
                  </a:cubicBezTo>
                  <a:cubicBezTo>
                    <a:pt x="7537" y="3299"/>
                    <a:pt x="7275" y="3561"/>
                    <a:pt x="7275" y="3882"/>
                  </a:cubicBezTo>
                  <a:cubicBezTo>
                    <a:pt x="7275" y="3977"/>
                    <a:pt x="7299" y="4073"/>
                    <a:pt x="7335" y="4156"/>
                  </a:cubicBezTo>
                  <a:lnTo>
                    <a:pt x="6180" y="5228"/>
                  </a:lnTo>
                  <a:cubicBezTo>
                    <a:pt x="6097" y="5180"/>
                    <a:pt x="5990" y="5144"/>
                    <a:pt x="5882" y="5144"/>
                  </a:cubicBezTo>
                  <a:cubicBezTo>
                    <a:pt x="5763" y="5144"/>
                    <a:pt x="5668" y="5180"/>
                    <a:pt x="5573" y="5228"/>
                  </a:cubicBezTo>
                  <a:lnTo>
                    <a:pt x="5144" y="4823"/>
                  </a:lnTo>
                  <a:cubicBezTo>
                    <a:pt x="5954" y="4394"/>
                    <a:pt x="6513" y="3537"/>
                    <a:pt x="6513" y="2549"/>
                  </a:cubicBezTo>
                  <a:cubicBezTo>
                    <a:pt x="6513" y="1144"/>
                    <a:pt x="5370" y="1"/>
                    <a:pt x="3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84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98"/>
          <p:cNvSpPr txBox="1">
            <a:spLocks noGrp="1"/>
          </p:cNvSpPr>
          <p:nvPr>
            <p:ph type="ctrTitle"/>
          </p:nvPr>
        </p:nvSpPr>
        <p:spPr>
          <a:xfrm flipH="1">
            <a:off x="954525" y="396400"/>
            <a:ext cx="46758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Future</a:t>
            </a:r>
            <a:r>
              <a:rPr lang="hu-HU" dirty="0"/>
              <a:t> </a:t>
            </a:r>
            <a:r>
              <a:rPr lang="hu-HU" dirty="0" err="1"/>
              <a:t>Plans</a:t>
            </a:r>
            <a:endParaRPr dirty="0"/>
          </a:p>
        </p:txBody>
      </p:sp>
      <p:grpSp>
        <p:nvGrpSpPr>
          <p:cNvPr id="1418" name="Google Shape;1418;p98"/>
          <p:cNvGrpSpPr/>
          <p:nvPr/>
        </p:nvGrpSpPr>
        <p:grpSpPr>
          <a:xfrm>
            <a:off x="3634856" y="1885218"/>
            <a:ext cx="4299178" cy="2218276"/>
            <a:chOff x="4758945" y="2591412"/>
            <a:chExt cx="1114585" cy="575011"/>
          </a:xfrm>
        </p:grpSpPr>
        <p:grpSp>
          <p:nvGrpSpPr>
            <p:cNvPr id="1419" name="Google Shape;1419;p98"/>
            <p:cNvGrpSpPr/>
            <p:nvPr/>
          </p:nvGrpSpPr>
          <p:grpSpPr>
            <a:xfrm>
              <a:off x="4758945" y="2591412"/>
              <a:ext cx="1114585" cy="575011"/>
              <a:chOff x="4758945" y="2591412"/>
              <a:chExt cx="1114585" cy="575011"/>
            </a:xfrm>
          </p:grpSpPr>
          <p:sp>
            <p:nvSpPr>
              <p:cNvPr id="1420" name="Google Shape;1420;p98"/>
              <p:cNvSpPr/>
              <p:nvPr/>
            </p:nvSpPr>
            <p:spPr>
              <a:xfrm>
                <a:off x="5448196" y="3022270"/>
                <a:ext cx="16903" cy="1459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012" extrusionOk="0">
                    <a:moveTo>
                      <a:pt x="491" y="209"/>
                    </a:moveTo>
                    <a:cubicBezTo>
                      <a:pt x="496" y="209"/>
                      <a:pt x="501" y="209"/>
                      <a:pt x="506" y="210"/>
                    </a:cubicBezTo>
                    <a:cubicBezTo>
                      <a:pt x="666" y="210"/>
                      <a:pt x="789" y="345"/>
                      <a:pt x="802" y="505"/>
                    </a:cubicBezTo>
                    <a:cubicBezTo>
                      <a:pt x="810" y="696"/>
                      <a:pt x="656" y="820"/>
                      <a:pt x="494" y="820"/>
                    </a:cubicBezTo>
                    <a:cubicBezTo>
                      <a:pt x="416" y="820"/>
                      <a:pt x="336" y="791"/>
                      <a:pt x="272" y="727"/>
                    </a:cubicBezTo>
                    <a:cubicBezTo>
                      <a:pt x="78" y="545"/>
                      <a:pt x="218" y="209"/>
                      <a:pt x="491" y="209"/>
                    </a:cubicBezTo>
                    <a:close/>
                    <a:moveTo>
                      <a:pt x="494" y="0"/>
                    </a:moveTo>
                    <a:cubicBezTo>
                      <a:pt x="223" y="0"/>
                      <a:pt x="1" y="222"/>
                      <a:pt x="1" y="505"/>
                    </a:cubicBezTo>
                    <a:cubicBezTo>
                      <a:pt x="1" y="806"/>
                      <a:pt x="251" y="1011"/>
                      <a:pt x="508" y="1011"/>
                    </a:cubicBezTo>
                    <a:cubicBezTo>
                      <a:pt x="629" y="1011"/>
                      <a:pt x="752" y="965"/>
                      <a:pt x="851" y="863"/>
                    </a:cubicBezTo>
                    <a:cubicBezTo>
                      <a:pt x="1171" y="542"/>
                      <a:pt x="950" y="0"/>
                      <a:pt x="4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98"/>
              <p:cNvSpPr/>
              <p:nvPr/>
            </p:nvSpPr>
            <p:spPr>
              <a:xfrm>
                <a:off x="5456546" y="3007126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300" y="226"/>
                    </a:moveTo>
                    <a:cubicBezTo>
                      <a:pt x="331" y="226"/>
                      <a:pt x="390" y="298"/>
                      <a:pt x="334" y="298"/>
                    </a:cubicBezTo>
                    <a:cubicBezTo>
                      <a:pt x="309" y="298"/>
                      <a:pt x="284" y="286"/>
                      <a:pt x="284" y="249"/>
                    </a:cubicBezTo>
                    <a:cubicBezTo>
                      <a:pt x="284" y="232"/>
                      <a:pt x="291" y="226"/>
                      <a:pt x="300" y="226"/>
                    </a:cubicBezTo>
                    <a:close/>
                    <a:moveTo>
                      <a:pt x="340" y="1"/>
                    </a:moveTo>
                    <a:cubicBezTo>
                      <a:pt x="278" y="1"/>
                      <a:pt x="213" y="24"/>
                      <a:pt x="161" y="77"/>
                    </a:cubicBezTo>
                    <a:cubicBezTo>
                      <a:pt x="1" y="237"/>
                      <a:pt x="112" y="508"/>
                      <a:pt x="334" y="508"/>
                    </a:cubicBezTo>
                    <a:cubicBezTo>
                      <a:pt x="469" y="508"/>
                      <a:pt x="592" y="397"/>
                      <a:pt x="592" y="249"/>
                    </a:cubicBezTo>
                    <a:cubicBezTo>
                      <a:pt x="592" y="100"/>
                      <a:pt x="470" y="1"/>
                      <a:pt x="3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98"/>
              <p:cNvSpPr/>
              <p:nvPr/>
            </p:nvSpPr>
            <p:spPr>
              <a:xfrm>
                <a:off x="5531904" y="2597917"/>
                <a:ext cx="9778" cy="8351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79" extrusionOk="0">
                    <a:moveTo>
                      <a:pt x="268" y="207"/>
                    </a:moveTo>
                    <a:cubicBezTo>
                      <a:pt x="273" y="207"/>
                      <a:pt x="278" y="208"/>
                      <a:pt x="284" y="209"/>
                    </a:cubicBezTo>
                    <a:cubicBezTo>
                      <a:pt x="333" y="209"/>
                      <a:pt x="370" y="246"/>
                      <a:pt x="370" y="295"/>
                    </a:cubicBezTo>
                    <a:cubicBezTo>
                      <a:pt x="370" y="345"/>
                      <a:pt x="333" y="382"/>
                      <a:pt x="284" y="382"/>
                    </a:cubicBezTo>
                    <a:cubicBezTo>
                      <a:pt x="247" y="382"/>
                      <a:pt x="197" y="345"/>
                      <a:pt x="210" y="295"/>
                    </a:cubicBezTo>
                    <a:cubicBezTo>
                      <a:pt x="199" y="251"/>
                      <a:pt x="227" y="207"/>
                      <a:pt x="268" y="207"/>
                    </a:cubicBezTo>
                    <a:close/>
                    <a:moveTo>
                      <a:pt x="292" y="0"/>
                    </a:moveTo>
                    <a:cubicBezTo>
                      <a:pt x="143" y="0"/>
                      <a:pt x="0" y="119"/>
                      <a:pt x="0" y="295"/>
                    </a:cubicBezTo>
                    <a:cubicBezTo>
                      <a:pt x="0" y="455"/>
                      <a:pt x="123" y="579"/>
                      <a:pt x="284" y="579"/>
                    </a:cubicBezTo>
                    <a:cubicBezTo>
                      <a:pt x="542" y="579"/>
                      <a:pt x="678" y="271"/>
                      <a:pt x="493" y="86"/>
                    </a:cubicBezTo>
                    <a:cubicBezTo>
                      <a:pt x="434" y="27"/>
                      <a:pt x="362" y="0"/>
                      <a:pt x="2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98"/>
              <p:cNvSpPr/>
              <p:nvPr/>
            </p:nvSpPr>
            <p:spPr>
              <a:xfrm>
                <a:off x="5821739" y="2669496"/>
                <a:ext cx="8538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08" extrusionOk="0">
                    <a:moveTo>
                      <a:pt x="247" y="199"/>
                    </a:moveTo>
                    <a:cubicBezTo>
                      <a:pt x="313" y="199"/>
                      <a:pt x="248" y="272"/>
                      <a:pt x="220" y="272"/>
                    </a:cubicBezTo>
                    <a:cubicBezTo>
                      <a:pt x="212" y="272"/>
                      <a:pt x="207" y="266"/>
                      <a:pt x="210" y="249"/>
                    </a:cubicBezTo>
                    <a:cubicBezTo>
                      <a:pt x="210" y="224"/>
                      <a:pt x="222" y="212"/>
                      <a:pt x="247" y="212"/>
                    </a:cubicBezTo>
                    <a:lnTo>
                      <a:pt x="247" y="199"/>
                    </a:lnTo>
                    <a:close/>
                    <a:moveTo>
                      <a:pt x="254" y="1"/>
                    </a:moveTo>
                    <a:cubicBezTo>
                      <a:pt x="124" y="1"/>
                      <a:pt x="0" y="103"/>
                      <a:pt x="0" y="261"/>
                    </a:cubicBezTo>
                    <a:cubicBezTo>
                      <a:pt x="0" y="396"/>
                      <a:pt x="111" y="507"/>
                      <a:pt x="247" y="507"/>
                    </a:cubicBezTo>
                    <a:cubicBezTo>
                      <a:pt x="481" y="507"/>
                      <a:pt x="592" y="236"/>
                      <a:pt x="432" y="76"/>
                    </a:cubicBezTo>
                    <a:cubicBezTo>
                      <a:pt x="380" y="24"/>
                      <a:pt x="316" y="1"/>
                      <a:pt x="2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98"/>
              <p:cNvSpPr/>
              <p:nvPr/>
            </p:nvSpPr>
            <p:spPr>
              <a:xfrm>
                <a:off x="5759001" y="2870141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60" y="201"/>
                    </a:moveTo>
                    <a:cubicBezTo>
                      <a:pt x="284" y="201"/>
                      <a:pt x="309" y="217"/>
                      <a:pt x="309" y="247"/>
                    </a:cubicBezTo>
                    <a:cubicBezTo>
                      <a:pt x="309" y="278"/>
                      <a:pt x="284" y="294"/>
                      <a:pt x="260" y="294"/>
                    </a:cubicBezTo>
                    <a:cubicBezTo>
                      <a:pt x="235" y="294"/>
                      <a:pt x="210" y="278"/>
                      <a:pt x="210" y="247"/>
                    </a:cubicBezTo>
                    <a:cubicBezTo>
                      <a:pt x="210" y="217"/>
                      <a:pt x="235" y="201"/>
                      <a:pt x="260" y="201"/>
                    </a:cubicBezTo>
                    <a:close/>
                    <a:moveTo>
                      <a:pt x="260" y="1"/>
                    </a:moveTo>
                    <a:cubicBezTo>
                      <a:pt x="124" y="1"/>
                      <a:pt x="1" y="112"/>
                      <a:pt x="13" y="247"/>
                    </a:cubicBezTo>
                    <a:cubicBezTo>
                      <a:pt x="13" y="406"/>
                      <a:pt x="137" y="508"/>
                      <a:pt x="267" y="508"/>
                    </a:cubicBezTo>
                    <a:cubicBezTo>
                      <a:pt x="329" y="508"/>
                      <a:pt x="393" y="484"/>
                      <a:pt x="444" y="432"/>
                    </a:cubicBezTo>
                    <a:cubicBezTo>
                      <a:pt x="592" y="272"/>
                      <a:pt x="481" y="1"/>
                      <a:pt x="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98"/>
              <p:cNvSpPr/>
              <p:nvPr/>
            </p:nvSpPr>
            <p:spPr>
              <a:xfrm>
                <a:off x="5766645" y="2877252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59" y="210"/>
                    </a:moveTo>
                    <a:cubicBezTo>
                      <a:pt x="284" y="210"/>
                      <a:pt x="296" y="235"/>
                      <a:pt x="296" y="260"/>
                    </a:cubicBezTo>
                    <a:lnTo>
                      <a:pt x="309" y="260"/>
                    </a:lnTo>
                    <a:cubicBezTo>
                      <a:pt x="309" y="277"/>
                      <a:pt x="302" y="283"/>
                      <a:pt x="293" y="283"/>
                    </a:cubicBezTo>
                    <a:cubicBezTo>
                      <a:pt x="262" y="283"/>
                      <a:pt x="203" y="210"/>
                      <a:pt x="259" y="210"/>
                    </a:cubicBezTo>
                    <a:close/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23" y="508"/>
                      <a:pt x="253" y="508"/>
                    </a:cubicBezTo>
                    <a:cubicBezTo>
                      <a:pt x="315" y="508"/>
                      <a:pt x="380" y="484"/>
                      <a:pt x="432" y="432"/>
                    </a:cubicBezTo>
                    <a:cubicBezTo>
                      <a:pt x="592" y="272"/>
                      <a:pt x="481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98"/>
              <p:cNvSpPr/>
              <p:nvPr/>
            </p:nvSpPr>
            <p:spPr>
              <a:xfrm>
                <a:off x="5776063" y="2747608"/>
                <a:ext cx="34672" cy="44061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3055" extrusionOk="0">
                    <a:moveTo>
                      <a:pt x="1997" y="205"/>
                    </a:moveTo>
                    <a:cubicBezTo>
                      <a:pt x="2054" y="205"/>
                      <a:pt x="1994" y="278"/>
                      <a:pt x="1963" y="278"/>
                    </a:cubicBezTo>
                    <a:cubicBezTo>
                      <a:pt x="1954" y="278"/>
                      <a:pt x="1948" y="271"/>
                      <a:pt x="1948" y="254"/>
                    </a:cubicBezTo>
                    <a:cubicBezTo>
                      <a:pt x="1948" y="229"/>
                      <a:pt x="1972" y="205"/>
                      <a:pt x="1997" y="205"/>
                    </a:cubicBezTo>
                    <a:close/>
                    <a:moveTo>
                      <a:pt x="2058" y="1794"/>
                    </a:moveTo>
                    <a:cubicBezTo>
                      <a:pt x="2083" y="1794"/>
                      <a:pt x="2108" y="1819"/>
                      <a:pt x="2108" y="1843"/>
                    </a:cubicBezTo>
                    <a:cubicBezTo>
                      <a:pt x="2108" y="1860"/>
                      <a:pt x="2101" y="1867"/>
                      <a:pt x="2092" y="1867"/>
                    </a:cubicBezTo>
                    <a:cubicBezTo>
                      <a:pt x="2061" y="1867"/>
                      <a:pt x="2002" y="1794"/>
                      <a:pt x="2058" y="1794"/>
                    </a:cubicBezTo>
                    <a:close/>
                    <a:moveTo>
                      <a:pt x="1960" y="500"/>
                    </a:moveTo>
                    <a:lnTo>
                      <a:pt x="1997" y="1597"/>
                    </a:lnTo>
                    <a:cubicBezTo>
                      <a:pt x="1886" y="1622"/>
                      <a:pt x="1812" y="1733"/>
                      <a:pt x="1812" y="1843"/>
                    </a:cubicBezTo>
                    <a:cubicBezTo>
                      <a:pt x="1812" y="1868"/>
                      <a:pt x="1812" y="1880"/>
                      <a:pt x="1812" y="1905"/>
                    </a:cubicBezTo>
                    <a:lnTo>
                      <a:pt x="1097" y="2275"/>
                    </a:lnTo>
                    <a:cubicBezTo>
                      <a:pt x="1060" y="2213"/>
                      <a:pt x="1011" y="2164"/>
                      <a:pt x="962" y="2139"/>
                    </a:cubicBezTo>
                    <a:lnTo>
                      <a:pt x="1923" y="500"/>
                    </a:lnTo>
                    <a:close/>
                    <a:moveTo>
                      <a:pt x="667" y="2248"/>
                    </a:moveTo>
                    <a:cubicBezTo>
                      <a:pt x="818" y="2248"/>
                      <a:pt x="966" y="2364"/>
                      <a:pt x="974" y="2546"/>
                    </a:cubicBezTo>
                    <a:cubicBezTo>
                      <a:pt x="974" y="2706"/>
                      <a:pt x="839" y="2854"/>
                      <a:pt x="678" y="2854"/>
                    </a:cubicBezTo>
                    <a:cubicBezTo>
                      <a:pt x="407" y="2854"/>
                      <a:pt x="272" y="2533"/>
                      <a:pt x="457" y="2336"/>
                    </a:cubicBezTo>
                    <a:cubicBezTo>
                      <a:pt x="517" y="2276"/>
                      <a:pt x="592" y="2248"/>
                      <a:pt x="667" y="2248"/>
                    </a:cubicBezTo>
                    <a:close/>
                    <a:moveTo>
                      <a:pt x="1984" y="0"/>
                    </a:moveTo>
                    <a:cubicBezTo>
                      <a:pt x="1763" y="0"/>
                      <a:pt x="1645" y="293"/>
                      <a:pt x="1837" y="451"/>
                    </a:cubicBezTo>
                    <a:lnTo>
                      <a:pt x="863" y="2078"/>
                    </a:lnTo>
                    <a:cubicBezTo>
                      <a:pt x="802" y="2053"/>
                      <a:pt x="740" y="2041"/>
                      <a:pt x="678" y="2041"/>
                    </a:cubicBezTo>
                    <a:cubicBezTo>
                      <a:pt x="223" y="2041"/>
                      <a:pt x="1" y="2595"/>
                      <a:pt x="321" y="2903"/>
                    </a:cubicBezTo>
                    <a:cubicBezTo>
                      <a:pt x="421" y="3007"/>
                      <a:pt x="548" y="3054"/>
                      <a:pt x="673" y="3054"/>
                    </a:cubicBezTo>
                    <a:cubicBezTo>
                      <a:pt x="931" y="3054"/>
                      <a:pt x="1184" y="2853"/>
                      <a:pt x="1184" y="2546"/>
                    </a:cubicBezTo>
                    <a:cubicBezTo>
                      <a:pt x="1171" y="2484"/>
                      <a:pt x="1159" y="2423"/>
                      <a:pt x="1134" y="2361"/>
                    </a:cubicBezTo>
                    <a:lnTo>
                      <a:pt x="1861" y="1991"/>
                    </a:lnTo>
                    <a:cubicBezTo>
                      <a:pt x="1911" y="2053"/>
                      <a:pt x="1984" y="2102"/>
                      <a:pt x="2058" y="2102"/>
                    </a:cubicBezTo>
                    <a:cubicBezTo>
                      <a:pt x="2366" y="2090"/>
                      <a:pt x="2403" y="1659"/>
                      <a:pt x="2108" y="1597"/>
                    </a:cubicBezTo>
                    <a:lnTo>
                      <a:pt x="2071" y="500"/>
                    </a:lnTo>
                    <a:cubicBezTo>
                      <a:pt x="2317" y="426"/>
                      <a:pt x="2305" y="57"/>
                      <a:pt x="2046" y="8"/>
                    </a:cubicBezTo>
                    <a:cubicBezTo>
                      <a:pt x="2025" y="2"/>
                      <a:pt x="2004" y="0"/>
                      <a:pt x="19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98"/>
              <p:cNvSpPr/>
              <p:nvPr/>
            </p:nvSpPr>
            <p:spPr>
              <a:xfrm>
                <a:off x="5262146" y="2697057"/>
                <a:ext cx="17076" cy="14596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12" extrusionOk="0">
                    <a:moveTo>
                      <a:pt x="506" y="210"/>
                    </a:moveTo>
                    <a:cubicBezTo>
                      <a:pt x="666" y="210"/>
                      <a:pt x="801" y="334"/>
                      <a:pt x="801" y="506"/>
                    </a:cubicBezTo>
                    <a:cubicBezTo>
                      <a:pt x="801" y="688"/>
                      <a:pt x="657" y="809"/>
                      <a:pt x="506" y="809"/>
                    </a:cubicBezTo>
                    <a:cubicBezTo>
                      <a:pt x="432" y="809"/>
                      <a:pt x="357" y="780"/>
                      <a:pt x="296" y="716"/>
                    </a:cubicBezTo>
                    <a:cubicBezTo>
                      <a:pt x="99" y="531"/>
                      <a:pt x="234" y="210"/>
                      <a:pt x="506" y="210"/>
                    </a:cubicBezTo>
                    <a:close/>
                    <a:moveTo>
                      <a:pt x="506" y="1"/>
                    </a:moveTo>
                    <a:cubicBezTo>
                      <a:pt x="222" y="1"/>
                      <a:pt x="0" y="223"/>
                      <a:pt x="0" y="506"/>
                    </a:cubicBezTo>
                    <a:cubicBezTo>
                      <a:pt x="0" y="807"/>
                      <a:pt x="250" y="1012"/>
                      <a:pt x="511" y="1012"/>
                    </a:cubicBezTo>
                    <a:cubicBezTo>
                      <a:pt x="634" y="1012"/>
                      <a:pt x="760" y="966"/>
                      <a:pt x="863" y="863"/>
                    </a:cubicBezTo>
                    <a:cubicBezTo>
                      <a:pt x="1183" y="543"/>
                      <a:pt x="961" y="1"/>
                      <a:pt x="5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98"/>
              <p:cNvSpPr/>
              <p:nvPr/>
            </p:nvSpPr>
            <p:spPr>
              <a:xfrm>
                <a:off x="5207758" y="2599431"/>
                <a:ext cx="665771" cy="488245"/>
              </a:xfrm>
              <a:custGeom>
                <a:avLst/>
                <a:gdLst/>
                <a:ahLst/>
                <a:cxnLst/>
                <a:rect l="l" t="t" r="r" b="b"/>
                <a:pathLst>
                  <a:path w="46162" h="33853" extrusionOk="0">
                    <a:moveTo>
                      <a:pt x="10092" y="203"/>
                    </a:moveTo>
                    <a:cubicBezTo>
                      <a:pt x="10277" y="203"/>
                      <a:pt x="10363" y="424"/>
                      <a:pt x="10240" y="548"/>
                    </a:cubicBezTo>
                    <a:cubicBezTo>
                      <a:pt x="10200" y="587"/>
                      <a:pt x="10151" y="605"/>
                      <a:pt x="10101" y="605"/>
                    </a:cubicBezTo>
                    <a:cubicBezTo>
                      <a:pt x="9997" y="605"/>
                      <a:pt x="9895" y="525"/>
                      <a:pt x="9895" y="400"/>
                    </a:cubicBezTo>
                    <a:cubicBezTo>
                      <a:pt x="9895" y="289"/>
                      <a:pt x="9981" y="203"/>
                      <a:pt x="10092" y="203"/>
                    </a:cubicBezTo>
                    <a:close/>
                    <a:moveTo>
                      <a:pt x="9357" y="762"/>
                    </a:moveTo>
                    <a:cubicBezTo>
                      <a:pt x="9413" y="762"/>
                      <a:pt x="9518" y="893"/>
                      <a:pt x="9415" y="893"/>
                    </a:cubicBezTo>
                    <a:cubicBezTo>
                      <a:pt x="9365" y="893"/>
                      <a:pt x="9328" y="856"/>
                      <a:pt x="9328" y="806"/>
                    </a:cubicBezTo>
                    <a:cubicBezTo>
                      <a:pt x="9328" y="775"/>
                      <a:pt x="9340" y="762"/>
                      <a:pt x="9357" y="762"/>
                    </a:cubicBezTo>
                    <a:close/>
                    <a:moveTo>
                      <a:pt x="16413" y="1583"/>
                    </a:moveTo>
                    <a:cubicBezTo>
                      <a:pt x="16470" y="1583"/>
                      <a:pt x="16410" y="1656"/>
                      <a:pt x="16380" y="1656"/>
                    </a:cubicBezTo>
                    <a:cubicBezTo>
                      <a:pt x="16370" y="1656"/>
                      <a:pt x="16364" y="1649"/>
                      <a:pt x="16364" y="1632"/>
                    </a:cubicBezTo>
                    <a:cubicBezTo>
                      <a:pt x="16364" y="1607"/>
                      <a:pt x="16388" y="1583"/>
                      <a:pt x="16413" y="1583"/>
                    </a:cubicBezTo>
                    <a:close/>
                    <a:moveTo>
                      <a:pt x="23270" y="1805"/>
                    </a:moveTo>
                    <a:cubicBezTo>
                      <a:pt x="23316" y="1810"/>
                      <a:pt x="23267" y="1877"/>
                      <a:pt x="23241" y="1877"/>
                    </a:cubicBezTo>
                    <a:cubicBezTo>
                      <a:pt x="23233" y="1877"/>
                      <a:pt x="23227" y="1871"/>
                      <a:pt x="23227" y="1854"/>
                    </a:cubicBezTo>
                    <a:cubicBezTo>
                      <a:pt x="23215" y="1831"/>
                      <a:pt x="23246" y="1808"/>
                      <a:pt x="23270" y="1805"/>
                    </a:cubicBezTo>
                    <a:close/>
                    <a:moveTo>
                      <a:pt x="27562" y="2233"/>
                    </a:moveTo>
                    <a:cubicBezTo>
                      <a:pt x="27566" y="2233"/>
                      <a:pt x="27571" y="2234"/>
                      <a:pt x="27576" y="2236"/>
                    </a:cubicBezTo>
                    <a:lnTo>
                      <a:pt x="27576" y="2248"/>
                    </a:lnTo>
                    <a:cubicBezTo>
                      <a:pt x="27601" y="2248"/>
                      <a:pt x="27613" y="2260"/>
                      <a:pt x="27613" y="2285"/>
                    </a:cubicBezTo>
                    <a:cubicBezTo>
                      <a:pt x="27613" y="2322"/>
                      <a:pt x="27592" y="2340"/>
                      <a:pt x="27570" y="2340"/>
                    </a:cubicBezTo>
                    <a:cubicBezTo>
                      <a:pt x="27549" y="2340"/>
                      <a:pt x="27527" y="2322"/>
                      <a:pt x="27527" y="2285"/>
                    </a:cubicBezTo>
                    <a:cubicBezTo>
                      <a:pt x="27516" y="2264"/>
                      <a:pt x="27533" y="2233"/>
                      <a:pt x="27562" y="2233"/>
                    </a:cubicBezTo>
                    <a:close/>
                    <a:moveTo>
                      <a:pt x="28856" y="2233"/>
                    </a:moveTo>
                    <a:cubicBezTo>
                      <a:pt x="28860" y="2233"/>
                      <a:pt x="28865" y="2234"/>
                      <a:pt x="28870" y="2236"/>
                    </a:cubicBezTo>
                    <a:lnTo>
                      <a:pt x="28870" y="2248"/>
                    </a:lnTo>
                    <a:cubicBezTo>
                      <a:pt x="28895" y="2248"/>
                      <a:pt x="28919" y="2260"/>
                      <a:pt x="28919" y="2285"/>
                    </a:cubicBezTo>
                    <a:cubicBezTo>
                      <a:pt x="28919" y="2322"/>
                      <a:pt x="28895" y="2340"/>
                      <a:pt x="28870" y="2340"/>
                    </a:cubicBezTo>
                    <a:cubicBezTo>
                      <a:pt x="28845" y="2340"/>
                      <a:pt x="28821" y="2322"/>
                      <a:pt x="28821" y="2285"/>
                    </a:cubicBezTo>
                    <a:cubicBezTo>
                      <a:pt x="28810" y="2264"/>
                      <a:pt x="28827" y="2233"/>
                      <a:pt x="28856" y="2233"/>
                    </a:cubicBezTo>
                    <a:close/>
                    <a:moveTo>
                      <a:pt x="25013" y="1767"/>
                    </a:moveTo>
                    <a:lnTo>
                      <a:pt x="25013" y="1780"/>
                    </a:lnTo>
                    <a:cubicBezTo>
                      <a:pt x="25284" y="1780"/>
                      <a:pt x="25408" y="2100"/>
                      <a:pt x="25223" y="2285"/>
                    </a:cubicBezTo>
                    <a:cubicBezTo>
                      <a:pt x="25162" y="2350"/>
                      <a:pt x="25086" y="2378"/>
                      <a:pt x="25010" y="2378"/>
                    </a:cubicBezTo>
                    <a:cubicBezTo>
                      <a:pt x="24855" y="2378"/>
                      <a:pt x="24705" y="2258"/>
                      <a:pt x="24705" y="2075"/>
                    </a:cubicBezTo>
                    <a:cubicBezTo>
                      <a:pt x="24705" y="1903"/>
                      <a:pt x="24841" y="1767"/>
                      <a:pt x="25013" y="1767"/>
                    </a:cubicBezTo>
                    <a:close/>
                    <a:moveTo>
                      <a:pt x="17577" y="2692"/>
                    </a:moveTo>
                    <a:cubicBezTo>
                      <a:pt x="17671" y="2696"/>
                      <a:pt x="17568" y="2822"/>
                      <a:pt x="17514" y="2822"/>
                    </a:cubicBezTo>
                    <a:cubicBezTo>
                      <a:pt x="17497" y="2822"/>
                      <a:pt x="17485" y="2809"/>
                      <a:pt x="17485" y="2778"/>
                    </a:cubicBezTo>
                    <a:cubicBezTo>
                      <a:pt x="17485" y="2730"/>
                      <a:pt x="17519" y="2694"/>
                      <a:pt x="17577" y="2692"/>
                    </a:cubicBezTo>
                    <a:close/>
                    <a:moveTo>
                      <a:pt x="37991" y="2839"/>
                    </a:moveTo>
                    <a:cubicBezTo>
                      <a:pt x="37986" y="2839"/>
                      <a:pt x="37981" y="2839"/>
                      <a:pt x="37975" y="2839"/>
                    </a:cubicBezTo>
                    <a:lnTo>
                      <a:pt x="38000" y="2839"/>
                    </a:lnTo>
                    <a:cubicBezTo>
                      <a:pt x="37999" y="2839"/>
                      <a:pt x="37997" y="2839"/>
                      <a:pt x="37995" y="2839"/>
                    </a:cubicBezTo>
                    <a:lnTo>
                      <a:pt x="37995" y="2839"/>
                    </a:lnTo>
                    <a:cubicBezTo>
                      <a:pt x="37994" y="2839"/>
                      <a:pt x="37992" y="2839"/>
                      <a:pt x="37991" y="2839"/>
                    </a:cubicBezTo>
                    <a:close/>
                    <a:moveTo>
                      <a:pt x="35166" y="2787"/>
                    </a:moveTo>
                    <a:cubicBezTo>
                      <a:pt x="35170" y="2787"/>
                      <a:pt x="35174" y="2788"/>
                      <a:pt x="35179" y="2790"/>
                    </a:cubicBezTo>
                    <a:cubicBezTo>
                      <a:pt x="35235" y="2790"/>
                      <a:pt x="35176" y="2863"/>
                      <a:pt x="35145" y="2863"/>
                    </a:cubicBezTo>
                    <a:cubicBezTo>
                      <a:pt x="35136" y="2863"/>
                      <a:pt x="35129" y="2856"/>
                      <a:pt x="35129" y="2839"/>
                    </a:cubicBezTo>
                    <a:cubicBezTo>
                      <a:pt x="35129" y="2809"/>
                      <a:pt x="35146" y="2787"/>
                      <a:pt x="35166" y="2787"/>
                    </a:cubicBezTo>
                    <a:close/>
                    <a:moveTo>
                      <a:pt x="29055" y="2457"/>
                    </a:moveTo>
                    <a:lnTo>
                      <a:pt x="29474" y="2679"/>
                    </a:lnTo>
                    <a:cubicBezTo>
                      <a:pt x="29424" y="2765"/>
                      <a:pt x="29400" y="2864"/>
                      <a:pt x="29400" y="2963"/>
                    </a:cubicBezTo>
                    <a:cubicBezTo>
                      <a:pt x="29387" y="2975"/>
                      <a:pt x="29387" y="2987"/>
                      <a:pt x="29400" y="3000"/>
                    </a:cubicBezTo>
                    <a:lnTo>
                      <a:pt x="28747" y="3073"/>
                    </a:lnTo>
                    <a:cubicBezTo>
                      <a:pt x="28722" y="2913"/>
                      <a:pt x="28624" y="2778"/>
                      <a:pt x="28476" y="2704"/>
                    </a:cubicBezTo>
                    <a:lnTo>
                      <a:pt x="28710" y="2494"/>
                    </a:lnTo>
                    <a:cubicBezTo>
                      <a:pt x="28759" y="2531"/>
                      <a:pt x="28808" y="2544"/>
                      <a:pt x="28870" y="2544"/>
                    </a:cubicBezTo>
                    <a:cubicBezTo>
                      <a:pt x="28944" y="2544"/>
                      <a:pt x="29006" y="2507"/>
                      <a:pt x="29055" y="2457"/>
                    </a:cubicBezTo>
                    <a:close/>
                    <a:moveTo>
                      <a:pt x="20763" y="2482"/>
                    </a:moveTo>
                    <a:cubicBezTo>
                      <a:pt x="21034" y="2482"/>
                      <a:pt x="21169" y="2802"/>
                      <a:pt x="20984" y="2987"/>
                    </a:cubicBezTo>
                    <a:cubicBezTo>
                      <a:pt x="20920" y="3052"/>
                      <a:pt x="20842" y="3081"/>
                      <a:pt x="20766" y="3081"/>
                    </a:cubicBezTo>
                    <a:cubicBezTo>
                      <a:pt x="20611" y="3081"/>
                      <a:pt x="20467" y="2960"/>
                      <a:pt x="20467" y="2778"/>
                    </a:cubicBezTo>
                    <a:cubicBezTo>
                      <a:pt x="20467" y="2618"/>
                      <a:pt x="20602" y="2482"/>
                      <a:pt x="20763" y="2482"/>
                    </a:cubicBezTo>
                    <a:close/>
                    <a:moveTo>
                      <a:pt x="23510" y="1940"/>
                    </a:moveTo>
                    <a:lnTo>
                      <a:pt x="24521" y="2063"/>
                    </a:lnTo>
                    <a:cubicBezTo>
                      <a:pt x="24508" y="2162"/>
                      <a:pt x="24545" y="2260"/>
                      <a:pt x="24594" y="2347"/>
                    </a:cubicBezTo>
                    <a:lnTo>
                      <a:pt x="23818" y="2987"/>
                    </a:lnTo>
                    <a:cubicBezTo>
                      <a:pt x="23735" y="2883"/>
                      <a:pt x="23617" y="2834"/>
                      <a:pt x="23501" y="2834"/>
                    </a:cubicBezTo>
                    <a:cubicBezTo>
                      <a:pt x="23341" y="2834"/>
                      <a:pt x="23185" y="2927"/>
                      <a:pt x="23128" y="3098"/>
                    </a:cubicBezTo>
                    <a:lnTo>
                      <a:pt x="21268" y="2716"/>
                    </a:lnTo>
                    <a:cubicBezTo>
                      <a:pt x="21255" y="2692"/>
                      <a:pt x="21255" y="2667"/>
                      <a:pt x="21255" y="2655"/>
                    </a:cubicBezTo>
                    <a:lnTo>
                      <a:pt x="23054" y="1989"/>
                    </a:lnTo>
                    <a:cubicBezTo>
                      <a:pt x="23104" y="2071"/>
                      <a:pt x="23184" y="2110"/>
                      <a:pt x="23265" y="2110"/>
                    </a:cubicBezTo>
                    <a:cubicBezTo>
                      <a:pt x="23367" y="2110"/>
                      <a:pt x="23469" y="2050"/>
                      <a:pt x="23510" y="1940"/>
                    </a:cubicBezTo>
                    <a:close/>
                    <a:moveTo>
                      <a:pt x="33860" y="2531"/>
                    </a:moveTo>
                    <a:cubicBezTo>
                      <a:pt x="34131" y="2531"/>
                      <a:pt x="34279" y="2864"/>
                      <a:pt x="34094" y="3061"/>
                    </a:cubicBezTo>
                    <a:cubicBezTo>
                      <a:pt x="34030" y="3125"/>
                      <a:pt x="33951" y="3154"/>
                      <a:pt x="33875" y="3154"/>
                    </a:cubicBezTo>
                    <a:cubicBezTo>
                      <a:pt x="33716" y="3154"/>
                      <a:pt x="33564" y="3030"/>
                      <a:pt x="33564" y="2839"/>
                    </a:cubicBezTo>
                    <a:cubicBezTo>
                      <a:pt x="33564" y="2679"/>
                      <a:pt x="33688" y="2531"/>
                      <a:pt x="33860" y="2531"/>
                    </a:cubicBezTo>
                    <a:close/>
                    <a:moveTo>
                      <a:pt x="41204" y="3086"/>
                    </a:moveTo>
                    <a:cubicBezTo>
                      <a:pt x="41278" y="3086"/>
                      <a:pt x="41278" y="3184"/>
                      <a:pt x="41204" y="3184"/>
                    </a:cubicBezTo>
                    <a:cubicBezTo>
                      <a:pt x="41142" y="3184"/>
                      <a:pt x="41142" y="3086"/>
                      <a:pt x="41204" y="3086"/>
                    </a:cubicBezTo>
                    <a:close/>
                    <a:moveTo>
                      <a:pt x="29933" y="2617"/>
                    </a:moveTo>
                    <a:cubicBezTo>
                      <a:pt x="29940" y="2617"/>
                      <a:pt x="29947" y="2617"/>
                      <a:pt x="29954" y="2618"/>
                    </a:cubicBezTo>
                    <a:lnTo>
                      <a:pt x="29942" y="2618"/>
                    </a:lnTo>
                    <a:cubicBezTo>
                      <a:pt x="30250" y="2618"/>
                      <a:pt x="30398" y="2987"/>
                      <a:pt x="30188" y="3209"/>
                    </a:cubicBezTo>
                    <a:cubicBezTo>
                      <a:pt x="30117" y="3276"/>
                      <a:pt x="30030" y="3307"/>
                      <a:pt x="29946" y="3307"/>
                    </a:cubicBezTo>
                    <a:cubicBezTo>
                      <a:pt x="29767" y="3307"/>
                      <a:pt x="29597" y="3172"/>
                      <a:pt x="29597" y="2963"/>
                    </a:cubicBezTo>
                    <a:cubicBezTo>
                      <a:pt x="29597" y="2773"/>
                      <a:pt x="29746" y="2617"/>
                      <a:pt x="29933" y="2617"/>
                    </a:cubicBezTo>
                    <a:close/>
                    <a:moveTo>
                      <a:pt x="23507" y="3028"/>
                    </a:moveTo>
                    <a:cubicBezTo>
                      <a:pt x="23611" y="3028"/>
                      <a:pt x="23707" y="3108"/>
                      <a:pt x="23707" y="3234"/>
                    </a:cubicBezTo>
                    <a:cubicBezTo>
                      <a:pt x="23720" y="3345"/>
                      <a:pt x="23621" y="3443"/>
                      <a:pt x="23510" y="3443"/>
                    </a:cubicBezTo>
                    <a:lnTo>
                      <a:pt x="23510" y="3431"/>
                    </a:lnTo>
                    <a:cubicBezTo>
                      <a:pt x="23325" y="3431"/>
                      <a:pt x="23239" y="3221"/>
                      <a:pt x="23362" y="3086"/>
                    </a:cubicBezTo>
                    <a:cubicBezTo>
                      <a:pt x="23406" y="3046"/>
                      <a:pt x="23457" y="3028"/>
                      <a:pt x="23507" y="3028"/>
                    </a:cubicBezTo>
                    <a:close/>
                    <a:moveTo>
                      <a:pt x="9380" y="2839"/>
                    </a:moveTo>
                    <a:cubicBezTo>
                      <a:pt x="9642" y="2839"/>
                      <a:pt x="9781" y="3163"/>
                      <a:pt x="9587" y="3357"/>
                    </a:cubicBezTo>
                    <a:cubicBezTo>
                      <a:pt x="9526" y="3422"/>
                      <a:pt x="9450" y="3450"/>
                      <a:pt x="9374" y="3450"/>
                    </a:cubicBezTo>
                    <a:cubicBezTo>
                      <a:pt x="9220" y="3450"/>
                      <a:pt x="9070" y="3330"/>
                      <a:pt x="9070" y="3147"/>
                    </a:cubicBezTo>
                    <a:cubicBezTo>
                      <a:pt x="9057" y="2987"/>
                      <a:pt x="9193" y="2852"/>
                      <a:pt x="9353" y="2839"/>
                    </a:cubicBezTo>
                    <a:lnTo>
                      <a:pt x="9365" y="2839"/>
                    </a:lnTo>
                    <a:cubicBezTo>
                      <a:pt x="9370" y="2839"/>
                      <a:pt x="9375" y="2839"/>
                      <a:pt x="9380" y="2839"/>
                    </a:cubicBezTo>
                    <a:close/>
                    <a:moveTo>
                      <a:pt x="37980" y="2839"/>
                    </a:moveTo>
                    <a:cubicBezTo>
                      <a:pt x="37985" y="2839"/>
                      <a:pt x="37990" y="2839"/>
                      <a:pt x="37995" y="2839"/>
                    </a:cubicBezTo>
                    <a:lnTo>
                      <a:pt x="37995" y="2839"/>
                    </a:lnTo>
                    <a:cubicBezTo>
                      <a:pt x="38266" y="2843"/>
                      <a:pt x="38402" y="3164"/>
                      <a:pt x="38210" y="3357"/>
                    </a:cubicBezTo>
                    <a:cubicBezTo>
                      <a:pt x="38145" y="3422"/>
                      <a:pt x="38066" y="3450"/>
                      <a:pt x="37988" y="3450"/>
                    </a:cubicBezTo>
                    <a:cubicBezTo>
                      <a:pt x="37830" y="3450"/>
                      <a:pt x="37680" y="3330"/>
                      <a:pt x="37680" y="3147"/>
                    </a:cubicBezTo>
                    <a:cubicBezTo>
                      <a:pt x="37680" y="2982"/>
                      <a:pt x="37816" y="2839"/>
                      <a:pt x="37980" y="2839"/>
                    </a:cubicBezTo>
                    <a:close/>
                    <a:moveTo>
                      <a:pt x="28254" y="2839"/>
                    </a:moveTo>
                    <a:lnTo>
                      <a:pt x="28254" y="2852"/>
                    </a:lnTo>
                    <a:cubicBezTo>
                      <a:pt x="28259" y="2851"/>
                      <a:pt x="28264" y="2851"/>
                      <a:pt x="28268" y="2851"/>
                    </a:cubicBezTo>
                    <a:cubicBezTo>
                      <a:pt x="28530" y="2851"/>
                      <a:pt x="28669" y="3176"/>
                      <a:pt x="28476" y="3369"/>
                    </a:cubicBezTo>
                    <a:cubicBezTo>
                      <a:pt x="28415" y="3434"/>
                      <a:pt x="28337" y="3463"/>
                      <a:pt x="28260" y="3463"/>
                    </a:cubicBezTo>
                    <a:cubicBezTo>
                      <a:pt x="28102" y="3463"/>
                      <a:pt x="27946" y="3342"/>
                      <a:pt x="27946" y="3160"/>
                    </a:cubicBezTo>
                    <a:cubicBezTo>
                      <a:pt x="27946" y="2987"/>
                      <a:pt x="28081" y="2839"/>
                      <a:pt x="28254" y="2839"/>
                    </a:cubicBezTo>
                    <a:close/>
                    <a:moveTo>
                      <a:pt x="15933" y="3382"/>
                    </a:moveTo>
                    <a:cubicBezTo>
                      <a:pt x="15969" y="3382"/>
                      <a:pt x="16006" y="3418"/>
                      <a:pt x="16006" y="3468"/>
                    </a:cubicBezTo>
                    <a:cubicBezTo>
                      <a:pt x="16006" y="3505"/>
                      <a:pt x="15969" y="3554"/>
                      <a:pt x="15933" y="3554"/>
                    </a:cubicBezTo>
                    <a:cubicBezTo>
                      <a:pt x="15883" y="3554"/>
                      <a:pt x="15834" y="3517"/>
                      <a:pt x="15834" y="3468"/>
                    </a:cubicBezTo>
                    <a:lnTo>
                      <a:pt x="15846" y="3468"/>
                    </a:lnTo>
                    <a:cubicBezTo>
                      <a:pt x="15846" y="3418"/>
                      <a:pt x="15883" y="3382"/>
                      <a:pt x="15933" y="3382"/>
                    </a:cubicBezTo>
                    <a:close/>
                    <a:moveTo>
                      <a:pt x="12152" y="3036"/>
                    </a:moveTo>
                    <a:cubicBezTo>
                      <a:pt x="12414" y="3036"/>
                      <a:pt x="12553" y="3360"/>
                      <a:pt x="12359" y="3554"/>
                    </a:cubicBezTo>
                    <a:cubicBezTo>
                      <a:pt x="12299" y="3619"/>
                      <a:pt x="12221" y="3648"/>
                      <a:pt x="12143" y="3648"/>
                    </a:cubicBezTo>
                    <a:cubicBezTo>
                      <a:pt x="11985" y="3648"/>
                      <a:pt x="11830" y="3527"/>
                      <a:pt x="11830" y="3345"/>
                    </a:cubicBezTo>
                    <a:cubicBezTo>
                      <a:pt x="11830" y="3172"/>
                      <a:pt x="11965" y="3037"/>
                      <a:pt x="12125" y="3037"/>
                    </a:cubicBezTo>
                    <a:lnTo>
                      <a:pt x="12138" y="3037"/>
                    </a:lnTo>
                    <a:cubicBezTo>
                      <a:pt x="12142" y="3036"/>
                      <a:pt x="12147" y="3036"/>
                      <a:pt x="12152" y="3036"/>
                    </a:cubicBezTo>
                    <a:close/>
                    <a:moveTo>
                      <a:pt x="16635" y="1767"/>
                    </a:moveTo>
                    <a:lnTo>
                      <a:pt x="17374" y="2581"/>
                    </a:lnTo>
                    <a:cubicBezTo>
                      <a:pt x="17313" y="2630"/>
                      <a:pt x="17288" y="2704"/>
                      <a:pt x="17288" y="2778"/>
                    </a:cubicBezTo>
                    <a:cubicBezTo>
                      <a:pt x="17288" y="2802"/>
                      <a:pt x="17288" y="2815"/>
                      <a:pt x="17300" y="2839"/>
                    </a:cubicBezTo>
                    <a:lnTo>
                      <a:pt x="16167" y="3308"/>
                    </a:lnTo>
                    <a:cubicBezTo>
                      <a:pt x="16117" y="3221"/>
                      <a:pt x="16019" y="3172"/>
                      <a:pt x="15933" y="3172"/>
                    </a:cubicBezTo>
                    <a:cubicBezTo>
                      <a:pt x="15772" y="3172"/>
                      <a:pt x="15637" y="3295"/>
                      <a:pt x="15637" y="3455"/>
                    </a:cubicBezTo>
                    <a:cubicBezTo>
                      <a:pt x="15637" y="3480"/>
                      <a:pt x="15637" y="3505"/>
                      <a:pt x="15637" y="3517"/>
                    </a:cubicBezTo>
                    <a:lnTo>
                      <a:pt x="15218" y="3653"/>
                    </a:lnTo>
                    <a:cubicBezTo>
                      <a:pt x="15181" y="3591"/>
                      <a:pt x="15144" y="3529"/>
                      <a:pt x="15095" y="3492"/>
                    </a:cubicBezTo>
                    <a:lnTo>
                      <a:pt x="16351" y="1866"/>
                    </a:lnTo>
                    <a:cubicBezTo>
                      <a:pt x="16364" y="1878"/>
                      <a:pt x="16388" y="1878"/>
                      <a:pt x="16413" y="1878"/>
                    </a:cubicBezTo>
                    <a:cubicBezTo>
                      <a:pt x="16499" y="1878"/>
                      <a:pt x="16586" y="1841"/>
                      <a:pt x="16635" y="1767"/>
                    </a:cubicBezTo>
                    <a:close/>
                    <a:moveTo>
                      <a:pt x="39787" y="3221"/>
                    </a:moveTo>
                    <a:cubicBezTo>
                      <a:pt x="40058" y="3221"/>
                      <a:pt x="40193" y="3554"/>
                      <a:pt x="39996" y="3739"/>
                    </a:cubicBezTo>
                    <a:cubicBezTo>
                      <a:pt x="39936" y="3799"/>
                      <a:pt x="39860" y="3827"/>
                      <a:pt x="39787" y="3827"/>
                    </a:cubicBezTo>
                    <a:cubicBezTo>
                      <a:pt x="39636" y="3827"/>
                      <a:pt x="39491" y="3712"/>
                      <a:pt x="39491" y="3529"/>
                    </a:cubicBezTo>
                    <a:cubicBezTo>
                      <a:pt x="39491" y="3364"/>
                      <a:pt x="39627" y="3233"/>
                      <a:pt x="39790" y="3233"/>
                    </a:cubicBezTo>
                    <a:cubicBezTo>
                      <a:pt x="39797" y="3233"/>
                      <a:pt x="39804" y="3233"/>
                      <a:pt x="39811" y="3234"/>
                    </a:cubicBezTo>
                    <a:lnTo>
                      <a:pt x="39787" y="3221"/>
                    </a:lnTo>
                    <a:close/>
                    <a:moveTo>
                      <a:pt x="17855" y="2827"/>
                    </a:moveTo>
                    <a:lnTo>
                      <a:pt x="20196" y="2852"/>
                    </a:lnTo>
                    <a:lnTo>
                      <a:pt x="17534" y="3936"/>
                    </a:lnTo>
                    <a:cubicBezTo>
                      <a:pt x="17460" y="3837"/>
                      <a:pt x="17362" y="3776"/>
                      <a:pt x="17251" y="3739"/>
                    </a:cubicBezTo>
                    <a:lnTo>
                      <a:pt x="17571" y="3061"/>
                    </a:lnTo>
                    <a:cubicBezTo>
                      <a:pt x="17707" y="3061"/>
                      <a:pt x="17830" y="2963"/>
                      <a:pt x="17855" y="2827"/>
                    </a:cubicBezTo>
                    <a:close/>
                    <a:moveTo>
                      <a:pt x="17337" y="2938"/>
                    </a:moveTo>
                    <a:cubicBezTo>
                      <a:pt x="17374" y="2987"/>
                      <a:pt x="17411" y="3024"/>
                      <a:pt x="17473" y="3049"/>
                    </a:cubicBezTo>
                    <a:lnTo>
                      <a:pt x="17140" y="3727"/>
                    </a:lnTo>
                    <a:lnTo>
                      <a:pt x="17128" y="3727"/>
                    </a:lnTo>
                    <a:cubicBezTo>
                      <a:pt x="16968" y="3739"/>
                      <a:pt x="16820" y="3813"/>
                      <a:pt x="16721" y="3948"/>
                    </a:cubicBezTo>
                    <a:lnTo>
                      <a:pt x="16191" y="3579"/>
                    </a:lnTo>
                    <a:cubicBezTo>
                      <a:pt x="16204" y="3542"/>
                      <a:pt x="16216" y="3505"/>
                      <a:pt x="16216" y="3468"/>
                    </a:cubicBezTo>
                    <a:cubicBezTo>
                      <a:pt x="16216" y="3443"/>
                      <a:pt x="16216" y="3418"/>
                      <a:pt x="16204" y="3406"/>
                    </a:cubicBezTo>
                    <a:lnTo>
                      <a:pt x="17337" y="2938"/>
                    </a:lnTo>
                    <a:close/>
                    <a:moveTo>
                      <a:pt x="40982" y="3258"/>
                    </a:moveTo>
                    <a:cubicBezTo>
                      <a:pt x="41019" y="3345"/>
                      <a:pt x="41105" y="3394"/>
                      <a:pt x="41204" y="3394"/>
                    </a:cubicBezTo>
                    <a:cubicBezTo>
                      <a:pt x="41253" y="3394"/>
                      <a:pt x="41302" y="3382"/>
                      <a:pt x="41352" y="3345"/>
                    </a:cubicBezTo>
                    <a:lnTo>
                      <a:pt x="41746" y="3727"/>
                    </a:lnTo>
                    <a:cubicBezTo>
                      <a:pt x="41672" y="3813"/>
                      <a:pt x="41623" y="3924"/>
                      <a:pt x="41610" y="4035"/>
                    </a:cubicBezTo>
                    <a:lnTo>
                      <a:pt x="40267" y="3665"/>
                    </a:lnTo>
                    <a:cubicBezTo>
                      <a:pt x="40280" y="3616"/>
                      <a:pt x="40292" y="3579"/>
                      <a:pt x="40292" y="3529"/>
                    </a:cubicBezTo>
                    <a:cubicBezTo>
                      <a:pt x="40292" y="3505"/>
                      <a:pt x="40304" y="3480"/>
                      <a:pt x="40304" y="3443"/>
                    </a:cubicBezTo>
                    <a:lnTo>
                      <a:pt x="40280" y="3443"/>
                    </a:lnTo>
                    <a:lnTo>
                      <a:pt x="40982" y="3258"/>
                    </a:lnTo>
                    <a:close/>
                    <a:moveTo>
                      <a:pt x="31839" y="3455"/>
                    </a:moveTo>
                    <a:cubicBezTo>
                      <a:pt x="32098" y="3455"/>
                      <a:pt x="32234" y="3776"/>
                      <a:pt x="32049" y="3973"/>
                    </a:cubicBezTo>
                    <a:cubicBezTo>
                      <a:pt x="31988" y="4034"/>
                      <a:pt x="31913" y="4061"/>
                      <a:pt x="31839" y="4061"/>
                    </a:cubicBezTo>
                    <a:cubicBezTo>
                      <a:pt x="31687" y="4061"/>
                      <a:pt x="31540" y="3946"/>
                      <a:pt x="31531" y="3763"/>
                    </a:cubicBezTo>
                    <a:cubicBezTo>
                      <a:pt x="31531" y="3591"/>
                      <a:pt x="31667" y="3455"/>
                      <a:pt x="31839" y="3455"/>
                    </a:cubicBezTo>
                    <a:close/>
                    <a:moveTo>
                      <a:pt x="34932" y="2889"/>
                    </a:moveTo>
                    <a:cubicBezTo>
                      <a:pt x="34957" y="2987"/>
                      <a:pt x="35031" y="3061"/>
                      <a:pt x="35129" y="3086"/>
                    </a:cubicBezTo>
                    <a:lnTo>
                      <a:pt x="34760" y="4072"/>
                    </a:lnTo>
                    <a:cubicBezTo>
                      <a:pt x="34698" y="4072"/>
                      <a:pt x="34636" y="4084"/>
                      <a:pt x="34587" y="4096"/>
                    </a:cubicBezTo>
                    <a:lnTo>
                      <a:pt x="34144" y="3258"/>
                    </a:lnTo>
                    <a:cubicBezTo>
                      <a:pt x="34267" y="3172"/>
                      <a:pt x="34353" y="3037"/>
                      <a:pt x="34365" y="2889"/>
                    </a:cubicBezTo>
                    <a:close/>
                    <a:moveTo>
                      <a:pt x="30400" y="3271"/>
                    </a:moveTo>
                    <a:lnTo>
                      <a:pt x="31347" y="3653"/>
                    </a:lnTo>
                    <a:cubicBezTo>
                      <a:pt x="31334" y="3690"/>
                      <a:pt x="31334" y="3727"/>
                      <a:pt x="31334" y="3763"/>
                    </a:cubicBezTo>
                    <a:cubicBezTo>
                      <a:pt x="31334" y="3776"/>
                      <a:pt x="31334" y="3800"/>
                      <a:pt x="31334" y="3813"/>
                    </a:cubicBezTo>
                    <a:lnTo>
                      <a:pt x="29720" y="4108"/>
                    </a:lnTo>
                    <a:lnTo>
                      <a:pt x="29868" y="3492"/>
                    </a:lnTo>
                    <a:lnTo>
                      <a:pt x="29954" y="3492"/>
                    </a:lnTo>
                    <a:cubicBezTo>
                      <a:pt x="30122" y="3492"/>
                      <a:pt x="30289" y="3411"/>
                      <a:pt x="30400" y="3271"/>
                    </a:cubicBezTo>
                    <a:close/>
                    <a:moveTo>
                      <a:pt x="14777" y="3566"/>
                    </a:moveTo>
                    <a:cubicBezTo>
                      <a:pt x="15038" y="3566"/>
                      <a:pt x="15177" y="3890"/>
                      <a:pt x="14984" y="4084"/>
                    </a:cubicBezTo>
                    <a:cubicBezTo>
                      <a:pt x="14920" y="4148"/>
                      <a:pt x="14841" y="4177"/>
                      <a:pt x="14764" y="4177"/>
                    </a:cubicBezTo>
                    <a:cubicBezTo>
                      <a:pt x="14605" y="4177"/>
                      <a:pt x="14454" y="4053"/>
                      <a:pt x="14454" y="3862"/>
                    </a:cubicBezTo>
                    <a:cubicBezTo>
                      <a:pt x="14454" y="3702"/>
                      <a:pt x="14590" y="3566"/>
                      <a:pt x="14750" y="3566"/>
                    </a:cubicBezTo>
                    <a:lnTo>
                      <a:pt x="14762" y="3566"/>
                    </a:lnTo>
                    <a:cubicBezTo>
                      <a:pt x="14767" y="3566"/>
                      <a:pt x="14772" y="3566"/>
                      <a:pt x="14777" y="3566"/>
                    </a:cubicBezTo>
                    <a:close/>
                    <a:moveTo>
                      <a:pt x="33441" y="3110"/>
                    </a:moveTo>
                    <a:cubicBezTo>
                      <a:pt x="33478" y="3172"/>
                      <a:pt x="33527" y="3221"/>
                      <a:pt x="33577" y="3271"/>
                    </a:cubicBezTo>
                    <a:lnTo>
                      <a:pt x="33109" y="4182"/>
                    </a:lnTo>
                    <a:lnTo>
                      <a:pt x="32308" y="3948"/>
                    </a:lnTo>
                    <a:cubicBezTo>
                      <a:pt x="32332" y="3887"/>
                      <a:pt x="32345" y="3825"/>
                      <a:pt x="32345" y="3763"/>
                    </a:cubicBezTo>
                    <a:cubicBezTo>
                      <a:pt x="32345" y="3739"/>
                      <a:pt x="32332" y="3702"/>
                      <a:pt x="32332" y="3677"/>
                    </a:cubicBezTo>
                    <a:lnTo>
                      <a:pt x="33441" y="3110"/>
                    </a:lnTo>
                    <a:close/>
                    <a:moveTo>
                      <a:pt x="25515" y="2175"/>
                    </a:moveTo>
                    <a:lnTo>
                      <a:pt x="27317" y="2322"/>
                    </a:lnTo>
                    <a:cubicBezTo>
                      <a:pt x="27342" y="2457"/>
                      <a:pt x="27441" y="2544"/>
                      <a:pt x="27576" y="2544"/>
                    </a:cubicBezTo>
                    <a:cubicBezTo>
                      <a:pt x="27613" y="2544"/>
                      <a:pt x="27638" y="2544"/>
                      <a:pt x="27675" y="2519"/>
                    </a:cubicBezTo>
                    <a:lnTo>
                      <a:pt x="27884" y="2802"/>
                    </a:lnTo>
                    <a:cubicBezTo>
                      <a:pt x="27699" y="3012"/>
                      <a:pt x="27699" y="3320"/>
                      <a:pt x="27897" y="3517"/>
                    </a:cubicBezTo>
                    <a:lnTo>
                      <a:pt x="27416" y="4170"/>
                    </a:lnTo>
                    <a:cubicBezTo>
                      <a:pt x="27354" y="4133"/>
                      <a:pt x="27293" y="4121"/>
                      <a:pt x="27219" y="4121"/>
                    </a:cubicBezTo>
                    <a:cubicBezTo>
                      <a:pt x="27120" y="4121"/>
                      <a:pt x="27022" y="4158"/>
                      <a:pt x="26936" y="4219"/>
                    </a:cubicBezTo>
                    <a:lnTo>
                      <a:pt x="25383" y="2408"/>
                    </a:lnTo>
                    <a:cubicBezTo>
                      <a:pt x="25453" y="2338"/>
                      <a:pt x="25490" y="2257"/>
                      <a:pt x="25515" y="2175"/>
                    </a:cubicBezTo>
                    <a:close/>
                    <a:moveTo>
                      <a:pt x="42122" y="3764"/>
                    </a:moveTo>
                    <a:lnTo>
                      <a:pt x="42122" y="3764"/>
                    </a:lnTo>
                    <a:cubicBezTo>
                      <a:pt x="42401" y="3768"/>
                      <a:pt x="42533" y="4098"/>
                      <a:pt x="42350" y="4293"/>
                    </a:cubicBezTo>
                    <a:cubicBezTo>
                      <a:pt x="42285" y="4358"/>
                      <a:pt x="42207" y="4386"/>
                      <a:pt x="42130" y="4386"/>
                    </a:cubicBezTo>
                    <a:cubicBezTo>
                      <a:pt x="41971" y="4386"/>
                      <a:pt x="41820" y="4263"/>
                      <a:pt x="41820" y="4072"/>
                    </a:cubicBezTo>
                    <a:cubicBezTo>
                      <a:pt x="41820" y="3901"/>
                      <a:pt x="41952" y="3767"/>
                      <a:pt x="42122" y="3764"/>
                    </a:cubicBezTo>
                    <a:close/>
                    <a:moveTo>
                      <a:pt x="24668" y="2420"/>
                    </a:moveTo>
                    <a:cubicBezTo>
                      <a:pt x="24755" y="2519"/>
                      <a:pt x="24890" y="2568"/>
                      <a:pt x="25013" y="2568"/>
                    </a:cubicBezTo>
                    <a:cubicBezTo>
                      <a:pt x="25124" y="2568"/>
                      <a:pt x="25223" y="2544"/>
                      <a:pt x="25309" y="2482"/>
                    </a:cubicBezTo>
                    <a:lnTo>
                      <a:pt x="26862" y="4269"/>
                    </a:lnTo>
                    <a:cubicBezTo>
                      <a:pt x="26825" y="4306"/>
                      <a:pt x="26800" y="4343"/>
                      <a:pt x="26775" y="4392"/>
                    </a:cubicBezTo>
                    <a:lnTo>
                      <a:pt x="23892" y="3332"/>
                    </a:lnTo>
                    <a:cubicBezTo>
                      <a:pt x="23917" y="3246"/>
                      <a:pt x="23904" y="3147"/>
                      <a:pt x="23867" y="3073"/>
                    </a:cubicBezTo>
                    <a:lnTo>
                      <a:pt x="24668" y="2420"/>
                    </a:lnTo>
                    <a:close/>
                    <a:moveTo>
                      <a:pt x="29412" y="3086"/>
                    </a:moveTo>
                    <a:cubicBezTo>
                      <a:pt x="29461" y="3271"/>
                      <a:pt x="29585" y="3406"/>
                      <a:pt x="29769" y="3468"/>
                    </a:cubicBezTo>
                    <a:lnTo>
                      <a:pt x="29757" y="3480"/>
                    </a:lnTo>
                    <a:lnTo>
                      <a:pt x="29597" y="4133"/>
                    </a:lnTo>
                    <a:lnTo>
                      <a:pt x="27712" y="4478"/>
                    </a:lnTo>
                    <a:cubicBezTo>
                      <a:pt x="27675" y="4367"/>
                      <a:pt x="27601" y="4269"/>
                      <a:pt x="27515" y="4207"/>
                    </a:cubicBezTo>
                    <a:lnTo>
                      <a:pt x="27983" y="3566"/>
                    </a:lnTo>
                    <a:cubicBezTo>
                      <a:pt x="28067" y="3622"/>
                      <a:pt x="28160" y="3647"/>
                      <a:pt x="28250" y="3647"/>
                    </a:cubicBezTo>
                    <a:cubicBezTo>
                      <a:pt x="28502" y="3647"/>
                      <a:pt x="28738" y="3450"/>
                      <a:pt x="28747" y="3160"/>
                    </a:cubicBezTo>
                    <a:lnTo>
                      <a:pt x="29412" y="3086"/>
                    </a:lnTo>
                    <a:close/>
                    <a:moveTo>
                      <a:pt x="34057" y="3295"/>
                    </a:moveTo>
                    <a:lnTo>
                      <a:pt x="34501" y="4145"/>
                    </a:lnTo>
                    <a:cubicBezTo>
                      <a:pt x="34365" y="4219"/>
                      <a:pt x="34279" y="4343"/>
                      <a:pt x="34267" y="4490"/>
                    </a:cubicBezTo>
                    <a:lnTo>
                      <a:pt x="33207" y="4195"/>
                    </a:lnTo>
                    <a:lnTo>
                      <a:pt x="33675" y="3295"/>
                    </a:lnTo>
                    <a:cubicBezTo>
                      <a:pt x="33737" y="3320"/>
                      <a:pt x="33799" y="3332"/>
                      <a:pt x="33860" y="3332"/>
                    </a:cubicBezTo>
                    <a:cubicBezTo>
                      <a:pt x="33934" y="3332"/>
                      <a:pt x="33996" y="3320"/>
                      <a:pt x="34057" y="3295"/>
                    </a:cubicBezTo>
                    <a:close/>
                    <a:moveTo>
                      <a:pt x="17147" y="3919"/>
                    </a:moveTo>
                    <a:cubicBezTo>
                      <a:pt x="17223" y="3919"/>
                      <a:pt x="17299" y="3947"/>
                      <a:pt x="17362" y="4010"/>
                    </a:cubicBezTo>
                    <a:cubicBezTo>
                      <a:pt x="17559" y="4195"/>
                      <a:pt x="17423" y="4527"/>
                      <a:pt x="17140" y="4540"/>
                    </a:cubicBezTo>
                    <a:cubicBezTo>
                      <a:pt x="16980" y="4540"/>
                      <a:pt x="16832" y="4404"/>
                      <a:pt x="16832" y="4232"/>
                    </a:cubicBezTo>
                    <a:cubicBezTo>
                      <a:pt x="16832" y="4047"/>
                      <a:pt x="16987" y="3919"/>
                      <a:pt x="17147" y="3919"/>
                    </a:cubicBezTo>
                    <a:close/>
                    <a:moveTo>
                      <a:pt x="35425" y="2876"/>
                    </a:moveTo>
                    <a:lnTo>
                      <a:pt x="37520" y="3000"/>
                    </a:lnTo>
                    <a:cubicBezTo>
                      <a:pt x="37507" y="3049"/>
                      <a:pt x="37495" y="3098"/>
                      <a:pt x="37495" y="3147"/>
                    </a:cubicBezTo>
                    <a:cubicBezTo>
                      <a:pt x="37495" y="3295"/>
                      <a:pt x="37557" y="3431"/>
                      <a:pt x="37680" y="3529"/>
                    </a:cubicBezTo>
                    <a:lnTo>
                      <a:pt x="37014" y="4540"/>
                    </a:lnTo>
                    <a:cubicBezTo>
                      <a:pt x="36940" y="4490"/>
                      <a:pt x="36867" y="4478"/>
                      <a:pt x="36780" y="4478"/>
                    </a:cubicBezTo>
                    <a:cubicBezTo>
                      <a:pt x="36706" y="4478"/>
                      <a:pt x="36620" y="4490"/>
                      <a:pt x="36546" y="4540"/>
                    </a:cubicBezTo>
                    <a:lnTo>
                      <a:pt x="35376" y="3000"/>
                    </a:lnTo>
                    <a:cubicBezTo>
                      <a:pt x="35400" y="2963"/>
                      <a:pt x="35425" y="2913"/>
                      <a:pt x="35425" y="2876"/>
                    </a:cubicBezTo>
                    <a:close/>
                    <a:moveTo>
                      <a:pt x="35289" y="3061"/>
                    </a:moveTo>
                    <a:lnTo>
                      <a:pt x="36460" y="4589"/>
                    </a:lnTo>
                    <a:cubicBezTo>
                      <a:pt x="36411" y="4638"/>
                      <a:pt x="36374" y="4688"/>
                      <a:pt x="36337" y="4749"/>
                    </a:cubicBezTo>
                    <a:lnTo>
                      <a:pt x="35252" y="4540"/>
                    </a:lnTo>
                    <a:cubicBezTo>
                      <a:pt x="35240" y="4306"/>
                      <a:pt x="35080" y="4121"/>
                      <a:pt x="34858" y="4072"/>
                    </a:cubicBezTo>
                    <a:lnTo>
                      <a:pt x="35240" y="3073"/>
                    </a:lnTo>
                    <a:lnTo>
                      <a:pt x="35289" y="3061"/>
                    </a:lnTo>
                    <a:close/>
                    <a:moveTo>
                      <a:pt x="8244" y="4182"/>
                    </a:moveTo>
                    <a:cubicBezTo>
                      <a:pt x="8503" y="4182"/>
                      <a:pt x="8626" y="4490"/>
                      <a:pt x="8441" y="4675"/>
                    </a:cubicBezTo>
                    <a:cubicBezTo>
                      <a:pt x="8386" y="4734"/>
                      <a:pt x="8316" y="4761"/>
                      <a:pt x="8245" y="4761"/>
                    </a:cubicBezTo>
                    <a:cubicBezTo>
                      <a:pt x="8096" y="4761"/>
                      <a:pt x="7948" y="4642"/>
                      <a:pt x="7948" y="4466"/>
                    </a:cubicBezTo>
                    <a:cubicBezTo>
                      <a:pt x="7948" y="4306"/>
                      <a:pt x="8084" y="4182"/>
                      <a:pt x="8232" y="4182"/>
                    </a:cubicBezTo>
                    <a:close/>
                    <a:moveTo>
                      <a:pt x="21268" y="2827"/>
                    </a:moveTo>
                    <a:lnTo>
                      <a:pt x="23104" y="3197"/>
                    </a:lnTo>
                    <a:cubicBezTo>
                      <a:pt x="23104" y="3209"/>
                      <a:pt x="23104" y="3221"/>
                      <a:pt x="23104" y="3246"/>
                    </a:cubicBezTo>
                    <a:cubicBezTo>
                      <a:pt x="23104" y="3468"/>
                      <a:pt x="23288" y="3640"/>
                      <a:pt x="23510" y="3640"/>
                    </a:cubicBezTo>
                    <a:cubicBezTo>
                      <a:pt x="23516" y="3646"/>
                      <a:pt x="23526" y="3650"/>
                      <a:pt x="23535" y="3650"/>
                    </a:cubicBezTo>
                    <a:cubicBezTo>
                      <a:pt x="23544" y="3650"/>
                      <a:pt x="23553" y="3646"/>
                      <a:pt x="23559" y="3640"/>
                    </a:cubicBezTo>
                    <a:lnTo>
                      <a:pt x="23695" y="4675"/>
                    </a:lnTo>
                    <a:cubicBezTo>
                      <a:pt x="23633" y="4700"/>
                      <a:pt x="23584" y="4737"/>
                      <a:pt x="23547" y="4774"/>
                    </a:cubicBezTo>
                    <a:lnTo>
                      <a:pt x="21231" y="3000"/>
                    </a:lnTo>
                    <a:cubicBezTo>
                      <a:pt x="21255" y="2938"/>
                      <a:pt x="21268" y="2876"/>
                      <a:pt x="21268" y="2827"/>
                    </a:cubicBezTo>
                    <a:close/>
                    <a:moveTo>
                      <a:pt x="34762" y="4266"/>
                    </a:moveTo>
                    <a:cubicBezTo>
                      <a:pt x="34913" y="4266"/>
                      <a:pt x="35059" y="4379"/>
                      <a:pt x="35068" y="4552"/>
                    </a:cubicBezTo>
                    <a:cubicBezTo>
                      <a:pt x="35068" y="4725"/>
                      <a:pt x="34932" y="4872"/>
                      <a:pt x="34760" y="4872"/>
                    </a:cubicBezTo>
                    <a:lnTo>
                      <a:pt x="34760" y="4860"/>
                    </a:lnTo>
                    <a:cubicBezTo>
                      <a:pt x="34501" y="4860"/>
                      <a:pt x="34365" y="4540"/>
                      <a:pt x="34550" y="4355"/>
                    </a:cubicBezTo>
                    <a:cubicBezTo>
                      <a:pt x="34611" y="4294"/>
                      <a:pt x="34687" y="4266"/>
                      <a:pt x="34762" y="4266"/>
                    </a:cubicBezTo>
                    <a:close/>
                    <a:moveTo>
                      <a:pt x="20282" y="2926"/>
                    </a:moveTo>
                    <a:cubicBezTo>
                      <a:pt x="20319" y="3024"/>
                      <a:pt x="20381" y="3123"/>
                      <a:pt x="20467" y="3184"/>
                    </a:cubicBezTo>
                    <a:lnTo>
                      <a:pt x="19654" y="4540"/>
                    </a:lnTo>
                    <a:cubicBezTo>
                      <a:pt x="19580" y="4490"/>
                      <a:pt x="19493" y="4466"/>
                      <a:pt x="19407" y="4466"/>
                    </a:cubicBezTo>
                    <a:cubicBezTo>
                      <a:pt x="19161" y="4466"/>
                      <a:pt x="18951" y="4651"/>
                      <a:pt x="18914" y="4897"/>
                    </a:cubicBezTo>
                    <a:lnTo>
                      <a:pt x="17596" y="4441"/>
                    </a:lnTo>
                    <a:cubicBezTo>
                      <a:pt x="17621" y="4380"/>
                      <a:pt x="17633" y="4306"/>
                      <a:pt x="17633" y="4244"/>
                    </a:cubicBezTo>
                    <a:cubicBezTo>
                      <a:pt x="17633" y="4170"/>
                      <a:pt x="17621" y="4096"/>
                      <a:pt x="17584" y="4035"/>
                    </a:cubicBezTo>
                    <a:lnTo>
                      <a:pt x="20282" y="2926"/>
                    </a:lnTo>
                    <a:close/>
                    <a:moveTo>
                      <a:pt x="27221" y="4310"/>
                    </a:moveTo>
                    <a:cubicBezTo>
                      <a:pt x="27372" y="4310"/>
                      <a:pt x="27519" y="4428"/>
                      <a:pt x="27527" y="4601"/>
                    </a:cubicBezTo>
                    <a:cubicBezTo>
                      <a:pt x="27527" y="4774"/>
                      <a:pt x="27391" y="4909"/>
                      <a:pt x="27231" y="4909"/>
                    </a:cubicBezTo>
                    <a:cubicBezTo>
                      <a:pt x="26960" y="4909"/>
                      <a:pt x="26825" y="4589"/>
                      <a:pt x="27009" y="4404"/>
                    </a:cubicBezTo>
                    <a:cubicBezTo>
                      <a:pt x="27071" y="4339"/>
                      <a:pt x="27147" y="4310"/>
                      <a:pt x="27221" y="4310"/>
                    </a:cubicBezTo>
                    <a:close/>
                    <a:moveTo>
                      <a:pt x="6830" y="4430"/>
                    </a:moveTo>
                    <a:cubicBezTo>
                      <a:pt x="6965" y="4430"/>
                      <a:pt x="7098" y="4536"/>
                      <a:pt x="7098" y="4688"/>
                    </a:cubicBezTo>
                    <a:cubicBezTo>
                      <a:pt x="7098" y="4835"/>
                      <a:pt x="6975" y="4959"/>
                      <a:pt x="6827" y="4959"/>
                    </a:cubicBezTo>
                    <a:lnTo>
                      <a:pt x="6839" y="4946"/>
                    </a:lnTo>
                    <a:cubicBezTo>
                      <a:pt x="6605" y="4946"/>
                      <a:pt x="6494" y="4663"/>
                      <a:pt x="6655" y="4503"/>
                    </a:cubicBezTo>
                    <a:cubicBezTo>
                      <a:pt x="6705" y="4452"/>
                      <a:pt x="6768" y="4430"/>
                      <a:pt x="6830" y="4430"/>
                    </a:cubicBezTo>
                    <a:close/>
                    <a:moveTo>
                      <a:pt x="23867" y="3431"/>
                    </a:moveTo>
                    <a:lnTo>
                      <a:pt x="26751" y="4490"/>
                    </a:lnTo>
                    <a:cubicBezTo>
                      <a:pt x="26738" y="4527"/>
                      <a:pt x="26738" y="4564"/>
                      <a:pt x="26726" y="4614"/>
                    </a:cubicBezTo>
                    <a:cubicBezTo>
                      <a:pt x="26738" y="4638"/>
                      <a:pt x="26738" y="4663"/>
                      <a:pt x="26738" y="4688"/>
                    </a:cubicBezTo>
                    <a:lnTo>
                      <a:pt x="24410" y="4996"/>
                    </a:lnTo>
                    <a:cubicBezTo>
                      <a:pt x="24348" y="4774"/>
                      <a:pt x="24151" y="4614"/>
                      <a:pt x="23917" y="4614"/>
                    </a:cubicBezTo>
                    <a:cubicBezTo>
                      <a:pt x="23867" y="4614"/>
                      <a:pt x="23831" y="4614"/>
                      <a:pt x="23794" y="4626"/>
                    </a:cubicBezTo>
                    <a:lnTo>
                      <a:pt x="23658" y="3616"/>
                    </a:lnTo>
                    <a:cubicBezTo>
                      <a:pt x="23744" y="3579"/>
                      <a:pt x="23818" y="3505"/>
                      <a:pt x="23867" y="3431"/>
                    </a:cubicBezTo>
                    <a:close/>
                    <a:moveTo>
                      <a:pt x="40230" y="3751"/>
                    </a:moveTo>
                    <a:lnTo>
                      <a:pt x="41623" y="4133"/>
                    </a:lnTo>
                    <a:cubicBezTo>
                      <a:pt x="41635" y="4256"/>
                      <a:pt x="41697" y="4367"/>
                      <a:pt x="41783" y="4441"/>
                    </a:cubicBezTo>
                    <a:lnTo>
                      <a:pt x="40945" y="5217"/>
                    </a:lnTo>
                    <a:cubicBezTo>
                      <a:pt x="40853" y="5133"/>
                      <a:pt x="40732" y="5090"/>
                      <a:pt x="40606" y="5090"/>
                    </a:cubicBezTo>
                    <a:cubicBezTo>
                      <a:pt x="40547" y="5090"/>
                      <a:pt x="40486" y="5099"/>
                      <a:pt x="40427" y="5119"/>
                    </a:cubicBezTo>
                    <a:lnTo>
                      <a:pt x="39947" y="3998"/>
                    </a:lnTo>
                    <a:cubicBezTo>
                      <a:pt x="40082" y="3961"/>
                      <a:pt x="40193" y="3874"/>
                      <a:pt x="40255" y="3763"/>
                    </a:cubicBezTo>
                    <a:lnTo>
                      <a:pt x="40230" y="3751"/>
                    </a:lnTo>
                    <a:close/>
                    <a:moveTo>
                      <a:pt x="19408" y="4673"/>
                    </a:moveTo>
                    <a:cubicBezTo>
                      <a:pt x="19560" y="4673"/>
                      <a:pt x="19707" y="4789"/>
                      <a:pt x="19715" y="4971"/>
                    </a:cubicBezTo>
                    <a:cubicBezTo>
                      <a:pt x="19715" y="5131"/>
                      <a:pt x="19580" y="5267"/>
                      <a:pt x="19407" y="5279"/>
                    </a:cubicBezTo>
                    <a:cubicBezTo>
                      <a:pt x="19148" y="5279"/>
                      <a:pt x="19013" y="4959"/>
                      <a:pt x="19198" y="4762"/>
                    </a:cubicBezTo>
                    <a:cubicBezTo>
                      <a:pt x="19258" y="4701"/>
                      <a:pt x="19334" y="4673"/>
                      <a:pt x="19408" y="4673"/>
                    </a:cubicBezTo>
                    <a:close/>
                    <a:moveTo>
                      <a:pt x="36792" y="4673"/>
                    </a:moveTo>
                    <a:cubicBezTo>
                      <a:pt x="36866" y="4673"/>
                      <a:pt x="36941" y="4701"/>
                      <a:pt x="37002" y="4762"/>
                    </a:cubicBezTo>
                    <a:cubicBezTo>
                      <a:pt x="37187" y="4959"/>
                      <a:pt x="37051" y="5279"/>
                      <a:pt x="36793" y="5279"/>
                    </a:cubicBezTo>
                    <a:cubicBezTo>
                      <a:pt x="36620" y="5279"/>
                      <a:pt x="36485" y="5143"/>
                      <a:pt x="36485" y="4971"/>
                    </a:cubicBezTo>
                    <a:cubicBezTo>
                      <a:pt x="36493" y="4789"/>
                      <a:pt x="36640" y="4673"/>
                      <a:pt x="36792" y="4673"/>
                    </a:cubicBezTo>
                    <a:close/>
                    <a:moveTo>
                      <a:pt x="23917" y="4823"/>
                    </a:moveTo>
                    <a:cubicBezTo>
                      <a:pt x="24176" y="4823"/>
                      <a:pt x="24311" y="5143"/>
                      <a:pt x="24126" y="5328"/>
                    </a:cubicBezTo>
                    <a:cubicBezTo>
                      <a:pt x="24063" y="5387"/>
                      <a:pt x="23987" y="5414"/>
                      <a:pt x="23914" y="5414"/>
                    </a:cubicBezTo>
                    <a:cubicBezTo>
                      <a:pt x="23757" y="5414"/>
                      <a:pt x="23609" y="5295"/>
                      <a:pt x="23609" y="5119"/>
                    </a:cubicBezTo>
                    <a:cubicBezTo>
                      <a:pt x="23621" y="4946"/>
                      <a:pt x="23744" y="4823"/>
                      <a:pt x="23917" y="4823"/>
                    </a:cubicBezTo>
                    <a:close/>
                    <a:moveTo>
                      <a:pt x="12606" y="3492"/>
                    </a:moveTo>
                    <a:lnTo>
                      <a:pt x="14257" y="3813"/>
                    </a:lnTo>
                    <a:lnTo>
                      <a:pt x="14257" y="3874"/>
                    </a:lnTo>
                    <a:cubicBezTo>
                      <a:pt x="14257" y="4072"/>
                      <a:pt x="14380" y="4269"/>
                      <a:pt x="14577" y="4343"/>
                    </a:cubicBezTo>
                    <a:lnTo>
                      <a:pt x="13973" y="5833"/>
                    </a:lnTo>
                    <a:cubicBezTo>
                      <a:pt x="13912" y="5797"/>
                      <a:pt x="13838" y="5784"/>
                      <a:pt x="13764" y="5784"/>
                    </a:cubicBezTo>
                    <a:cubicBezTo>
                      <a:pt x="13715" y="5784"/>
                      <a:pt x="13678" y="5784"/>
                      <a:pt x="13628" y="5797"/>
                    </a:cubicBezTo>
                    <a:lnTo>
                      <a:pt x="12433" y="3751"/>
                    </a:lnTo>
                    <a:cubicBezTo>
                      <a:pt x="12520" y="3677"/>
                      <a:pt x="12581" y="3591"/>
                      <a:pt x="12606" y="3492"/>
                    </a:cubicBezTo>
                    <a:close/>
                    <a:moveTo>
                      <a:pt x="40616" y="5296"/>
                    </a:moveTo>
                    <a:cubicBezTo>
                      <a:pt x="40770" y="5296"/>
                      <a:pt x="40920" y="5417"/>
                      <a:pt x="40920" y="5599"/>
                    </a:cubicBezTo>
                    <a:cubicBezTo>
                      <a:pt x="40908" y="5760"/>
                      <a:pt x="40785" y="5895"/>
                      <a:pt x="40625" y="5895"/>
                    </a:cubicBezTo>
                    <a:lnTo>
                      <a:pt x="40612" y="5895"/>
                    </a:lnTo>
                    <a:cubicBezTo>
                      <a:pt x="40353" y="5895"/>
                      <a:pt x="40218" y="5575"/>
                      <a:pt x="40403" y="5390"/>
                    </a:cubicBezTo>
                    <a:cubicBezTo>
                      <a:pt x="40463" y="5325"/>
                      <a:pt x="40540" y="5296"/>
                      <a:pt x="40616" y="5296"/>
                    </a:cubicBezTo>
                    <a:close/>
                    <a:moveTo>
                      <a:pt x="39651" y="4010"/>
                    </a:moveTo>
                    <a:cubicBezTo>
                      <a:pt x="39700" y="4022"/>
                      <a:pt x="39762" y="4035"/>
                      <a:pt x="39811" y="4035"/>
                    </a:cubicBezTo>
                    <a:lnTo>
                      <a:pt x="39873" y="4035"/>
                    </a:lnTo>
                    <a:lnTo>
                      <a:pt x="40366" y="5168"/>
                    </a:lnTo>
                    <a:cubicBezTo>
                      <a:pt x="40218" y="5267"/>
                      <a:pt x="40119" y="5427"/>
                      <a:pt x="40119" y="5599"/>
                    </a:cubicBezTo>
                    <a:cubicBezTo>
                      <a:pt x="40119" y="5636"/>
                      <a:pt x="40132" y="5673"/>
                      <a:pt x="40132" y="5723"/>
                    </a:cubicBezTo>
                    <a:lnTo>
                      <a:pt x="38887" y="5957"/>
                    </a:lnTo>
                    <a:lnTo>
                      <a:pt x="39651" y="4010"/>
                    </a:lnTo>
                    <a:close/>
                    <a:moveTo>
                      <a:pt x="9846" y="3283"/>
                    </a:moveTo>
                    <a:lnTo>
                      <a:pt x="11632" y="3357"/>
                    </a:lnTo>
                    <a:cubicBezTo>
                      <a:pt x="11645" y="3542"/>
                      <a:pt x="11743" y="3702"/>
                      <a:pt x="11903" y="3776"/>
                    </a:cubicBezTo>
                    <a:lnTo>
                      <a:pt x="11078" y="5932"/>
                    </a:lnTo>
                    <a:cubicBezTo>
                      <a:pt x="11029" y="5920"/>
                      <a:pt x="10979" y="5907"/>
                      <a:pt x="10930" y="5907"/>
                    </a:cubicBezTo>
                    <a:cubicBezTo>
                      <a:pt x="10844" y="5907"/>
                      <a:pt x="10770" y="5932"/>
                      <a:pt x="10696" y="5969"/>
                    </a:cubicBezTo>
                    <a:lnTo>
                      <a:pt x="9599" y="3591"/>
                    </a:lnTo>
                    <a:cubicBezTo>
                      <a:pt x="9710" y="3529"/>
                      <a:pt x="9809" y="3406"/>
                      <a:pt x="9833" y="3283"/>
                    </a:cubicBezTo>
                    <a:close/>
                    <a:moveTo>
                      <a:pt x="32258" y="4035"/>
                    </a:moveTo>
                    <a:lnTo>
                      <a:pt x="33059" y="4256"/>
                    </a:lnTo>
                    <a:lnTo>
                      <a:pt x="32061" y="6154"/>
                    </a:lnTo>
                    <a:lnTo>
                      <a:pt x="32024" y="6154"/>
                    </a:lnTo>
                    <a:lnTo>
                      <a:pt x="31975" y="4232"/>
                    </a:lnTo>
                    <a:cubicBezTo>
                      <a:pt x="32086" y="4207"/>
                      <a:pt x="32184" y="4133"/>
                      <a:pt x="32258" y="4035"/>
                    </a:cubicBezTo>
                    <a:close/>
                    <a:moveTo>
                      <a:pt x="29585" y="4232"/>
                    </a:moveTo>
                    <a:lnTo>
                      <a:pt x="29153" y="6043"/>
                    </a:lnTo>
                    <a:lnTo>
                      <a:pt x="29092" y="6043"/>
                    </a:lnTo>
                    <a:cubicBezTo>
                      <a:pt x="28956" y="6043"/>
                      <a:pt x="28833" y="6105"/>
                      <a:pt x="28734" y="6203"/>
                    </a:cubicBezTo>
                    <a:lnTo>
                      <a:pt x="27589" y="4971"/>
                    </a:lnTo>
                    <a:cubicBezTo>
                      <a:pt x="27687" y="4885"/>
                      <a:pt x="27749" y="4749"/>
                      <a:pt x="27749" y="4614"/>
                    </a:cubicBezTo>
                    <a:cubicBezTo>
                      <a:pt x="27736" y="4601"/>
                      <a:pt x="27736" y="4589"/>
                      <a:pt x="27736" y="4577"/>
                    </a:cubicBezTo>
                    <a:lnTo>
                      <a:pt x="27736" y="4564"/>
                    </a:lnTo>
                    <a:lnTo>
                      <a:pt x="29585" y="4232"/>
                    </a:lnTo>
                    <a:close/>
                    <a:moveTo>
                      <a:pt x="33158" y="4281"/>
                    </a:moveTo>
                    <a:lnTo>
                      <a:pt x="34267" y="4601"/>
                    </a:lnTo>
                    <a:cubicBezTo>
                      <a:pt x="34267" y="4651"/>
                      <a:pt x="34279" y="4700"/>
                      <a:pt x="34304" y="4749"/>
                    </a:cubicBezTo>
                    <a:lnTo>
                      <a:pt x="32246" y="6228"/>
                    </a:lnTo>
                    <a:cubicBezTo>
                      <a:pt x="32221" y="6203"/>
                      <a:pt x="32197" y="6191"/>
                      <a:pt x="32172" y="6178"/>
                    </a:cubicBezTo>
                    <a:lnTo>
                      <a:pt x="33158" y="4281"/>
                    </a:lnTo>
                    <a:close/>
                    <a:moveTo>
                      <a:pt x="38481" y="3160"/>
                    </a:moveTo>
                    <a:lnTo>
                      <a:pt x="39294" y="3418"/>
                    </a:lnTo>
                    <a:cubicBezTo>
                      <a:pt x="39282" y="3455"/>
                      <a:pt x="39282" y="3492"/>
                      <a:pt x="39282" y="3529"/>
                    </a:cubicBezTo>
                    <a:cubicBezTo>
                      <a:pt x="39282" y="3714"/>
                      <a:pt x="39380" y="3874"/>
                      <a:pt x="39540" y="3961"/>
                    </a:cubicBezTo>
                    <a:lnTo>
                      <a:pt x="38752" y="5969"/>
                    </a:lnTo>
                    <a:lnTo>
                      <a:pt x="37298" y="6240"/>
                    </a:lnTo>
                    <a:lnTo>
                      <a:pt x="36990" y="5415"/>
                    </a:lnTo>
                    <a:cubicBezTo>
                      <a:pt x="37322" y="5254"/>
                      <a:pt x="37372" y="4798"/>
                      <a:pt x="37088" y="4577"/>
                    </a:cubicBezTo>
                    <a:lnTo>
                      <a:pt x="37741" y="3579"/>
                    </a:lnTo>
                    <a:cubicBezTo>
                      <a:pt x="37815" y="3616"/>
                      <a:pt x="37902" y="3628"/>
                      <a:pt x="37975" y="3628"/>
                    </a:cubicBezTo>
                    <a:cubicBezTo>
                      <a:pt x="37983" y="3628"/>
                      <a:pt x="37991" y="3628"/>
                      <a:pt x="37998" y="3628"/>
                    </a:cubicBezTo>
                    <a:cubicBezTo>
                      <a:pt x="38260" y="3628"/>
                      <a:pt x="38481" y="3424"/>
                      <a:pt x="38505" y="3172"/>
                    </a:cubicBezTo>
                    <a:lnTo>
                      <a:pt x="38481" y="3160"/>
                    </a:lnTo>
                    <a:close/>
                    <a:moveTo>
                      <a:pt x="12347" y="3800"/>
                    </a:moveTo>
                    <a:lnTo>
                      <a:pt x="13530" y="5833"/>
                    </a:lnTo>
                    <a:cubicBezTo>
                      <a:pt x="13382" y="5920"/>
                      <a:pt x="13283" y="6068"/>
                      <a:pt x="13271" y="6240"/>
                    </a:cubicBezTo>
                    <a:lnTo>
                      <a:pt x="11423" y="6277"/>
                    </a:lnTo>
                    <a:cubicBezTo>
                      <a:pt x="11386" y="6142"/>
                      <a:pt x="11287" y="6031"/>
                      <a:pt x="11176" y="5969"/>
                    </a:cubicBezTo>
                    <a:lnTo>
                      <a:pt x="12002" y="3813"/>
                    </a:lnTo>
                    <a:cubicBezTo>
                      <a:pt x="12051" y="3825"/>
                      <a:pt x="12088" y="3825"/>
                      <a:pt x="12138" y="3825"/>
                    </a:cubicBezTo>
                    <a:cubicBezTo>
                      <a:pt x="12157" y="3828"/>
                      <a:pt x="12176" y="3830"/>
                      <a:pt x="12195" y="3830"/>
                    </a:cubicBezTo>
                    <a:cubicBezTo>
                      <a:pt x="12245" y="3830"/>
                      <a:pt x="12293" y="3818"/>
                      <a:pt x="12347" y="3800"/>
                    </a:cubicBezTo>
                    <a:close/>
                    <a:moveTo>
                      <a:pt x="41881" y="4503"/>
                    </a:moveTo>
                    <a:cubicBezTo>
                      <a:pt x="41955" y="4540"/>
                      <a:pt x="42029" y="4564"/>
                      <a:pt x="42115" y="4564"/>
                    </a:cubicBezTo>
                    <a:lnTo>
                      <a:pt x="42152" y="4564"/>
                    </a:lnTo>
                    <a:lnTo>
                      <a:pt x="42005" y="6105"/>
                    </a:lnTo>
                    <a:cubicBezTo>
                      <a:pt x="41857" y="6117"/>
                      <a:pt x="41721" y="6178"/>
                      <a:pt x="41623" y="6289"/>
                    </a:cubicBezTo>
                    <a:lnTo>
                      <a:pt x="41019" y="5883"/>
                    </a:lnTo>
                    <a:cubicBezTo>
                      <a:pt x="41080" y="5809"/>
                      <a:pt x="41117" y="5698"/>
                      <a:pt x="41117" y="5599"/>
                    </a:cubicBezTo>
                    <a:cubicBezTo>
                      <a:pt x="41117" y="5488"/>
                      <a:pt x="41080" y="5378"/>
                      <a:pt x="41019" y="5291"/>
                    </a:cubicBezTo>
                    <a:lnTo>
                      <a:pt x="41881" y="4503"/>
                    </a:lnTo>
                    <a:close/>
                    <a:moveTo>
                      <a:pt x="31359" y="3911"/>
                    </a:moveTo>
                    <a:cubicBezTo>
                      <a:pt x="31384" y="3998"/>
                      <a:pt x="31445" y="4072"/>
                      <a:pt x="31507" y="4133"/>
                    </a:cubicBezTo>
                    <a:lnTo>
                      <a:pt x="31507" y="4145"/>
                    </a:lnTo>
                    <a:lnTo>
                      <a:pt x="29523" y="6302"/>
                    </a:lnTo>
                    <a:cubicBezTo>
                      <a:pt x="29461" y="6191"/>
                      <a:pt x="29375" y="6117"/>
                      <a:pt x="29252" y="6080"/>
                    </a:cubicBezTo>
                    <a:lnTo>
                      <a:pt x="29696" y="4219"/>
                    </a:lnTo>
                    <a:lnTo>
                      <a:pt x="31359" y="3911"/>
                    </a:lnTo>
                    <a:close/>
                    <a:moveTo>
                      <a:pt x="35265" y="4626"/>
                    </a:moveTo>
                    <a:lnTo>
                      <a:pt x="36300" y="4835"/>
                    </a:lnTo>
                    <a:cubicBezTo>
                      <a:pt x="36300" y="4872"/>
                      <a:pt x="36287" y="4922"/>
                      <a:pt x="36287" y="4959"/>
                    </a:cubicBezTo>
                    <a:cubicBezTo>
                      <a:pt x="36287" y="5082"/>
                      <a:pt x="36324" y="5205"/>
                      <a:pt x="36398" y="5304"/>
                    </a:cubicBezTo>
                    <a:lnTo>
                      <a:pt x="36411" y="5291"/>
                    </a:lnTo>
                    <a:lnTo>
                      <a:pt x="36411" y="5291"/>
                    </a:lnTo>
                    <a:lnTo>
                      <a:pt x="35400" y="6339"/>
                    </a:lnTo>
                    <a:cubicBezTo>
                      <a:pt x="35314" y="6265"/>
                      <a:pt x="35203" y="6228"/>
                      <a:pt x="35092" y="6228"/>
                    </a:cubicBezTo>
                    <a:lnTo>
                      <a:pt x="35055" y="6228"/>
                    </a:lnTo>
                    <a:lnTo>
                      <a:pt x="34821" y="5057"/>
                    </a:lnTo>
                    <a:cubicBezTo>
                      <a:pt x="35055" y="5033"/>
                      <a:pt x="35228" y="4860"/>
                      <a:pt x="35265" y="4626"/>
                    </a:cubicBezTo>
                    <a:close/>
                    <a:moveTo>
                      <a:pt x="21218" y="6203"/>
                    </a:moveTo>
                    <a:cubicBezTo>
                      <a:pt x="21258" y="6203"/>
                      <a:pt x="21298" y="6228"/>
                      <a:pt x="21305" y="6277"/>
                    </a:cubicBezTo>
                    <a:cubicBezTo>
                      <a:pt x="21298" y="6326"/>
                      <a:pt x="21258" y="6351"/>
                      <a:pt x="21218" y="6351"/>
                    </a:cubicBezTo>
                    <a:cubicBezTo>
                      <a:pt x="21178" y="6351"/>
                      <a:pt x="21138" y="6326"/>
                      <a:pt x="21132" y="6277"/>
                    </a:cubicBezTo>
                    <a:cubicBezTo>
                      <a:pt x="21138" y="6228"/>
                      <a:pt x="21178" y="6203"/>
                      <a:pt x="21218" y="6203"/>
                    </a:cubicBezTo>
                    <a:close/>
                    <a:moveTo>
                      <a:pt x="21169" y="3073"/>
                    </a:moveTo>
                    <a:lnTo>
                      <a:pt x="23486" y="4848"/>
                    </a:lnTo>
                    <a:cubicBezTo>
                      <a:pt x="23436" y="4934"/>
                      <a:pt x="23399" y="5020"/>
                      <a:pt x="23412" y="5119"/>
                    </a:cubicBezTo>
                    <a:cubicBezTo>
                      <a:pt x="23399" y="5217"/>
                      <a:pt x="23436" y="5316"/>
                      <a:pt x="23486" y="5402"/>
                    </a:cubicBezTo>
                    <a:lnTo>
                      <a:pt x="22549" y="6178"/>
                    </a:lnTo>
                    <a:cubicBezTo>
                      <a:pt x="22443" y="6077"/>
                      <a:pt x="22310" y="6029"/>
                      <a:pt x="22180" y="6029"/>
                    </a:cubicBezTo>
                    <a:cubicBezTo>
                      <a:pt x="21978" y="6029"/>
                      <a:pt x="21781" y="6146"/>
                      <a:pt x="21699" y="6363"/>
                    </a:cubicBezTo>
                    <a:lnTo>
                      <a:pt x="21502" y="6302"/>
                    </a:lnTo>
                    <a:lnTo>
                      <a:pt x="21502" y="6277"/>
                    </a:lnTo>
                    <a:cubicBezTo>
                      <a:pt x="21502" y="6101"/>
                      <a:pt x="21359" y="5988"/>
                      <a:pt x="21210" y="5988"/>
                    </a:cubicBezTo>
                    <a:cubicBezTo>
                      <a:pt x="21140" y="5988"/>
                      <a:pt x="21068" y="6013"/>
                      <a:pt x="21009" y="6068"/>
                    </a:cubicBezTo>
                    <a:lnTo>
                      <a:pt x="19838" y="5242"/>
                    </a:lnTo>
                    <a:cubicBezTo>
                      <a:pt x="19888" y="5156"/>
                      <a:pt x="19912" y="5070"/>
                      <a:pt x="19912" y="4971"/>
                    </a:cubicBezTo>
                    <a:cubicBezTo>
                      <a:pt x="19912" y="4823"/>
                      <a:pt x="19851" y="4688"/>
                      <a:pt x="19740" y="4601"/>
                    </a:cubicBezTo>
                    <a:lnTo>
                      <a:pt x="20553" y="3234"/>
                    </a:lnTo>
                    <a:cubicBezTo>
                      <a:pt x="20615" y="3271"/>
                      <a:pt x="20689" y="3283"/>
                      <a:pt x="20763" y="3283"/>
                    </a:cubicBezTo>
                    <a:cubicBezTo>
                      <a:pt x="20923" y="3283"/>
                      <a:pt x="21071" y="3209"/>
                      <a:pt x="21169" y="3073"/>
                    </a:cubicBezTo>
                    <a:close/>
                    <a:moveTo>
                      <a:pt x="9094" y="3566"/>
                    </a:moveTo>
                    <a:cubicBezTo>
                      <a:pt x="9180" y="3616"/>
                      <a:pt x="9267" y="3640"/>
                      <a:pt x="9353" y="3640"/>
                    </a:cubicBezTo>
                    <a:cubicBezTo>
                      <a:pt x="9402" y="3640"/>
                      <a:pt x="9451" y="3628"/>
                      <a:pt x="9488" y="3616"/>
                    </a:cubicBezTo>
                    <a:lnTo>
                      <a:pt x="10610" y="6018"/>
                    </a:lnTo>
                    <a:cubicBezTo>
                      <a:pt x="10514" y="6090"/>
                      <a:pt x="10454" y="6208"/>
                      <a:pt x="10427" y="6327"/>
                    </a:cubicBezTo>
                    <a:lnTo>
                      <a:pt x="10427" y="6327"/>
                    </a:lnTo>
                    <a:lnTo>
                      <a:pt x="8614" y="6400"/>
                    </a:lnTo>
                    <a:cubicBezTo>
                      <a:pt x="8552" y="6191"/>
                      <a:pt x="8355" y="6031"/>
                      <a:pt x="8133" y="6031"/>
                    </a:cubicBezTo>
                    <a:cubicBezTo>
                      <a:pt x="8071" y="6031"/>
                      <a:pt x="8022" y="6043"/>
                      <a:pt x="7961" y="6068"/>
                    </a:cubicBezTo>
                    <a:lnTo>
                      <a:pt x="7147" y="5033"/>
                    </a:lnTo>
                    <a:cubicBezTo>
                      <a:pt x="7234" y="4934"/>
                      <a:pt x="7283" y="4823"/>
                      <a:pt x="7295" y="4700"/>
                    </a:cubicBezTo>
                    <a:lnTo>
                      <a:pt x="7295" y="4675"/>
                    </a:lnTo>
                    <a:lnTo>
                      <a:pt x="7763" y="4589"/>
                    </a:lnTo>
                    <a:cubicBezTo>
                      <a:pt x="7827" y="4815"/>
                      <a:pt x="8029" y="4955"/>
                      <a:pt x="8245" y="4955"/>
                    </a:cubicBezTo>
                    <a:cubicBezTo>
                      <a:pt x="8323" y="4955"/>
                      <a:pt x="8403" y="4936"/>
                      <a:pt x="8478" y="4897"/>
                    </a:cubicBezTo>
                    <a:cubicBezTo>
                      <a:pt x="8749" y="4737"/>
                      <a:pt x="8811" y="4367"/>
                      <a:pt x="8601" y="4133"/>
                    </a:cubicBezTo>
                    <a:lnTo>
                      <a:pt x="9094" y="3566"/>
                    </a:lnTo>
                    <a:close/>
                    <a:moveTo>
                      <a:pt x="32040" y="6377"/>
                    </a:moveTo>
                    <a:cubicBezTo>
                      <a:pt x="32070" y="6377"/>
                      <a:pt x="32128" y="6450"/>
                      <a:pt x="32061" y="6450"/>
                    </a:cubicBezTo>
                    <a:cubicBezTo>
                      <a:pt x="32057" y="6452"/>
                      <a:pt x="32052" y="6453"/>
                      <a:pt x="32048" y="6453"/>
                    </a:cubicBezTo>
                    <a:cubicBezTo>
                      <a:pt x="32028" y="6453"/>
                      <a:pt x="32012" y="6433"/>
                      <a:pt x="32012" y="6413"/>
                    </a:cubicBezTo>
                    <a:lnTo>
                      <a:pt x="32024" y="6400"/>
                    </a:lnTo>
                    <a:cubicBezTo>
                      <a:pt x="32024" y="6383"/>
                      <a:pt x="32031" y="6377"/>
                      <a:pt x="32040" y="6377"/>
                    </a:cubicBezTo>
                    <a:close/>
                    <a:moveTo>
                      <a:pt x="31593" y="4195"/>
                    </a:moveTo>
                    <a:cubicBezTo>
                      <a:pt x="31667" y="4232"/>
                      <a:pt x="31753" y="4256"/>
                      <a:pt x="31839" y="4256"/>
                    </a:cubicBezTo>
                    <a:lnTo>
                      <a:pt x="31864" y="4256"/>
                    </a:lnTo>
                    <a:lnTo>
                      <a:pt x="31926" y="6203"/>
                    </a:lnTo>
                    <a:cubicBezTo>
                      <a:pt x="31864" y="6240"/>
                      <a:pt x="31827" y="6302"/>
                      <a:pt x="31815" y="6376"/>
                    </a:cubicBezTo>
                    <a:lnTo>
                      <a:pt x="29585" y="6474"/>
                    </a:lnTo>
                    <a:cubicBezTo>
                      <a:pt x="29585" y="6450"/>
                      <a:pt x="29585" y="6413"/>
                      <a:pt x="29572" y="6388"/>
                    </a:cubicBezTo>
                    <a:lnTo>
                      <a:pt x="31593" y="4195"/>
                    </a:lnTo>
                    <a:close/>
                    <a:moveTo>
                      <a:pt x="36485" y="5353"/>
                    </a:moveTo>
                    <a:cubicBezTo>
                      <a:pt x="36571" y="5427"/>
                      <a:pt x="36669" y="5476"/>
                      <a:pt x="36780" y="5476"/>
                    </a:cubicBezTo>
                    <a:lnTo>
                      <a:pt x="36793" y="5476"/>
                    </a:lnTo>
                    <a:cubicBezTo>
                      <a:pt x="36830" y="5476"/>
                      <a:pt x="36879" y="5464"/>
                      <a:pt x="36916" y="5452"/>
                    </a:cubicBezTo>
                    <a:lnTo>
                      <a:pt x="37224" y="6277"/>
                    </a:lnTo>
                    <a:lnTo>
                      <a:pt x="35585" y="6585"/>
                    </a:lnTo>
                    <a:cubicBezTo>
                      <a:pt x="35560" y="6511"/>
                      <a:pt x="35524" y="6450"/>
                      <a:pt x="35487" y="6400"/>
                    </a:cubicBezTo>
                    <a:lnTo>
                      <a:pt x="36485" y="5353"/>
                    </a:lnTo>
                    <a:close/>
                    <a:moveTo>
                      <a:pt x="13764" y="5981"/>
                    </a:moveTo>
                    <a:cubicBezTo>
                      <a:pt x="14035" y="5981"/>
                      <a:pt x="14183" y="6314"/>
                      <a:pt x="13986" y="6511"/>
                    </a:cubicBezTo>
                    <a:cubicBezTo>
                      <a:pt x="13922" y="6575"/>
                      <a:pt x="13843" y="6604"/>
                      <a:pt x="13766" y="6604"/>
                    </a:cubicBezTo>
                    <a:cubicBezTo>
                      <a:pt x="13607" y="6604"/>
                      <a:pt x="13456" y="6480"/>
                      <a:pt x="13456" y="6289"/>
                    </a:cubicBezTo>
                    <a:cubicBezTo>
                      <a:pt x="13456" y="6117"/>
                      <a:pt x="13591" y="5981"/>
                      <a:pt x="13764" y="5981"/>
                    </a:cubicBezTo>
                    <a:close/>
                    <a:moveTo>
                      <a:pt x="15686" y="3616"/>
                    </a:moveTo>
                    <a:cubicBezTo>
                      <a:pt x="15735" y="3702"/>
                      <a:pt x="15834" y="3751"/>
                      <a:pt x="15933" y="3751"/>
                    </a:cubicBezTo>
                    <a:cubicBezTo>
                      <a:pt x="15945" y="3751"/>
                      <a:pt x="15969" y="3751"/>
                      <a:pt x="15994" y="3739"/>
                    </a:cubicBezTo>
                    <a:lnTo>
                      <a:pt x="16524" y="6511"/>
                    </a:lnTo>
                    <a:cubicBezTo>
                      <a:pt x="16462" y="6536"/>
                      <a:pt x="16413" y="6573"/>
                      <a:pt x="16388" y="6622"/>
                    </a:cubicBezTo>
                    <a:lnTo>
                      <a:pt x="14269" y="6302"/>
                    </a:lnTo>
                    <a:cubicBezTo>
                      <a:pt x="14269" y="6289"/>
                      <a:pt x="14269" y="6277"/>
                      <a:pt x="14269" y="6277"/>
                    </a:cubicBezTo>
                    <a:cubicBezTo>
                      <a:pt x="14257" y="6117"/>
                      <a:pt x="14183" y="5969"/>
                      <a:pt x="14060" y="5883"/>
                    </a:cubicBezTo>
                    <a:lnTo>
                      <a:pt x="14072" y="5870"/>
                    </a:lnTo>
                    <a:lnTo>
                      <a:pt x="14676" y="4355"/>
                    </a:lnTo>
                    <a:cubicBezTo>
                      <a:pt x="14700" y="4355"/>
                      <a:pt x="14725" y="4355"/>
                      <a:pt x="14762" y="4367"/>
                    </a:cubicBezTo>
                    <a:cubicBezTo>
                      <a:pt x="15033" y="4367"/>
                      <a:pt x="15255" y="4133"/>
                      <a:pt x="15255" y="3862"/>
                    </a:cubicBezTo>
                    <a:cubicBezTo>
                      <a:pt x="15255" y="3825"/>
                      <a:pt x="15255" y="3788"/>
                      <a:pt x="15255" y="3751"/>
                    </a:cubicBezTo>
                    <a:lnTo>
                      <a:pt x="15686" y="3616"/>
                    </a:lnTo>
                    <a:close/>
                    <a:moveTo>
                      <a:pt x="16130" y="3665"/>
                    </a:moveTo>
                    <a:lnTo>
                      <a:pt x="16672" y="4022"/>
                    </a:lnTo>
                    <a:cubicBezTo>
                      <a:pt x="16524" y="4355"/>
                      <a:pt x="16770" y="4737"/>
                      <a:pt x="17140" y="4737"/>
                    </a:cubicBezTo>
                    <a:cubicBezTo>
                      <a:pt x="17300" y="4737"/>
                      <a:pt x="17460" y="4651"/>
                      <a:pt x="17547" y="4515"/>
                    </a:cubicBezTo>
                    <a:lnTo>
                      <a:pt x="18914" y="5008"/>
                    </a:lnTo>
                    <a:cubicBezTo>
                      <a:pt x="18927" y="5082"/>
                      <a:pt x="18951" y="5156"/>
                      <a:pt x="18988" y="5230"/>
                    </a:cubicBezTo>
                    <a:lnTo>
                      <a:pt x="16844" y="6634"/>
                    </a:lnTo>
                    <a:cubicBezTo>
                      <a:pt x="16807" y="6548"/>
                      <a:pt x="16709" y="6487"/>
                      <a:pt x="16610" y="6487"/>
                    </a:cubicBezTo>
                    <a:lnTo>
                      <a:pt x="16623" y="6487"/>
                    </a:lnTo>
                    <a:lnTo>
                      <a:pt x="16093" y="3702"/>
                    </a:lnTo>
                    <a:cubicBezTo>
                      <a:pt x="16105" y="3690"/>
                      <a:pt x="16117" y="3677"/>
                      <a:pt x="16130" y="3665"/>
                    </a:cubicBezTo>
                    <a:close/>
                    <a:moveTo>
                      <a:pt x="10930" y="6103"/>
                    </a:moveTo>
                    <a:cubicBezTo>
                      <a:pt x="11004" y="6103"/>
                      <a:pt x="11079" y="6130"/>
                      <a:pt x="11140" y="6191"/>
                    </a:cubicBezTo>
                    <a:cubicBezTo>
                      <a:pt x="11337" y="6376"/>
                      <a:pt x="11201" y="6696"/>
                      <a:pt x="10942" y="6696"/>
                    </a:cubicBezTo>
                    <a:cubicBezTo>
                      <a:pt x="10935" y="6697"/>
                      <a:pt x="10928" y="6697"/>
                      <a:pt x="10921" y="6697"/>
                    </a:cubicBezTo>
                    <a:cubicBezTo>
                      <a:pt x="10759" y="6697"/>
                      <a:pt x="10634" y="6566"/>
                      <a:pt x="10622" y="6413"/>
                    </a:cubicBezTo>
                    <a:lnTo>
                      <a:pt x="10634" y="6400"/>
                    </a:lnTo>
                    <a:cubicBezTo>
                      <a:pt x="10634" y="6218"/>
                      <a:pt x="10779" y="6103"/>
                      <a:pt x="10930" y="6103"/>
                    </a:cubicBezTo>
                    <a:close/>
                    <a:moveTo>
                      <a:pt x="34328" y="4848"/>
                    </a:moveTo>
                    <a:cubicBezTo>
                      <a:pt x="34415" y="4971"/>
                      <a:pt x="34550" y="5057"/>
                      <a:pt x="34710" y="5070"/>
                    </a:cubicBezTo>
                    <a:lnTo>
                      <a:pt x="34932" y="6265"/>
                    </a:lnTo>
                    <a:cubicBezTo>
                      <a:pt x="34735" y="6326"/>
                      <a:pt x="34587" y="6511"/>
                      <a:pt x="34587" y="6733"/>
                    </a:cubicBezTo>
                    <a:lnTo>
                      <a:pt x="34575" y="6733"/>
                    </a:lnTo>
                    <a:lnTo>
                      <a:pt x="32295" y="6499"/>
                    </a:lnTo>
                    <a:cubicBezTo>
                      <a:pt x="32308" y="6474"/>
                      <a:pt x="32308" y="6437"/>
                      <a:pt x="32308" y="6413"/>
                    </a:cubicBezTo>
                    <a:cubicBezTo>
                      <a:pt x="32308" y="6388"/>
                      <a:pt x="32295" y="6351"/>
                      <a:pt x="32295" y="6326"/>
                    </a:cubicBezTo>
                    <a:lnTo>
                      <a:pt x="34328" y="4848"/>
                    </a:lnTo>
                    <a:close/>
                    <a:moveTo>
                      <a:pt x="16610" y="6696"/>
                    </a:moveTo>
                    <a:cubicBezTo>
                      <a:pt x="16635" y="6696"/>
                      <a:pt x="16659" y="6721"/>
                      <a:pt x="16659" y="6745"/>
                    </a:cubicBezTo>
                    <a:cubicBezTo>
                      <a:pt x="16659" y="6762"/>
                      <a:pt x="16653" y="6769"/>
                      <a:pt x="16644" y="6769"/>
                    </a:cubicBezTo>
                    <a:cubicBezTo>
                      <a:pt x="16613" y="6769"/>
                      <a:pt x="16553" y="6696"/>
                      <a:pt x="16610" y="6696"/>
                    </a:cubicBezTo>
                    <a:close/>
                    <a:moveTo>
                      <a:pt x="27490" y="5033"/>
                    </a:moveTo>
                    <a:lnTo>
                      <a:pt x="28673" y="6265"/>
                    </a:lnTo>
                    <a:cubicBezTo>
                      <a:pt x="28611" y="6351"/>
                      <a:pt x="28587" y="6450"/>
                      <a:pt x="28587" y="6548"/>
                    </a:cubicBezTo>
                    <a:cubicBezTo>
                      <a:pt x="28587" y="6560"/>
                      <a:pt x="28587" y="6573"/>
                      <a:pt x="28587" y="6585"/>
                    </a:cubicBezTo>
                    <a:lnTo>
                      <a:pt x="27120" y="6844"/>
                    </a:lnTo>
                    <a:lnTo>
                      <a:pt x="27120" y="6844"/>
                    </a:lnTo>
                    <a:lnTo>
                      <a:pt x="27157" y="5107"/>
                    </a:lnTo>
                    <a:cubicBezTo>
                      <a:pt x="27182" y="5119"/>
                      <a:pt x="27194" y="5119"/>
                      <a:pt x="27219" y="5119"/>
                    </a:cubicBezTo>
                    <a:cubicBezTo>
                      <a:pt x="27317" y="5119"/>
                      <a:pt x="27404" y="5094"/>
                      <a:pt x="27490" y="5033"/>
                    </a:cubicBezTo>
                    <a:close/>
                    <a:moveTo>
                      <a:pt x="8124" y="6233"/>
                    </a:moveTo>
                    <a:cubicBezTo>
                      <a:pt x="8279" y="6233"/>
                      <a:pt x="8429" y="6354"/>
                      <a:pt x="8429" y="6536"/>
                    </a:cubicBezTo>
                    <a:cubicBezTo>
                      <a:pt x="8429" y="6708"/>
                      <a:pt x="8293" y="6844"/>
                      <a:pt x="8121" y="6844"/>
                    </a:cubicBezTo>
                    <a:cubicBezTo>
                      <a:pt x="7862" y="6844"/>
                      <a:pt x="7726" y="6511"/>
                      <a:pt x="7911" y="6326"/>
                    </a:cubicBezTo>
                    <a:cubicBezTo>
                      <a:pt x="7972" y="6262"/>
                      <a:pt x="8049" y="6233"/>
                      <a:pt x="8124" y="6233"/>
                    </a:cubicBezTo>
                    <a:close/>
                    <a:moveTo>
                      <a:pt x="29103" y="6241"/>
                    </a:moveTo>
                    <a:cubicBezTo>
                      <a:pt x="29256" y="6241"/>
                      <a:pt x="29400" y="6363"/>
                      <a:pt x="29400" y="6548"/>
                    </a:cubicBezTo>
                    <a:cubicBezTo>
                      <a:pt x="29400" y="6708"/>
                      <a:pt x="29264" y="6844"/>
                      <a:pt x="29092" y="6844"/>
                    </a:cubicBezTo>
                    <a:cubicBezTo>
                      <a:pt x="28833" y="6844"/>
                      <a:pt x="28710" y="6511"/>
                      <a:pt x="28895" y="6326"/>
                    </a:cubicBezTo>
                    <a:cubicBezTo>
                      <a:pt x="28957" y="6268"/>
                      <a:pt x="29031" y="6241"/>
                      <a:pt x="29103" y="6241"/>
                    </a:cubicBezTo>
                    <a:close/>
                    <a:moveTo>
                      <a:pt x="22184" y="6224"/>
                    </a:moveTo>
                    <a:cubicBezTo>
                      <a:pt x="22349" y="6224"/>
                      <a:pt x="22508" y="6358"/>
                      <a:pt x="22500" y="6560"/>
                    </a:cubicBezTo>
                    <a:cubicBezTo>
                      <a:pt x="22500" y="6721"/>
                      <a:pt x="22364" y="6868"/>
                      <a:pt x="22192" y="6868"/>
                    </a:cubicBezTo>
                    <a:cubicBezTo>
                      <a:pt x="21896" y="6868"/>
                      <a:pt x="21761" y="6511"/>
                      <a:pt x="21970" y="6314"/>
                    </a:cubicBezTo>
                    <a:cubicBezTo>
                      <a:pt x="22032" y="6252"/>
                      <a:pt x="22108" y="6224"/>
                      <a:pt x="22184" y="6224"/>
                    </a:cubicBezTo>
                    <a:close/>
                    <a:moveTo>
                      <a:pt x="42017" y="6314"/>
                    </a:moveTo>
                    <a:cubicBezTo>
                      <a:pt x="42177" y="6314"/>
                      <a:pt x="42325" y="6450"/>
                      <a:pt x="42325" y="6610"/>
                    </a:cubicBezTo>
                    <a:lnTo>
                      <a:pt x="42313" y="6610"/>
                    </a:lnTo>
                    <a:cubicBezTo>
                      <a:pt x="42313" y="6795"/>
                      <a:pt x="42163" y="6917"/>
                      <a:pt x="42006" y="6917"/>
                    </a:cubicBezTo>
                    <a:cubicBezTo>
                      <a:pt x="41933" y="6917"/>
                      <a:pt x="41858" y="6890"/>
                      <a:pt x="41795" y="6832"/>
                    </a:cubicBezTo>
                    <a:cubicBezTo>
                      <a:pt x="41610" y="6634"/>
                      <a:pt x="41746" y="6314"/>
                      <a:pt x="42017" y="6314"/>
                    </a:cubicBezTo>
                    <a:close/>
                    <a:moveTo>
                      <a:pt x="26763" y="4811"/>
                    </a:moveTo>
                    <a:cubicBezTo>
                      <a:pt x="26800" y="4897"/>
                      <a:pt x="26862" y="4971"/>
                      <a:pt x="26948" y="5033"/>
                    </a:cubicBezTo>
                    <a:lnTo>
                      <a:pt x="25925" y="6881"/>
                    </a:lnTo>
                    <a:cubicBezTo>
                      <a:pt x="25888" y="6881"/>
                      <a:pt x="25839" y="6893"/>
                      <a:pt x="25802" y="6918"/>
                    </a:cubicBezTo>
                    <a:lnTo>
                      <a:pt x="24299" y="5439"/>
                    </a:lnTo>
                    <a:cubicBezTo>
                      <a:pt x="24373" y="5353"/>
                      <a:pt x="24410" y="5242"/>
                      <a:pt x="24410" y="5131"/>
                    </a:cubicBezTo>
                    <a:cubicBezTo>
                      <a:pt x="24410" y="5131"/>
                      <a:pt x="24410" y="5119"/>
                      <a:pt x="24410" y="5119"/>
                    </a:cubicBezTo>
                    <a:lnTo>
                      <a:pt x="26763" y="4811"/>
                    </a:lnTo>
                    <a:close/>
                    <a:moveTo>
                      <a:pt x="27071" y="5082"/>
                    </a:moveTo>
                    <a:lnTo>
                      <a:pt x="27034" y="6856"/>
                    </a:lnTo>
                    <a:lnTo>
                      <a:pt x="26172" y="7016"/>
                    </a:lnTo>
                    <a:cubicBezTo>
                      <a:pt x="26147" y="6955"/>
                      <a:pt x="26098" y="6905"/>
                      <a:pt x="26036" y="6893"/>
                    </a:cubicBezTo>
                    <a:lnTo>
                      <a:pt x="27034" y="5082"/>
                    </a:lnTo>
                    <a:close/>
                    <a:moveTo>
                      <a:pt x="35086" y="6437"/>
                    </a:moveTo>
                    <a:lnTo>
                      <a:pt x="35086" y="6437"/>
                    </a:lnTo>
                    <a:cubicBezTo>
                      <a:pt x="35353" y="6442"/>
                      <a:pt x="35485" y="6759"/>
                      <a:pt x="35302" y="6955"/>
                    </a:cubicBezTo>
                    <a:cubicBezTo>
                      <a:pt x="35241" y="7015"/>
                      <a:pt x="35165" y="7043"/>
                      <a:pt x="35089" y="7043"/>
                    </a:cubicBezTo>
                    <a:cubicBezTo>
                      <a:pt x="34934" y="7043"/>
                      <a:pt x="34784" y="6927"/>
                      <a:pt x="34784" y="6745"/>
                    </a:cubicBezTo>
                    <a:cubicBezTo>
                      <a:pt x="34772" y="6575"/>
                      <a:pt x="34916" y="6440"/>
                      <a:pt x="35086" y="6437"/>
                    </a:cubicBezTo>
                    <a:close/>
                    <a:moveTo>
                      <a:pt x="25944" y="7069"/>
                    </a:moveTo>
                    <a:cubicBezTo>
                      <a:pt x="25965" y="7069"/>
                      <a:pt x="25987" y="7084"/>
                      <a:pt x="25987" y="7115"/>
                    </a:cubicBezTo>
                    <a:cubicBezTo>
                      <a:pt x="25987" y="7152"/>
                      <a:pt x="25965" y="7170"/>
                      <a:pt x="25944" y="7170"/>
                    </a:cubicBezTo>
                    <a:cubicBezTo>
                      <a:pt x="25922" y="7170"/>
                      <a:pt x="25901" y="7152"/>
                      <a:pt x="25901" y="7115"/>
                    </a:cubicBezTo>
                    <a:cubicBezTo>
                      <a:pt x="25901" y="7084"/>
                      <a:pt x="25922" y="7069"/>
                      <a:pt x="25944" y="7069"/>
                    </a:cubicBezTo>
                    <a:close/>
                    <a:moveTo>
                      <a:pt x="38727" y="6080"/>
                    </a:moveTo>
                    <a:lnTo>
                      <a:pt x="38062" y="7768"/>
                    </a:lnTo>
                    <a:cubicBezTo>
                      <a:pt x="38025" y="7768"/>
                      <a:pt x="38000" y="7756"/>
                      <a:pt x="37963" y="7756"/>
                    </a:cubicBezTo>
                    <a:lnTo>
                      <a:pt x="37889" y="7756"/>
                    </a:lnTo>
                    <a:lnTo>
                      <a:pt x="37359" y="6339"/>
                    </a:lnTo>
                    <a:lnTo>
                      <a:pt x="38727" y="6080"/>
                    </a:lnTo>
                    <a:close/>
                    <a:moveTo>
                      <a:pt x="13271" y="6339"/>
                    </a:moveTo>
                    <a:cubicBezTo>
                      <a:pt x="13283" y="6425"/>
                      <a:pt x="13320" y="6511"/>
                      <a:pt x="13382" y="6585"/>
                    </a:cubicBezTo>
                    <a:lnTo>
                      <a:pt x="11866" y="7805"/>
                    </a:lnTo>
                    <a:cubicBezTo>
                      <a:pt x="11805" y="7719"/>
                      <a:pt x="11706" y="7682"/>
                      <a:pt x="11608" y="7682"/>
                    </a:cubicBezTo>
                    <a:lnTo>
                      <a:pt x="11620" y="7669"/>
                    </a:lnTo>
                    <a:cubicBezTo>
                      <a:pt x="11595" y="7669"/>
                      <a:pt x="11571" y="7669"/>
                      <a:pt x="11534" y="7682"/>
                    </a:cubicBezTo>
                    <a:lnTo>
                      <a:pt x="11201" y="6819"/>
                    </a:lnTo>
                    <a:cubicBezTo>
                      <a:pt x="11349" y="6733"/>
                      <a:pt x="11435" y="6573"/>
                      <a:pt x="11435" y="6400"/>
                    </a:cubicBezTo>
                    <a:cubicBezTo>
                      <a:pt x="11435" y="6388"/>
                      <a:pt x="11435" y="6376"/>
                      <a:pt x="11435" y="6363"/>
                    </a:cubicBezTo>
                    <a:lnTo>
                      <a:pt x="13271" y="6339"/>
                    </a:lnTo>
                    <a:close/>
                    <a:moveTo>
                      <a:pt x="37261" y="6388"/>
                    </a:moveTo>
                    <a:lnTo>
                      <a:pt x="37778" y="7805"/>
                    </a:lnTo>
                    <a:cubicBezTo>
                      <a:pt x="37741" y="7817"/>
                      <a:pt x="37704" y="7842"/>
                      <a:pt x="37667" y="7867"/>
                    </a:cubicBezTo>
                    <a:lnTo>
                      <a:pt x="35560" y="6905"/>
                    </a:lnTo>
                    <a:cubicBezTo>
                      <a:pt x="35585" y="6844"/>
                      <a:pt x="35585" y="6795"/>
                      <a:pt x="35597" y="6745"/>
                    </a:cubicBezTo>
                    <a:cubicBezTo>
                      <a:pt x="35597" y="6733"/>
                      <a:pt x="35597" y="6721"/>
                      <a:pt x="35597" y="6708"/>
                    </a:cubicBezTo>
                    <a:lnTo>
                      <a:pt x="37261" y="6388"/>
                    </a:lnTo>
                    <a:close/>
                    <a:moveTo>
                      <a:pt x="40156" y="5809"/>
                    </a:moveTo>
                    <a:cubicBezTo>
                      <a:pt x="40181" y="5858"/>
                      <a:pt x="40218" y="5907"/>
                      <a:pt x="40255" y="5944"/>
                    </a:cubicBezTo>
                    <a:lnTo>
                      <a:pt x="38283" y="7879"/>
                    </a:lnTo>
                    <a:cubicBezTo>
                      <a:pt x="38234" y="7842"/>
                      <a:pt x="38197" y="7817"/>
                      <a:pt x="38148" y="7793"/>
                    </a:cubicBezTo>
                    <a:lnTo>
                      <a:pt x="38838" y="6068"/>
                    </a:lnTo>
                    <a:lnTo>
                      <a:pt x="40156" y="5809"/>
                    </a:lnTo>
                    <a:close/>
                    <a:moveTo>
                      <a:pt x="6581" y="7522"/>
                    </a:moveTo>
                    <a:cubicBezTo>
                      <a:pt x="6753" y="7522"/>
                      <a:pt x="6839" y="7743"/>
                      <a:pt x="6716" y="7867"/>
                    </a:cubicBezTo>
                    <a:cubicBezTo>
                      <a:pt x="6676" y="7907"/>
                      <a:pt x="6626" y="7925"/>
                      <a:pt x="6576" y="7925"/>
                    </a:cubicBezTo>
                    <a:cubicBezTo>
                      <a:pt x="6472" y="7925"/>
                      <a:pt x="6371" y="7847"/>
                      <a:pt x="6371" y="7731"/>
                    </a:cubicBezTo>
                    <a:cubicBezTo>
                      <a:pt x="6383" y="7620"/>
                      <a:pt x="6457" y="7534"/>
                      <a:pt x="6568" y="7534"/>
                    </a:cubicBezTo>
                    <a:lnTo>
                      <a:pt x="6581" y="7522"/>
                    </a:lnTo>
                    <a:close/>
                    <a:moveTo>
                      <a:pt x="11617" y="7870"/>
                    </a:moveTo>
                    <a:cubicBezTo>
                      <a:pt x="11688" y="7870"/>
                      <a:pt x="11756" y="7931"/>
                      <a:pt x="11756" y="8014"/>
                    </a:cubicBezTo>
                    <a:cubicBezTo>
                      <a:pt x="11767" y="8094"/>
                      <a:pt x="11704" y="8164"/>
                      <a:pt x="11627" y="8164"/>
                    </a:cubicBezTo>
                    <a:cubicBezTo>
                      <a:pt x="11620" y="8164"/>
                      <a:pt x="11614" y="8163"/>
                      <a:pt x="11608" y="8162"/>
                    </a:cubicBezTo>
                    <a:lnTo>
                      <a:pt x="11620" y="8162"/>
                    </a:lnTo>
                    <a:cubicBezTo>
                      <a:pt x="11485" y="8162"/>
                      <a:pt x="11423" y="8002"/>
                      <a:pt x="11521" y="7916"/>
                    </a:cubicBezTo>
                    <a:cubicBezTo>
                      <a:pt x="11549" y="7884"/>
                      <a:pt x="11584" y="7870"/>
                      <a:pt x="11617" y="7870"/>
                    </a:cubicBezTo>
                    <a:close/>
                    <a:moveTo>
                      <a:pt x="24237" y="5513"/>
                    </a:moveTo>
                    <a:lnTo>
                      <a:pt x="25728" y="6992"/>
                    </a:lnTo>
                    <a:cubicBezTo>
                      <a:pt x="25703" y="7029"/>
                      <a:pt x="25691" y="7078"/>
                      <a:pt x="25691" y="7127"/>
                    </a:cubicBezTo>
                    <a:cubicBezTo>
                      <a:pt x="25691" y="7201"/>
                      <a:pt x="25728" y="7263"/>
                      <a:pt x="25777" y="7312"/>
                    </a:cubicBezTo>
                    <a:lnTo>
                      <a:pt x="25790" y="7312"/>
                    </a:lnTo>
                    <a:lnTo>
                      <a:pt x="25223" y="8384"/>
                    </a:lnTo>
                    <a:cubicBezTo>
                      <a:pt x="25198" y="8372"/>
                      <a:pt x="25161" y="8372"/>
                      <a:pt x="25137" y="8372"/>
                    </a:cubicBezTo>
                    <a:cubicBezTo>
                      <a:pt x="25087" y="8372"/>
                      <a:pt x="25050" y="8384"/>
                      <a:pt x="25013" y="8396"/>
                    </a:cubicBezTo>
                    <a:lnTo>
                      <a:pt x="23991" y="5624"/>
                    </a:lnTo>
                    <a:cubicBezTo>
                      <a:pt x="24077" y="5612"/>
                      <a:pt x="24163" y="5562"/>
                      <a:pt x="24237" y="5513"/>
                    </a:cubicBezTo>
                    <a:close/>
                    <a:moveTo>
                      <a:pt x="14257" y="6400"/>
                    </a:moveTo>
                    <a:lnTo>
                      <a:pt x="16364" y="6721"/>
                    </a:lnTo>
                    <a:lnTo>
                      <a:pt x="16364" y="6733"/>
                    </a:lnTo>
                    <a:cubicBezTo>
                      <a:pt x="16364" y="6770"/>
                      <a:pt x="16376" y="6795"/>
                      <a:pt x="16388" y="6832"/>
                    </a:cubicBezTo>
                    <a:lnTo>
                      <a:pt x="13752" y="8557"/>
                    </a:lnTo>
                    <a:cubicBezTo>
                      <a:pt x="13715" y="8520"/>
                      <a:pt x="13678" y="8507"/>
                      <a:pt x="13628" y="8495"/>
                    </a:cubicBezTo>
                    <a:lnTo>
                      <a:pt x="13641" y="8495"/>
                    </a:lnTo>
                    <a:lnTo>
                      <a:pt x="13776" y="6782"/>
                    </a:lnTo>
                    <a:cubicBezTo>
                      <a:pt x="13998" y="6770"/>
                      <a:pt x="14195" y="6622"/>
                      <a:pt x="14257" y="6400"/>
                    </a:cubicBezTo>
                    <a:close/>
                    <a:moveTo>
                      <a:pt x="37963" y="7965"/>
                    </a:moveTo>
                    <a:cubicBezTo>
                      <a:pt x="38123" y="7965"/>
                      <a:pt x="38259" y="8101"/>
                      <a:pt x="38259" y="8261"/>
                    </a:cubicBezTo>
                    <a:cubicBezTo>
                      <a:pt x="38259" y="8443"/>
                      <a:pt x="38114" y="8564"/>
                      <a:pt x="37963" y="8564"/>
                    </a:cubicBezTo>
                    <a:cubicBezTo>
                      <a:pt x="37890" y="8564"/>
                      <a:pt x="37814" y="8535"/>
                      <a:pt x="37754" y="8470"/>
                    </a:cubicBezTo>
                    <a:cubicBezTo>
                      <a:pt x="37557" y="8285"/>
                      <a:pt x="37692" y="7965"/>
                      <a:pt x="37963" y="7965"/>
                    </a:cubicBezTo>
                    <a:close/>
                    <a:moveTo>
                      <a:pt x="23559" y="5476"/>
                    </a:moveTo>
                    <a:cubicBezTo>
                      <a:pt x="23646" y="5562"/>
                      <a:pt x="23757" y="5612"/>
                      <a:pt x="23867" y="5612"/>
                    </a:cubicBezTo>
                    <a:lnTo>
                      <a:pt x="24902" y="8421"/>
                    </a:lnTo>
                    <a:cubicBezTo>
                      <a:pt x="24841" y="8458"/>
                      <a:pt x="24779" y="8507"/>
                      <a:pt x="24730" y="8569"/>
                    </a:cubicBezTo>
                    <a:lnTo>
                      <a:pt x="22635" y="6795"/>
                    </a:lnTo>
                    <a:cubicBezTo>
                      <a:pt x="22685" y="6721"/>
                      <a:pt x="22709" y="6634"/>
                      <a:pt x="22709" y="6548"/>
                    </a:cubicBezTo>
                    <a:cubicBezTo>
                      <a:pt x="22709" y="6437"/>
                      <a:pt x="22672" y="6339"/>
                      <a:pt x="22623" y="6252"/>
                    </a:cubicBezTo>
                    <a:lnTo>
                      <a:pt x="23559" y="5476"/>
                    </a:lnTo>
                    <a:close/>
                    <a:moveTo>
                      <a:pt x="21465" y="6400"/>
                    </a:moveTo>
                    <a:lnTo>
                      <a:pt x="21674" y="6450"/>
                    </a:lnTo>
                    <a:cubicBezTo>
                      <a:pt x="21674" y="6487"/>
                      <a:pt x="21662" y="6511"/>
                      <a:pt x="21662" y="6548"/>
                    </a:cubicBezTo>
                    <a:cubicBezTo>
                      <a:pt x="21662" y="6733"/>
                      <a:pt x="21761" y="6893"/>
                      <a:pt x="21921" y="6992"/>
                    </a:cubicBezTo>
                    <a:lnTo>
                      <a:pt x="21009" y="8581"/>
                    </a:lnTo>
                    <a:cubicBezTo>
                      <a:pt x="20947" y="8557"/>
                      <a:pt x="20886" y="8532"/>
                      <a:pt x="20812" y="8520"/>
                    </a:cubicBezTo>
                    <a:lnTo>
                      <a:pt x="21206" y="6560"/>
                    </a:lnTo>
                    <a:cubicBezTo>
                      <a:pt x="21317" y="6560"/>
                      <a:pt x="21428" y="6499"/>
                      <a:pt x="21465" y="6400"/>
                    </a:cubicBezTo>
                    <a:close/>
                    <a:moveTo>
                      <a:pt x="13456" y="6659"/>
                    </a:moveTo>
                    <a:cubicBezTo>
                      <a:pt x="13518" y="6721"/>
                      <a:pt x="13591" y="6758"/>
                      <a:pt x="13678" y="6770"/>
                    </a:cubicBezTo>
                    <a:lnTo>
                      <a:pt x="13530" y="8483"/>
                    </a:lnTo>
                    <a:cubicBezTo>
                      <a:pt x="13457" y="8495"/>
                      <a:pt x="13397" y="8530"/>
                      <a:pt x="13348" y="8590"/>
                    </a:cubicBezTo>
                    <a:lnTo>
                      <a:pt x="13348" y="8590"/>
                    </a:lnTo>
                    <a:lnTo>
                      <a:pt x="11965" y="8027"/>
                    </a:lnTo>
                    <a:lnTo>
                      <a:pt x="11965" y="8014"/>
                    </a:lnTo>
                    <a:cubicBezTo>
                      <a:pt x="11965" y="7965"/>
                      <a:pt x="11953" y="7916"/>
                      <a:pt x="11928" y="7879"/>
                    </a:cubicBezTo>
                    <a:lnTo>
                      <a:pt x="13456" y="6659"/>
                    </a:lnTo>
                    <a:close/>
                    <a:moveTo>
                      <a:pt x="19777" y="5316"/>
                    </a:moveTo>
                    <a:lnTo>
                      <a:pt x="20960" y="6154"/>
                    </a:lnTo>
                    <a:cubicBezTo>
                      <a:pt x="20935" y="6191"/>
                      <a:pt x="20935" y="6228"/>
                      <a:pt x="20923" y="6277"/>
                    </a:cubicBezTo>
                    <a:cubicBezTo>
                      <a:pt x="20923" y="6388"/>
                      <a:pt x="20997" y="6499"/>
                      <a:pt x="21108" y="6548"/>
                    </a:cubicBezTo>
                    <a:lnTo>
                      <a:pt x="20713" y="8520"/>
                    </a:lnTo>
                    <a:cubicBezTo>
                      <a:pt x="20639" y="8532"/>
                      <a:pt x="20565" y="8557"/>
                      <a:pt x="20491" y="8606"/>
                    </a:cubicBezTo>
                    <a:lnTo>
                      <a:pt x="19604" y="5439"/>
                    </a:lnTo>
                    <a:cubicBezTo>
                      <a:pt x="19666" y="5415"/>
                      <a:pt x="19728" y="5365"/>
                      <a:pt x="19777" y="5316"/>
                    </a:cubicBezTo>
                    <a:close/>
                    <a:moveTo>
                      <a:pt x="39713" y="8544"/>
                    </a:moveTo>
                    <a:cubicBezTo>
                      <a:pt x="39768" y="8544"/>
                      <a:pt x="39714" y="8612"/>
                      <a:pt x="39683" y="8612"/>
                    </a:cubicBezTo>
                    <a:cubicBezTo>
                      <a:pt x="39672" y="8612"/>
                      <a:pt x="39663" y="8604"/>
                      <a:pt x="39663" y="8581"/>
                    </a:cubicBezTo>
                    <a:cubicBezTo>
                      <a:pt x="39663" y="8557"/>
                      <a:pt x="39688" y="8544"/>
                      <a:pt x="39713" y="8544"/>
                    </a:cubicBezTo>
                    <a:close/>
                    <a:moveTo>
                      <a:pt x="31827" y="6474"/>
                    </a:moveTo>
                    <a:cubicBezTo>
                      <a:pt x="31852" y="6560"/>
                      <a:pt x="31913" y="6622"/>
                      <a:pt x="32000" y="6647"/>
                    </a:cubicBezTo>
                    <a:lnTo>
                      <a:pt x="31581" y="8520"/>
                    </a:lnTo>
                    <a:lnTo>
                      <a:pt x="31519" y="8520"/>
                    </a:lnTo>
                    <a:cubicBezTo>
                      <a:pt x="31408" y="8520"/>
                      <a:pt x="31297" y="8569"/>
                      <a:pt x="31211" y="8643"/>
                    </a:cubicBezTo>
                    <a:lnTo>
                      <a:pt x="29461" y="6905"/>
                    </a:lnTo>
                    <a:cubicBezTo>
                      <a:pt x="29548" y="6807"/>
                      <a:pt x="29585" y="6696"/>
                      <a:pt x="29597" y="6573"/>
                    </a:cubicBezTo>
                    <a:lnTo>
                      <a:pt x="31827" y="6474"/>
                    </a:lnTo>
                    <a:close/>
                    <a:moveTo>
                      <a:pt x="16438" y="6918"/>
                    </a:moveTo>
                    <a:cubicBezTo>
                      <a:pt x="16487" y="6955"/>
                      <a:pt x="16536" y="6979"/>
                      <a:pt x="16598" y="6992"/>
                    </a:cubicBezTo>
                    <a:lnTo>
                      <a:pt x="16696" y="8101"/>
                    </a:lnTo>
                    <a:cubicBezTo>
                      <a:pt x="16462" y="8138"/>
                      <a:pt x="16278" y="8335"/>
                      <a:pt x="16265" y="8569"/>
                    </a:cubicBezTo>
                    <a:lnTo>
                      <a:pt x="16278" y="8569"/>
                    </a:lnTo>
                    <a:lnTo>
                      <a:pt x="13813" y="8667"/>
                    </a:lnTo>
                    <a:lnTo>
                      <a:pt x="13801" y="8643"/>
                    </a:lnTo>
                    <a:lnTo>
                      <a:pt x="16438" y="6918"/>
                    </a:lnTo>
                    <a:close/>
                    <a:moveTo>
                      <a:pt x="8702" y="8076"/>
                    </a:moveTo>
                    <a:cubicBezTo>
                      <a:pt x="8964" y="8076"/>
                      <a:pt x="9103" y="8400"/>
                      <a:pt x="8909" y="8593"/>
                    </a:cubicBezTo>
                    <a:cubicBezTo>
                      <a:pt x="8845" y="8658"/>
                      <a:pt x="8767" y="8687"/>
                      <a:pt x="8690" y="8687"/>
                    </a:cubicBezTo>
                    <a:cubicBezTo>
                      <a:pt x="8531" y="8687"/>
                      <a:pt x="8380" y="8563"/>
                      <a:pt x="8380" y="8372"/>
                    </a:cubicBezTo>
                    <a:cubicBezTo>
                      <a:pt x="8392" y="8212"/>
                      <a:pt x="8515" y="8088"/>
                      <a:pt x="8675" y="8076"/>
                    </a:cubicBezTo>
                    <a:lnTo>
                      <a:pt x="8688" y="8076"/>
                    </a:lnTo>
                    <a:cubicBezTo>
                      <a:pt x="8692" y="8076"/>
                      <a:pt x="8697" y="8076"/>
                      <a:pt x="8702" y="8076"/>
                    </a:cubicBezTo>
                    <a:close/>
                    <a:moveTo>
                      <a:pt x="19038" y="5316"/>
                    </a:moveTo>
                    <a:cubicBezTo>
                      <a:pt x="19136" y="5427"/>
                      <a:pt x="19272" y="5476"/>
                      <a:pt x="19407" y="5476"/>
                    </a:cubicBezTo>
                    <a:cubicBezTo>
                      <a:pt x="19444" y="5476"/>
                      <a:pt x="19469" y="5476"/>
                      <a:pt x="19493" y="5464"/>
                    </a:cubicBezTo>
                    <a:lnTo>
                      <a:pt x="20405" y="8680"/>
                    </a:lnTo>
                    <a:lnTo>
                      <a:pt x="20381" y="8692"/>
                    </a:lnTo>
                    <a:lnTo>
                      <a:pt x="16844" y="6819"/>
                    </a:lnTo>
                    <a:cubicBezTo>
                      <a:pt x="16844" y="6795"/>
                      <a:pt x="16857" y="6770"/>
                      <a:pt x="16857" y="6745"/>
                    </a:cubicBezTo>
                    <a:lnTo>
                      <a:pt x="19038" y="5316"/>
                    </a:lnTo>
                    <a:close/>
                    <a:moveTo>
                      <a:pt x="28611" y="6696"/>
                    </a:moveTo>
                    <a:cubicBezTo>
                      <a:pt x="28624" y="6770"/>
                      <a:pt x="28673" y="6844"/>
                      <a:pt x="28722" y="6893"/>
                    </a:cubicBezTo>
                    <a:lnTo>
                      <a:pt x="27133" y="8717"/>
                    </a:lnTo>
                    <a:lnTo>
                      <a:pt x="27096" y="8704"/>
                    </a:lnTo>
                    <a:lnTo>
                      <a:pt x="27133" y="6955"/>
                    </a:lnTo>
                    <a:lnTo>
                      <a:pt x="28611" y="6696"/>
                    </a:lnTo>
                    <a:close/>
                    <a:moveTo>
                      <a:pt x="13567" y="8683"/>
                    </a:moveTo>
                    <a:cubicBezTo>
                      <a:pt x="13591" y="8683"/>
                      <a:pt x="13616" y="8698"/>
                      <a:pt x="13616" y="8729"/>
                    </a:cubicBezTo>
                    <a:cubicBezTo>
                      <a:pt x="13616" y="8766"/>
                      <a:pt x="13591" y="8791"/>
                      <a:pt x="13555" y="8791"/>
                    </a:cubicBezTo>
                    <a:lnTo>
                      <a:pt x="13567" y="8778"/>
                    </a:lnTo>
                    <a:cubicBezTo>
                      <a:pt x="13542" y="8778"/>
                      <a:pt x="13518" y="8754"/>
                      <a:pt x="13518" y="8729"/>
                    </a:cubicBezTo>
                    <a:cubicBezTo>
                      <a:pt x="13518" y="8698"/>
                      <a:pt x="13542" y="8683"/>
                      <a:pt x="13567" y="8683"/>
                    </a:cubicBezTo>
                    <a:close/>
                    <a:moveTo>
                      <a:pt x="16807" y="6905"/>
                    </a:moveTo>
                    <a:lnTo>
                      <a:pt x="20331" y="8778"/>
                    </a:lnTo>
                    <a:cubicBezTo>
                      <a:pt x="20319" y="8815"/>
                      <a:pt x="20294" y="8852"/>
                      <a:pt x="20294" y="8889"/>
                    </a:cubicBezTo>
                    <a:lnTo>
                      <a:pt x="17276" y="8593"/>
                    </a:lnTo>
                    <a:cubicBezTo>
                      <a:pt x="17263" y="8322"/>
                      <a:pt x="17054" y="8101"/>
                      <a:pt x="16770" y="8088"/>
                    </a:cubicBezTo>
                    <a:lnTo>
                      <a:pt x="16672" y="6979"/>
                    </a:lnTo>
                    <a:cubicBezTo>
                      <a:pt x="16733" y="6967"/>
                      <a:pt x="16770" y="6942"/>
                      <a:pt x="16807" y="6905"/>
                    </a:cubicBezTo>
                    <a:close/>
                    <a:moveTo>
                      <a:pt x="16783" y="8285"/>
                    </a:moveTo>
                    <a:cubicBezTo>
                      <a:pt x="17054" y="8285"/>
                      <a:pt x="17202" y="8618"/>
                      <a:pt x="17004" y="8815"/>
                    </a:cubicBezTo>
                    <a:cubicBezTo>
                      <a:pt x="16942" y="8878"/>
                      <a:pt x="16865" y="8906"/>
                      <a:pt x="16790" y="8906"/>
                    </a:cubicBezTo>
                    <a:cubicBezTo>
                      <a:pt x="16629" y="8906"/>
                      <a:pt x="16475" y="8778"/>
                      <a:pt x="16475" y="8593"/>
                    </a:cubicBezTo>
                    <a:cubicBezTo>
                      <a:pt x="16487" y="8433"/>
                      <a:pt x="16610" y="8298"/>
                      <a:pt x="16770" y="8298"/>
                    </a:cubicBezTo>
                    <a:lnTo>
                      <a:pt x="16783" y="8285"/>
                    </a:lnTo>
                    <a:close/>
                    <a:moveTo>
                      <a:pt x="22183" y="8853"/>
                    </a:moveTo>
                    <a:cubicBezTo>
                      <a:pt x="22214" y="8853"/>
                      <a:pt x="22273" y="8926"/>
                      <a:pt x="22216" y="8926"/>
                    </a:cubicBezTo>
                    <a:cubicBezTo>
                      <a:pt x="22179" y="8926"/>
                      <a:pt x="22155" y="8902"/>
                      <a:pt x="22155" y="8877"/>
                    </a:cubicBezTo>
                    <a:lnTo>
                      <a:pt x="22167" y="8877"/>
                    </a:lnTo>
                    <a:cubicBezTo>
                      <a:pt x="22167" y="8860"/>
                      <a:pt x="22174" y="8853"/>
                      <a:pt x="22183" y="8853"/>
                    </a:cubicBezTo>
                    <a:close/>
                    <a:moveTo>
                      <a:pt x="35524" y="6992"/>
                    </a:moveTo>
                    <a:lnTo>
                      <a:pt x="37581" y="7928"/>
                    </a:lnTo>
                    <a:cubicBezTo>
                      <a:pt x="37507" y="8014"/>
                      <a:pt x="37470" y="8125"/>
                      <a:pt x="37458" y="8236"/>
                    </a:cubicBezTo>
                    <a:lnTo>
                      <a:pt x="35228" y="8926"/>
                    </a:lnTo>
                    <a:cubicBezTo>
                      <a:pt x="35154" y="8778"/>
                      <a:pt x="35031" y="8667"/>
                      <a:pt x="34870" y="8643"/>
                    </a:cubicBezTo>
                    <a:lnTo>
                      <a:pt x="35031" y="7238"/>
                    </a:lnTo>
                    <a:lnTo>
                      <a:pt x="35092" y="7238"/>
                    </a:lnTo>
                    <a:cubicBezTo>
                      <a:pt x="35265" y="7238"/>
                      <a:pt x="35437" y="7140"/>
                      <a:pt x="35524" y="6992"/>
                    </a:cubicBezTo>
                    <a:close/>
                    <a:moveTo>
                      <a:pt x="27046" y="6955"/>
                    </a:moveTo>
                    <a:lnTo>
                      <a:pt x="27009" y="8692"/>
                    </a:lnTo>
                    <a:cubicBezTo>
                      <a:pt x="26886" y="8704"/>
                      <a:pt x="26788" y="8815"/>
                      <a:pt x="26800" y="8951"/>
                    </a:cubicBezTo>
                    <a:lnTo>
                      <a:pt x="25642" y="8865"/>
                    </a:lnTo>
                    <a:cubicBezTo>
                      <a:pt x="25629" y="8655"/>
                      <a:pt x="25519" y="8483"/>
                      <a:pt x="25334" y="8409"/>
                    </a:cubicBezTo>
                    <a:lnTo>
                      <a:pt x="25876" y="7361"/>
                    </a:lnTo>
                    <a:cubicBezTo>
                      <a:pt x="25897" y="7366"/>
                      <a:pt x="25917" y="7368"/>
                      <a:pt x="25938" y="7368"/>
                    </a:cubicBezTo>
                    <a:cubicBezTo>
                      <a:pt x="26075" y="7368"/>
                      <a:pt x="26196" y="7265"/>
                      <a:pt x="26196" y="7115"/>
                    </a:cubicBezTo>
                    <a:lnTo>
                      <a:pt x="26196" y="7103"/>
                    </a:lnTo>
                    <a:lnTo>
                      <a:pt x="27046" y="6955"/>
                    </a:lnTo>
                    <a:close/>
                    <a:moveTo>
                      <a:pt x="27059" y="8902"/>
                    </a:moveTo>
                    <a:cubicBezTo>
                      <a:pt x="27116" y="8902"/>
                      <a:pt x="27056" y="8974"/>
                      <a:pt x="27025" y="8974"/>
                    </a:cubicBezTo>
                    <a:cubicBezTo>
                      <a:pt x="27016" y="8974"/>
                      <a:pt x="27009" y="8968"/>
                      <a:pt x="27009" y="8951"/>
                    </a:cubicBezTo>
                    <a:cubicBezTo>
                      <a:pt x="27009" y="8926"/>
                      <a:pt x="27022" y="8902"/>
                      <a:pt x="27046" y="8902"/>
                    </a:cubicBezTo>
                    <a:close/>
                    <a:moveTo>
                      <a:pt x="8293" y="7004"/>
                    </a:moveTo>
                    <a:lnTo>
                      <a:pt x="8515" y="7903"/>
                    </a:lnTo>
                    <a:cubicBezTo>
                      <a:pt x="8244" y="8002"/>
                      <a:pt x="8108" y="8298"/>
                      <a:pt x="8219" y="8569"/>
                    </a:cubicBezTo>
                    <a:lnTo>
                      <a:pt x="7492" y="8975"/>
                    </a:lnTo>
                    <a:cubicBezTo>
                      <a:pt x="7455" y="8902"/>
                      <a:pt x="7394" y="8852"/>
                      <a:pt x="7320" y="8815"/>
                    </a:cubicBezTo>
                    <a:lnTo>
                      <a:pt x="8047" y="7041"/>
                    </a:lnTo>
                    <a:lnTo>
                      <a:pt x="8121" y="7041"/>
                    </a:lnTo>
                    <a:cubicBezTo>
                      <a:pt x="8182" y="7041"/>
                      <a:pt x="8244" y="7029"/>
                      <a:pt x="8293" y="7004"/>
                    </a:cubicBezTo>
                    <a:close/>
                    <a:moveTo>
                      <a:pt x="32110" y="6659"/>
                    </a:moveTo>
                    <a:lnTo>
                      <a:pt x="33072" y="8988"/>
                    </a:lnTo>
                    <a:lnTo>
                      <a:pt x="32024" y="8975"/>
                    </a:lnTo>
                    <a:cubicBezTo>
                      <a:pt x="32012" y="8778"/>
                      <a:pt x="31876" y="8606"/>
                      <a:pt x="31679" y="8544"/>
                    </a:cubicBezTo>
                    <a:lnTo>
                      <a:pt x="32110" y="6659"/>
                    </a:lnTo>
                    <a:close/>
                    <a:moveTo>
                      <a:pt x="32246" y="6585"/>
                    </a:moveTo>
                    <a:lnTo>
                      <a:pt x="34587" y="6844"/>
                    </a:lnTo>
                    <a:cubicBezTo>
                      <a:pt x="34624" y="7016"/>
                      <a:pt x="34747" y="7164"/>
                      <a:pt x="34932" y="7213"/>
                    </a:cubicBezTo>
                    <a:lnTo>
                      <a:pt x="34760" y="8630"/>
                    </a:lnTo>
                    <a:cubicBezTo>
                      <a:pt x="34525" y="8630"/>
                      <a:pt x="34328" y="8791"/>
                      <a:pt x="34279" y="9012"/>
                    </a:cubicBezTo>
                    <a:lnTo>
                      <a:pt x="33170" y="9000"/>
                    </a:lnTo>
                    <a:lnTo>
                      <a:pt x="32209" y="6622"/>
                    </a:lnTo>
                    <a:cubicBezTo>
                      <a:pt x="32221" y="6610"/>
                      <a:pt x="32234" y="6597"/>
                      <a:pt x="32246" y="6585"/>
                    </a:cubicBezTo>
                    <a:close/>
                    <a:moveTo>
                      <a:pt x="6260" y="7977"/>
                    </a:moveTo>
                    <a:cubicBezTo>
                      <a:pt x="6334" y="8076"/>
                      <a:pt x="6445" y="8138"/>
                      <a:pt x="6568" y="8138"/>
                    </a:cubicBezTo>
                    <a:cubicBezTo>
                      <a:pt x="6593" y="8138"/>
                      <a:pt x="6618" y="8138"/>
                      <a:pt x="6655" y="8125"/>
                    </a:cubicBezTo>
                    <a:lnTo>
                      <a:pt x="6876" y="8803"/>
                    </a:lnTo>
                    <a:cubicBezTo>
                      <a:pt x="6733" y="8863"/>
                      <a:pt x="6624" y="8993"/>
                      <a:pt x="6584" y="9147"/>
                    </a:cubicBezTo>
                    <a:lnTo>
                      <a:pt x="6584" y="9147"/>
                    </a:lnTo>
                    <a:lnTo>
                      <a:pt x="5028" y="8963"/>
                    </a:lnTo>
                    <a:cubicBezTo>
                      <a:pt x="5028" y="8951"/>
                      <a:pt x="5028" y="8951"/>
                      <a:pt x="5028" y="8938"/>
                    </a:cubicBezTo>
                    <a:cubicBezTo>
                      <a:pt x="5028" y="8889"/>
                      <a:pt x="5016" y="8840"/>
                      <a:pt x="5003" y="8791"/>
                    </a:cubicBezTo>
                    <a:lnTo>
                      <a:pt x="6260" y="7977"/>
                    </a:lnTo>
                    <a:close/>
                    <a:moveTo>
                      <a:pt x="4612" y="8745"/>
                    </a:moveTo>
                    <a:cubicBezTo>
                      <a:pt x="4717" y="8745"/>
                      <a:pt x="4819" y="8825"/>
                      <a:pt x="4819" y="8951"/>
                    </a:cubicBezTo>
                    <a:cubicBezTo>
                      <a:pt x="4819" y="9062"/>
                      <a:pt x="4732" y="9148"/>
                      <a:pt x="4622" y="9148"/>
                    </a:cubicBezTo>
                    <a:cubicBezTo>
                      <a:pt x="4437" y="9148"/>
                      <a:pt x="4350" y="8938"/>
                      <a:pt x="4474" y="8803"/>
                    </a:cubicBezTo>
                    <a:cubicBezTo>
                      <a:pt x="4513" y="8763"/>
                      <a:pt x="4563" y="8745"/>
                      <a:pt x="4612" y="8745"/>
                    </a:cubicBezTo>
                    <a:close/>
                    <a:moveTo>
                      <a:pt x="25139" y="8562"/>
                    </a:moveTo>
                    <a:cubicBezTo>
                      <a:pt x="25216" y="8562"/>
                      <a:pt x="25294" y="8591"/>
                      <a:pt x="25358" y="8655"/>
                    </a:cubicBezTo>
                    <a:cubicBezTo>
                      <a:pt x="25552" y="8837"/>
                      <a:pt x="25413" y="9173"/>
                      <a:pt x="25151" y="9173"/>
                    </a:cubicBezTo>
                    <a:cubicBezTo>
                      <a:pt x="25146" y="9173"/>
                      <a:pt x="25141" y="9173"/>
                      <a:pt x="25137" y="9173"/>
                    </a:cubicBezTo>
                    <a:cubicBezTo>
                      <a:pt x="24964" y="9173"/>
                      <a:pt x="24829" y="9037"/>
                      <a:pt x="24829" y="8877"/>
                    </a:cubicBezTo>
                    <a:lnTo>
                      <a:pt x="24841" y="8877"/>
                    </a:lnTo>
                    <a:cubicBezTo>
                      <a:pt x="24833" y="8686"/>
                      <a:pt x="24981" y="8562"/>
                      <a:pt x="25139" y="8562"/>
                    </a:cubicBezTo>
                    <a:close/>
                    <a:moveTo>
                      <a:pt x="22586" y="6881"/>
                    </a:moveTo>
                    <a:lnTo>
                      <a:pt x="24681" y="8655"/>
                    </a:lnTo>
                    <a:cubicBezTo>
                      <a:pt x="24644" y="8729"/>
                      <a:pt x="24631" y="8803"/>
                      <a:pt x="24631" y="8877"/>
                    </a:cubicBezTo>
                    <a:cubicBezTo>
                      <a:pt x="24619" y="8902"/>
                      <a:pt x="24619" y="8914"/>
                      <a:pt x="24631" y="8938"/>
                    </a:cubicBezTo>
                    <a:lnTo>
                      <a:pt x="23522" y="9197"/>
                    </a:lnTo>
                    <a:cubicBezTo>
                      <a:pt x="23449" y="8970"/>
                      <a:pt x="23249" y="8852"/>
                      <a:pt x="23047" y="8852"/>
                    </a:cubicBezTo>
                    <a:cubicBezTo>
                      <a:pt x="22877" y="8852"/>
                      <a:pt x="22707" y="8936"/>
                      <a:pt x="22611" y="9111"/>
                    </a:cubicBezTo>
                    <a:lnTo>
                      <a:pt x="22426" y="8988"/>
                    </a:lnTo>
                    <a:cubicBezTo>
                      <a:pt x="22451" y="8951"/>
                      <a:pt x="22451" y="8914"/>
                      <a:pt x="22451" y="8877"/>
                    </a:cubicBezTo>
                    <a:cubicBezTo>
                      <a:pt x="22457" y="8711"/>
                      <a:pt x="22330" y="8624"/>
                      <a:pt x="22204" y="8624"/>
                    </a:cubicBezTo>
                    <a:cubicBezTo>
                      <a:pt x="22087" y="8624"/>
                      <a:pt x="21970" y="8698"/>
                      <a:pt x="21958" y="8852"/>
                    </a:cubicBezTo>
                    <a:lnTo>
                      <a:pt x="21243" y="8902"/>
                    </a:lnTo>
                    <a:cubicBezTo>
                      <a:pt x="21218" y="8803"/>
                      <a:pt x="21169" y="8717"/>
                      <a:pt x="21095" y="8643"/>
                    </a:cubicBezTo>
                    <a:lnTo>
                      <a:pt x="22019" y="7041"/>
                    </a:lnTo>
                    <a:cubicBezTo>
                      <a:pt x="22074" y="7062"/>
                      <a:pt x="22133" y="7072"/>
                      <a:pt x="22191" y="7072"/>
                    </a:cubicBezTo>
                    <a:cubicBezTo>
                      <a:pt x="22340" y="7072"/>
                      <a:pt x="22488" y="7005"/>
                      <a:pt x="22586" y="6881"/>
                    </a:cubicBezTo>
                    <a:close/>
                    <a:moveTo>
                      <a:pt x="20766" y="8722"/>
                    </a:moveTo>
                    <a:cubicBezTo>
                      <a:pt x="20842" y="8722"/>
                      <a:pt x="20920" y="8751"/>
                      <a:pt x="20984" y="8815"/>
                    </a:cubicBezTo>
                    <a:cubicBezTo>
                      <a:pt x="21169" y="9000"/>
                      <a:pt x="21034" y="9320"/>
                      <a:pt x="20763" y="9320"/>
                    </a:cubicBezTo>
                    <a:cubicBezTo>
                      <a:pt x="20602" y="9320"/>
                      <a:pt x="20467" y="9197"/>
                      <a:pt x="20467" y="9037"/>
                    </a:cubicBezTo>
                    <a:lnTo>
                      <a:pt x="20467" y="9025"/>
                    </a:lnTo>
                    <a:cubicBezTo>
                      <a:pt x="20467" y="8843"/>
                      <a:pt x="20611" y="8722"/>
                      <a:pt x="20766" y="8722"/>
                    </a:cubicBezTo>
                    <a:close/>
                    <a:moveTo>
                      <a:pt x="31528" y="8713"/>
                    </a:moveTo>
                    <a:cubicBezTo>
                      <a:pt x="31603" y="8713"/>
                      <a:pt x="31679" y="8741"/>
                      <a:pt x="31741" y="8803"/>
                    </a:cubicBezTo>
                    <a:cubicBezTo>
                      <a:pt x="31938" y="9000"/>
                      <a:pt x="31802" y="9333"/>
                      <a:pt x="31519" y="9333"/>
                    </a:cubicBezTo>
                    <a:cubicBezTo>
                      <a:pt x="31359" y="9320"/>
                      <a:pt x="31223" y="9197"/>
                      <a:pt x="31223" y="9037"/>
                    </a:cubicBezTo>
                    <a:cubicBezTo>
                      <a:pt x="31215" y="8843"/>
                      <a:pt x="31368" y="8713"/>
                      <a:pt x="31528" y="8713"/>
                    </a:cubicBezTo>
                    <a:close/>
                    <a:moveTo>
                      <a:pt x="34765" y="8841"/>
                    </a:moveTo>
                    <a:cubicBezTo>
                      <a:pt x="34837" y="8841"/>
                      <a:pt x="34910" y="8867"/>
                      <a:pt x="34969" y="8926"/>
                    </a:cubicBezTo>
                    <a:cubicBezTo>
                      <a:pt x="35166" y="9111"/>
                      <a:pt x="35031" y="9431"/>
                      <a:pt x="34760" y="9444"/>
                    </a:cubicBezTo>
                    <a:cubicBezTo>
                      <a:pt x="34599" y="9431"/>
                      <a:pt x="34464" y="9296"/>
                      <a:pt x="34464" y="9136"/>
                    </a:cubicBezTo>
                    <a:cubicBezTo>
                      <a:pt x="34464" y="8960"/>
                      <a:pt x="34612" y="8841"/>
                      <a:pt x="34765" y="8841"/>
                    </a:cubicBezTo>
                    <a:close/>
                    <a:moveTo>
                      <a:pt x="7086" y="8956"/>
                    </a:moveTo>
                    <a:cubicBezTo>
                      <a:pt x="7237" y="8956"/>
                      <a:pt x="7381" y="9077"/>
                      <a:pt x="7381" y="9259"/>
                    </a:cubicBezTo>
                    <a:cubicBezTo>
                      <a:pt x="7381" y="9431"/>
                      <a:pt x="7246" y="9567"/>
                      <a:pt x="7073" y="9567"/>
                    </a:cubicBezTo>
                    <a:lnTo>
                      <a:pt x="7086" y="9555"/>
                    </a:lnTo>
                    <a:cubicBezTo>
                      <a:pt x="6815" y="9555"/>
                      <a:pt x="6679" y="9234"/>
                      <a:pt x="6876" y="9049"/>
                    </a:cubicBezTo>
                    <a:cubicBezTo>
                      <a:pt x="6937" y="8985"/>
                      <a:pt x="7012" y="8956"/>
                      <a:pt x="7086" y="8956"/>
                    </a:cubicBezTo>
                    <a:close/>
                    <a:moveTo>
                      <a:pt x="23065" y="9051"/>
                    </a:moveTo>
                    <a:cubicBezTo>
                      <a:pt x="23138" y="9051"/>
                      <a:pt x="23213" y="9077"/>
                      <a:pt x="23276" y="9136"/>
                    </a:cubicBezTo>
                    <a:cubicBezTo>
                      <a:pt x="23461" y="9333"/>
                      <a:pt x="23325" y="9653"/>
                      <a:pt x="23054" y="9653"/>
                    </a:cubicBezTo>
                    <a:cubicBezTo>
                      <a:pt x="22894" y="9653"/>
                      <a:pt x="22759" y="9518"/>
                      <a:pt x="22759" y="9357"/>
                    </a:cubicBezTo>
                    <a:cubicBezTo>
                      <a:pt x="22759" y="9172"/>
                      <a:pt x="22908" y="9051"/>
                      <a:pt x="23065" y="9051"/>
                    </a:cubicBezTo>
                    <a:close/>
                    <a:moveTo>
                      <a:pt x="29375" y="6967"/>
                    </a:moveTo>
                    <a:lnTo>
                      <a:pt x="31137" y="8704"/>
                    </a:lnTo>
                    <a:cubicBezTo>
                      <a:pt x="31063" y="8803"/>
                      <a:pt x="31014" y="8914"/>
                      <a:pt x="31014" y="9025"/>
                    </a:cubicBezTo>
                    <a:cubicBezTo>
                      <a:pt x="31014" y="9099"/>
                      <a:pt x="31039" y="9173"/>
                      <a:pt x="31063" y="9234"/>
                    </a:cubicBezTo>
                    <a:lnTo>
                      <a:pt x="30324" y="9690"/>
                    </a:lnTo>
                    <a:cubicBezTo>
                      <a:pt x="30238" y="9542"/>
                      <a:pt x="30065" y="9444"/>
                      <a:pt x="29893" y="9444"/>
                    </a:cubicBezTo>
                    <a:lnTo>
                      <a:pt x="29806" y="9444"/>
                    </a:lnTo>
                    <a:lnTo>
                      <a:pt x="29240" y="7029"/>
                    </a:lnTo>
                    <a:cubicBezTo>
                      <a:pt x="29289" y="7016"/>
                      <a:pt x="29338" y="6992"/>
                      <a:pt x="29375" y="6967"/>
                    </a:cubicBezTo>
                    <a:close/>
                    <a:moveTo>
                      <a:pt x="28808" y="6967"/>
                    </a:moveTo>
                    <a:cubicBezTo>
                      <a:pt x="28895" y="7029"/>
                      <a:pt x="28993" y="7053"/>
                      <a:pt x="29092" y="7053"/>
                    </a:cubicBezTo>
                    <a:lnTo>
                      <a:pt x="29141" y="7053"/>
                    </a:lnTo>
                    <a:lnTo>
                      <a:pt x="29708" y="9493"/>
                    </a:lnTo>
                    <a:cubicBezTo>
                      <a:pt x="29585" y="9542"/>
                      <a:pt x="29474" y="9641"/>
                      <a:pt x="29424" y="9764"/>
                    </a:cubicBezTo>
                    <a:lnTo>
                      <a:pt x="27293" y="8926"/>
                    </a:lnTo>
                    <a:cubicBezTo>
                      <a:pt x="27293" y="8877"/>
                      <a:pt x="27268" y="8815"/>
                      <a:pt x="27219" y="8778"/>
                    </a:cubicBezTo>
                    <a:lnTo>
                      <a:pt x="28808" y="6967"/>
                    </a:lnTo>
                    <a:close/>
                    <a:moveTo>
                      <a:pt x="11115" y="6881"/>
                    </a:moveTo>
                    <a:lnTo>
                      <a:pt x="11448" y="7719"/>
                    </a:lnTo>
                    <a:cubicBezTo>
                      <a:pt x="11176" y="7867"/>
                      <a:pt x="11226" y="8273"/>
                      <a:pt x="11521" y="8347"/>
                    </a:cubicBezTo>
                    <a:lnTo>
                      <a:pt x="11386" y="9271"/>
                    </a:lnTo>
                    <a:cubicBezTo>
                      <a:pt x="11359" y="9267"/>
                      <a:pt x="11333" y="9265"/>
                      <a:pt x="11307" y="9265"/>
                    </a:cubicBezTo>
                    <a:cubicBezTo>
                      <a:pt x="11044" y="9265"/>
                      <a:pt x="10819" y="9485"/>
                      <a:pt x="10819" y="9776"/>
                    </a:cubicBezTo>
                    <a:lnTo>
                      <a:pt x="10819" y="9789"/>
                    </a:lnTo>
                    <a:lnTo>
                      <a:pt x="9870" y="9863"/>
                    </a:lnTo>
                    <a:cubicBezTo>
                      <a:pt x="9858" y="9789"/>
                      <a:pt x="9809" y="9727"/>
                      <a:pt x="9735" y="9690"/>
                    </a:cubicBezTo>
                    <a:lnTo>
                      <a:pt x="10807" y="6893"/>
                    </a:lnTo>
                    <a:cubicBezTo>
                      <a:pt x="10851" y="6904"/>
                      <a:pt x="10898" y="6910"/>
                      <a:pt x="10945" y="6910"/>
                    </a:cubicBezTo>
                    <a:cubicBezTo>
                      <a:pt x="11003" y="6910"/>
                      <a:pt x="11061" y="6901"/>
                      <a:pt x="11115" y="6881"/>
                    </a:cubicBezTo>
                    <a:close/>
                    <a:moveTo>
                      <a:pt x="9599" y="9850"/>
                    </a:moveTo>
                    <a:cubicBezTo>
                      <a:pt x="9649" y="9850"/>
                      <a:pt x="9686" y="9887"/>
                      <a:pt x="9686" y="9937"/>
                    </a:cubicBezTo>
                    <a:cubicBezTo>
                      <a:pt x="9686" y="9986"/>
                      <a:pt x="9636" y="10023"/>
                      <a:pt x="9587" y="10023"/>
                    </a:cubicBezTo>
                    <a:lnTo>
                      <a:pt x="9599" y="10010"/>
                    </a:lnTo>
                    <a:cubicBezTo>
                      <a:pt x="9550" y="10010"/>
                      <a:pt x="9513" y="9973"/>
                      <a:pt x="9513" y="9937"/>
                    </a:cubicBezTo>
                    <a:cubicBezTo>
                      <a:pt x="9513" y="9887"/>
                      <a:pt x="9550" y="9850"/>
                      <a:pt x="9599" y="9850"/>
                    </a:cubicBezTo>
                    <a:close/>
                    <a:moveTo>
                      <a:pt x="11309" y="9468"/>
                    </a:moveTo>
                    <a:cubicBezTo>
                      <a:pt x="11314" y="9468"/>
                      <a:pt x="11319" y="9468"/>
                      <a:pt x="11324" y="9468"/>
                    </a:cubicBezTo>
                    <a:cubicBezTo>
                      <a:pt x="11497" y="9468"/>
                      <a:pt x="11620" y="9604"/>
                      <a:pt x="11608" y="9776"/>
                    </a:cubicBezTo>
                    <a:lnTo>
                      <a:pt x="11620" y="9776"/>
                    </a:lnTo>
                    <a:cubicBezTo>
                      <a:pt x="11620" y="9950"/>
                      <a:pt x="11471" y="10062"/>
                      <a:pt x="11317" y="10062"/>
                    </a:cubicBezTo>
                    <a:cubicBezTo>
                      <a:pt x="11241" y="10062"/>
                      <a:pt x="11164" y="10035"/>
                      <a:pt x="11103" y="9973"/>
                    </a:cubicBezTo>
                    <a:cubicBezTo>
                      <a:pt x="10921" y="9780"/>
                      <a:pt x="11048" y="9468"/>
                      <a:pt x="11309" y="9468"/>
                    </a:cubicBezTo>
                    <a:close/>
                    <a:moveTo>
                      <a:pt x="37458" y="8347"/>
                    </a:moveTo>
                    <a:cubicBezTo>
                      <a:pt x="37503" y="8625"/>
                      <a:pt x="37727" y="8767"/>
                      <a:pt x="37952" y="8767"/>
                    </a:cubicBezTo>
                    <a:cubicBezTo>
                      <a:pt x="38156" y="8767"/>
                      <a:pt x="38361" y="8649"/>
                      <a:pt x="38431" y="8409"/>
                    </a:cubicBezTo>
                    <a:lnTo>
                      <a:pt x="38431" y="8396"/>
                    </a:lnTo>
                    <a:lnTo>
                      <a:pt x="39454" y="8581"/>
                    </a:lnTo>
                    <a:cubicBezTo>
                      <a:pt x="39454" y="8618"/>
                      <a:pt x="39454" y="8655"/>
                      <a:pt x="39479" y="8692"/>
                    </a:cubicBezTo>
                    <a:lnTo>
                      <a:pt x="37680" y="10047"/>
                    </a:lnTo>
                    <a:cubicBezTo>
                      <a:pt x="37593" y="9949"/>
                      <a:pt x="37458" y="9887"/>
                      <a:pt x="37322" y="9887"/>
                    </a:cubicBezTo>
                    <a:cubicBezTo>
                      <a:pt x="37138" y="9887"/>
                      <a:pt x="36977" y="9986"/>
                      <a:pt x="36891" y="10134"/>
                    </a:cubicBezTo>
                    <a:lnTo>
                      <a:pt x="35228" y="9308"/>
                    </a:lnTo>
                    <a:cubicBezTo>
                      <a:pt x="35252" y="9259"/>
                      <a:pt x="35265" y="9197"/>
                      <a:pt x="35265" y="9136"/>
                    </a:cubicBezTo>
                    <a:cubicBezTo>
                      <a:pt x="35265" y="9099"/>
                      <a:pt x="35252" y="9062"/>
                      <a:pt x="35252" y="9025"/>
                    </a:cubicBezTo>
                    <a:lnTo>
                      <a:pt x="37458" y="8347"/>
                    </a:lnTo>
                    <a:close/>
                    <a:moveTo>
                      <a:pt x="29873" y="9652"/>
                    </a:moveTo>
                    <a:cubicBezTo>
                      <a:pt x="29879" y="9652"/>
                      <a:pt x="29886" y="9653"/>
                      <a:pt x="29893" y="9653"/>
                    </a:cubicBezTo>
                    <a:lnTo>
                      <a:pt x="29880" y="9653"/>
                    </a:lnTo>
                    <a:cubicBezTo>
                      <a:pt x="30151" y="9653"/>
                      <a:pt x="30299" y="9973"/>
                      <a:pt x="30102" y="10171"/>
                    </a:cubicBezTo>
                    <a:cubicBezTo>
                      <a:pt x="30043" y="10230"/>
                      <a:pt x="29969" y="10256"/>
                      <a:pt x="29895" y="10256"/>
                    </a:cubicBezTo>
                    <a:cubicBezTo>
                      <a:pt x="29740" y="10256"/>
                      <a:pt x="29589" y="10137"/>
                      <a:pt x="29597" y="9961"/>
                    </a:cubicBezTo>
                    <a:cubicBezTo>
                      <a:pt x="29585" y="9795"/>
                      <a:pt x="29710" y="9652"/>
                      <a:pt x="29873" y="9652"/>
                    </a:cubicBezTo>
                    <a:close/>
                    <a:moveTo>
                      <a:pt x="37301" y="10068"/>
                    </a:moveTo>
                    <a:cubicBezTo>
                      <a:pt x="37463" y="10068"/>
                      <a:pt x="37618" y="10199"/>
                      <a:pt x="37618" y="10392"/>
                    </a:cubicBezTo>
                    <a:cubicBezTo>
                      <a:pt x="37618" y="10553"/>
                      <a:pt x="37495" y="10688"/>
                      <a:pt x="37322" y="10688"/>
                    </a:cubicBezTo>
                    <a:cubicBezTo>
                      <a:pt x="37317" y="10688"/>
                      <a:pt x="37313" y="10688"/>
                      <a:pt x="37308" y="10688"/>
                    </a:cubicBezTo>
                    <a:cubicBezTo>
                      <a:pt x="37034" y="10688"/>
                      <a:pt x="36895" y="10352"/>
                      <a:pt x="37088" y="10158"/>
                    </a:cubicBezTo>
                    <a:cubicBezTo>
                      <a:pt x="37151" y="10096"/>
                      <a:pt x="37226" y="10068"/>
                      <a:pt x="37301" y="10068"/>
                    </a:cubicBezTo>
                    <a:close/>
                    <a:moveTo>
                      <a:pt x="17263" y="8692"/>
                    </a:moveTo>
                    <a:lnTo>
                      <a:pt x="20270" y="8988"/>
                    </a:lnTo>
                    <a:lnTo>
                      <a:pt x="20270" y="9025"/>
                    </a:lnTo>
                    <a:cubicBezTo>
                      <a:pt x="20270" y="9148"/>
                      <a:pt x="20307" y="9259"/>
                      <a:pt x="20381" y="9345"/>
                    </a:cubicBezTo>
                    <a:lnTo>
                      <a:pt x="19259" y="10713"/>
                    </a:lnTo>
                    <a:cubicBezTo>
                      <a:pt x="19173" y="10651"/>
                      <a:pt x="19087" y="10627"/>
                      <a:pt x="18988" y="10627"/>
                    </a:cubicBezTo>
                    <a:cubicBezTo>
                      <a:pt x="18877" y="10627"/>
                      <a:pt x="18779" y="10663"/>
                      <a:pt x="18693" y="10725"/>
                    </a:cubicBezTo>
                    <a:lnTo>
                      <a:pt x="17140" y="8938"/>
                    </a:lnTo>
                    <a:cubicBezTo>
                      <a:pt x="17202" y="8865"/>
                      <a:pt x="17251" y="8791"/>
                      <a:pt x="17263" y="8692"/>
                    </a:cubicBezTo>
                    <a:close/>
                    <a:moveTo>
                      <a:pt x="32468" y="10691"/>
                    </a:moveTo>
                    <a:cubicBezTo>
                      <a:pt x="32492" y="10691"/>
                      <a:pt x="32517" y="10707"/>
                      <a:pt x="32517" y="10737"/>
                    </a:cubicBezTo>
                    <a:cubicBezTo>
                      <a:pt x="32517" y="10768"/>
                      <a:pt x="32492" y="10784"/>
                      <a:pt x="32468" y="10784"/>
                    </a:cubicBezTo>
                    <a:cubicBezTo>
                      <a:pt x="32443" y="10784"/>
                      <a:pt x="32419" y="10768"/>
                      <a:pt x="32419" y="10737"/>
                    </a:cubicBezTo>
                    <a:cubicBezTo>
                      <a:pt x="32419" y="10707"/>
                      <a:pt x="32443" y="10691"/>
                      <a:pt x="32468" y="10691"/>
                    </a:cubicBezTo>
                    <a:close/>
                    <a:moveTo>
                      <a:pt x="4412" y="9308"/>
                    </a:moveTo>
                    <a:cubicBezTo>
                      <a:pt x="4449" y="9320"/>
                      <a:pt x="4474" y="9333"/>
                      <a:pt x="4498" y="9333"/>
                    </a:cubicBezTo>
                    <a:lnTo>
                      <a:pt x="4301" y="10306"/>
                    </a:lnTo>
                    <a:lnTo>
                      <a:pt x="4277" y="10306"/>
                    </a:lnTo>
                    <a:cubicBezTo>
                      <a:pt x="4055" y="10306"/>
                      <a:pt x="3870" y="10491"/>
                      <a:pt x="3870" y="10713"/>
                    </a:cubicBezTo>
                    <a:lnTo>
                      <a:pt x="3870" y="10725"/>
                    </a:lnTo>
                    <a:lnTo>
                      <a:pt x="3513" y="10787"/>
                    </a:lnTo>
                    <a:cubicBezTo>
                      <a:pt x="3488" y="10700"/>
                      <a:pt x="3451" y="10614"/>
                      <a:pt x="3377" y="10553"/>
                    </a:cubicBezTo>
                    <a:lnTo>
                      <a:pt x="4412" y="9308"/>
                    </a:lnTo>
                    <a:close/>
                    <a:moveTo>
                      <a:pt x="33219" y="9099"/>
                    </a:moveTo>
                    <a:lnTo>
                      <a:pt x="34254" y="9111"/>
                    </a:lnTo>
                    <a:lnTo>
                      <a:pt x="34254" y="9136"/>
                    </a:lnTo>
                    <a:cubicBezTo>
                      <a:pt x="34254" y="9320"/>
                      <a:pt x="34365" y="9493"/>
                      <a:pt x="34525" y="9579"/>
                    </a:cubicBezTo>
                    <a:lnTo>
                      <a:pt x="33983" y="10848"/>
                    </a:lnTo>
                    <a:cubicBezTo>
                      <a:pt x="33971" y="10836"/>
                      <a:pt x="33959" y="10836"/>
                      <a:pt x="33934" y="10836"/>
                    </a:cubicBezTo>
                    <a:lnTo>
                      <a:pt x="33219" y="9099"/>
                    </a:lnTo>
                    <a:close/>
                    <a:moveTo>
                      <a:pt x="27281" y="9037"/>
                    </a:moveTo>
                    <a:lnTo>
                      <a:pt x="29400" y="9863"/>
                    </a:lnTo>
                    <a:cubicBezTo>
                      <a:pt x="29387" y="9900"/>
                      <a:pt x="29387" y="9924"/>
                      <a:pt x="29387" y="9949"/>
                    </a:cubicBezTo>
                    <a:cubicBezTo>
                      <a:pt x="29387" y="10035"/>
                      <a:pt x="29412" y="10121"/>
                      <a:pt x="29449" y="10195"/>
                    </a:cubicBezTo>
                    <a:lnTo>
                      <a:pt x="28131" y="10885"/>
                    </a:lnTo>
                    <a:cubicBezTo>
                      <a:pt x="28044" y="10700"/>
                      <a:pt x="27872" y="10590"/>
                      <a:pt x="27675" y="10590"/>
                    </a:cubicBezTo>
                    <a:cubicBezTo>
                      <a:pt x="27626" y="10590"/>
                      <a:pt x="27589" y="10602"/>
                      <a:pt x="27552" y="10614"/>
                    </a:cubicBezTo>
                    <a:lnTo>
                      <a:pt x="27145" y="9185"/>
                    </a:lnTo>
                    <a:cubicBezTo>
                      <a:pt x="27207" y="9160"/>
                      <a:pt x="27268" y="9099"/>
                      <a:pt x="27281" y="9037"/>
                    </a:cubicBezTo>
                    <a:close/>
                    <a:moveTo>
                      <a:pt x="21970" y="8951"/>
                    </a:moveTo>
                    <a:cubicBezTo>
                      <a:pt x="22002" y="9061"/>
                      <a:pt x="22104" y="9126"/>
                      <a:pt x="22209" y="9126"/>
                    </a:cubicBezTo>
                    <a:cubicBezTo>
                      <a:pt x="22268" y="9126"/>
                      <a:pt x="22328" y="9106"/>
                      <a:pt x="22377" y="9062"/>
                    </a:cubicBezTo>
                    <a:lnTo>
                      <a:pt x="22574" y="9210"/>
                    </a:lnTo>
                    <a:cubicBezTo>
                      <a:pt x="22561" y="9259"/>
                      <a:pt x="22549" y="9308"/>
                      <a:pt x="22549" y="9357"/>
                    </a:cubicBezTo>
                    <a:cubicBezTo>
                      <a:pt x="22549" y="9555"/>
                      <a:pt x="22672" y="9739"/>
                      <a:pt x="22857" y="9813"/>
                    </a:cubicBezTo>
                    <a:lnTo>
                      <a:pt x="22414" y="10885"/>
                    </a:lnTo>
                    <a:cubicBezTo>
                      <a:pt x="22353" y="10863"/>
                      <a:pt x="22289" y="10851"/>
                      <a:pt x="22227" y="10851"/>
                    </a:cubicBezTo>
                    <a:cubicBezTo>
                      <a:pt x="22150" y="10851"/>
                      <a:pt x="22075" y="10869"/>
                      <a:pt x="22007" y="10910"/>
                    </a:cubicBezTo>
                    <a:lnTo>
                      <a:pt x="21071" y="9419"/>
                    </a:lnTo>
                    <a:cubicBezTo>
                      <a:pt x="21194" y="9333"/>
                      <a:pt x="21268" y="9185"/>
                      <a:pt x="21280" y="9037"/>
                    </a:cubicBezTo>
                    <a:lnTo>
                      <a:pt x="21280" y="9012"/>
                    </a:lnTo>
                    <a:lnTo>
                      <a:pt x="21970" y="8951"/>
                    </a:lnTo>
                    <a:close/>
                    <a:moveTo>
                      <a:pt x="4262" y="10515"/>
                    </a:moveTo>
                    <a:cubicBezTo>
                      <a:pt x="4267" y="10515"/>
                      <a:pt x="4272" y="10515"/>
                      <a:pt x="4277" y="10516"/>
                    </a:cubicBezTo>
                    <a:cubicBezTo>
                      <a:pt x="4387" y="10516"/>
                      <a:pt x="4474" y="10602"/>
                      <a:pt x="4474" y="10713"/>
                    </a:cubicBezTo>
                    <a:cubicBezTo>
                      <a:pt x="4474" y="10829"/>
                      <a:pt x="4378" y="10912"/>
                      <a:pt x="4275" y="10912"/>
                    </a:cubicBezTo>
                    <a:cubicBezTo>
                      <a:pt x="4225" y="10912"/>
                      <a:pt x="4173" y="10892"/>
                      <a:pt x="4129" y="10848"/>
                    </a:cubicBezTo>
                    <a:cubicBezTo>
                      <a:pt x="4009" y="10728"/>
                      <a:pt x="4087" y="10515"/>
                      <a:pt x="4262" y="10515"/>
                    </a:cubicBezTo>
                    <a:close/>
                    <a:moveTo>
                      <a:pt x="25629" y="8963"/>
                    </a:moveTo>
                    <a:lnTo>
                      <a:pt x="26825" y="9062"/>
                    </a:lnTo>
                    <a:cubicBezTo>
                      <a:pt x="26837" y="9086"/>
                      <a:pt x="26862" y="9111"/>
                      <a:pt x="26886" y="9136"/>
                    </a:cubicBezTo>
                    <a:lnTo>
                      <a:pt x="25186" y="10947"/>
                    </a:lnTo>
                    <a:cubicBezTo>
                      <a:pt x="25149" y="10922"/>
                      <a:pt x="25112" y="10922"/>
                      <a:pt x="25075" y="10922"/>
                    </a:cubicBezTo>
                    <a:lnTo>
                      <a:pt x="25161" y="9382"/>
                    </a:lnTo>
                    <a:cubicBezTo>
                      <a:pt x="25395" y="9370"/>
                      <a:pt x="25592" y="9197"/>
                      <a:pt x="25629" y="8963"/>
                    </a:cubicBezTo>
                    <a:close/>
                    <a:moveTo>
                      <a:pt x="32024" y="9086"/>
                    </a:moveTo>
                    <a:lnTo>
                      <a:pt x="33109" y="9099"/>
                    </a:lnTo>
                    <a:lnTo>
                      <a:pt x="33835" y="10861"/>
                    </a:lnTo>
                    <a:cubicBezTo>
                      <a:pt x="33774" y="10885"/>
                      <a:pt x="33737" y="10935"/>
                      <a:pt x="33712" y="10996"/>
                    </a:cubicBezTo>
                    <a:lnTo>
                      <a:pt x="32714" y="10799"/>
                    </a:lnTo>
                    <a:cubicBezTo>
                      <a:pt x="32714" y="10774"/>
                      <a:pt x="32714" y="10762"/>
                      <a:pt x="32714" y="10750"/>
                    </a:cubicBezTo>
                    <a:cubicBezTo>
                      <a:pt x="32714" y="10602"/>
                      <a:pt x="32603" y="10491"/>
                      <a:pt x="32468" y="10491"/>
                    </a:cubicBezTo>
                    <a:cubicBezTo>
                      <a:pt x="32431" y="10491"/>
                      <a:pt x="32406" y="10503"/>
                      <a:pt x="32394" y="10503"/>
                    </a:cubicBezTo>
                    <a:lnTo>
                      <a:pt x="31802" y="9444"/>
                    </a:lnTo>
                    <a:cubicBezTo>
                      <a:pt x="31926" y="9357"/>
                      <a:pt x="32000" y="9234"/>
                      <a:pt x="32024" y="9086"/>
                    </a:cubicBezTo>
                    <a:close/>
                    <a:moveTo>
                      <a:pt x="24668" y="9037"/>
                    </a:moveTo>
                    <a:cubicBezTo>
                      <a:pt x="24730" y="9210"/>
                      <a:pt x="24878" y="9345"/>
                      <a:pt x="25063" y="9370"/>
                    </a:cubicBezTo>
                    <a:lnTo>
                      <a:pt x="24964" y="10910"/>
                    </a:lnTo>
                    <a:cubicBezTo>
                      <a:pt x="24866" y="10922"/>
                      <a:pt x="24755" y="10972"/>
                      <a:pt x="24681" y="11045"/>
                    </a:cubicBezTo>
                    <a:lnTo>
                      <a:pt x="23498" y="9604"/>
                    </a:lnTo>
                    <a:cubicBezTo>
                      <a:pt x="23535" y="9530"/>
                      <a:pt x="23559" y="9444"/>
                      <a:pt x="23559" y="9357"/>
                    </a:cubicBezTo>
                    <a:cubicBezTo>
                      <a:pt x="23559" y="9333"/>
                      <a:pt x="23559" y="9308"/>
                      <a:pt x="23559" y="9296"/>
                    </a:cubicBezTo>
                    <a:lnTo>
                      <a:pt x="24668" y="9037"/>
                    </a:lnTo>
                    <a:close/>
                    <a:moveTo>
                      <a:pt x="35191" y="9407"/>
                    </a:moveTo>
                    <a:lnTo>
                      <a:pt x="36854" y="10220"/>
                    </a:lnTo>
                    <a:cubicBezTo>
                      <a:pt x="36793" y="10380"/>
                      <a:pt x="36817" y="10565"/>
                      <a:pt x="36928" y="10700"/>
                    </a:cubicBezTo>
                    <a:lnTo>
                      <a:pt x="35770" y="11070"/>
                    </a:lnTo>
                    <a:cubicBezTo>
                      <a:pt x="35671" y="10947"/>
                      <a:pt x="35524" y="10873"/>
                      <a:pt x="35363" y="10873"/>
                    </a:cubicBezTo>
                    <a:lnTo>
                      <a:pt x="35265" y="10873"/>
                    </a:lnTo>
                    <a:lnTo>
                      <a:pt x="34870" y="9628"/>
                    </a:lnTo>
                    <a:cubicBezTo>
                      <a:pt x="35006" y="9604"/>
                      <a:pt x="35117" y="9518"/>
                      <a:pt x="35191" y="9407"/>
                    </a:cubicBezTo>
                    <a:close/>
                    <a:moveTo>
                      <a:pt x="33934" y="11045"/>
                    </a:moveTo>
                    <a:cubicBezTo>
                      <a:pt x="33959" y="11045"/>
                      <a:pt x="33983" y="11058"/>
                      <a:pt x="33983" y="11095"/>
                    </a:cubicBezTo>
                    <a:cubicBezTo>
                      <a:pt x="33983" y="11112"/>
                      <a:pt x="33976" y="11118"/>
                      <a:pt x="33966" y="11118"/>
                    </a:cubicBezTo>
                    <a:cubicBezTo>
                      <a:pt x="33933" y="11118"/>
                      <a:pt x="33868" y="11045"/>
                      <a:pt x="33934" y="11045"/>
                    </a:cubicBezTo>
                    <a:close/>
                    <a:moveTo>
                      <a:pt x="16413" y="8938"/>
                    </a:moveTo>
                    <a:cubicBezTo>
                      <a:pt x="16462" y="8988"/>
                      <a:pt x="16524" y="9037"/>
                      <a:pt x="16598" y="9062"/>
                    </a:cubicBezTo>
                    <a:lnTo>
                      <a:pt x="15649" y="10713"/>
                    </a:lnTo>
                    <a:cubicBezTo>
                      <a:pt x="15612" y="10700"/>
                      <a:pt x="15588" y="10700"/>
                      <a:pt x="15551" y="10700"/>
                    </a:cubicBezTo>
                    <a:cubicBezTo>
                      <a:pt x="15304" y="10700"/>
                      <a:pt x="15095" y="10873"/>
                      <a:pt x="15058" y="11119"/>
                    </a:cubicBezTo>
                    <a:lnTo>
                      <a:pt x="13973" y="11119"/>
                    </a:lnTo>
                    <a:cubicBezTo>
                      <a:pt x="13973" y="11021"/>
                      <a:pt x="13949" y="10935"/>
                      <a:pt x="13900" y="10861"/>
                    </a:cubicBezTo>
                    <a:lnTo>
                      <a:pt x="16413" y="8938"/>
                    </a:lnTo>
                    <a:close/>
                    <a:moveTo>
                      <a:pt x="26972" y="9185"/>
                    </a:moveTo>
                    <a:cubicBezTo>
                      <a:pt x="26997" y="9197"/>
                      <a:pt x="27022" y="9197"/>
                      <a:pt x="27046" y="9197"/>
                    </a:cubicBezTo>
                    <a:lnTo>
                      <a:pt x="27453" y="10639"/>
                    </a:lnTo>
                    <a:cubicBezTo>
                      <a:pt x="27317" y="10700"/>
                      <a:pt x="27219" y="10824"/>
                      <a:pt x="27194" y="10972"/>
                    </a:cubicBezTo>
                    <a:lnTo>
                      <a:pt x="25482" y="11193"/>
                    </a:lnTo>
                    <a:cubicBezTo>
                      <a:pt x="25432" y="11107"/>
                      <a:pt x="25358" y="11033"/>
                      <a:pt x="25284" y="10984"/>
                    </a:cubicBezTo>
                    <a:lnTo>
                      <a:pt x="25284" y="10972"/>
                    </a:lnTo>
                    <a:lnTo>
                      <a:pt x="26972" y="9185"/>
                    </a:lnTo>
                    <a:close/>
                    <a:moveTo>
                      <a:pt x="3022" y="10606"/>
                    </a:moveTo>
                    <a:cubicBezTo>
                      <a:pt x="3173" y="10606"/>
                      <a:pt x="3320" y="10724"/>
                      <a:pt x="3328" y="10898"/>
                    </a:cubicBezTo>
                    <a:cubicBezTo>
                      <a:pt x="3328" y="11070"/>
                      <a:pt x="3192" y="11206"/>
                      <a:pt x="3032" y="11206"/>
                    </a:cubicBezTo>
                    <a:cubicBezTo>
                      <a:pt x="2761" y="11206"/>
                      <a:pt x="2625" y="10885"/>
                      <a:pt x="2810" y="10700"/>
                    </a:cubicBezTo>
                    <a:cubicBezTo>
                      <a:pt x="2871" y="10635"/>
                      <a:pt x="2947" y="10606"/>
                      <a:pt x="3022" y="10606"/>
                    </a:cubicBezTo>
                    <a:close/>
                    <a:moveTo>
                      <a:pt x="17078" y="9000"/>
                    </a:moveTo>
                    <a:lnTo>
                      <a:pt x="18619" y="10787"/>
                    </a:lnTo>
                    <a:cubicBezTo>
                      <a:pt x="18532" y="10873"/>
                      <a:pt x="18483" y="10996"/>
                      <a:pt x="18483" y="11132"/>
                    </a:cubicBezTo>
                    <a:cubicBezTo>
                      <a:pt x="18483" y="11156"/>
                      <a:pt x="18483" y="11181"/>
                      <a:pt x="18495" y="11218"/>
                    </a:cubicBezTo>
                    <a:lnTo>
                      <a:pt x="16043" y="11132"/>
                    </a:lnTo>
                    <a:cubicBezTo>
                      <a:pt x="16006" y="10959"/>
                      <a:pt x="15896" y="10811"/>
                      <a:pt x="15748" y="10750"/>
                    </a:cubicBezTo>
                    <a:lnTo>
                      <a:pt x="16696" y="9099"/>
                    </a:lnTo>
                    <a:lnTo>
                      <a:pt x="16783" y="9099"/>
                    </a:lnTo>
                    <a:cubicBezTo>
                      <a:pt x="16881" y="9099"/>
                      <a:pt x="16992" y="9062"/>
                      <a:pt x="17078" y="9000"/>
                    </a:cubicBezTo>
                    <a:close/>
                    <a:moveTo>
                      <a:pt x="20454" y="9419"/>
                    </a:moveTo>
                    <a:cubicBezTo>
                      <a:pt x="20516" y="9468"/>
                      <a:pt x="20590" y="9505"/>
                      <a:pt x="20676" y="9518"/>
                    </a:cubicBezTo>
                    <a:lnTo>
                      <a:pt x="20787" y="11218"/>
                    </a:lnTo>
                    <a:lnTo>
                      <a:pt x="19481" y="11119"/>
                    </a:lnTo>
                    <a:cubicBezTo>
                      <a:pt x="19481" y="10996"/>
                      <a:pt x="19432" y="10873"/>
                      <a:pt x="19346" y="10774"/>
                    </a:cubicBezTo>
                    <a:lnTo>
                      <a:pt x="20454" y="9419"/>
                    </a:lnTo>
                    <a:close/>
                    <a:moveTo>
                      <a:pt x="34612" y="9616"/>
                    </a:moveTo>
                    <a:cubicBezTo>
                      <a:pt x="34661" y="9628"/>
                      <a:pt x="34710" y="9641"/>
                      <a:pt x="34760" y="9641"/>
                    </a:cubicBezTo>
                    <a:lnTo>
                      <a:pt x="35154" y="10910"/>
                    </a:lnTo>
                    <a:cubicBezTo>
                      <a:pt x="35031" y="10972"/>
                      <a:pt x="34920" y="11082"/>
                      <a:pt x="34883" y="11218"/>
                    </a:cubicBezTo>
                    <a:lnTo>
                      <a:pt x="34883" y="11230"/>
                    </a:lnTo>
                    <a:lnTo>
                      <a:pt x="34180" y="11095"/>
                    </a:lnTo>
                    <a:cubicBezTo>
                      <a:pt x="34180" y="11008"/>
                      <a:pt x="34144" y="10935"/>
                      <a:pt x="34082" y="10885"/>
                    </a:cubicBezTo>
                    <a:lnTo>
                      <a:pt x="34612" y="9616"/>
                    </a:lnTo>
                    <a:close/>
                    <a:moveTo>
                      <a:pt x="20997" y="9468"/>
                    </a:moveTo>
                    <a:lnTo>
                      <a:pt x="21933" y="10947"/>
                    </a:lnTo>
                    <a:cubicBezTo>
                      <a:pt x="21822" y="11033"/>
                      <a:pt x="21761" y="11144"/>
                      <a:pt x="21736" y="11280"/>
                    </a:cubicBezTo>
                    <a:lnTo>
                      <a:pt x="20898" y="11218"/>
                    </a:lnTo>
                    <a:lnTo>
                      <a:pt x="20787" y="9518"/>
                    </a:lnTo>
                    <a:cubicBezTo>
                      <a:pt x="20861" y="9518"/>
                      <a:pt x="20935" y="9505"/>
                      <a:pt x="20997" y="9468"/>
                    </a:cubicBezTo>
                    <a:close/>
                    <a:moveTo>
                      <a:pt x="23436" y="9678"/>
                    </a:moveTo>
                    <a:lnTo>
                      <a:pt x="24607" y="11132"/>
                    </a:lnTo>
                    <a:cubicBezTo>
                      <a:pt x="24570" y="11181"/>
                      <a:pt x="24545" y="11243"/>
                      <a:pt x="24533" y="11304"/>
                    </a:cubicBezTo>
                    <a:lnTo>
                      <a:pt x="22771" y="11304"/>
                    </a:lnTo>
                    <a:cubicBezTo>
                      <a:pt x="22746" y="11144"/>
                      <a:pt x="22648" y="10996"/>
                      <a:pt x="22512" y="10922"/>
                    </a:cubicBezTo>
                    <a:lnTo>
                      <a:pt x="22968" y="9838"/>
                    </a:lnTo>
                    <a:cubicBezTo>
                      <a:pt x="23005" y="9850"/>
                      <a:pt x="23030" y="9850"/>
                      <a:pt x="23067" y="9850"/>
                    </a:cubicBezTo>
                    <a:cubicBezTo>
                      <a:pt x="23202" y="9850"/>
                      <a:pt x="23338" y="9789"/>
                      <a:pt x="23436" y="9678"/>
                    </a:cubicBezTo>
                    <a:close/>
                    <a:moveTo>
                      <a:pt x="27675" y="10787"/>
                    </a:moveTo>
                    <a:cubicBezTo>
                      <a:pt x="27835" y="10787"/>
                      <a:pt x="27971" y="10922"/>
                      <a:pt x="27971" y="11095"/>
                    </a:cubicBezTo>
                    <a:cubicBezTo>
                      <a:pt x="27971" y="11274"/>
                      <a:pt x="27825" y="11389"/>
                      <a:pt x="27673" y="11389"/>
                    </a:cubicBezTo>
                    <a:cubicBezTo>
                      <a:pt x="27595" y="11389"/>
                      <a:pt x="27516" y="11359"/>
                      <a:pt x="27453" y="11292"/>
                    </a:cubicBezTo>
                    <a:cubicBezTo>
                      <a:pt x="27268" y="11107"/>
                      <a:pt x="27404" y="10787"/>
                      <a:pt x="27675" y="10787"/>
                    </a:cubicBezTo>
                    <a:close/>
                    <a:moveTo>
                      <a:pt x="18985" y="10829"/>
                    </a:moveTo>
                    <a:cubicBezTo>
                      <a:pt x="19139" y="10829"/>
                      <a:pt x="19284" y="10950"/>
                      <a:pt x="19284" y="11132"/>
                    </a:cubicBezTo>
                    <a:cubicBezTo>
                      <a:pt x="19284" y="11292"/>
                      <a:pt x="19148" y="11427"/>
                      <a:pt x="18988" y="11427"/>
                    </a:cubicBezTo>
                    <a:cubicBezTo>
                      <a:pt x="18717" y="11427"/>
                      <a:pt x="18582" y="11107"/>
                      <a:pt x="18766" y="10922"/>
                    </a:cubicBezTo>
                    <a:cubicBezTo>
                      <a:pt x="18831" y="10858"/>
                      <a:pt x="18909" y="10829"/>
                      <a:pt x="18985" y="10829"/>
                    </a:cubicBezTo>
                    <a:close/>
                    <a:moveTo>
                      <a:pt x="13474" y="10825"/>
                    </a:moveTo>
                    <a:cubicBezTo>
                      <a:pt x="13627" y="10825"/>
                      <a:pt x="13776" y="10947"/>
                      <a:pt x="13776" y="11132"/>
                    </a:cubicBezTo>
                    <a:cubicBezTo>
                      <a:pt x="13776" y="11297"/>
                      <a:pt x="13641" y="11428"/>
                      <a:pt x="13478" y="11428"/>
                    </a:cubicBezTo>
                    <a:cubicBezTo>
                      <a:pt x="13470" y="11428"/>
                      <a:pt x="13463" y="11428"/>
                      <a:pt x="13456" y="11427"/>
                    </a:cubicBezTo>
                    <a:lnTo>
                      <a:pt x="13468" y="11427"/>
                    </a:lnTo>
                    <a:cubicBezTo>
                      <a:pt x="13210" y="11415"/>
                      <a:pt x="13074" y="11095"/>
                      <a:pt x="13271" y="10910"/>
                    </a:cubicBezTo>
                    <a:cubicBezTo>
                      <a:pt x="13330" y="10851"/>
                      <a:pt x="13402" y="10825"/>
                      <a:pt x="13474" y="10825"/>
                    </a:cubicBezTo>
                    <a:close/>
                    <a:moveTo>
                      <a:pt x="37014" y="10774"/>
                    </a:moveTo>
                    <a:cubicBezTo>
                      <a:pt x="37088" y="10848"/>
                      <a:pt x="37187" y="10885"/>
                      <a:pt x="37298" y="10898"/>
                    </a:cubicBezTo>
                    <a:lnTo>
                      <a:pt x="37384" y="11329"/>
                    </a:lnTo>
                    <a:cubicBezTo>
                      <a:pt x="37310" y="11353"/>
                      <a:pt x="37261" y="11403"/>
                      <a:pt x="37236" y="11477"/>
                    </a:cubicBezTo>
                    <a:lnTo>
                      <a:pt x="35869" y="11366"/>
                    </a:lnTo>
                    <a:cubicBezTo>
                      <a:pt x="35869" y="11292"/>
                      <a:pt x="35856" y="11230"/>
                      <a:pt x="35819" y="11156"/>
                    </a:cubicBezTo>
                    <a:lnTo>
                      <a:pt x="37014" y="10774"/>
                    </a:lnTo>
                    <a:close/>
                    <a:moveTo>
                      <a:pt x="15551" y="10898"/>
                    </a:moveTo>
                    <a:cubicBezTo>
                      <a:pt x="15711" y="10910"/>
                      <a:pt x="15834" y="11045"/>
                      <a:pt x="15834" y="11206"/>
                    </a:cubicBezTo>
                    <a:lnTo>
                      <a:pt x="15846" y="11206"/>
                    </a:lnTo>
                    <a:cubicBezTo>
                      <a:pt x="15846" y="11382"/>
                      <a:pt x="15698" y="11501"/>
                      <a:pt x="15541" y="11501"/>
                    </a:cubicBezTo>
                    <a:cubicBezTo>
                      <a:pt x="15468" y="11501"/>
                      <a:pt x="15392" y="11474"/>
                      <a:pt x="15329" y="11415"/>
                    </a:cubicBezTo>
                    <a:cubicBezTo>
                      <a:pt x="15144" y="11230"/>
                      <a:pt x="15279" y="10898"/>
                      <a:pt x="15551" y="10898"/>
                    </a:cubicBezTo>
                    <a:close/>
                    <a:moveTo>
                      <a:pt x="31100" y="9333"/>
                    </a:moveTo>
                    <a:cubicBezTo>
                      <a:pt x="31137" y="9357"/>
                      <a:pt x="31162" y="9394"/>
                      <a:pt x="31199" y="9419"/>
                    </a:cubicBezTo>
                    <a:lnTo>
                      <a:pt x="29856" y="11563"/>
                    </a:lnTo>
                    <a:cubicBezTo>
                      <a:pt x="29831" y="11551"/>
                      <a:pt x="29806" y="11551"/>
                      <a:pt x="29782" y="11551"/>
                    </a:cubicBezTo>
                    <a:lnTo>
                      <a:pt x="29769" y="11551"/>
                    </a:lnTo>
                    <a:lnTo>
                      <a:pt x="29880" y="10454"/>
                    </a:lnTo>
                    <a:cubicBezTo>
                      <a:pt x="29886" y="10454"/>
                      <a:pt x="29892" y="10454"/>
                      <a:pt x="29898" y="10454"/>
                    </a:cubicBezTo>
                    <a:cubicBezTo>
                      <a:pt x="30234" y="10454"/>
                      <a:pt x="30470" y="10116"/>
                      <a:pt x="30349" y="9789"/>
                    </a:cubicBezTo>
                    <a:lnTo>
                      <a:pt x="31100" y="9333"/>
                    </a:lnTo>
                    <a:close/>
                    <a:moveTo>
                      <a:pt x="37470" y="11501"/>
                    </a:moveTo>
                    <a:cubicBezTo>
                      <a:pt x="37527" y="11501"/>
                      <a:pt x="37467" y="11574"/>
                      <a:pt x="37437" y="11574"/>
                    </a:cubicBezTo>
                    <a:cubicBezTo>
                      <a:pt x="37428" y="11574"/>
                      <a:pt x="37421" y="11568"/>
                      <a:pt x="37421" y="11551"/>
                    </a:cubicBezTo>
                    <a:cubicBezTo>
                      <a:pt x="37421" y="11530"/>
                      <a:pt x="37437" y="11510"/>
                      <a:pt x="37464" y="11510"/>
                    </a:cubicBezTo>
                    <a:cubicBezTo>
                      <a:pt x="37469" y="11510"/>
                      <a:pt x="37476" y="11511"/>
                      <a:pt x="37483" y="11514"/>
                    </a:cubicBezTo>
                    <a:lnTo>
                      <a:pt x="37470" y="11501"/>
                    </a:lnTo>
                    <a:close/>
                    <a:moveTo>
                      <a:pt x="29498" y="10282"/>
                    </a:moveTo>
                    <a:cubicBezTo>
                      <a:pt x="29572" y="10368"/>
                      <a:pt x="29671" y="10429"/>
                      <a:pt x="29782" y="10454"/>
                    </a:cubicBezTo>
                    <a:lnTo>
                      <a:pt x="29671" y="11575"/>
                    </a:lnTo>
                    <a:cubicBezTo>
                      <a:pt x="29622" y="11600"/>
                      <a:pt x="29572" y="11637"/>
                      <a:pt x="29548" y="11686"/>
                    </a:cubicBezTo>
                    <a:lnTo>
                      <a:pt x="28143" y="11267"/>
                    </a:lnTo>
                    <a:cubicBezTo>
                      <a:pt x="28155" y="11206"/>
                      <a:pt x="28168" y="11156"/>
                      <a:pt x="28168" y="11095"/>
                    </a:cubicBezTo>
                    <a:cubicBezTo>
                      <a:pt x="28168" y="11059"/>
                      <a:pt x="28168" y="11024"/>
                      <a:pt x="28168" y="10977"/>
                    </a:cubicBezTo>
                    <a:lnTo>
                      <a:pt x="28168" y="10977"/>
                    </a:lnTo>
                    <a:lnTo>
                      <a:pt x="29498" y="10282"/>
                    </a:lnTo>
                    <a:close/>
                    <a:moveTo>
                      <a:pt x="31297" y="9468"/>
                    </a:moveTo>
                    <a:cubicBezTo>
                      <a:pt x="31371" y="9505"/>
                      <a:pt x="31445" y="9530"/>
                      <a:pt x="31519" y="9530"/>
                    </a:cubicBezTo>
                    <a:cubicBezTo>
                      <a:pt x="31593" y="9530"/>
                      <a:pt x="31655" y="9518"/>
                      <a:pt x="31716" y="9493"/>
                    </a:cubicBezTo>
                    <a:lnTo>
                      <a:pt x="32308" y="10553"/>
                    </a:lnTo>
                    <a:cubicBezTo>
                      <a:pt x="32246" y="10590"/>
                      <a:pt x="32209" y="10663"/>
                      <a:pt x="32209" y="10737"/>
                    </a:cubicBezTo>
                    <a:cubicBezTo>
                      <a:pt x="32209" y="10762"/>
                      <a:pt x="32221" y="10787"/>
                      <a:pt x="32234" y="10811"/>
                    </a:cubicBezTo>
                    <a:lnTo>
                      <a:pt x="32234" y="10824"/>
                    </a:lnTo>
                    <a:lnTo>
                      <a:pt x="29991" y="11686"/>
                    </a:lnTo>
                    <a:cubicBezTo>
                      <a:pt x="29979" y="11662"/>
                      <a:pt x="29967" y="11649"/>
                      <a:pt x="29954" y="11625"/>
                    </a:cubicBezTo>
                    <a:lnTo>
                      <a:pt x="31297" y="9468"/>
                    </a:lnTo>
                    <a:close/>
                    <a:moveTo>
                      <a:pt x="22226" y="11051"/>
                    </a:moveTo>
                    <a:cubicBezTo>
                      <a:pt x="22392" y="11051"/>
                      <a:pt x="22549" y="11175"/>
                      <a:pt x="22549" y="11366"/>
                    </a:cubicBezTo>
                    <a:cubicBezTo>
                      <a:pt x="22549" y="11538"/>
                      <a:pt x="22414" y="11674"/>
                      <a:pt x="22241" y="11686"/>
                    </a:cubicBezTo>
                    <a:cubicBezTo>
                      <a:pt x="22236" y="11686"/>
                      <a:pt x="22231" y="11686"/>
                      <a:pt x="22226" y="11686"/>
                    </a:cubicBezTo>
                    <a:cubicBezTo>
                      <a:pt x="21952" y="11686"/>
                      <a:pt x="21801" y="11350"/>
                      <a:pt x="21995" y="11144"/>
                    </a:cubicBezTo>
                    <a:cubicBezTo>
                      <a:pt x="22063" y="11080"/>
                      <a:pt x="22146" y="11051"/>
                      <a:pt x="22226" y="11051"/>
                    </a:cubicBezTo>
                    <a:close/>
                    <a:moveTo>
                      <a:pt x="35357" y="11070"/>
                    </a:moveTo>
                    <a:lnTo>
                      <a:pt x="35357" y="11070"/>
                    </a:lnTo>
                    <a:cubicBezTo>
                      <a:pt x="35637" y="11075"/>
                      <a:pt x="35781" y="11404"/>
                      <a:pt x="35585" y="11600"/>
                    </a:cubicBezTo>
                    <a:cubicBezTo>
                      <a:pt x="35522" y="11663"/>
                      <a:pt x="35446" y="11690"/>
                      <a:pt x="35371" y="11690"/>
                    </a:cubicBezTo>
                    <a:cubicBezTo>
                      <a:pt x="35210" y="11690"/>
                      <a:pt x="35055" y="11563"/>
                      <a:pt x="35055" y="11378"/>
                    </a:cubicBezTo>
                    <a:cubicBezTo>
                      <a:pt x="35055" y="11208"/>
                      <a:pt x="35188" y="11073"/>
                      <a:pt x="35357" y="11070"/>
                    </a:cubicBezTo>
                    <a:close/>
                    <a:moveTo>
                      <a:pt x="25019" y="11096"/>
                    </a:moveTo>
                    <a:cubicBezTo>
                      <a:pt x="25172" y="11096"/>
                      <a:pt x="25321" y="11218"/>
                      <a:pt x="25321" y="11403"/>
                    </a:cubicBezTo>
                    <a:cubicBezTo>
                      <a:pt x="25334" y="11575"/>
                      <a:pt x="25186" y="11711"/>
                      <a:pt x="25013" y="11711"/>
                    </a:cubicBezTo>
                    <a:lnTo>
                      <a:pt x="25026" y="11698"/>
                    </a:lnTo>
                    <a:cubicBezTo>
                      <a:pt x="24755" y="11698"/>
                      <a:pt x="24619" y="11378"/>
                      <a:pt x="24816" y="11181"/>
                    </a:cubicBezTo>
                    <a:cubicBezTo>
                      <a:pt x="24875" y="11122"/>
                      <a:pt x="24947" y="11096"/>
                      <a:pt x="25019" y="11096"/>
                    </a:cubicBezTo>
                    <a:close/>
                    <a:moveTo>
                      <a:pt x="29769" y="11748"/>
                    </a:moveTo>
                    <a:cubicBezTo>
                      <a:pt x="29826" y="11748"/>
                      <a:pt x="29767" y="11821"/>
                      <a:pt x="29736" y="11821"/>
                    </a:cubicBezTo>
                    <a:cubicBezTo>
                      <a:pt x="29727" y="11821"/>
                      <a:pt x="29720" y="11814"/>
                      <a:pt x="29720" y="11797"/>
                    </a:cubicBezTo>
                    <a:cubicBezTo>
                      <a:pt x="29720" y="11772"/>
                      <a:pt x="29745" y="11748"/>
                      <a:pt x="29769" y="11748"/>
                    </a:cubicBezTo>
                    <a:close/>
                    <a:moveTo>
                      <a:pt x="20910" y="11317"/>
                    </a:moveTo>
                    <a:lnTo>
                      <a:pt x="21736" y="11378"/>
                    </a:lnTo>
                    <a:cubicBezTo>
                      <a:pt x="21736" y="11489"/>
                      <a:pt x="21773" y="11588"/>
                      <a:pt x="21834" y="11686"/>
                    </a:cubicBezTo>
                    <a:lnTo>
                      <a:pt x="21108" y="12130"/>
                    </a:lnTo>
                    <a:cubicBezTo>
                      <a:pt x="21071" y="12093"/>
                      <a:pt x="21009" y="12068"/>
                      <a:pt x="20947" y="12056"/>
                    </a:cubicBezTo>
                    <a:lnTo>
                      <a:pt x="20960" y="12056"/>
                    </a:lnTo>
                    <a:lnTo>
                      <a:pt x="20910" y="11317"/>
                    </a:lnTo>
                    <a:close/>
                    <a:moveTo>
                      <a:pt x="38074" y="12056"/>
                    </a:moveTo>
                    <a:lnTo>
                      <a:pt x="38074" y="12056"/>
                    </a:lnTo>
                    <a:cubicBezTo>
                      <a:pt x="38130" y="12065"/>
                      <a:pt x="38074" y="12130"/>
                      <a:pt x="38042" y="12130"/>
                    </a:cubicBezTo>
                    <a:cubicBezTo>
                      <a:pt x="38032" y="12130"/>
                      <a:pt x="38025" y="12123"/>
                      <a:pt x="38025" y="12105"/>
                    </a:cubicBezTo>
                    <a:cubicBezTo>
                      <a:pt x="38025" y="12080"/>
                      <a:pt x="38049" y="12068"/>
                      <a:pt x="38086" y="12068"/>
                    </a:cubicBezTo>
                    <a:lnTo>
                      <a:pt x="38074" y="12056"/>
                    </a:lnTo>
                    <a:close/>
                    <a:moveTo>
                      <a:pt x="19481" y="11218"/>
                    </a:moveTo>
                    <a:lnTo>
                      <a:pt x="20799" y="11304"/>
                    </a:lnTo>
                    <a:lnTo>
                      <a:pt x="20861" y="12056"/>
                    </a:lnTo>
                    <a:cubicBezTo>
                      <a:pt x="20814" y="12068"/>
                      <a:pt x="20766" y="12102"/>
                      <a:pt x="20730" y="12138"/>
                    </a:cubicBezTo>
                    <a:lnTo>
                      <a:pt x="20730" y="12138"/>
                    </a:lnTo>
                    <a:lnTo>
                      <a:pt x="19419" y="11390"/>
                    </a:lnTo>
                    <a:cubicBezTo>
                      <a:pt x="19456" y="11341"/>
                      <a:pt x="19481" y="11280"/>
                      <a:pt x="19481" y="11218"/>
                    </a:cubicBezTo>
                    <a:close/>
                    <a:moveTo>
                      <a:pt x="20923" y="12253"/>
                    </a:moveTo>
                    <a:cubicBezTo>
                      <a:pt x="20980" y="12253"/>
                      <a:pt x="20920" y="12326"/>
                      <a:pt x="20889" y="12326"/>
                    </a:cubicBezTo>
                    <a:cubicBezTo>
                      <a:pt x="20880" y="12326"/>
                      <a:pt x="20873" y="12319"/>
                      <a:pt x="20873" y="12302"/>
                    </a:cubicBezTo>
                    <a:cubicBezTo>
                      <a:pt x="20886" y="12278"/>
                      <a:pt x="20898" y="12265"/>
                      <a:pt x="20923" y="12265"/>
                    </a:cubicBezTo>
                    <a:lnTo>
                      <a:pt x="20923" y="12253"/>
                    </a:lnTo>
                    <a:close/>
                    <a:moveTo>
                      <a:pt x="34180" y="11181"/>
                    </a:moveTo>
                    <a:lnTo>
                      <a:pt x="34870" y="11317"/>
                    </a:lnTo>
                    <a:lnTo>
                      <a:pt x="34870" y="11366"/>
                    </a:lnTo>
                    <a:cubicBezTo>
                      <a:pt x="34870" y="11691"/>
                      <a:pt x="35124" y="11866"/>
                      <a:pt x="35377" y="11866"/>
                    </a:cubicBezTo>
                    <a:cubicBezTo>
                      <a:pt x="35595" y="11866"/>
                      <a:pt x="35812" y="11737"/>
                      <a:pt x="35869" y="11464"/>
                    </a:cubicBezTo>
                    <a:lnTo>
                      <a:pt x="37236" y="11588"/>
                    </a:lnTo>
                    <a:lnTo>
                      <a:pt x="37236" y="11600"/>
                    </a:lnTo>
                    <a:lnTo>
                      <a:pt x="35006" y="12561"/>
                    </a:lnTo>
                    <a:cubicBezTo>
                      <a:pt x="34927" y="12482"/>
                      <a:pt x="34828" y="12424"/>
                      <a:pt x="34717" y="12424"/>
                    </a:cubicBezTo>
                    <a:cubicBezTo>
                      <a:pt x="34707" y="12424"/>
                      <a:pt x="34696" y="12424"/>
                      <a:pt x="34686" y="12425"/>
                    </a:cubicBezTo>
                    <a:lnTo>
                      <a:pt x="34698" y="12413"/>
                    </a:lnTo>
                    <a:cubicBezTo>
                      <a:pt x="34661" y="12413"/>
                      <a:pt x="34636" y="12425"/>
                      <a:pt x="34599" y="12425"/>
                    </a:cubicBezTo>
                    <a:lnTo>
                      <a:pt x="34094" y="11292"/>
                    </a:lnTo>
                    <a:cubicBezTo>
                      <a:pt x="34131" y="11267"/>
                      <a:pt x="34156" y="11230"/>
                      <a:pt x="34180" y="11181"/>
                    </a:cubicBezTo>
                    <a:close/>
                    <a:moveTo>
                      <a:pt x="24521" y="11415"/>
                    </a:moveTo>
                    <a:cubicBezTo>
                      <a:pt x="24521" y="11538"/>
                      <a:pt x="24557" y="11649"/>
                      <a:pt x="24644" y="11735"/>
                    </a:cubicBezTo>
                    <a:lnTo>
                      <a:pt x="23264" y="12709"/>
                    </a:lnTo>
                    <a:cubicBezTo>
                      <a:pt x="23202" y="12647"/>
                      <a:pt x="23128" y="12623"/>
                      <a:pt x="23054" y="12623"/>
                    </a:cubicBezTo>
                    <a:lnTo>
                      <a:pt x="23054" y="12610"/>
                    </a:lnTo>
                    <a:cubicBezTo>
                      <a:pt x="23030" y="12610"/>
                      <a:pt x="23005" y="12623"/>
                      <a:pt x="22968" y="12635"/>
                    </a:cubicBezTo>
                    <a:lnTo>
                      <a:pt x="22537" y="11797"/>
                    </a:lnTo>
                    <a:cubicBezTo>
                      <a:pt x="22660" y="11711"/>
                      <a:pt x="22746" y="11575"/>
                      <a:pt x="22759" y="11415"/>
                    </a:cubicBezTo>
                    <a:close/>
                    <a:moveTo>
                      <a:pt x="21896" y="11760"/>
                    </a:moveTo>
                    <a:cubicBezTo>
                      <a:pt x="21982" y="11846"/>
                      <a:pt x="22106" y="11896"/>
                      <a:pt x="22241" y="11896"/>
                    </a:cubicBezTo>
                    <a:cubicBezTo>
                      <a:pt x="22303" y="11896"/>
                      <a:pt x="22364" y="11883"/>
                      <a:pt x="22438" y="11859"/>
                    </a:cubicBezTo>
                    <a:lnTo>
                      <a:pt x="22869" y="12684"/>
                    </a:lnTo>
                    <a:cubicBezTo>
                      <a:pt x="22832" y="12709"/>
                      <a:pt x="22808" y="12746"/>
                      <a:pt x="22783" y="12783"/>
                    </a:cubicBezTo>
                    <a:lnTo>
                      <a:pt x="21157" y="12327"/>
                    </a:lnTo>
                    <a:cubicBezTo>
                      <a:pt x="21157" y="12315"/>
                      <a:pt x="21157" y="12315"/>
                      <a:pt x="21157" y="12302"/>
                    </a:cubicBezTo>
                    <a:cubicBezTo>
                      <a:pt x="21157" y="12278"/>
                      <a:pt x="21157" y="12253"/>
                      <a:pt x="21157" y="12228"/>
                    </a:cubicBezTo>
                    <a:lnTo>
                      <a:pt x="21144" y="12228"/>
                    </a:lnTo>
                    <a:lnTo>
                      <a:pt x="21896" y="11760"/>
                    </a:lnTo>
                    <a:close/>
                    <a:moveTo>
                      <a:pt x="16043" y="11230"/>
                    </a:moveTo>
                    <a:lnTo>
                      <a:pt x="18520" y="11317"/>
                    </a:lnTo>
                    <a:cubicBezTo>
                      <a:pt x="18545" y="11366"/>
                      <a:pt x="18569" y="11415"/>
                      <a:pt x="18606" y="11452"/>
                    </a:cubicBezTo>
                    <a:lnTo>
                      <a:pt x="17140" y="12980"/>
                    </a:lnTo>
                    <a:cubicBezTo>
                      <a:pt x="17091" y="12931"/>
                      <a:pt x="17029" y="12906"/>
                      <a:pt x="16955" y="12906"/>
                    </a:cubicBezTo>
                    <a:cubicBezTo>
                      <a:pt x="16906" y="12906"/>
                      <a:pt x="16869" y="12918"/>
                      <a:pt x="16820" y="12931"/>
                    </a:cubicBezTo>
                    <a:lnTo>
                      <a:pt x="15834" y="11612"/>
                    </a:lnTo>
                    <a:cubicBezTo>
                      <a:pt x="15957" y="11526"/>
                      <a:pt x="16031" y="11378"/>
                      <a:pt x="16043" y="11230"/>
                    </a:cubicBezTo>
                    <a:close/>
                    <a:moveTo>
                      <a:pt x="23054" y="12832"/>
                    </a:moveTo>
                    <a:cubicBezTo>
                      <a:pt x="23094" y="12832"/>
                      <a:pt x="23134" y="12857"/>
                      <a:pt x="23141" y="12906"/>
                    </a:cubicBezTo>
                    <a:cubicBezTo>
                      <a:pt x="23134" y="12955"/>
                      <a:pt x="23094" y="12980"/>
                      <a:pt x="23054" y="12980"/>
                    </a:cubicBezTo>
                    <a:cubicBezTo>
                      <a:pt x="23014" y="12980"/>
                      <a:pt x="22974" y="12955"/>
                      <a:pt x="22968" y="12906"/>
                    </a:cubicBezTo>
                    <a:cubicBezTo>
                      <a:pt x="22974" y="12857"/>
                      <a:pt x="23014" y="12832"/>
                      <a:pt x="23054" y="12832"/>
                    </a:cubicBezTo>
                    <a:close/>
                    <a:moveTo>
                      <a:pt x="34698" y="12623"/>
                    </a:moveTo>
                    <a:cubicBezTo>
                      <a:pt x="34870" y="12623"/>
                      <a:pt x="34969" y="12844"/>
                      <a:pt x="34834" y="12968"/>
                    </a:cubicBezTo>
                    <a:cubicBezTo>
                      <a:pt x="34794" y="13007"/>
                      <a:pt x="34744" y="13025"/>
                      <a:pt x="34695" y="13025"/>
                    </a:cubicBezTo>
                    <a:cubicBezTo>
                      <a:pt x="34591" y="13025"/>
                      <a:pt x="34489" y="12945"/>
                      <a:pt x="34489" y="12820"/>
                    </a:cubicBezTo>
                    <a:cubicBezTo>
                      <a:pt x="34489" y="12709"/>
                      <a:pt x="34575" y="12623"/>
                      <a:pt x="34686" y="12623"/>
                    </a:cubicBezTo>
                    <a:close/>
                    <a:moveTo>
                      <a:pt x="28106" y="11329"/>
                    </a:moveTo>
                    <a:lnTo>
                      <a:pt x="29523" y="11760"/>
                    </a:lnTo>
                    <a:cubicBezTo>
                      <a:pt x="29523" y="11760"/>
                      <a:pt x="29523" y="11772"/>
                      <a:pt x="29523" y="11785"/>
                    </a:cubicBezTo>
                    <a:cubicBezTo>
                      <a:pt x="29523" y="11834"/>
                      <a:pt x="29548" y="11883"/>
                      <a:pt x="29572" y="11920"/>
                    </a:cubicBezTo>
                    <a:lnTo>
                      <a:pt x="28402" y="13103"/>
                    </a:lnTo>
                    <a:cubicBezTo>
                      <a:pt x="28316" y="13054"/>
                      <a:pt x="28217" y="13017"/>
                      <a:pt x="28118" y="13017"/>
                    </a:cubicBezTo>
                    <a:lnTo>
                      <a:pt x="27798" y="11563"/>
                    </a:lnTo>
                    <a:cubicBezTo>
                      <a:pt x="27921" y="11526"/>
                      <a:pt x="28032" y="11452"/>
                      <a:pt x="28106" y="11329"/>
                    </a:cubicBezTo>
                    <a:close/>
                    <a:moveTo>
                      <a:pt x="36155" y="13079"/>
                    </a:moveTo>
                    <a:cubicBezTo>
                      <a:pt x="36186" y="13079"/>
                      <a:pt x="36246" y="13152"/>
                      <a:pt x="36189" y="13152"/>
                    </a:cubicBezTo>
                    <a:cubicBezTo>
                      <a:pt x="36164" y="13152"/>
                      <a:pt x="36140" y="13140"/>
                      <a:pt x="36140" y="13115"/>
                    </a:cubicBezTo>
                    <a:lnTo>
                      <a:pt x="36140" y="13103"/>
                    </a:lnTo>
                    <a:cubicBezTo>
                      <a:pt x="36140" y="13086"/>
                      <a:pt x="36146" y="13079"/>
                      <a:pt x="36155" y="13079"/>
                    </a:cubicBezTo>
                    <a:close/>
                    <a:moveTo>
                      <a:pt x="16955" y="13103"/>
                    </a:moveTo>
                    <a:cubicBezTo>
                      <a:pt x="17004" y="13115"/>
                      <a:pt x="17029" y="13152"/>
                      <a:pt x="17029" y="13202"/>
                    </a:cubicBezTo>
                    <a:lnTo>
                      <a:pt x="17041" y="13189"/>
                    </a:lnTo>
                    <a:lnTo>
                      <a:pt x="17041" y="13189"/>
                    </a:lnTo>
                    <a:cubicBezTo>
                      <a:pt x="17041" y="13239"/>
                      <a:pt x="17004" y="13276"/>
                      <a:pt x="16955" y="13276"/>
                    </a:cubicBezTo>
                    <a:cubicBezTo>
                      <a:pt x="16844" y="13276"/>
                      <a:pt x="16844" y="13103"/>
                      <a:pt x="16955" y="13103"/>
                    </a:cubicBezTo>
                    <a:close/>
                    <a:moveTo>
                      <a:pt x="27182" y="11058"/>
                    </a:moveTo>
                    <a:lnTo>
                      <a:pt x="27182" y="11070"/>
                    </a:lnTo>
                    <a:cubicBezTo>
                      <a:pt x="27182" y="11353"/>
                      <a:pt x="27404" y="11575"/>
                      <a:pt x="27687" y="11575"/>
                    </a:cubicBezTo>
                    <a:lnTo>
                      <a:pt x="27699" y="11575"/>
                    </a:lnTo>
                    <a:lnTo>
                      <a:pt x="28020" y="13029"/>
                    </a:lnTo>
                    <a:cubicBezTo>
                      <a:pt x="27860" y="13054"/>
                      <a:pt x="27724" y="13152"/>
                      <a:pt x="27662" y="13300"/>
                    </a:cubicBezTo>
                    <a:lnTo>
                      <a:pt x="25457" y="11662"/>
                    </a:lnTo>
                    <a:cubicBezTo>
                      <a:pt x="25494" y="11588"/>
                      <a:pt x="25519" y="11501"/>
                      <a:pt x="25519" y="11415"/>
                    </a:cubicBezTo>
                    <a:lnTo>
                      <a:pt x="25531" y="11403"/>
                    </a:lnTo>
                    <a:cubicBezTo>
                      <a:pt x="25531" y="11353"/>
                      <a:pt x="25519" y="11317"/>
                      <a:pt x="25519" y="11280"/>
                    </a:cubicBezTo>
                    <a:lnTo>
                      <a:pt x="27182" y="11058"/>
                    </a:lnTo>
                    <a:close/>
                    <a:moveTo>
                      <a:pt x="32283" y="10885"/>
                    </a:moveTo>
                    <a:cubicBezTo>
                      <a:pt x="32295" y="10898"/>
                      <a:pt x="32320" y="10910"/>
                      <a:pt x="32332" y="10922"/>
                    </a:cubicBezTo>
                    <a:lnTo>
                      <a:pt x="31260" y="13313"/>
                    </a:lnTo>
                    <a:cubicBezTo>
                      <a:pt x="31211" y="13288"/>
                      <a:pt x="31162" y="13276"/>
                      <a:pt x="31100" y="13276"/>
                    </a:cubicBezTo>
                    <a:cubicBezTo>
                      <a:pt x="31026" y="13276"/>
                      <a:pt x="30940" y="13300"/>
                      <a:pt x="30866" y="13337"/>
                    </a:cubicBezTo>
                    <a:lnTo>
                      <a:pt x="29967" y="11945"/>
                    </a:lnTo>
                    <a:cubicBezTo>
                      <a:pt x="30016" y="11908"/>
                      <a:pt x="30028" y="11846"/>
                      <a:pt x="30040" y="11785"/>
                    </a:cubicBezTo>
                    <a:cubicBezTo>
                      <a:pt x="30040" y="11772"/>
                      <a:pt x="30040" y="11760"/>
                      <a:pt x="30040" y="11760"/>
                    </a:cubicBezTo>
                    <a:lnTo>
                      <a:pt x="32283" y="10885"/>
                    </a:lnTo>
                    <a:close/>
                    <a:moveTo>
                      <a:pt x="32677" y="10885"/>
                    </a:moveTo>
                    <a:lnTo>
                      <a:pt x="33688" y="11082"/>
                    </a:lnTo>
                    <a:cubicBezTo>
                      <a:pt x="33688" y="11132"/>
                      <a:pt x="33688" y="11169"/>
                      <a:pt x="33712" y="11206"/>
                    </a:cubicBezTo>
                    <a:lnTo>
                      <a:pt x="31408" y="13411"/>
                    </a:lnTo>
                    <a:cubicBezTo>
                      <a:pt x="31384" y="13399"/>
                      <a:pt x="31359" y="13374"/>
                      <a:pt x="31334" y="13362"/>
                    </a:cubicBezTo>
                    <a:lnTo>
                      <a:pt x="32419" y="10984"/>
                    </a:lnTo>
                    <a:lnTo>
                      <a:pt x="32468" y="10984"/>
                    </a:lnTo>
                    <a:cubicBezTo>
                      <a:pt x="32554" y="10984"/>
                      <a:pt x="32628" y="10947"/>
                      <a:pt x="32677" y="10885"/>
                    </a:cubicBezTo>
                    <a:close/>
                    <a:moveTo>
                      <a:pt x="19346" y="11477"/>
                    </a:moveTo>
                    <a:lnTo>
                      <a:pt x="20689" y="12228"/>
                    </a:lnTo>
                    <a:cubicBezTo>
                      <a:pt x="20676" y="12253"/>
                      <a:pt x="20676" y="12278"/>
                      <a:pt x="20676" y="12302"/>
                    </a:cubicBezTo>
                    <a:cubicBezTo>
                      <a:pt x="20676" y="12388"/>
                      <a:pt x="20713" y="12462"/>
                      <a:pt x="20787" y="12512"/>
                    </a:cubicBezTo>
                    <a:lnTo>
                      <a:pt x="20430" y="13423"/>
                    </a:lnTo>
                    <a:cubicBezTo>
                      <a:pt x="20381" y="13411"/>
                      <a:pt x="20331" y="13399"/>
                      <a:pt x="20282" y="13399"/>
                    </a:cubicBezTo>
                    <a:cubicBezTo>
                      <a:pt x="20233" y="13399"/>
                      <a:pt x="20171" y="13411"/>
                      <a:pt x="20109" y="13436"/>
                    </a:cubicBezTo>
                    <a:lnTo>
                      <a:pt x="19247" y="11563"/>
                    </a:lnTo>
                    <a:cubicBezTo>
                      <a:pt x="19284" y="11538"/>
                      <a:pt x="19321" y="11501"/>
                      <a:pt x="19346" y="11477"/>
                    </a:cubicBezTo>
                    <a:close/>
                    <a:moveTo>
                      <a:pt x="33786" y="11292"/>
                    </a:moveTo>
                    <a:cubicBezTo>
                      <a:pt x="33823" y="11329"/>
                      <a:pt x="33872" y="11341"/>
                      <a:pt x="33934" y="11341"/>
                    </a:cubicBezTo>
                    <a:cubicBezTo>
                      <a:pt x="33940" y="11347"/>
                      <a:pt x="33949" y="11350"/>
                      <a:pt x="33960" y="11350"/>
                    </a:cubicBezTo>
                    <a:cubicBezTo>
                      <a:pt x="33971" y="11350"/>
                      <a:pt x="33983" y="11347"/>
                      <a:pt x="33996" y="11341"/>
                    </a:cubicBezTo>
                    <a:lnTo>
                      <a:pt x="34501" y="12475"/>
                    </a:lnTo>
                    <a:cubicBezTo>
                      <a:pt x="34365" y="12549"/>
                      <a:pt x="34279" y="12684"/>
                      <a:pt x="34279" y="12832"/>
                    </a:cubicBezTo>
                    <a:cubicBezTo>
                      <a:pt x="34291" y="12844"/>
                      <a:pt x="34291" y="12857"/>
                      <a:pt x="34291" y="12881"/>
                    </a:cubicBezTo>
                    <a:lnTo>
                      <a:pt x="31544" y="13596"/>
                    </a:lnTo>
                    <a:cubicBezTo>
                      <a:pt x="31531" y="13559"/>
                      <a:pt x="31507" y="13534"/>
                      <a:pt x="31482" y="13497"/>
                    </a:cubicBezTo>
                    <a:lnTo>
                      <a:pt x="33786" y="11292"/>
                    </a:lnTo>
                    <a:close/>
                    <a:moveTo>
                      <a:pt x="29646" y="12007"/>
                    </a:moveTo>
                    <a:cubicBezTo>
                      <a:pt x="29683" y="12031"/>
                      <a:pt x="29732" y="12043"/>
                      <a:pt x="29782" y="12043"/>
                    </a:cubicBezTo>
                    <a:cubicBezTo>
                      <a:pt x="29806" y="12043"/>
                      <a:pt x="29843" y="12043"/>
                      <a:pt x="29880" y="12031"/>
                    </a:cubicBezTo>
                    <a:lnTo>
                      <a:pt x="30767" y="13411"/>
                    </a:lnTo>
                    <a:cubicBezTo>
                      <a:pt x="30682" y="13485"/>
                      <a:pt x="30620" y="13583"/>
                      <a:pt x="30595" y="13705"/>
                    </a:cubicBezTo>
                    <a:lnTo>
                      <a:pt x="30595" y="13705"/>
                    </a:lnTo>
                    <a:lnTo>
                      <a:pt x="28599" y="13460"/>
                    </a:lnTo>
                    <a:cubicBezTo>
                      <a:pt x="28587" y="13362"/>
                      <a:pt x="28537" y="13263"/>
                      <a:pt x="28476" y="13189"/>
                    </a:cubicBezTo>
                    <a:lnTo>
                      <a:pt x="29646" y="12007"/>
                    </a:lnTo>
                    <a:close/>
                    <a:moveTo>
                      <a:pt x="24705" y="11797"/>
                    </a:moveTo>
                    <a:cubicBezTo>
                      <a:pt x="24792" y="11871"/>
                      <a:pt x="24902" y="11908"/>
                      <a:pt x="25013" y="11908"/>
                    </a:cubicBezTo>
                    <a:cubicBezTo>
                      <a:pt x="25075" y="11908"/>
                      <a:pt x="25137" y="11896"/>
                      <a:pt x="25198" y="11883"/>
                    </a:cubicBezTo>
                    <a:lnTo>
                      <a:pt x="25802" y="13423"/>
                    </a:lnTo>
                    <a:cubicBezTo>
                      <a:pt x="25679" y="13473"/>
                      <a:pt x="25580" y="13584"/>
                      <a:pt x="25531" y="13707"/>
                    </a:cubicBezTo>
                    <a:lnTo>
                      <a:pt x="23350" y="12943"/>
                    </a:lnTo>
                    <a:cubicBezTo>
                      <a:pt x="23350" y="12931"/>
                      <a:pt x="23350" y="12918"/>
                      <a:pt x="23350" y="12894"/>
                    </a:cubicBezTo>
                    <a:cubicBezTo>
                      <a:pt x="23350" y="12857"/>
                      <a:pt x="23338" y="12820"/>
                      <a:pt x="23313" y="12783"/>
                    </a:cubicBezTo>
                    <a:lnTo>
                      <a:pt x="24705" y="11797"/>
                    </a:lnTo>
                    <a:close/>
                    <a:moveTo>
                      <a:pt x="18668" y="11526"/>
                    </a:moveTo>
                    <a:cubicBezTo>
                      <a:pt x="18766" y="11588"/>
                      <a:pt x="18865" y="11625"/>
                      <a:pt x="18976" y="11637"/>
                    </a:cubicBezTo>
                    <a:cubicBezTo>
                      <a:pt x="19038" y="11625"/>
                      <a:pt x="19087" y="11625"/>
                      <a:pt x="19148" y="11600"/>
                    </a:cubicBezTo>
                    <a:lnTo>
                      <a:pt x="20011" y="13473"/>
                    </a:lnTo>
                    <a:cubicBezTo>
                      <a:pt x="19900" y="13534"/>
                      <a:pt x="19826" y="13645"/>
                      <a:pt x="19789" y="13756"/>
                    </a:cubicBezTo>
                    <a:lnTo>
                      <a:pt x="17239" y="13202"/>
                    </a:lnTo>
                    <a:lnTo>
                      <a:pt x="17239" y="13189"/>
                    </a:lnTo>
                    <a:cubicBezTo>
                      <a:pt x="17226" y="13152"/>
                      <a:pt x="17226" y="13103"/>
                      <a:pt x="17202" y="13066"/>
                    </a:cubicBezTo>
                    <a:lnTo>
                      <a:pt x="18668" y="11526"/>
                    </a:lnTo>
                    <a:close/>
                    <a:moveTo>
                      <a:pt x="28121" y="13214"/>
                    </a:moveTo>
                    <a:cubicBezTo>
                      <a:pt x="28382" y="13214"/>
                      <a:pt x="28522" y="13538"/>
                      <a:pt x="28340" y="13744"/>
                    </a:cubicBezTo>
                    <a:cubicBezTo>
                      <a:pt x="28276" y="13808"/>
                      <a:pt x="28197" y="13837"/>
                      <a:pt x="28121" y="13837"/>
                    </a:cubicBezTo>
                    <a:cubicBezTo>
                      <a:pt x="27962" y="13837"/>
                      <a:pt x="27810" y="13713"/>
                      <a:pt x="27810" y="13522"/>
                    </a:cubicBezTo>
                    <a:cubicBezTo>
                      <a:pt x="27810" y="13362"/>
                      <a:pt x="27946" y="13239"/>
                      <a:pt x="28094" y="13239"/>
                    </a:cubicBezTo>
                    <a:lnTo>
                      <a:pt x="28106" y="13214"/>
                    </a:lnTo>
                    <a:cubicBezTo>
                      <a:pt x="28111" y="13214"/>
                      <a:pt x="28116" y="13214"/>
                      <a:pt x="28121" y="13214"/>
                    </a:cubicBezTo>
                    <a:close/>
                    <a:moveTo>
                      <a:pt x="3426" y="13300"/>
                    </a:moveTo>
                    <a:cubicBezTo>
                      <a:pt x="3697" y="13300"/>
                      <a:pt x="3833" y="13645"/>
                      <a:pt x="3636" y="13830"/>
                    </a:cubicBezTo>
                    <a:cubicBezTo>
                      <a:pt x="3573" y="13893"/>
                      <a:pt x="3497" y="13921"/>
                      <a:pt x="3422" y="13921"/>
                    </a:cubicBezTo>
                    <a:cubicBezTo>
                      <a:pt x="3262" y="13921"/>
                      <a:pt x="3110" y="13793"/>
                      <a:pt x="3118" y="13608"/>
                    </a:cubicBezTo>
                    <a:cubicBezTo>
                      <a:pt x="3118" y="13436"/>
                      <a:pt x="3254" y="13300"/>
                      <a:pt x="3426" y="13300"/>
                    </a:cubicBezTo>
                    <a:close/>
                    <a:moveTo>
                      <a:pt x="37261" y="11698"/>
                    </a:moveTo>
                    <a:cubicBezTo>
                      <a:pt x="37310" y="11772"/>
                      <a:pt x="37396" y="11809"/>
                      <a:pt x="37483" y="11809"/>
                    </a:cubicBezTo>
                    <a:lnTo>
                      <a:pt x="37470" y="11797"/>
                    </a:lnTo>
                    <a:lnTo>
                      <a:pt x="37470" y="11797"/>
                    </a:lnTo>
                    <a:cubicBezTo>
                      <a:pt x="37479" y="11799"/>
                      <a:pt x="37488" y="11800"/>
                      <a:pt x="37497" y="11800"/>
                    </a:cubicBezTo>
                    <a:cubicBezTo>
                      <a:pt x="37537" y="11800"/>
                      <a:pt x="37576" y="11780"/>
                      <a:pt x="37606" y="11760"/>
                    </a:cubicBezTo>
                    <a:lnTo>
                      <a:pt x="37852" y="12007"/>
                    </a:lnTo>
                    <a:cubicBezTo>
                      <a:pt x="37828" y="12031"/>
                      <a:pt x="37828" y="12068"/>
                      <a:pt x="37815" y="12105"/>
                    </a:cubicBezTo>
                    <a:cubicBezTo>
                      <a:pt x="37828" y="12191"/>
                      <a:pt x="37865" y="12278"/>
                      <a:pt x="37938" y="12327"/>
                    </a:cubicBezTo>
                    <a:lnTo>
                      <a:pt x="37064" y="13990"/>
                    </a:lnTo>
                    <a:cubicBezTo>
                      <a:pt x="37038" y="13985"/>
                      <a:pt x="37013" y="13982"/>
                      <a:pt x="36988" y="13982"/>
                    </a:cubicBezTo>
                    <a:cubicBezTo>
                      <a:pt x="36953" y="13982"/>
                      <a:pt x="36920" y="13988"/>
                      <a:pt x="36891" y="14003"/>
                    </a:cubicBezTo>
                    <a:lnTo>
                      <a:pt x="36374" y="13288"/>
                    </a:lnTo>
                    <a:cubicBezTo>
                      <a:pt x="36411" y="13239"/>
                      <a:pt x="36435" y="13177"/>
                      <a:pt x="36435" y="13115"/>
                    </a:cubicBezTo>
                    <a:cubicBezTo>
                      <a:pt x="36435" y="12955"/>
                      <a:pt x="36305" y="12859"/>
                      <a:pt x="36177" y="12859"/>
                    </a:cubicBezTo>
                    <a:cubicBezTo>
                      <a:pt x="36088" y="12859"/>
                      <a:pt x="36000" y="12904"/>
                      <a:pt x="35955" y="13005"/>
                    </a:cubicBezTo>
                    <a:lnTo>
                      <a:pt x="35092" y="12820"/>
                    </a:lnTo>
                    <a:cubicBezTo>
                      <a:pt x="35092" y="12758"/>
                      <a:pt x="35068" y="12697"/>
                      <a:pt x="35055" y="12647"/>
                    </a:cubicBezTo>
                    <a:lnTo>
                      <a:pt x="37261" y="11698"/>
                    </a:lnTo>
                    <a:close/>
                    <a:moveTo>
                      <a:pt x="5854" y="13374"/>
                    </a:moveTo>
                    <a:cubicBezTo>
                      <a:pt x="6162" y="13374"/>
                      <a:pt x="6322" y="13744"/>
                      <a:pt x="6100" y="13966"/>
                    </a:cubicBezTo>
                    <a:cubicBezTo>
                      <a:pt x="6029" y="14033"/>
                      <a:pt x="5942" y="14063"/>
                      <a:pt x="5857" y="14063"/>
                    </a:cubicBezTo>
                    <a:cubicBezTo>
                      <a:pt x="5679" y="14063"/>
                      <a:pt x="5509" y="13928"/>
                      <a:pt x="5509" y="13719"/>
                    </a:cubicBezTo>
                    <a:cubicBezTo>
                      <a:pt x="5509" y="13534"/>
                      <a:pt x="5669" y="13374"/>
                      <a:pt x="5854" y="13374"/>
                    </a:cubicBezTo>
                    <a:close/>
                    <a:moveTo>
                      <a:pt x="31100" y="13485"/>
                    </a:moveTo>
                    <a:cubicBezTo>
                      <a:pt x="31359" y="13497"/>
                      <a:pt x="31494" y="13818"/>
                      <a:pt x="31297" y="14003"/>
                    </a:cubicBezTo>
                    <a:cubicBezTo>
                      <a:pt x="31238" y="14062"/>
                      <a:pt x="31165" y="14088"/>
                      <a:pt x="31093" y="14088"/>
                    </a:cubicBezTo>
                    <a:cubicBezTo>
                      <a:pt x="30940" y="14088"/>
                      <a:pt x="30792" y="13969"/>
                      <a:pt x="30792" y="13793"/>
                    </a:cubicBezTo>
                    <a:cubicBezTo>
                      <a:pt x="30792" y="13633"/>
                      <a:pt x="30928" y="13497"/>
                      <a:pt x="31088" y="13497"/>
                    </a:cubicBezTo>
                    <a:lnTo>
                      <a:pt x="31100" y="13485"/>
                    </a:lnTo>
                    <a:close/>
                    <a:moveTo>
                      <a:pt x="10413" y="13584"/>
                    </a:moveTo>
                    <a:cubicBezTo>
                      <a:pt x="10684" y="13584"/>
                      <a:pt x="10807" y="13916"/>
                      <a:pt x="10622" y="14113"/>
                    </a:cubicBezTo>
                    <a:cubicBezTo>
                      <a:pt x="10559" y="14173"/>
                      <a:pt x="10483" y="14199"/>
                      <a:pt x="10409" y="14199"/>
                    </a:cubicBezTo>
                    <a:cubicBezTo>
                      <a:pt x="10251" y="14199"/>
                      <a:pt x="10101" y="14080"/>
                      <a:pt x="10092" y="13904"/>
                    </a:cubicBezTo>
                    <a:cubicBezTo>
                      <a:pt x="10092" y="13719"/>
                      <a:pt x="10240" y="13584"/>
                      <a:pt x="10413" y="13584"/>
                    </a:cubicBezTo>
                    <a:close/>
                    <a:moveTo>
                      <a:pt x="20281" y="13601"/>
                    </a:moveTo>
                    <a:cubicBezTo>
                      <a:pt x="20360" y="13601"/>
                      <a:pt x="20440" y="13630"/>
                      <a:pt x="20504" y="13695"/>
                    </a:cubicBezTo>
                    <a:cubicBezTo>
                      <a:pt x="20713" y="13892"/>
                      <a:pt x="20565" y="14237"/>
                      <a:pt x="20282" y="14237"/>
                    </a:cubicBezTo>
                    <a:cubicBezTo>
                      <a:pt x="20109" y="14237"/>
                      <a:pt x="19962" y="14101"/>
                      <a:pt x="19962" y="13929"/>
                    </a:cubicBezTo>
                    <a:lnTo>
                      <a:pt x="19962" y="13916"/>
                    </a:lnTo>
                    <a:cubicBezTo>
                      <a:pt x="19962" y="13725"/>
                      <a:pt x="20118" y="13601"/>
                      <a:pt x="20281" y="13601"/>
                    </a:cubicBezTo>
                    <a:close/>
                    <a:moveTo>
                      <a:pt x="7887" y="13633"/>
                    </a:moveTo>
                    <a:cubicBezTo>
                      <a:pt x="8170" y="13633"/>
                      <a:pt x="8306" y="13978"/>
                      <a:pt x="8108" y="14175"/>
                    </a:cubicBezTo>
                    <a:cubicBezTo>
                      <a:pt x="8046" y="14237"/>
                      <a:pt x="7969" y="14265"/>
                      <a:pt x="7893" y="14265"/>
                    </a:cubicBezTo>
                    <a:cubicBezTo>
                      <a:pt x="7729" y="14265"/>
                      <a:pt x="7570" y="14135"/>
                      <a:pt x="7579" y="13941"/>
                    </a:cubicBezTo>
                    <a:cubicBezTo>
                      <a:pt x="7579" y="13768"/>
                      <a:pt x="7714" y="13633"/>
                      <a:pt x="7887" y="13633"/>
                    </a:cubicBezTo>
                    <a:close/>
                    <a:moveTo>
                      <a:pt x="21144" y="12413"/>
                    </a:moveTo>
                    <a:lnTo>
                      <a:pt x="22771" y="12881"/>
                    </a:lnTo>
                    <a:cubicBezTo>
                      <a:pt x="22771" y="12881"/>
                      <a:pt x="22771" y="12894"/>
                      <a:pt x="22771" y="12906"/>
                    </a:cubicBezTo>
                    <a:cubicBezTo>
                      <a:pt x="22771" y="13005"/>
                      <a:pt x="22820" y="13091"/>
                      <a:pt x="22894" y="13140"/>
                    </a:cubicBezTo>
                    <a:lnTo>
                      <a:pt x="22377" y="14274"/>
                    </a:lnTo>
                    <a:cubicBezTo>
                      <a:pt x="22315" y="14249"/>
                      <a:pt x="22266" y="14237"/>
                      <a:pt x="22204" y="14237"/>
                    </a:cubicBezTo>
                    <a:cubicBezTo>
                      <a:pt x="22179" y="14237"/>
                      <a:pt x="22155" y="14237"/>
                      <a:pt x="22118" y="14249"/>
                    </a:cubicBezTo>
                    <a:lnTo>
                      <a:pt x="21083" y="12499"/>
                    </a:lnTo>
                    <a:cubicBezTo>
                      <a:pt x="21108" y="12475"/>
                      <a:pt x="21132" y="12450"/>
                      <a:pt x="21144" y="12425"/>
                    </a:cubicBezTo>
                    <a:lnTo>
                      <a:pt x="21144" y="12413"/>
                    </a:lnTo>
                    <a:close/>
                    <a:moveTo>
                      <a:pt x="37002" y="14187"/>
                    </a:moveTo>
                    <a:cubicBezTo>
                      <a:pt x="37064" y="14187"/>
                      <a:pt x="37064" y="14286"/>
                      <a:pt x="37002" y="14286"/>
                    </a:cubicBezTo>
                    <a:cubicBezTo>
                      <a:pt x="36928" y="14286"/>
                      <a:pt x="36928" y="14187"/>
                      <a:pt x="37002" y="14187"/>
                    </a:cubicBezTo>
                    <a:close/>
                    <a:moveTo>
                      <a:pt x="26074" y="13562"/>
                    </a:moveTo>
                    <a:cubicBezTo>
                      <a:pt x="26165" y="13562"/>
                      <a:pt x="26257" y="13595"/>
                      <a:pt x="26332" y="13670"/>
                    </a:cubicBezTo>
                    <a:cubicBezTo>
                      <a:pt x="26566" y="13904"/>
                      <a:pt x="26393" y="14311"/>
                      <a:pt x="26061" y="14311"/>
                    </a:cubicBezTo>
                    <a:cubicBezTo>
                      <a:pt x="26054" y="14311"/>
                      <a:pt x="26047" y="14311"/>
                      <a:pt x="26040" y="14311"/>
                    </a:cubicBezTo>
                    <a:cubicBezTo>
                      <a:pt x="25841" y="14311"/>
                      <a:pt x="25691" y="14144"/>
                      <a:pt x="25679" y="13953"/>
                    </a:cubicBezTo>
                    <a:lnTo>
                      <a:pt x="25691" y="13941"/>
                    </a:lnTo>
                    <a:cubicBezTo>
                      <a:pt x="25691" y="13714"/>
                      <a:pt x="25880" y="13562"/>
                      <a:pt x="26074" y="13562"/>
                    </a:cubicBezTo>
                    <a:close/>
                    <a:moveTo>
                      <a:pt x="33482" y="14324"/>
                    </a:moveTo>
                    <a:cubicBezTo>
                      <a:pt x="33512" y="14324"/>
                      <a:pt x="33572" y="14397"/>
                      <a:pt x="33515" y="14397"/>
                    </a:cubicBezTo>
                    <a:cubicBezTo>
                      <a:pt x="33490" y="14397"/>
                      <a:pt x="33466" y="14372"/>
                      <a:pt x="33466" y="14348"/>
                    </a:cubicBezTo>
                    <a:cubicBezTo>
                      <a:pt x="33466" y="14331"/>
                      <a:pt x="33472" y="14324"/>
                      <a:pt x="33482" y="14324"/>
                    </a:cubicBezTo>
                    <a:close/>
                    <a:moveTo>
                      <a:pt x="23313" y="13042"/>
                    </a:moveTo>
                    <a:lnTo>
                      <a:pt x="25494" y="13805"/>
                    </a:lnTo>
                    <a:cubicBezTo>
                      <a:pt x="25482" y="13855"/>
                      <a:pt x="25482" y="13904"/>
                      <a:pt x="25482" y="13941"/>
                    </a:cubicBezTo>
                    <a:cubicBezTo>
                      <a:pt x="25482" y="14015"/>
                      <a:pt x="25494" y="14089"/>
                      <a:pt x="25519" y="14150"/>
                    </a:cubicBezTo>
                    <a:lnTo>
                      <a:pt x="24410" y="14483"/>
                    </a:lnTo>
                    <a:cubicBezTo>
                      <a:pt x="24365" y="14393"/>
                      <a:pt x="24278" y="14334"/>
                      <a:pt x="24179" y="14334"/>
                    </a:cubicBezTo>
                    <a:cubicBezTo>
                      <a:pt x="24170" y="14334"/>
                      <a:pt x="24160" y="14334"/>
                      <a:pt x="24151" y="14335"/>
                    </a:cubicBezTo>
                    <a:cubicBezTo>
                      <a:pt x="24102" y="14335"/>
                      <a:pt x="24065" y="14335"/>
                      <a:pt x="24028" y="14360"/>
                    </a:cubicBezTo>
                    <a:lnTo>
                      <a:pt x="23251" y="13128"/>
                    </a:lnTo>
                    <a:cubicBezTo>
                      <a:pt x="23276" y="13103"/>
                      <a:pt x="23288" y="13078"/>
                      <a:pt x="23301" y="13054"/>
                    </a:cubicBezTo>
                    <a:lnTo>
                      <a:pt x="23313" y="13042"/>
                    </a:lnTo>
                    <a:close/>
                    <a:moveTo>
                      <a:pt x="34316" y="12980"/>
                    </a:moveTo>
                    <a:cubicBezTo>
                      <a:pt x="34378" y="13128"/>
                      <a:pt x="34525" y="13239"/>
                      <a:pt x="34686" y="13239"/>
                    </a:cubicBezTo>
                    <a:cubicBezTo>
                      <a:pt x="34723" y="13226"/>
                      <a:pt x="34760" y="13226"/>
                      <a:pt x="34797" y="13214"/>
                    </a:cubicBezTo>
                    <a:lnTo>
                      <a:pt x="35117" y="14113"/>
                    </a:lnTo>
                    <a:cubicBezTo>
                      <a:pt x="34969" y="14187"/>
                      <a:pt x="34858" y="14323"/>
                      <a:pt x="34834" y="14483"/>
                    </a:cubicBezTo>
                    <a:lnTo>
                      <a:pt x="33762" y="14372"/>
                    </a:lnTo>
                    <a:cubicBezTo>
                      <a:pt x="33762" y="14372"/>
                      <a:pt x="33762" y="14360"/>
                      <a:pt x="33762" y="14348"/>
                    </a:cubicBezTo>
                    <a:cubicBezTo>
                      <a:pt x="33762" y="14187"/>
                      <a:pt x="33632" y="14091"/>
                      <a:pt x="33503" y="14091"/>
                    </a:cubicBezTo>
                    <a:cubicBezTo>
                      <a:pt x="33414" y="14091"/>
                      <a:pt x="33326" y="14136"/>
                      <a:pt x="33281" y="14237"/>
                    </a:cubicBezTo>
                    <a:lnTo>
                      <a:pt x="31581" y="13879"/>
                    </a:lnTo>
                    <a:cubicBezTo>
                      <a:pt x="31593" y="13855"/>
                      <a:pt x="31593" y="13830"/>
                      <a:pt x="31593" y="13805"/>
                    </a:cubicBezTo>
                    <a:cubicBezTo>
                      <a:pt x="31593" y="13768"/>
                      <a:pt x="31593" y="13732"/>
                      <a:pt x="31581" y="13695"/>
                    </a:cubicBezTo>
                    <a:lnTo>
                      <a:pt x="34316" y="12980"/>
                    </a:lnTo>
                    <a:close/>
                    <a:moveTo>
                      <a:pt x="35080" y="12906"/>
                    </a:moveTo>
                    <a:lnTo>
                      <a:pt x="35930" y="13103"/>
                    </a:lnTo>
                    <a:cubicBezTo>
                      <a:pt x="35930" y="13232"/>
                      <a:pt x="36031" y="13350"/>
                      <a:pt x="36158" y="13350"/>
                    </a:cubicBezTo>
                    <a:cubicBezTo>
                      <a:pt x="36164" y="13350"/>
                      <a:pt x="36170" y="13350"/>
                      <a:pt x="36177" y="13350"/>
                    </a:cubicBezTo>
                    <a:cubicBezTo>
                      <a:pt x="36214" y="13350"/>
                      <a:pt x="36250" y="13350"/>
                      <a:pt x="36287" y="13337"/>
                    </a:cubicBezTo>
                    <a:lnTo>
                      <a:pt x="36817" y="14064"/>
                    </a:lnTo>
                    <a:cubicBezTo>
                      <a:pt x="36768" y="14113"/>
                      <a:pt x="36743" y="14175"/>
                      <a:pt x="36756" y="14237"/>
                    </a:cubicBezTo>
                    <a:cubicBezTo>
                      <a:pt x="36756" y="14237"/>
                      <a:pt x="36756" y="14249"/>
                      <a:pt x="36756" y="14249"/>
                    </a:cubicBezTo>
                    <a:lnTo>
                      <a:pt x="35832" y="14483"/>
                    </a:lnTo>
                    <a:cubicBezTo>
                      <a:pt x="35795" y="14237"/>
                      <a:pt x="35585" y="14052"/>
                      <a:pt x="35326" y="14052"/>
                    </a:cubicBezTo>
                    <a:cubicBezTo>
                      <a:pt x="35289" y="14052"/>
                      <a:pt x="35252" y="14064"/>
                      <a:pt x="35215" y="14064"/>
                    </a:cubicBezTo>
                    <a:lnTo>
                      <a:pt x="34883" y="13165"/>
                    </a:lnTo>
                    <a:cubicBezTo>
                      <a:pt x="34981" y="13115"/>
                      <a:pt x="35055" y="13017"/>
                      <a:pt x="35080" y="12906"/>
                    </a:cubicBezTo>
                    <a:close/>
                    <a:moveTo>
                      <a:pt x="21009" y="12536"/>
                    </a:moveTo>
                    <a:lnTo>
                      <a:pt x="22019" y="14261"/>
                    </a:lnTo>
                    <a:cubicBezTo>
                      <a:pt x="21921" y="14311"/>
                      <a:pt x="21822" y="14397"/>
                      <a:pt x="21773" y="14495"/>
                    </a:cubicBezTo>
                    <a:lnTo>
                      <a:pt x="20775" y="14077"/>
                    </a:lnTo>
                    <a:cubicBezTo>
                      <a:pt x="20799" y="14027"/>
                      <a:pt x="20799" y="13978"/>
                      <a:pt x="20799" y="13929"/>
                    </a:cubicBezTo>
                    <a:cubicBezTo>
                      <a:pt x="20799" y="13732"/>
                      <a:pt x="20689" y="13547"/>
                      <a:pt x="20516" y="13460"/>
                    </a:cubicBezTo>
                    <a:lnTo>
                      <a:pt x="20886" y="12549"/>
                    </a:lnTo>
                    <a:lnTo>
                      <a:pt x="20923" y="12549"/>
                    </a:lnTo>
                    <a:cubicBezTo>
                      <a:pt x="20947" y="12549"/>
                      <a:pt x="20972" y="12549"/>
                      <a:pt x="21009" y="12536"/>
                    </a:cubicBezTo>
                    <a:close/>
                    <a:moveTo>
                      <a:pt x="23165" y="13177"/>
                    </a:moveTo>
                    <a:lnTo>
                      <a:pt x="23954" y="14409"/>
                    </a:lnTo>
                    <a:cubicBezTo>
                      <a:pt x="23904" y="14458"/>
                      <a:pt x="23880" y="14508"/>
                      <a:pt x="23867" y="14582"/>
                    </a:cubicBezTo>
                    <a:lnTo>
                      <a:pt x="22709" y="14656"/>
                    </a:lnTo>
                    <a:cubicBezTo>
                      <a:pt x="22685" y="14508"/>
                      <a:pt x="22598" y="14385"/>
                      <a:pt x="22463" y="14311"/>
                    </a:cubicBezTo>
                    <a:lnTo>
                      <a:pt x="22475" y="14311"/>
                    </a:lnTo>
                    <a:lnTo>
                      <a:pt x="22993" y="13189"/>
                    </a:lnTo>
                    <a:cubicBezTo>
                      <a:pt x="23005" y="13189"/>
                      <a:pt x="23030" y="13202"/>
                      <a:pt x="23054" y="13202"/>
                    </a:cubicBezTo>
                    <a:cubicBezTo>
                      <a:pt x="23091" y="13202"/>
                      <a:pt x="23128" y="13189"/>
                      <a:pt x="23165" y="13177"/>
                    </a:cubicBezTo>
                    <a:close/>
                    <a:moveTo>
                      <a:pt x="24163" y="14520"/>
                    </a:moveTo>
                    <a:cubicBezTo>
                      <a:pt x="24200" y="14520"/>
                      <a:pt x="24249" y="14557"/>
                      <a:pt x="24249" y="14606"/>
                    </a:cubicBezTo>
                    <a:cubicBezTo>
                      <a:pt x="24249" y="14656"/>
                      <a:pt x="24200" y="14693"/>
                      <a:pt x="24163" y="14693"/>
                    </a:cubicBezTo>
                    <a:cubicBezTo>
                      <a:pt x="24114" y="14693"/>
                      <a:pt x="24077" y="14656"/>
                      <a:pt x="24077" y="14606"/>
                    </a:cubicBezTo>
                    <a:cubicBezTo>
                      <a:pt x="24077" y="14569"/>
                      <a:pt x="24114" y="14532"/>
                      <a:pt x="24151" y="14532"/>
                    </a:cubicBezTo>
                    <a:lnTo>
                      <a:pt x="24163" y="14520"/>
                    </a:lnTo>
                    <a:close/>
                    <a:moveTo>
                      <a:pt x="15045" y="11218"/>
                    </a:moveTo>
                    <a:cubicBezTo>
                      <a:pt x="15055" y="11501"/>
                      <a:pt x="15289" y="11707"/>
                      <a:pt x="15545" y="11707"/>
                    </a:cubicBezTo>
                    <a:cubicBezTo>
                      <a:pt x="15612" y="11707"/>
                      <a:pt x="15681" y="11692"/>
                      <a:pt x="15748" y="11662"/>
                    </a:cubicBezTo>
                    <a:lnTo>
                      <a:pt x="16746" y="12992"/>
                    </a:lnTo>
                    <a:cubicBezTo>
                      <a:pt x="16696" y="13054"/>
                      <a:pt x="16659" y="13115"/>
                      <a:pt x="16659" y="13189"/>
                    </a:cubicBezTo>
                    <a:cubicBezTo>
                      <a:pt x="16659" y="13276"/>
                      <a:pt x="16709" y="13362"/>
                      <a:pt x="16770" y="13411"/>
                    </a:cubicBezTo>
                    <a:lnTo>
                      <a:pt x="15797" y="14754"/>
                    </a:lnTo>
                    <a:cubicBezTo>
                      <a:pt x="15723" y="14720"/>
                      <a:pt x="15641" y="14701"/>
                      <a:pt x="15559" y="14701"/>
                    </a:cubicBezTo>
                    <a:cubicBezTo>
                      <a:pt x="15493" y="14701"/>
                      <a:pt x="15427" y="14714"/>
                      <a:pt x="15366" y="14742"/>
                    </a:cubicBezTo>
                    <a:lnTo>
                      <a:pt x="13739" y="11551"/>
                    </a:lnTo>
                    <a:cubicBezTo>
                      <a:pt x="13863" y="11477"/>
                      <a:pt x="13936" y="11353"/>
                      <a:pt x="13961" y="11218"/>
                    </a:cubicBezTo>
                    <a:close/>
                    <a:moveTo>
                      <a:pt x="28599" y="13559"/>
                    </a:moveTo>
                    <a:lnTo>
                      <a:pt x="30583" y="13805"/>
                    </a:lnTo>
                    <a:cubicBezTo>
                      <a:pt x="30583" y="13926"/>
                      <a:pt x="30630" y="14035"/>
                      <a:pt x="30713" y="14132"/>
                    </a:cubicBezTo>
                    <a:lnTo>
                      <a:pt x="30713" y="14132"/>
                    </a:lnTo>
                    <a:lnTo>
                      <a:pt x="30151" y="14840"/>
                    </a:lnTo>
                    <a:lnTo>
                      <a:pt x="28525" y="13805"/>
                    </a:lnTo>
                    <a:cubicBezTo>
                      <a:pt x="28574" y="13732"/>
                      <a:pt x="28599" y="13645"/>
                      <a:pt x="28599" y="13559"/>
                    </a:cubicBezTo>
                    <a:close/>
                    <a:moveTo>
                      <a:pt x="35339" y="14259"/>
                    </a:moveTo>
                    <a:cubicBezTo>
                      <a:pt x="35491" y="14259"/>
                      <a:pt x="35638" y="14375"/>
                      <a:pt x="35647" y="14557"/>
                    </a:cubicBezTo>
                    <a:cubicBezTo>
                      <a:pt x="35647" y="14717"/>
                      <a:pt x="35499" y="14865"/>
                      <a:pt x="35339" y="14865"/>
                    </a:cubicBezTo>
                    <a:cubicBezTo>
                      <a:pt x="35080" y="14865"/>
                      <a:pt x="34944" y="14545"/>
                      <a:pt x="35129" y="14348"/>
                    </a:cubicBezTo>
                    <a:cubicBezTo>
                      <a:pt x="35190" y="14287"/>
                      <a:pt x="35265" y="14259"/>
                      <a:pt x="35339" y="14259"/>
                    </a:cubicBezTo>
                    <a:close/>
                    <a:moveTo>
                      <a:pt x="17226" y="13313"/>
                    </a:moveTo>
                    <a:lnTo>
                      <a:pt x="19764" y="13867"/>
                    </a:lnTo>
                    <a:cubicBezTo>
                      <a:pt x="19764" y="13879"/>
                      <a:pt x="19764" y="13904"/>
                      <a:pt x="19764" y="13929"/>
                    </a:cubicBezTo>
                    <a:cubicBezTo>
                      <a:pt x="19764" y="13966"/>
                      <a:pt x="19777" y="14015"/>
                      <a:pt x="19789" y="14064"/>
                    </a:cubicBezTo>
                    <a:lnTo>
                      <a:pt x="17670" y="14890"/>
                    </a:lnTo>
                    <a:cubicBezTo>
                      <a:pt x="17587" y="14701"/>
                      <a:pt x="17414" y="14569"/>
                      <a:pt x="17205" y="14569"/>
                    </a:cubicBezTo>
                    <a:cubicBezTo>
                      <a:pt x="17196" y="14569"/>
                      <a:pt x="17186" y="14569"/>
                      <a:pt x="17177" y="14569"/>
                    </a:cubicBezTo>
                    <a:lnTo>
                      <a:pt x="17189" y="14557"/>
                    </a:lnTo>
                    <a:lnTo>
                      <a:pt x="17177" y="14557"/>
                    </a:lnTo>
                    <a:lnTo>
                      <a:pt x="17054" y="13460"/>
                    </a:lnTo>
                    <a:cubicBezTo>
                      <a:pt x="17128" y="13436"/>
                      <a:pt x="17189" y="13374"/>
                      <a:pt x="17226" y="13313"/>
                    </a:cubicBezTo>
                    <a:close/>
                    <a:moveTo>
                      <a:pt x="22209" y="14435"/>
                    </a:moveTo>
                    <a:cubicBezTo>
                      <a:pt x="22363" y="14435"/>
                      <a:pt x="22512" y="14557"/>
                      <a:pt x="22512" y="14742"/>
                    </a:cubicBezTo>
                    <a:cubicBezTo>
                      <a:pt x="22512" y="14900"/>
                      <a:pt x="22380" y="15034"/>
                      <a:pt x="22210" y="15038"/>
                    </a:cubicBezTo>
                    <a:lnTo>
                      <a:pt x="22210" y="15038"/>
                    </a:lnTo>
                    <a:cubicBezTo>
                      <a:pt x="21943" y="15033"/>
                      <a:pt x="21811" y="14716"/>
                      <a:pt x="22007" y="14520"/>
                    </a:cubicBezTo>
                    <a:cubicBezTo>
                      <a:pt x="22066" y="14461"/>
                      <a:pt x="22138" y="14435"/>
                      <a:pt x="22209" y="14435"/>
                    </a:cubicBezTo>
                    <a:close/>
                    <a:moveTo>
                      <a:pt x="4194" y="14965"/>
                    </a:moveTo>
                    <a:cubicBezTo>
                      <a:pt x="4224" y="14965"/>
                      <a:pt x="4284" y="15038"/>
                      <a:pt x="4227" y="15038"/>
                    </a:cubicBezTo>
                    <a:cubicBezTo>
                      <a:pt x="4203" y="15038"/>
                      <a:pt x="4178" y="15025"/>
                      <a:pt x="4178" y="14988"/>
                    </a:cubicBezTo>
                    <a:cubicBezTo>
                      <a:pt x="4178" y="14971"/>
                      <a:pt x="4185" y="14965"/>
                      <a:pt x="4194" y="14965"/>
                    </a:cubicBezTo>
                    <a:close/>
                    <a:moveTo>
                      <a:pt x="16857" y="13460"/>
                    </a:moveTo>
                    <a:cubicBezTo>
                      <a:pt x="16881" y="13473"/>
                      <a:pt x="16918" y="13485"/>
                      <a:pt x="16955" y="13485"/>
                    </a:cubicBezTo>
                    <a:lnTo>
                      <a:pt x="17078" y="14569"/>
                    </a:lnTo>
                    <a:cubicBezTo>
                      <a:pt x="16844" y="14631"/>
                      <a:pt x="16684" y="14828"/>
                      <a:pt x="16684" y="15062"/>
                    </a:cubicBezTo>
                    <a:lnTo>
                      <a:pt x="16080" y="15124"/>
                    </a:lnTo>
                    <a:cubicBezTo>
                      <a:pt x="16056" y="14988"/>
                      <a:pt x="15982" y="14877"/>
                      <a:pt x="15883" y="14803"/>
                    </a:cubicBezTo>
                    <a:lnTo>
                      <a:pt x="16857" y="13460"/>
                    </a:lnTo>
                    <a:close/>
                    <a:moveTo>
                      <a:pt x="12483" y="14520"/>
                    </a:moveTo>
                    <a:cubicBezTo>
                      <a:pt x="12741" y="14520"/>
                      <a:pt x="12877" y="14840"/>
                      <a:pt x="12692" y="15038"/>
                    </a:cubicBezTo>
                    <a:cubicBezTo>
                      <a:pt x="12631" y="15098"/>
                      <a:pt x="12556" y="15126"/>
                      <a:pt x="12482" y="15126"/>
                    </a:cubicBezTo>
                    <a:cubicBezTo>
                      <a:pt x="12330" y="15126"/>
                      <a:pt x="12183" y="15010"/>
                      <a:pt x="12175" y="14828"/>
                    </a:cubicBezTo>
                    <a:cubicBezTo>
                      <a:pt x="12175" y="14668"/>
                      <a:pt x="12310" y="14520"/>
                      <a:pt x="12483" y="14520"/>
                    </a:cubicBezTo>
                    <a:close/>
                    <a:moveTo>
                      <a:pt x="1221" y="14713"/>
                    </a:moveTo>
                    <a:cubicBezTo>
                      <a:pt x="1298" y="14713"/>
                      <a:pt x="1376" y="14741"/>
                      <a:pt x="1443" y="14803"/>
                    </a:cubicBezTo>
                    <a:cubicBezTo>
                      <a:pt x="1640" y="15001"/>
                      <a:pt x="1504" y="15346"/>
                      <a:pt x="1221" y="15346"/>
                    </a:cubicBezTo>
                    <a:cubicBezTo>
                      <a:pt x="1048" y="15346"/>
                      <a:pt x="900" y="15210"/>
                      <a:pt x="900" y="15038"/>
                    </a:cubicBezTo>
                    <a:cubicBezTo>
                      <a:pt x="900" y="14844"/>
                      <a:pt x="1056" y="14713"/>
                      <a:pt x="1221" y="14713"/>
                    </a:cubicBezTo>
                    <a:close/>
                    <a:moveTo>
                      <a:pt x="17189" y="14767"/>
                    </a:moveTo>
                    <a:cubicBezTo>
                      <a:pt x="17448" y="14767"/>
                      <a:pt x="17584" y="15087"/>
                      <a:pt x="17399" y="15272"/>
                    </a:cubicBezTo>
                    <a:cubicBezTo>
                      <a:pt x="17338" y="15337"/>
                      <a:pt x="17262" y="15366"/>
                      <a:pt x="17187" y="15366"/>
                    </a:cubicBezTo>
                    <a:cubicBezTo>
                      <a:pt x="17037" y="15366"/>
                      <a:pt x="16894" y="15248"/>
                      <a:pt x="16894" y="15075"/>
                    </a:cubicBezTo>
                    <a:cubicBezTo>
                      <a:pt x="16881" y="14914"/>
                      <a:pt x="17017" y="14779"/>
                      <a:pt x="17177" y="14767"/>
                    </a:cubicBezTo>
                    <a:close/>
                    <a:moveTo>
                      <a:pt x="15575" y="14902"/>
                    </a:moveTo>
                    <a:cubicBezTo>
                      <a:pt x="15859" y="14902"/>
                      <a:pt x="15994" y="15247"/>
                      <a:pt x="15797" y="15444"/>
                    </a:cubicBezTo>
                    <a:cubicBezTo>
                      <a:pt x="15733" y="15508"/>
                      <a:pt x="15653" y="15537"/>
                      <a:pt x="15574" y="15537"/>
                    </a:cubicBezTo>
                    <a:cubicBezTo>
                      <a:pt x="15412" y="15537"/>
                      <a:pt x="15255" y="15413"/>
                      <a:pt x="15255" y="15222"/>
                    </a:cubicBezTo>
                    <a:cubicBezTo>
                      <a:pt x="15255" y="15050"/>
                      <a:pt x="15390" y="14914"/>
                      <a:pt x="15563" y="14914"/>
                    </a:cubicBezTo>
                    <a:lnTo>
                      <a:pt x="15575" y="14902"/>
                    </a:lnTo>
                    <a:close/>
                    <a:moveTo>
                      <a:pt x="25395" y="11760"/>
                    </a:moveTo>
                    <a:lnTo>
                      <a:pt x="27626" y="13411"/>
                    </a:lnTo>
                    <a:cubicBezTo>
                      <a:pt x="27613" y="13448"/>
                      <a:pt x="27601" y="13485"/>
                      <a:pt x="27601" y="13534"/>
                    </a:cubicBezTo>
                    <a:cubicBezTo>
                      <a:pt x="27601" y="13805"/>
                      <a:pt x="27810" y="14015"/>
                      <a:pt x="28081" y="14040"/>
                    </a:cubicBezTo>
                    <a:lnTo>
                      <a:pt x="27958" y="15641"/>
                    </a:lnTo>
                    <a:cubicBezTo>
                      <a:pt x="27921" y="15641"/>
                      <a:pt x="27897" y="15654"/>
                      <a:pt x="27860" y="15678"/>
                    </a:cubicBezTo>
                    <a:lnTo>
                      <a:pt x="26554" y="14249"/>
                    </a:lnTo>
                    <a:cubicBezTo>
                      <a:pt x="26788" y="13855"/>
                      <a:pt x="26517" y="13362"/>
                      <a:pt x="26061" y="13362"/>
                    </a:cubicBezTo>
                    <a:cubicBezTo>
                      <a:pt x="26011" y="13362"/>
                      <a:pt x="25950" y="13374"/>
                      <a:pt x="25901" y="13399"/>
                    </a:cubicBezTo>
                    <a:lnTo>
                      <a:pt x="25297" y="11834"/>
                    </a:lnTo>
                    <a:cubicBezTo>
                      <a:pt x="25334" y="11822"/>
                      <a:pt x="25358" y="11785"/>
                      <a:pt x="25395" y="11760"/>
                    </a:cubicBezTo>
                    <a:close/>
                    <a:moveTo>
                      <a:pt x="28451" y="13892"/>
                    </a:moveTo>
                    <a:lnTo>
                      <a:pt x="30077" y="14927"/>
                    </a:lnTo>
                    <a:lnTo>
                      <a:pt x="29991" y="15050"/>
                    </a:lnTo>
                    <a:cubicBezTo>
                      <a:pt x="29905" y="14988"/>
                      <a:pt x="29806" y="14964"/>
                      <a:pt x="29708" y="14964"/>
                    </a:cubicBezTo>
                    <a:cubicBezTo>
                      <a:pt x="29412" y="14964"/>
                      <a:pt x="29190" y="15198"/>
                      <a:pt x="29190" y="15481"/>
                    </a:cubicBezTo>
                    <a:cubicBezTo>
                      <a:pt x="29190" y="15506"/>
                      <a:pt x="29190" y="15530"/>
                      <a:pt x="29190" y="15555"/>
                    </a:cubicBezTo>
                    <a:lnTo>
                      <a:pt x="28205" y="15789"/>
                    </a:lnTo>
                    <a:cubicBezTo>
                      <a:pt x="28180" y="15728"/>
                      <a:pt x="28118" y="15678"/>
                      <a:pt x="28057" y="15654"/>
                    </a:cubicBezTo>
                    <a:lnTo>
                      <a:pt x="28180" y="14027"/>
                    </a:lnTo>
                    <a:cubicBezTo>
                      <a:pt x="28279" y="14015"/>
                      <a:pt x="28377" y="13966"/>
                      <a:pt x="28451" y="13892"/>
                    </a:cubicBezTo>
                    <a:close/>
                    <a:moveTo>
                      <a:pt x="29702" y="15161"/>
                    </a:moveTo>
                    <a:cubicBezTo>
                      <a:pt x="29865" y="15161"/>
                      <a:pt x="30016" y="15290"/>
                      <a:pt x="30016" y="15481"/>
                    </a:cubicBezTo>
                    <a:cubicBezTo>
                      <a:pt x="30028" y="15652"/>
                      <a:pt x="29884" y="15798"/>
                      <a:pt x="29702" y="15801"/>
                    </a:cubicBezTo>
                    <a:lnTo>
                      <a:pt x="29702" y="15801"/>
                    </a:lnTo>
                    <a:cubicBezTo>
                      <a:pt x="29422" y="15796"/>
                      <a:pt x="29278" y="15455"/>
                      <a:pt x="29474" y="15259"/>
                    </a:cubicBezTo>
                    <a:cubicBezTo>
                      <a:pt x="29542" y="15191"/>
                      <a:pt x="29623" y="15161"/>
                      <a:pt x="29702" y="15161"/>
                    </a:cubicBezTo>
                    <a:close/>
                    <a:moveTo>
                      <a:pt x="31556" y="13966"/>
                    </a:moveTo>
                    <a:lnTo>
                      <a:pt x="33269" y="14335"/>
                    </a:lnTo>
                    <a:cubicBezTo>
                      <a:pt x="33269" y="14409"/>
                      <a:pt x="33293" y="14483"/>
                      <a:pt x="33355" y="14532"/>
                    </a:cubicBezTo>
                    <a:lnTo>
                      <a:pt x="32480" y="15814"/>
                    </a:lnTo>
                    <a:cubicBezTo>
                      <a:pt x="32394" y="15715"/>
                      <a:pt x="32258" y="15654"/>
                      <a:pt x="32123" y="15654"/>
                    </a:cubicBezTo>
                    <a:cubicBezTo>
                      <a:pt x="32061" y="15654"/>
                      <a:pt x="32012" y="15666"/>
                      <a:pt x="31963" y="15691"/>
                    </a:cubicBezTo>
                    <a:lnTo>
                      <a:pt x="31260" y="14261"/>
                    </a:lnTo>
                    <a:cubicBezTo>
                      <a:pt x="31396" y="14212"/>
                      <a:pt x="31507" y="14113"/>
                      <a:pt x="31556" y="13978"/>
                    </a:cubicBezTo>
                    <a:lnTo>
                      <a:pt x="31556" y="13966"/>
                    </a:lnTo>
                    <a:close/>
                    <a:moveTo>
                      <a:pt x="30792" y="14200"/>
                    </a:moveTo>
                    <a:cubicBezTo>
                      <a:pt x="30878" y="14274"/>
                      <a:pt x="30989" y="14298"/>
                      <a:pt x="31100" y="14298"/>
                    </a:cubicBezTo>
                    <a:lnTo>
                      <a:pt x="31162" y="14298"/>
                    </a:lnTo>
                    <a:lnTo>
                      <a:pt x="31876" y="15740"/>
                    </a:lnTo>
                    <a:cubicBezTo>
                      <a:pt x="31815" y="15777"/>
                      <a:pt x="31765" y="15814"/>
                      <a:pt x="31729" y="15863"/>
                    </a:cubicBezTo>
                    <a:lnTo>
                      <a:pt x="30238" y="14902"/>
                    </a:lnTo>
                    <a:lnTo>
                      <a:pt x="30792" y="14200"/>
                    </a:lnTo>
                    <a:close/>
                    <a:moveTo>
                      <a:pt x="33725" y="14471"/>
                    </a:moveTo>
                    <a:lnTo>
                      <a:pt x="34834" y="14582"/>
                    </a:lnTo>
                    <a:cubicBezTo>
                      <a:pt x="34834" y="14643"/>
                      <a:pt x="34846" y="14693"/>
                      <a:pt x="34870" y="14742"/>
                    </a:cubicBezTo>
                    <a:lnTo>
                      <a:pt x="32566" y="15888"/>
                    </a:lnTo>
                    <a:lnTo>
                      <a:pt x="32566" y="15888"/>
                    </a:lnTo>
                    <a:lnTo>
                      <a:pt x="33454" y="14582"/>
                    </a:lnTo>
                    <a:cubicBezTo>
                      <a:pt x="33478" y="14594"/>
                      <a:pt x="33490" y="14594"/>
                      <a:pt x="33515" y="14594"/>
                    </a:cubicBezTo>
                    <a:cubicBezTo>
                      <a:pt x="33601" y="14594"/>
                      <a:pt x="33688" y="14545"/>
                      <a:pt x="33725" y="14471"/>
                    </a:cubicBezTo>
                    <a:close/>
                    <a:moveTo>
                      <a:pt x="28029" y="15864"/>
                    </a:moveTo>
                    <a:cubicBezTo>
                      <a:pt x="28038" y="15864"/>
                      <a:pt x="28044" y="15871"/>
                      <a:pt x="28044" y="15888"/>
                    </a:cubicBezTo>
                    <a:cubicBezTo>
                      <a:pt x="28044" y="15918"/>
                      <a:pt x="28019" y="15940"/>
                      <a:pt x="27997" y="15940"/>
                    </a:cubicBezTo>
                    <a:cubicBezTo>
                      <a:pt x="27992" y="15940"/>
                      <a:pt x="27987" y="15939"/>
                      <a:pt x="27983" y="15937"/>
                    </a:cubicBezTo>
                    <a:lnTo>
                      <a:pt x="27995" y="15937"/>
                    </a:lnTo>
                    <a:cubicBezTo>
                      <a:pt x="27938" y="15937"/>
                      <a:pt x="27998" y="15864"/>
                      <a:pt x="28029" y="15864"/>
                    </a:cubicBezTo>
                    <a:close/>
                    <a:moveTo>
                      <a:pt x="9407" y="15394"/>
                    </a:moveTo>
                    <a:cubicBezTo>
                      <a:pt x="9413" y="15394"/>
                      <a:pt x="9420" y="15394"/>
                      <a:pt x="9427" y="15395"/>
                    </a:cubicBezTo>
                    <a:cubicBezTo>
                      <a:pt x="9698" y="15395"/>
                      <a:pt x="9833" y="15715"/>
                      <a:pt x="9636" y="15900"/>
                    </a:cubicBezTo>
                    <a:cubicBezTo>
                      <a:pt x="9576" y="15965"/>
                      <a:pt x="9500" y="15994"/>
                      <a:pt x="9427" y="15994"/>
                    </a:cubicBezTo>
                    <a:cubicBezTo>
                      <a:pt x="9276" y="15994"/>
                      <a:pt x="9131" y="15873"/>
                      <a:pt x="9131" y="15691"/>
                    </a:cubicBezTo>
                    <a:cubicBezTo>
                      <a:pt x="9131" y="15525"/>
                      <a:pt x="9255" y="15394"/>
                      <a:pt x="9407" y="15394"/>
                    </a:cubicBezTo>
                    <a:close/>
                    <a:moveTo>
                      <a:pt x="25568" y="14237"/>
                    </a:moveTo>
                    <a:cubicBezTo>
                      <a:pt x="25629" y="14323"/>
                      <a:pt x="25691" y="14385"/>
                      <a:pt x="25777" y="14434"/>
                    </a:cubicBezTo>
                    <a:lnTo>
                      <a:pt x="24755" y="16011"/>
                    </a:lnTo>
                    <a:cubicBezTo>
                      <a:pt x="24681" y="15974"/>
                      <a:pt x="24594" y="15962"/>
                      <a:pt x="24508" y="15962"/>
                    </a:cubicBezTo>
                    <a:cubicBezTo>
                      <a:pt x="24471" y="15962"/>
                      <a:pt x="24434" y="15962"/>
                      <a:pt x="24397" y="15974"/>
                    </a:cubicBezTo>
                    <a:lnTo>
                      <a:pt x="24212" y="14902"/>
                    </a:lnTo>
                    <a:cubicBezTo>
                      <a:pt x="24348" y="14865"/>
                      <a:pt x="24434" y="14754"/>
                      <a:pt x="24434" y="14619"/>
                    </a:cubicBezTo>
                    <a:lnTo>
                      <a:pt x="24447" y="14606"/>
                    </a:lnTo>
                    <a:cubicBezTo>
                      <a:pt x="24447" y="14594"/>
                      <a:pt x="24447" y="14582"/>
                      <a:pt x="24447" y="14569"/>
                    </a:cubicBezTo>
                    <a:lnTo>
                      <a:pt x="25568" y="14237"/>
                    </a:lnTo>
                    <a:close/>
                    <a:moveTo>
                      <a:pt x="30176" y="14976"/>
                    </a:moveTo>
                    <a:lnTo>
                      <a:pt x="31679" y="15949"/>
                    </a:lnTo>
                    <a:cubicBezTo>
                      <a:pt x="31655" y="15985"/>
                      <a:pt x="31631" y="16021"/>
                      <a:pt x="31619" y="16069"/>
                    </a:cubicBezTo>
                    <a:lnTo>
                      <a:pt x="31619" y="16069"/>
                    </a:lnTo>
                    <a:lnTo>
                      <a:pt x="30213" y="15592"/>
                    </a:lnTo>
                    <a:cubicBezTo>
                      <a:pt x="30225" y="15555"/>
                      <a:pt x="30225" y="15518"/>
                      <a:pt x="30225" y="15481"/>
                    </a:cubicBezTo>
                    <a:cubicBezTo>
                      <a:pt x="30225" y="15346"/>
                      <a:pt x="30176" y="15210"/>
                      <a:pt x="30065" y="15112"/>
                    </a:cubicBezTo>
                    <a:lnTo>
                      <a:pt x="30176" y="14976"/>
                    </a:lnTo>
                    <a:close/>
                    <a:moveTo>
                      <a:pt x="23880" y="14680"/>
                    </a:moveTo>
                    <a:cubicBezTo>
                      <a:pt x="23904" y="14791"/>
                      <a:pt x="23991" y="14877"/>
                      <a:pt x="24114" y="14902"/>
                    </a:cubicBezTo>
                    <a:lnTo>
                      <a:pt x="24299" y="16011"/>
                    </a:lnTo>
                    <a:cubicBezTo>
                      <a:pt x="24237" y="16048"/>
                      <a:pt x="24176" y="16085"/>
                      <a:pt x="24126" y="16146"/>
                    </a:cubicBezTo>
                    <a:lnTo>
                      <a:pt x="24126" y="16159"/>
                    </a:lnTo>
                    <a:lnTo>
                      <a:pt x="22685" y="14927"/>
                    </a:lnTo>
                    <a:cubicBezTo>
                      <a:pt x="22697" y="14865"/>
                      <a:pt x="22709" y="14816"/>
                      <a:pt x="22722" y="14754"/>
                    </a:cubicBezTo>
                    <a:lnTo>
                      <a:pt x="23880" y="14680"/>
                    </a:lnTo>
                    <a:close/>
                    <a:moveTo>
                      <a:pt x="3180" y="16122"/>
                    </a:moveTo>
                    <a:cubicBezTo>
                      <a:pt x="3192" y="16122"/>
                      <a:pt x="3205" y="16134"/>
                      <a:pt x="3205" y="16146"/>
                    </a:cubicBezTo>
                    <a:cubicBezTo>
                      <a:pt x="3205" y="16159"/>
                      <a:pt x="3192" y="16171"/>
                      <a:pt x="3180" y="16171"/>
                    </a:cubicBezTo>
                    <a:cubicBezTo>
                      <a:pt x="3168" y="16171"/>
                      <a:pt x="3155" y="16159"/>
                      <a:pt x="3155" y="16146"/>
                    </a:cubicBezTo>
                    <a:cubicBezTo>
                      <a:pt x="3155" y="16134"/>
                      <a:pt x="3168" y="16122"/>
                      <a:pt x="3180" y="16122"/>
                    </a:cubicBezTo>
                    <a:close/>
                    <a:moveTo>
                      <a:pt x="26492" y="14323"/>
                    </a:moveTo>
                    <a:lnTo>
                      <a:pt x="27786" y="15740"/>
                    </a:lnTo>
                    <a:cubicBezTo>
                      <a:pt x="27749" y="15789"/>
                      <a:pt x="27736" y="15838"/>
                      <a:pt x="27736" y="15900"/>
                    </a:cubicBezTo>
                    <a:cubicBezTo>
                      <a:pt x="27736" y="15924"/>
                      <a:pt x="27736" y="15948"/>
                      <a:pt x="27747" y="15982"/>
                    </a:cubicBezTo>
                    <a:lnTo>
                      <a:pt x="27747" y="15982"/>
                    </a:lnTo>
                    <a:lnTo>
                      <a:pt x="27244" y="16294"/>
                    </a:lnTo>
                    <a:cubicBezTo>
                      <a:pt x="27157" y="16196"/>
                      <a:pt x="27022" y="16134"/>
                      <a:pt x="26886" y="16122"/>
                    </a:cubicBezTo>
                    <a:lnTo>
                      <a:pt x="26356" y="14446"/>
                    </a:lnTo>
                    <a:cubicBezTo>
                      <a:pt x="26406" y="14409"/>
                      <a:pt x="26455" y="14372"/>
                      <a:pt x="26492" y="14323"/>
                    </a:cubicBezTo>
                    <a:close/>
                    <a:moveTo>
                      <a:pt x="32108" y="15856"/>
                    </a:moveTo>
                    <a:cubicBezTo>
                      <a:pt x="32267" y="15856"/>
                      <a:pt x="32419" y="15980"/>
                      <a:pt x="32419" y="16171"/>
                    </a:cubicBezTo>
                    <a:cubicBezTo>
                      <a:pt x="32419" y="16329"/>
                      <a:pt x="32286" y="16476"/>
                      <a:pt x="32117" y="16479"/>
                    </a:cubicBezTo>
                    <a:lnTo>
                      <a:pt x="32117" y="16479"/>
                    </a:lnTo>
                    <a:cubicBezTo>
                      <a:pt x="31849" y="16474"/>
                      <a:pt x="31705" y="16145"/>
                      <a:pt x="31889" y="15949"/>
                    </a:cubicBezTo>
                    <a:cubicBezTo>
                      <a:pt x="31953" y="15885"/>
                      <a:pt x="32032" y="15856"/>
                      <a:pt x="32108" y="15856"/>
                    </a:cubicBezTo>
                    <a:close/>
                    <a:moveTo>
                      <a:pt x="1640" y="15333"/>
                    </a:moveTo>
                    <a:lnTo>
                      <a:pt x="2958" y="16073"/>
                    </a:lnTo>
                    <a:cubicBezTo>
                      <a:pt x="2958" y="16097"/>
                      <a:pt x="2958" y="16110"/>
                      <a:pt x="2958" y="16134"/>
                    </a:cubicBezTo>
                    <a:lnTo>
                      <a:pt x="937" y="16516"/>
                    </a:lnTo>
                    <a:cubicBezTo>
                      <a:pt x="888" y="16430"/>
                      <a:pt x="827" y="16356"/>
                      <a:pt x="740" y="16319"/>
                    </a:cubicBezTo>
                    <a:lnTo>
                      <a:pt x="1024" y="15518"/>
                    </a:lnTo>
                    <a:cubicBezTo>
                      <a:pt x="1085" y="15543"/>
                      <a:pt x="1159" y="15555"/>
                      <a:pt x="1221" y="15555"/>
                    </a:cubicBezTo>
                    <a:cubicBezTo>
                      <a:pt x="1393" y="15555"/>
                      <a:pt x="1553" y="15481"/>
                      <a:pt x="1640" y="15333"/>
                    </a:cubicBezTo>
                    <a:close/>
                    <a:moveTo>
                      <a:pt x="19826" y="14150"/>
                    </a:moveTo>
                    <a:cubicBezTo>
                      <a:pt x="19863" y="14224"/>
                      <a:pt x="19912" y="14286"/>
                      <a:pt x="19974" y="14335"/>
                    </a:cubicBezTo>
                    <a:lnTo>
                      <a:pt x="18680" y="16541"/>
                    </a:lnTo>
                    <a:cubicBezTo>
                      <a:pt x="18622" y="16508"/>
                      <a:pt x="18556" y="16493"/>
                      <a:pt x="18489" y="16493"/>
                    </a:cubicBezTo>
                    <a:cubicBezTo>
                      <a:pt x="18430" y="16493"/>
                      <a:pt x="18369" y="16505"/>
                      <a:pt x="18311" y="16528"/>
                    </a:cubicBezTo>
                    <a:lnTo>
                      <a:pt x="17522" y="15444"/>
                    </a:lnTo>
                    <a:cubicBezTo>
                      <a:pt x="17621" y="15346"/>
                      <a:pt x="17682" y="15210"/>
                      <a:pt x="17682" y="15075"/>
                    </a:cubicBezTo>
                    <a:lnTo>
                      <a:pt x="17694" y="15062"/>
                    </a:lnTo>
                    <a:cubicBezTo>
                      <a:pt x="17694" y="15038"/>
                      <a:pt x="17682" y="15013"/>
                      <a:pt x="17682" y="14988"/>
                    </a:cubicBezTo>
                    <a:lnTo>
                      <a:pt x="19826" y="14150"/>
                    </a:lnTo>
                    <a:close/>
                    <a:moveTo>
                      <a:pt x="5482" y="15949"/>
                    </a:moveTo>
                    <a:cubicBezTo>
                      <a:pt x="5486" y="15949"/>
                      <a:pt x="5491" y="15949"/>
                      <a:pt x="5496" y="15949"/>
                    </a:cubicBezTo>
                    <a:cubicBezTo>
                      <a:pt x="5657" y="15949"/>
                      <a:pt x="5780" y="16085"/>
                      <a:pt x="5792" y="16245"/>
                    </a:cubicBezTo>
                    <a:cubicBezTo>
                      <a:pt x="5800" y="16436"/>
                      <a:pt x="5646" y="16560"/>
                      <a:pt x="5485" y="16560"/>
                    </a:cubicBezTo>
                    <a:cubicBezTo>
                      <a:pt x="5406" y="16560"/>
                      <a:pt x="5326" y="16531"/>
                      <a:pt x="5262" y="16467"/>
                    </a:cubicBezTo>
                    <a:cubicBezTo>
                      <a:pt x="5069" y="16285"/>
                      <a:pt x="5208" y="15949"/>
                      <a:pt x="5482" y="15949"/>
                    </a:cubicBezTo>
                    <a:close/>
                    <a:moveTo>
                      <a:pt x="34575" y="16110"/>
                    </a:moveTo>
                    <a:cubicBezTo>
                      <a:pt x="34708" y="16110"/>
                      <a:pt x="34830" y="16229"/>
                      <a:pt x="34833" y="16375"/>
                    </a:cubicBezTo>
                    <a:lnTo>
                      <a:pt x="34833" y="16375"/>
                    </a:lnTo>
                    <a:cubicBezTo>
                      <a:pt x="34830" y="16529"/>
                      <a:pt x="34702" y="16628"/>
                      <a:pt x="34571" y="16628"/>
                    </a:cubicBezTo>
                    <a:cubicBezTo>
                      <a:pt x="34507" y="16628"/>
                      <a:pt x="34442" y="16605"/>
                      <a:pt x="34390" y="16553"/>
                    </a:cubicBezTo>
                    <a:cubicBezTo>
                      <a:pt x="34230" y="16393"/>
                      <a:pt x="34341" y="16110"/>
                      <a:pt x="34575" y="16110"/>
                    </a:cubicBezTo>
                    <a:close/>
                    <a:moveTo>
                      <a:pt x="26246" y="14483"/>
                    </a:moveTo>
                    <a:lnTo>
                      <a:pt x="26763" y="16134"/>
                    </a:lnTo>
                    <a:cubicBezTo>
                      <a:pt x="26529" y="16171"/>
                      <a:pt x="26356" y="16381"/>
                      <a:pt x="26356" y="16627"/>
                    </a:cubicBezTo>
                    <a:cubicBezTo>
                      <a:pt x="26356" y="16652"/>
                      <a:pt x="26356" y="16676"/>
                      <a:pt x="26356" y="16689"/>
                    </a:cubicBezTo>
                    <a:lnTo>
                      <a:pt x="25013" y="16504"/>
                    </a:lnTo>
                    <a:cubicBezTo>
                      <a:pt x="25013" y="16491"/>
                      <a:pt x="25013" y="16479"/>
                      <a:pt x="25013" y="16467"/>
                    </a:cubicBezTo>
                    <a:cubicBezTo>
                      <a:pt x="25001" y="16319"/>
                      <a:pt x="24939" y="16171"/>
                      <a:pt x="24816" y="16085"/>
                    </a:cubicBezTo>
                    <a:lnTo>
                      <a:pt x="25851" y="14483"/>
                    </a:lnTo>
                    <a:cubicBezTo>
                      <a:pt x="25913" y="14508"/>
                      <a:pt x="25987" y="14520"/>
                      <a:pt x="26048" y="14520"/>
                    </a:cubicBezTo>
                    <a:cubicBezTo>
                      <a:pt x="26122" y="14520"/>
                      <a:pt x="26184" y="14508"/>
                      <a:pt x="26246" y="14483"/>
                    </a:cubicBezTo>
                    <a:close/>
                    <a:moveTo>
                      <a:pt x="20738" y="14175"/>
                    </a:moveTo>
                    <a:lnTo>
                      <a:pt x="21736" y="14594"/>
                    </a:lnTo>
                    <a:cubicBezTo>
                      <a:pt x="21724" y="14643"/>
                      <a:pt x="21711" y="14693"/>
                      <a:pt x="21711" y="14742"/>
                    </a:cubicBezTo>
                    <a:cubicBezTo>
                      <a:pt x="21711" y="14816"/>
                      <a:pt x="21724" y="14890"/>
                      <a:pt x="21761" y="14964"/>
                    </a:cubicBezTo>
                    <a:lnTo>
                      <a:pt x="18877" y="16701"/>
                    </a:lnTo>
                    <a:cubicBezTo>
                      <a:pt x="18840" y="16664"/>
                      <a:pt x="18816" y="16627"/>
                      <a:pt x="18766" y="16602"/>
                    </a:cubicBezTo>
                    <a:lnTo>
                      <a:pt x="20060" y="14397"/>
                    </a:lnTo>
                    <a:cubicBezTo>
                      <a:pt x="20133" y="14432"/>
                      <a:pt x="20209" y="14448"/>
                      <a:pt x="20283" y="14448"/>
                    </a:cubicBezTo>
                    <a:cubicBezTo>
                      <a:pt x="20472" y="14448"/>
                      <a:pt x="20649" y="14343"/>
                      <a:pt x="20738" y="14175"/>
                    </a:cubicBezTo>
                    <a:close/>
                    <a:moveTo>
                      <a:pt x="12672" y="16583"/>
                    </a:moveTo>
                    <a:cubicBezTo>
                      <a:pt x="12727" y="16583"/>
                      <a:pt x="12833" y="16713"/>
                      <a:pt x="12729" y="16713"/>
                    </a:cubicBezTo>
                    <a:cubicBezTo>
                      <a:pt x="12680" y="16713"/>
                      <a:pt x="12643" y="16676"/>
                      <a:pt x="12655" y="16627"/>
                    </a:cubicBezTo>
                    <a:lnTo>
                      <a:pt x="12643" y="16627"/>
                    </a:lnTo>
                    <a:cubicBezTo>
                      <a:pt x="12643" y="16595"/>
                      <a:pt x="12655" y="16583"/>
                      <a:pt x="12672" y="16583"/>
                    </a:cubicBezTo>
                    <a:close/>
                    <a:moveTo>
                      <a:pt x="24506" y="16152"/>
                    </a:moveTo>
                    <a:cubicBezTo>
                      <a:pt x="24665" y="16152"/>
                      <a:pt x="24816" y="16276"/>
                      <a:pt x="24816" y="16467"/>
                    </a:cubicBezTo>
                    <a:cubicBezTo>
                      <a:pt x="24816" y="16627"/>
                      <a:pt x="24681" y="16775"/>
                      <a:pt x="24508" y="16775"/>
                    </a:cubicBezTo>
                    <a:cubicBezTo>
                      <a:pt x="24237" y="16775"/>
                      <a:pt x="24089" y="16442"/>
                      <a:pt x="24286" y="16245"/>
                    </a:cubicBezTo>
                    <a:cubicBezTo>
                      <a:pt x="24351" y="16181"/>
                      <a:pt x="24429" y="16152"/>
                      <a:pt x="24506" y="16152"/>
                    </a:cubicBezTo>
                    <a:close/>
                    <a:moveTo>
                      <a:pt x="575" y="16490"/>
                    </a:moveTo>
                    <a:cubicBezTo>
                      <a:pt x="625" y="16490"/>
                      <a:pt x="675" y="16509"/>
                      <a:pt x="716" y="16553"/>
                    </a:cubicBezTo>
                    <a:cubicBezTo>
                      <a:pt x="851" y="16676"/>
                      <a:pt x="753" y="16898"/>
                      <a:pt x="580" y="16898"/>
                    </a:cubicBezTo>
                    <a:cubicBezTo>
                      <a:pt x="469" y="16898"/>
                      <a:pt x="371" y="16800"/>
                      <a:pt x="371" y="16689"/>
                    </a:cubicBezTo>
                    <a:cubicBezTo>
                      <a:pt x="371" y="16572"/>
                      <a:pt x="471" y="16490"/>
                      <a:pt x="575" y="16490"/>
                    </a:cubicBezTo>
                    <a:close/>
                    <a:moveTo>
                      <a:pt x="26859" y="16312"/>
                    </a:moveTo>
                    <a:cubicBezTo>
                      <a:pt x="27018" y="16312"/>
                      <a:pt x="27170" y="16436"/>
                      <a:pt x="27170" y="16627"/>
                    </a:cubicBezTo>
                    <a:cubicBezTo>
                      <a:pt x="27157" y="16800"/>
                      <a:pt x="27022" y="16923"/>
                      <a:pt x="26862" y="16935"/>
                    </a:cubicBezTo>
                    <a:lnTo>
                      <a:pt x="26862" y="16923"/>
                    </a:lnTo>
                    <a:cubicBezTo>
                      <a:pt x="26857" y="16923"/>
                      <a:pt x="26852" y="16923"/>
                      <a:pt x="26847" y="16923"/>
                    </a:cubicBezTo>
                    <a:cubicBezTo>
                      <a:pt x="26585" y="16923"/>
                      <a:pt x="26446" y="16599"/>
                      <a:pt x="26640" y="16405"/>
                    </a:cubicBezTo>
                    <a:cubicBezTo>
                      <a:pt x="26704" y="16341"/>
                      <a:pt x="26783" y="16312"/>
                      <a:pt x="26859" y="16312"/>
                    </a:cubicBezTo>
                    <a:close/>
                    <a:moveTo>
                      <a:pt x="18467" y="16684"/>
                    </a:moveTo>
                    <a:cubicBezTo>
                      <a:pt x="18624" y="16684"/>
                      <a:pt x="18779" y="16812"/>
                      <a:pt x="18779" y="16997"/>
                    </a:cubicBezTo>
                    <a:cubicBezTo>
                      <a:pt x="18779" y="17169"/>
                      <a:pt x="18643" y="17305"/>
                      <a:pt x="18471" y="17305"/>
                    </a:cubicBezTo>
                    <a:cubicBezTo>
                      <a:pt x="18200" y="17305"/>
                      <a:pt x="18064" y="16972"/>
                      <a:pt x="18261" y="16775"/>
                    </a:cubicBezTo>
                    <a:cubicBezTo>
                      <a:pt x="18320" y="16712"/>
                      <a:pt x="18394" y="16684"/>
                      <a:pt x="18467" y="16684"/>
                    </a:cubicBezTo>
                    <a:close/>
                    <a:moveTo>
                      <a:pt x="8195" y="14372"/>
                    </a:moveTo>
                    <a:lnTo>
                      <a:pt x="9057" y="15346"/>
                    </a:lnTo>
                    <a:cubicBezTo>
                      <a:pt x="8971" y="15444"/>
                      <a:pt x="8922" y="15567"/>
                      <a:pt x="8922" y="15691"/>
                    </a:cubicBezTo>
                    <a:cubicBezTo>
                      <a:pt x="8922" y="15814"/>
                      <a:pt x="8971" y="15937"/>
                      <a:pt x="9057" y="16036"/>
                    </a:cubicBezTo>
                    <a:lnTo>
                      <a:pt x="7911" y="17317"/>
                    </a:lnTo>
                    <a:cubicBezTo>
                      <a:pt x="7850" y="17268"/>
                      <a:pt x="7763" y="17231"/>
                      <a:pt x="7690" y="17218"/>
                    </a:cubicBezTo>
                    <a:lnTo>
                      <a:pt x="7899" y="14471"/>
                    </a:lnTo>
                    <a:cubicBezTo>
                      <a:pt x="8010" y="14471"/>
                      <a:pt x="8108" y="14434"/>
                      <a:pt x="8195" y="14372"/>
                    </a:cubicBezTo>
                    <a:close/>
                    <a:moveTo>
                      <a:pt x="6396" y="13830"/>
                    </a:moveTo>
                    <a:lnTo>
                      <a:pt x="7369" y="13941"/>
                    </a:lnTo>
                    <a:cubicBezTo>
                      <a:pt x="7369" y="14200"/>
                      <a:pt x="7554" y="14409"/>
                      <a:pt x="7800" y="14458"/>
                    </a:cubicBezTo>
                    <a:lnTo>
                      <a:pt x="7579" y="17218"/>
                    </a:lnTo>
                    <a:cubicBezTo>
                      <a:pt x="7443" y="17218"/>
                      <a:pt x="7308" y="17292"/>
                      <a:pt x="7221" y="17403"/>
                    </a:cubicBezTo>
                    <a:lnTo>
                      <a:pt x="5928" y="16479"/>
                    </a:lnTo>
                    <a:cubicBezTo>
                      <a:pt x="5977" y="16405"/>
                      <a:pt x="5989" y="16319"/>
                      <a:pt x="5989" y="16233"/>
                    </a:cubicBezTo>
                    <a:cubicBezTo>
                      <a:pt x="5989" y="16011"/>
                      <a:pt x="5841" y="15801"/>
                      <a:pt x="5607" y="15752"/>
                    </a:cubicBezTo>
                    <a:lnTo>
                      <a:pt x="5829" y="14261"/>
                    </a:lnTo>
                    <a:lnTo>
                      <a:pt x="5854" y="14261"/>
                    </a:lnTo>
                    <a:cubicBezTo>
                      <a:pt x="6112" y="14261"/>
                      <a:pt x="6334" y="14077"/>
                      <a:pt x="6396" y="13830"/>
                    </a:cubicBezTo>
                    <a:close/>
                    <a:moveTo>
                      <a:pt x="33219" y="17465"/>
                    </a:moveTo>
                    <a:cubicBezTo>
                      <a:pt x="33244" y="17477"/>
                      <a:pt x="33256" y="17490"/>
                      <a:pt x="33256" y="17514"/>
                    </a:cubicBezTo>
                    <a:lnTo>
                      <a:pt x="33269" y="17514"/>
                    </a:lnTo>
                    <a:cubicBezTo>
                      <a:pt x="33269" y="17539"/>
                      <a:pt x="33244" y="17563"/>
                      <a:pt x="33219" y="17563"/>
                    </a:cubicBezTo>
                    <a:cubicBezTo>
                      <a:pt x="33158" y="17563"/>
                      <a:pt x="33158" y="17465"/>
                      <a:pt x="33219" y="17465"/>
                    </a:cubicBezTo>
                    <a:close/>
                    <a:moveTo>
                      <a:pt x="420" y="17536"/>
                    </a:moveTo>
                    <a:cubicBezTo>
                      <a:pt x="432" y="17536"/>
                      <a:pt x="445" y="17545"/>
                      <a:pt x="445" y="17563"/>
                    </a:cubicBezTo>
                    <a:cubicBezTo>
                      <a:pt x="457" y="17576"/>
                      <a:pt x="432" y="17588"/>
                      <a:pt x="420" y="17588"/>
                    </a:cubicBezTo>
                    <a:cubicBezTo>
                      <a:pt x="408" y="17588"/>
                      <a:pt x="395" y="17576"/>
                      <a:pt x="395" y="17563"/>
                    </a:cubicBezTo>
                    <a:cubicBezTo>
                      <a:pt x="395" y="17545"/>
                      <a:pt x="408" y="17536"/>
                      <a:pt x="420" y="17536"/>
                    </a:cubicBezTo>
                    <a:close/>
                    <a:moveTo>
                      <a:pt x="24853" y="17674"/>
                    </a:moveTo>
                    <a:cubicBezTo>
                      <a:pt x="24910" y="17674"/>
                      <a:pt x="24850" y="17747"/>
                      <a:pt x="24820" y="17747"/>
                    </a:cubicBezTo>
                    <a:cubicBezTo>
                      <a:pt x="24810" y="17747"/>
                      <a:pt x="24804" y="17741"/>
                      <a:pt x="24804" y="17724"/>
                    </a:cubicBezTo>
                    <a:cubicBezTo>
                      <a:pt x="24792" y="17687"/>
                      <a:pt x="24816" y="17674"/>
                      <a:pt x="24853" y="17674"/>
                    </a:cubicBezTo>
                    <a:close/>
                    <a:moveTo>
                      <a:pt x="4104" y="15210"/>
                    </a:moveTo>
                    <a:lnTo>
                      <a:pt x="4129" y="15235"/>
                    </a:lnTo>
                    <a:lnTo>
                      <a:pt x="3685" y="17748"/>
                    </a:lnTo>
                    <a:lnTo>
                      <a:pt x="3574" y="17748"/>
                    </a:lnTo>
                    <a:lnTo>
                      <a:pt x="3278" y="16356"/>
                    </a:lnTo>
                    <a:cubicBezTo>
                      <a:pt x="3365" y="16319"/>
                      <a:pt x="3414" y="16233"/>
                      <a:pt x="3414" y="16146"/>
                    </a:cubicBezTo>
                    <a:cubicBezTo>
                      <a:pt x="3414" y="16097"/>
                      <a:pt x="3402" y="16048"/>
                      <a:pt x="3365" y="16011"/>
                    </a:cubicBezTo>
                    <a:lnTo>
                      <a:pt x="4104" y="15210"/>
                    </a:lnTo>
                    <a:close/>
                    <a:moveTo>
                      <a:pt x="3932" y="13608"/>
                    </a:moveTo>
                    <a:lnTo>
                      <a:pt x="5312" y="13732"/>
                    </a:lnTo>
                    <a:cubicBezTo>
                      <a:pt x="5312" y="13978"/>
                      <a:pt x="5484" y="14200"/>
                      <a:pt x="5730" y="14249"/>
                    </a:cubicBezTo>
                    <a:lnTo>
                      <a:pt x="5521" y="15740"/>
                    </a:lnTo>
                    <a:lnTo>
                      <a:pt x="5496" y="15740"/>
                    </a:lnTo>
                    <a:cubicBezTo>
                      <a:pt x="5213" y="15740"/>
                      <a:pt x="4991" y="15974"/>
                      <a:pt x="4991" y="16245"/>
                    </a:cubicBezTo>
                    <a:cubicBezTo>
                      <a:pt x="4991" y="16368"/>
                      <a:pt x="5040" y="16491"/>
                      <a:pt x="5127" y="16590"/>
                    </a:cubicBezTo>
                    <a:lnTo>
                      <a:pt x="3981" y="17884"/>
                    </a:lnTo>
                    <a:cubicBezTo>
                      <a:pt x="3919" y="17835"/>
                      <a:pt x="3858" y="17798"/>
                      <a:pt x="3784" y="17773"/>
                    </a:cubicBezTo>
                    <a:lnTo>
                      <a:pt x="4240" y="15247"/>
                    </a:lnTo>
                    <a:cubicBezTo>
                      <a:pt x="4461" y="15247"/>
                      <a:pt x="4572" y="14976"/>
                      <a:pt x="4412" y="14816"/>
                    </a:cubicBezTo>
                    <a:cubicBezTo>
                      <a:pt x="4358" y="14765"/>
                      <a:pt x="4295" y="14743"/>
                      <a:pt x="4234" y="14743"/>
                    </a:cubicBezTo>
                    <a:cubicBezTo>
                      <a:pt x="4102" y="14743"/>
                      <a:pt x="3981" y="14849"/>
                      <a:pt x="3981" y="15001"/>
                    </a:cubicBezTo>
                    <a:cubicBezTo>
                      <a:pt x="3981" y="15050"/>
                      <a:pt x="3993" y="15112"/>
                      <a:pt x="4030" y="15148"/>
                    </a:cubicBezTo>
                    <a:lnTo>
                      <a:pt x="3303" y="15949"/>
                    </a:lnTo>
                    <a:cubicBezTo>
                      <a:pt x="3266" y="15937"/>
                      <a:pt x="3229" y="15925"/>
                      <a:pt x="3180" y="15925"/>
                    </a:cubicBezTo>
                    <a:cubicBezTo>
                      <a:pt x="3118" y="15925"/>
                      <a:pt x="3057" y="15949"/>
                      <a:pt x="3020" y="15999"/>
                    </a:cubicBezTo>
                    <a:lnTo>
                      <a:pt x="1701" y="15259"/>
                    </a:lnTo>
                    <a:cubicBezTo>
                      <a:pt x="1763" y="15112"/>
                      <a:pt x="1751" y="14939"/>
                      <a:pt x="1677" y="14791"/>
                    </a:cubicBezTo>
                    <a:lnTo>
                      <a:pt x="2983" y="13842"/>
                    </a:lnTo>
                    <a:cubicBezTo>
                      <a:pt x="3081" y="14024"/>
                      <a:pt x="3250" y="14106"/>
                      <a:pt x="3418" y="14106"/>
                    </a:cubicBezTo>
                    <a:cubicBezTo>
                      <a:pt x="3672" y="14106"/>
                      <a:pt x="3924" y="13920"/>
                      <a:pt x="3932" y="13608"/>
                    </a:cubicBezTo>
                    <a:close/>
                    <a:moveTo>
                      <a:pt x="14800" y="17815"/>
                    </a:moveTo>
                    <a:cubicBezTo>
                      <a:pt x="14816" y="17815"/>
                      <a:pt x="14826" y="17827"/>
                      <a:pt x="14824" y="17859"/>
                    </a:cubicBezTo>
                    <a:cubicBezTo>
                      <a:pt x="14824" y="17908"/>
                      <a:pt x="14787" y="17945"/>
                      <a:pt x="14737" y="17945"/>
                    </a:cubicBezTo>
                    <a:cubicBezTo>
                      <a:pt x="14634" y="17945"/>
                      <a:pt x="14747" y="17815"/>
                      <a:pt x="14800" y="17815"/>
                    </a:cubicBezTo>
                    <a:close/>
                    <a:moveTo>
                      <a:pt x="12014" y="15013"/>
                    </a:moveTo>
                    <a:cubicBezTo>
                      <a:pt x="12088" y="15198"/>
                      <a:pt x="12261" y="15321"/>
                      <a:pt x="12470" y="15321"/>
                    </a:cubicBezTo>
                    <a:lnTo>
                      <a:pt x="12643" y="16356"/>
                    </a:lnTo>
                    <a:cubicBezTo>
                      <a:pt x="12470" y="16418"/>
                      <a:pt x="12396" y="16615"/>
                      <a:pt x="12483" y="16775"/>
                    </a:cubicBezTo>
                    <a:lnTo>
                      <a:pt x="10979" y="18007"/>
                    </a:lnTo>
                    <a:cubicBezTo>
                      <a:pt x="10881" y="17908"/>
                      <a:pt x="10758" y="17847"/>
                      <a:pt x="10622" y="17847"/>
                    </a:cubicBezTo>
                    <a:cubicBezTo>
                      <a:pt x="10585" y="17847"/>
                      <a:pt x="10548" y="17847"/>
                      <a:pt x="10511" y="17859"/>
                    </a:cubicBezTo>
                    <a:lnTo>
                      <a:pt x="9686" y="16122"/>
                    </a:lnTo>
                    <a:cubicBezTo>
                      <a:pt x="9833" y="16023"/>
                      <a:pt x="9932" y="15863"/>
                      <a:pt x="9932" y="15691"/>
                    </a:cubicBezTo>
                    <a:cubicBezTo>
                      <a:pt x="9932" y="15654"/>
                      <a:pt x="9932" y="15629"/>
                      <a:pt x="9920" y="15604"/>
                    </a:cubicBezTo>
                    <a:lnTo>
                      <a:pt x="12014" y="15013"/>
                    </a:lnTo>
                    <a:close/>
                    <a:moveTo>
                      <a:pt x="7608" y="17420"/>
                    </a:moveTo>
                    <a:cubicBezTo>
                      <a:pt x="7762" y="17420"/>
                      <a:pt x="7911" y="17538"/>
                      <a:pt x="7911" y="17711"/>
                    </a:cubicBezTo>
                    <a:cubicBezTo>
                      <a:pt x="7911" y="17884"/>
                      <a:pt x="7776" y="18019"/>
                      <a:pt x="7616" y="18019"/>
                    </a:cubicBezTo>
                    <a:cubicBezTo>
                      <a:pt x="7345" y="18019"/>
                      <a:pt x="7209" y="17699"/>
                      <a:pt x="7394" y="17514"/>
                    </a:cubicBezTo>
                    <a:cubicBezTo>
                      <a:pt x="7455" y="17449"/>
                      <a:pt x="7532" y="17420"/>
                      <a:pt x="7608" y="17420"/>
                    </a:cubicBezTo>
                    <a:close/>
                    <a:moveTo>
                      <a:pt x="2970" y="16233"/>
                    </a:moveTo>
                    <a:cubicBezTo>
                      <a:pt x="3007" y="16319"/>
                      <a:pt x="3094" y="16381"/>
                      <a:pt x="3180" y="16381"/>
                    </a:cubicBezTo>
                    <a:lnTo>
                      <a:pt x="3476" y="17761"/>
                    </a:lnTo>
                    <a:cubicBezTo>
                      <a:pt x="3340" y="17810"/>
                      <a:pt x="3229" y="17908"/>
                      <a:pt x="3168" y="18032"/>
                    </a:cubicBezTo>
                    <a:lnTo>
                      <a:pt x="950" y="16836"/>
                    </a:lnTo>
                    <a:cubicBezTo>
                      <a:pt x="974" y="16787"/>
                      <a:pt x="987" y="16738"/>
                      <a:pt x="987" y="16689"/>
                    </a:cubicBezTo>
                    <a:cubicBezTo>
                      <a:pt x="976" y="16667"/>
                      <a:pt x="975" y="16645"/>
                      <a:pt x="974" y="16615"/>
                    </a:cubicBezTo>
                    <a:lnTo>
                      <a:pt x="974" y="16615"/>
                    </a:lnTo>
                    <a:lnTo>
                      <a:pt x="2970" y="16233"/>
                    </a:lnTo>
                    <a:close/>
                    <a:moveTo>
                      <a:pt x="12975" y="14927"/>
                    </a:moveTo>
                    <a:lnTo>
                      <a:pt x="15045" y="15198"/>
                    </a:lnTo>
                    <a:lnTo>
                      <a:pt x="15045" y="15222"/>
                    </a:lnTo>
                    <a:cubicBezTo>
                      <a:pt x="15027" y="15586"/>
                      <a:pt x="15298" y="15768"/>
                      <a:pt x="15569" y="15768"/>
                    </a:cubicBezTo>
                    <a:cubicBezTo>
                      <a:pt x="15840" y="15768"/>
                      <a:pt x="16111" y="15586"/>
                      <a:pt x="16093" y="15222"/>
                    </a:cubicBezTo>
                    <a:lnTo>
                      <a:pt x="16696" y="15161"/>
                    </a:lnTo>
                    <a:cubicBezTo>
                      <a:pt x="16741" y="15410"/>
                      <a:pt x="16952" y="15569"/>
                      <a:pt x="17177" y="15569"/>
                    </a:cubicBezTo>
                    <a:cubicBezTo>
                      <a:pt x="17264" y="15569"/>
                      <a:pt x="17353" y="15545"/>
                      <a:pt x="17436" y="15493"/>
                    </a:cubicBezTo>
                    <a:lnTo>
                      <a:pt x="18212" y="16565"/>
                    </a:lnTo>
                    <a:cubicBezTo>
                      <a:pt x="17916" y="16738"/>
                      <a:pt x="17879" y="17145"/>
                      <a:pt x="18138" y="17366"/>
                    </a:cubicBezTo>
                    <a:lnTo>
                      <a:pt x="17485" y="17995"/>
                    </a:lnTo>
                    <a:cubicBezTo>
                      <a:pt x="17386" y="17921"/>
                      <a:pt x="17276" y="17871"/>
                      <a:pt x="17152" y="17871"/>
                    </a:cubicBezTo>
                    <a:cubicBezTo>
                      <a:pt x="17017" y="17871"/>
                      <a:pt x="16881" y="17933"/>
                      <a:pt x="16783" y="18032"/>
                    </a:cubicBezTo>
                    <a:lnTo>
                      <a:pt x="12914" y="15075"/>
                    </a:lnTo>
                    <a:cubicBezTo>
                      <a:pt x="12938" y="15025"/>
                      <a:pt x="12963" y="14976"/>
                      <a:pt x="12975" y="14927"/>
                    </a:cubicBezTo>
                    <a:close/>
                    <a:moveTo>
                      <a:pt x="26119" y="18033"/>
                    </a:moveTo>
                    <a:cubicBezTo>
                      <a:pt x="26128" y="18033"/>
                      <a:pt x="26135" y="18039"/>
                      <a:pt x="26135" y="18056"/>
                    </a:cubicBezTo>
                    <a:cubicBezTo>
                      <a:pt x="26135" y="18081"/>
                      <a:pt x="26122" y="18106"/>
                      <a:pt x="26085" y="18106"/>
                    </a:cubicBezTo>
                    <a:cubicBezTo>
                      <a:pt x="26028" y="18106"/>
                      <a:pt x="26088" y="18033"/>
                      <a:pt x="26119" y="18033"/>
                    </a:cubicBezTo>
                    <a:close/>
                    <a:moveTo>
                      <a:pt x="12852" y="15161"/>
                    </a:moveTo>
                    <a:lnTo>
                      <a:pt x="16721" y="18118"/>
                    </a:lnTo>
                    <a:cubicBezTo>
                      <a:pt x="16696" y="18155"/>
                      <a:pt x="16684" y="18192"/>
                      <a:pt x="16672" y="18229"/>
                    </a:cubicBezTo>
                    <a:lnTo>
                      <a:pt x="15033" y="17871"/>
                    </a:lnTo>
                    <a:lnTo>
                      <a:pt x="15033" y="17859"/>
                    </a:lnTo>
                    <a:cubicBezTo>
                      <a:pt x="15033" y="17689"/>
                      <a:pt x="14889" y="17572"/>
                      <a:pt x="14741" y="17572"/>
                    </a:cubicBezTo>
                    <a:cubicBezTo>
                      <a:pt x="14664" y="17572"/>
                      <a:pt x="14587" y="17603"/>
                      <a:pt x="14528" y="17674"/>
                    </a:cubicBezTo>
                    <a:lnTo>
                      <a:pt x="13000" y="16750"/>
                    </a:lnTo>
                    <a:cubicBezTo>
                      <a:pt x="13012" y="16713"/>
                      <a:pt x="13025" y="16676"/>
                      <a:pt x="13025" y="16639"/>
                    </a:cubicBezTo>
                    <a:cubicBezTo>
                      <a:pt x="13025" y="16479"/>
                      <a:pt x="12901" y="16356"/>
                      <a:pt x="12741" y="16356"/>
                    </a:cubicBezTo>
                    <a:lnTo>
                      <a:pt x="12569" y="15321"/>
                    </a:lnTo>
                    <a:cubicBezTo>
                      <a:pt x="12680" y="15296"/>
                      <a:pt x="12778" y="15247"/>
                      <a:pt x="12840" y="15161"/>
                    </a:cubicBezTo>
                    <a:close/>
                    <a:moveTo>
                      <a:pt x="3623" y="17945"/>
                    </a:moveTo>
                    <a:cubicBezTo>
                      <a:pt x="3895" y="17945"/>
                      <a:pt x="4030" y="18278"/>
                      <a:pt x="3845" y="18463"/>
                    </a:cubicBezTo>
                    <a:cubicBezTo>
                      <a:pt x="3781" y="18528"/>
                      <a:pt x="3703" y="18556"/>
                      <a:pt x="3627" y="18556"/>
                    </a:cubicBezTo>
                    <a:cubicBezTo>
                      <a:pt x="3472" y="18556"/>
                      <a:pt x="3328" y="18436"/>
                      <a:pt x="3328" y="18253"/>
                    </a:cubicBezTo>
                    <a:cubicBezTo>
                      <a:pt x="3328" y="18081"/>
                      <a:pt x="3463" y="17945"/>
                      <a:pt x="3623" y="17945"/>
                    </a:cubicBezTo>
                    <a:close/>
                    <a:moveTo>
                      <a:pt x="10622" y="18056"/>
                    </a:moveTo>
                    <a:cubicBezTo>
                      <a:pt x="10881" y="18056"/>
                      <a:pt x="11016" y="18377"/>
                      <a:pt x="10831" y="18574"/>
                    </a:cubicBezTo>
                    <a:cubicBezTo>
                      <a:pt x="10772" y="18633"/>
                      <a:pt x="10698" y="18659"/>
                      <a:pt x="10624" y="18659"/>
                    </a:cubicBezTo>
                    <a:cubicBezTo>
                      <a:pt x="10468" y="18659"/>
                      <a:pt x="10314" y="18540"/>
                      <a:pt x="10314" y="18364"/>
                    </a:cubicBezTo>
                    <a:cubicBezTo>
                      <a:pt x="10314" y="18192"/>
                      <a:pt x="10450" y="18056"/>
                      <a:pt x="10622" y="18056"/>
                    </a:cubicBezTo>
                    <a:close/>
                    <a:moveTo>
                      <a:pt x="17156" y="18074"/>
                    </a:moveTo>
                    <a:cubicBezTo>
                      <a:pt x="17310" y="18074"/>
                      <a:pt x="17460" y="18195"/>
                      <a:pt x="17460" y="18377"/>
                    </a:cubicBezTo>
                    <a:cubicBezTo>
                      <a:pt x="17460" y="18542"/>
                      <a:pt x="17325" y="18673"/>
                      <a:pt x="17173" y="18673"/>
                    </a:cubicBezTo>
                    <a:cubicBezTo>
                      <a:pt x="17166" y="18673"/>
                      <a:pt x="17159" y="18673"/>
                      <a:pt x="17152" y="18672"/>
                    </a:cubicBezTo>
                    <a:cubicBezTo>
                      <a:pt x="16894" y="18672"/>
                      <a:pt x="16758" y="18352"/>
                      <a:pt x="16943" y="18167"/>
                    </a:cubicBezTo>
                    <a:cubicBezTo>
                      <a:pt x="17004" y="18103"/>
                      <a:pt x="17080" y="18074"/>
                      <a:pt x="17156" y="18074"/>
                    </a:cubicBezTo>
                    <a:close/>
                    <a:moveTo>
                      <a:pt x="900" y="16923"/>
                    </a:moveTo>
                    <a:lnTo>
                      <a:pt x="3143" y="18130"/>
                    </a:lnTo>
                    <a:cubicBezTo>
                      <a:pt x="3131" y="18167"/>
                      <a:pt x="3131" y="18204"/>
                      <a:pt x="3131" y="18241"/>
                    </a:cubicBezTo>
                    <a:lnTo>
                      <a:pt x="3131" y="18303"/>
                    </a:lnTo>
                    <a:lnTo>
                      <a:pt x="1344" y="18685"/>
                    </a:lnTo>
                    <a:cubicBezTo>
                      <a:pt x="1270" y="18475"/>
                      <a:pt x="1073" y="18340"/>
                      <a:pt x="863" y="18340"/>
                    </a:cubicBezTo>
                    <a:cubicBezTo>
                      <a:pt x="827" y="18340"/>
                      <a:pt x="790" y="18340"/>
                      <a:pt x="753" y="18352"/>
                    </a:cubicBezTo>
                    <a:lnTo>
                      <a:pt x="543" y="17761"/>
                    </a:lnTo>
                    <a:cubicBezTo>
                      <a:pt x="703" y="17662"/>
                      <a:pt x="691" y="17428"/>
                      <a:pt x="518" y="17354"/>
                    </a:cubicBezTo>
                    <a:lnTo>
                      <a:pt x="555" y="17095"/>
                    </a:lnTo>
                    <a:lnTo>
                      <a:pt x="580" y="17095"/>
                    </a:lnTo>
                    <a:cubicBezTo>
                      <a:pt x="703" y="17095"/>
                      <a:pt x="827" y="17034"/>
                      <a:pt x="900" y="16923"/>
                    </a:cubicBezTo>
                    <a:close/>
                    <a:moveTo>
                      <a:pt x="25408" y="18845"/>
                    </a:moveTo>
                    <a:cubicBezTo>
                      <a:pt x="25469" y="18857"/>
                      <a:pt x="25469" y="18931"/>
                      <a:pt x="25408" y="18943"/>
                    </a:cubicBezTo>
                    <a:cubicBezTo>
                      <a:pt x="25358" y="18931"/>
                      <a:pt x="25358" y="18857"/>
                      <a:pt x="25408" y="18845"/>
                    </a:cubicBezTo>
                    <a:close/>
                    <a:moveTo>
                      <a:pt x="34920" y="14828"/>
                    </a:moveTo>
                    <a:cubicBezTo>
                      <a:pt x="34981" y="14927"/>
                      <a:pt x="35068" y="14988"/>
                      <a:pt x="35166" y="15025"/>
                    </a:cubicBezTo>
                    <a:lnTo>
                      <a:pt x="34723" y="15937"/>
                    </a:lnTo>
                    <a:cubicBezTo>
                      <a:pt x="34670" y="15918"/>
                      <a:pt x="34618" y="15909"/>
                      <a:pt x="34567" y="15909"/>
                    </a:cubicBezTo>
                    <a:cubicBezTo>
                      <a:pt x="34230" y="15909"/>
                      <a:pt x="33978" y="16305"/>
                      <a:pt x="34193" y="16627"/>
                    </a:cubicBezTo>
                    <a:lnTo>
                      <a:pt x="33367" y="17317"/>
                    </a:lnTo>
                    <a:cubicBezTo>
                      <a:pt x="33330" y="17280"/>
                      <a:pt x="33281" y="17255"/>
                      <a:pt x="33219" y="17255"/>
                    </a:cubicBezTo>
                    <a:cubicBezTo>
                      <a:pt x="33212" y="17255"/>
                      <a:pt x="33204" y="17255"/>
                      <a:pt x="33197" y="17255"/>
                    </a:cubicBezTo>
                    <a:cubicBezTo>
                      <a:pt x="32873" y="17255"/>
                      <a:pt x="32870" y="17762"/>
                      <a:pt x="33187" y="17762"/>
                    </a:cubicBezTo>
                    <a:cubicBezTo>
                      <a:pt x="33197" y="17762"/>
                      <a:pt x="33208" y="17762"/>
                      <a:pt x="33219" y="17761"/>
                    </a:cubicBezTo>
                    <a:lnTo>
                      <a:pt x="33269" y="17761"/>
                    </a:lnTo>
                    <a:lnTo>
                      <a:pt x="33712" y="18845"/>
                    </a:lnTo>
                    <a:cubicBezTo>
                      <a:pt x="33652" y="18869"/>
                      <a:pt x="33604" y="18905"/>
                      <a:pt x="33567" y="18952"/>
                    </a:cubicBezTo>
                    <a:lnTo>
                      <a:pt x="33567" y="18952"/>
                    </a:lnTo>
                    <a:lnTo>
                      <a:pt x="32776" y="18648"/>
                    </a:lnTo>
                    <a:lnTo>
                      <a:pt x="32332" y="16627"/>
                    </a:lnTo>
                    <a:cubicBezTo>
                      <a:pt x="32517" y="16541"/>
                      <a:pt x="32628" y="16368"/>
                      <a:pt x="32628" y="16171"/>
                    </a:cubicBezTo>
                    <a:cubicBezTo>
                      <a:pt x="32628" y="16110"/>
                      <a:pt x="32616" y="16048"/>
                      <a:pt x="32591" y="15986"/>
                    </a:cubicBezTo>
                    <a:lnTo>
                      <a:pt x="34920" y="14828"/>
                    </a:lnTo>
                    <a:close/>
                    <a:moveTo>
                      <a:pt x="26455" y="19030"/>
                    </a:moveTo>
                    <a:cubicBezTo>
                      <a:pt x="26492" y="19030"/>
                      <a:pt x="26504" y="19054"/>
                      <a:pt x="26504" y="19079"/>
                    </a:cubicBezTo>
                    <a:cubicBezTo>
                      <a:pt x="26504" y="19110"/>
                      <a:pt x="26480" y="19125"/>
                      <a:pt x="26455" y="19125"/>
                    </a:cubicBezTo>
                    <a:cubicBezTo>
                      <a:pt x="26430" y="19125"/>
                      <a:pt x="26406" y="19110"/>
                      <a:pt x="26406" y="19079"/>
                    </a:cubicBezTo>
                    <a:cubicBezTo>
                      <a:pt x="26406" y="19054"/>
                      <a:pt x="26430" y="19030"/>
                      <a:pt x="26455" y="19030"/>
                    </a:cubicBezTo>
                    <a:close/>
                    <a:moveTo>
                      <a:pt x="876" y="18547"/>
                    </a:moveTo>
                    <a:cubicBezTo>
                      <a:pt x="1027" y="18547"/>
                      <a:pt x="1172" y="18663"/>
                      <a:pt x="1172" y="18845"/>
                    </a:cubicBezTo>
                    <a:cubicBezTo>
                      <a:pt x="1172" y="19010"/>
                      <a:pt x="1047" y="19141"/>
                      <a:pt x="885" y="19141"/>
                    </a:cubicBezTo>
                    <a:cubicBezTo>
                      <a:pt x="878" y="19141"/>
                      <a:pt x="871" y="19141"/>
                      <a:pt x="863" y="19141"/>
                    </a:cubicBezTo>
                    <a:cubicBezTo>
                      <a:pt x="605" y="19141"/>
                      <a:pt x="469" y="18820"/>
                      <a:pt x="666" y="18635"/>
                    </a:cubicBezTo>
                    <a:cubicBezTo>
                      <a:pt x="727" y="18575"/>
                      <a:pt x="802" y="18547"/>
                      <a:pt x="876" y="18547"/>
                    </a:cubicBezTo>
                    <a:close/>
                    <a:moveTo>
                      <a:pt x="12544" y="16849"/>
                    </a:moveTo>
                    <a:cubicBezTo>
                      <a:pt x="12569" y="16873"/>
                      <a:pt x="12593" y="16886"/>
                      <a:pt x="12618" y="16898"/>
                    </a:cubicBezTo>
                    <a:lnTo>
                      <a:pt x="12187" y="19128"/>
                    </a:lnTo>
                    <a:lnTo>
                      <a:pt x="12138" y="19128"/>
                    </a:lnTo>
                    <a:cubicBezTo>
                      <a:pt x="11990" y="19128"/>
                      <a:pt x="11854" y="19178"/>
                      <a:pt x="11756" y="19276"/>
                    </a:cubicBezTo>
                    <a:lnTo>
                      <a:pt x="11029" y="18648"/>
                    </a:lnTo>
                    <a:cubicBezTo>
                      <a:pt x="11152" y="18488"/>
                      <a:pt x="11152" y="18253"/>
                      <a:pt x="11041" y="18081"/>
                    </a:cubicBezTo>
                    <a:lnTo>
                      <a:pt x="11029" y="18081"/>
                    </a:lnTo>
                    <a:lnTo>
                      <a:pt x="12544" y="16849"/>
                    </a:lnTo>
                    <a:close/>
                    <a:moveTo>
                      <a:pt x="12938" y="16824"/>
                    </a:moveTo>
                    <a:lnTo>
                      <a:pt x="14466" y="17748"/>
                    </a:lnTo>
                    <a:cubicBezTo>
                      <a:pt x="14454" y="17785"/>
                      <a:pt x="14454" y="17822"/>
                      <a:pt x="14454" y="17859"/>
                    </a:cubicBezTo>
                    <a:cubicBezTo>
                      <a:pt x="14454" y="17896"/>
                      <a:pt x="14454" y="17933"/>
                      <a:pt x="14479" y="17970"/>
                    </a:cubicBezTo>
                    <a:lnTo>
                      <a:pt x="12544" y="19313"/>
                    </a:lnTo>
                    <a:cubicBezTo>
                      <a:pt x="12470" y="19239"/>
                      <a:pt x="12384" y="19178"/>
                      <a:pt x="12285" y="19141"/>
                    </a:cubicBezTo>
                    <a:lnTo>
                      <a:pt x="12729" y="16923"/>
                    </a:lnTo>
                    <a:cubicBezTo>
                      <a:pt x="12815" y="16923"/>
                      <a:pt x="12889" y="16886"/>
                      <a:pt x="12938" y="16824"/>
                    </a:cubicBezTo>
                    <a:close/>
                    <a:moveTo>
                      <a:pt x="9131" y="16097"/>
                    </a:moveTo>
                    <a:cubicBezTo>
                      <a:pt x="9217" y="16159"/>
                      <a:pt x="9316" y="16183"/>
                      <a:pt x="9427" y="16183"/>
                    </a:cubicBezTo>
                    <a:cubicBezTo>
                      <a:pt x="9488" y="16183"/>
                      <a:pt x="9538" y="16171"/>
                      <a:pt x="9599" y="16159"/>
                    </a:cubicBezTo>
                    <a:lnTo>
                      <a:pt x="10413" y="17896"/>
                    </a:lnTo>
                    <a:cubicBezTo>
                      <a:pt x="10228" y="17970"/>
                      <a:pt x="10117" y="18155"/>
                      <a:pt x="10117" y="18352"/>
                    </a:cubicBezTo>
                    <a:cubicBezTo>
                      <a:pt x="10117" y="18414"/>
                      <a:pt x="10129" y="18475"/>
                      <a:pt x="10154" y="18537"/>
                    </a:cubicBezTo>
                    <a:lnTo>
                      <a:pt x="9008" y="19424"/>
                    </a:lnTo>
                    <a:cubicBezTo>
                      <a:pt x="8907" y="19323"/>
                      <a:pt x="8775" y="19266"/>
                      <a:pt x="8643" y="19266"/>
                    </a:cubicBezTo>
                    <a:cubicBezTo>
                      <a:pt x="8566" y="19266"/>
                      <a:pt x="8489" y="19285"/>
                      <a:pt x="8416" y="19325"/>
                    </a:cubicBezTo>
                    <a:lnTo>
                      <a:pt x="7874" y="18143"/>
                    </a:lnTo>
                    <a:cubicBezTo>
                      <a:pt x="8145" y="17982"/>
                      <a:pt x="8207" y="17613"/>
                      <a:pt x="7985" y="17379"/>
                    </a:cubicBezTo>
                    <a:lnTo>
                      <a:pt x="9131" y="16097"/>
                    </a:lnTo>
                    <a:close/>
                    <a:moveTo>
                      <a:pt x="5201" y="16652"/>
                    </a:moveTo>
                    <a:cubicBezTo>
                      <a:pt x="5287" y="16713"/>
                      <a:pt x="5385" y="16750"/>
                      <a:pt x="5496" y="16750"/>
                    </a:cubicBezTo>
                    <a:lnTo>
                      <a:pt x="5521" y="16750"/>
                    </a:lnTo>
                    <a:lnTo>
                      <a:pt x="5903" y="19276"/>
                    </a:lnTo>
                    <a:cubicBezTo>
                      <a:pt x="5792" y="19301"/>
                      <a:pt x="5693" y="19362"/>
                      <a:pt x="5620" y="19449"/>
                    </a:cubicBezTo>
                    <a:lnTo>
                      <a:pt x="5620" y="19461"/>
                    </a:lnTo>
                    <a:lnTo>
                      <a:pt x="4042" y="18537"/>
                    </a:lnTo>
                    <a:cubicBezTo>
                      <a:pt x="4166" y="18364"/>
                      <a:pt x="4166" y="18130"/>
                      <a:pt x="4042" y="17958"/>
                    </a:cubicBezTo>
                    <a:lnTo>
                      <a:pt x="5201" y="16652"/>
                    </a:lnTo>
                    <a:close/>
                    <a:moveTo>
                      <a:pt x="33961" y="18992"/>
                    </a:moveTo>
                    <a:cubicBezTo>
                      <a:pt x="34223" y="18992"/>
                      <a:pt x="34362" y="19317"/>
                      <a:pt x="34168" y="19510"/>
                    </a:cubicBezTo>
                    <a:cubicBezTo>
                      <a:pt x="34107" y="19575"/>
                      <a:pt x="34031" y="19604"/>
                      <a:pt x="33955" y="19604"/>
                    </a:cubicBezTo>
                    <a:cubicBezTo>
                      <a:pt x="33801" y="19604"/>
                      <a:pt x="33651" y="19483"/>
                      <a:pt x="33651" y="19301"/>
                    </a:cubicBezTo>
                    <a:cubicBezTo>
                      <a:pt x="33638" y="19128"/>
                      <a:pt x="33774" y="18993"/>
                      <a:pt x="33934" y="18993"/>
                    </a:cubicBezTo>
                    <a:lnTo>
                      <a:pt x="33946" y="18993"/>
                    </a:lnTo>
                    <a:cubicBezTo>
                      <a:pt x="33951" y="18993"/>
                      <a:pt x="33956" y="18992"/>
                      <a:pt x="33961" y="18992"/>
                    </a:cubicBezTo>
                    <a:close/>
                    <a:moveTo>
                      <a:pt x="5866" y="16578"/>
                    </a:moveTo>
                    <a:lnTo>
                      <a:pt x="7160" y="17490"/>
                    </a:lnTo>
                    <a:cubicBezTo>
                      <a:pt x="7123" y="17563"/>
                      <a:pt x="7110" y="17637"/>
                      <a:pt x="7110" y="17724"/>
                    </a:cubicBezTo>
                    <a:cubicBezTo>
                      <a:pt x="7110" y="17995"/>
                      <a:pt x="7332" y="18229"/>
                      <a:pt x="7616" y="18229"/>
                    </a:cubicBezTo>
                    <a:cubicBezTo>
                      <a:pt x="7665" y="18229"/>
                      <a:pt x="7726" y="18216"/>
                      <a:pt x="7788" y="18192"/>
                    </a:cubicBezTo>
                    <a:lnTo>
                      <a:pt x="8330" y="19375"/>
                    </a:lnTo>
                    <a:cubicBezTo>
                      <a:pt x="8219" y="19461"/>
                      <a:pt x="8158" y="19584"/>
                      <a:pt x="8133" y="19720"/>
                    </a:cubicBezTo>
                    <a:lnTo>
                      <a:pt x="6531" y="19707"/>
                    </a:lnTo>
                    <a:cubicBezTo>
                      <a:pt x="6507" y="19449"/>
                      <a:pt x="6285" y="19239"/>
                      <a:pt x="6026" y="19239"/>
                    </a:cubicBezTo>
                    <a:lnTo>
                      <a:pt x="6002" y="19239"/>
                    </a:lnTo>
                    <a:lnTo>
                      <a:pt x="5620" y="16738"/>
                    </a:lnTo>
                    <a:cubicBezTo>
                      <a:pt x="5718" y="16701"/>
                      <a:pt x="5804" y="16652"/>
                      <a:pt x="5866" y="16578"/>
                    </a:cubicBezTo>
                    <a:close/>
                    <a:moveTo>
                      <a:pt x="15015" y="19851"/>
                    </a:moveTo>
                    <a:cubicBezTo>
                      <a:pt x="15049" y="19851"/>
                      <a:pt x="15111" y="19929"/>
                      <a:pt x="15045" y="19929"/>
                    </a:cubicBezTo>
                    <a:cubicBezTo>
                      <a:pt x="15021" y="19929"/>
                      <a:pt x="14996" y="19917"/>
                      <a:pt x="14996" y="19880"/>
                    </a:cubicBezTo>
                    <a:cubicBezTo>
                      <a:pt x="14996" y="19859"/>
                      <a:pt x="15004" y="19851"/>
                      <a:pt x="15015" y="19851"/>
                    </a:cubicBezTo>
                    <a:close/>
                    <a:moveTo>
                      <a:pt x="25642" y="18980"/>
                    </a:moveTo>
                    <a:lnTo>
                      <a:pt x="26209" y="19079"/>
                    </a:lnTo>
                    <a:cubicBezTo>
                      <a:pt x="26209" y="19165"/>
                      <a:pt x="26246" y="19251"/>
                      <a:pt x="26319" y="19288"/>
                    </a:cubicBezTo>
                    <a:lnTo>
                      <a:pt x="26085" y="19966"/>
                    </a:lnTo>
                    <a:lnTo>
                      <a:pt x="26061" y="19966"/>
                    </a:lnTo>
                    <a:cubicBezTo>
                      <a:pt x="26036" y="19966"/>
                      <a:pt x="26011" y="19966"/>
                      <a:pt x="25987" y="19978"/>
                    </a:cubicBezTo>
                    <a:lnTo>
                      <a:pt x="25519" y="19128"/>
                    </a:lnTo>
                    <a:cubicBezTo>
                      <a:pt x="25580" y="19091"/>
                      <a:pt x="25617" y="19042"/>
                      <a:pt x="25642" y="18980"/>
                    </a:cubicBezTo>
                    <a:close/>
                    <a:moveTo>
                      <a:pt x="12134" y="19326"/>
                    </a:moveTo>
                    <a:cubicBezTo>
                      <a:pt x="12312" y="19326"/>
                      <a:pt x="12483" y="19461"/>
                      <a:pt x="12483" y="19670"/>
                    </a:cubicBezTo>
                    <a:cubicBezTo>
                      <a:pt x="12483" y="19865"/>
                      <a:pt x="12326" y="20012"/>
                      <a:pt x="12131" y="20015"/>
                    </a:cubicBezTo>
                    <a:lnTo>
                      <a:pt x="12131" y="20015"/>
                    </a:lnTo>
                    <a:cubicBezTo>
                      <a:pt x="11828" y="20011"/>
                      <a:pt x="11683" y="19644"/>
                      <a:pt x="11891" y="19424"/>
                    </a:cubicBezTo>
                    <a:cubicBezTo>
                      <a:pt x="11962" y="19357"/>
                      <a:pt x="12049" y="19326"/>
                      <a:pt x="12134" y="19326"/>
                    </a:cubicBezTo>
                    <a:close/>
                    <a:moveTo>
                      <a:pt x="6031" y="19450"/>
                    </a:moveTo>
                    <a:cubicBezTo>
                      <a:pt x="6185" y="19450"/>
                      <a:pt x="6334" y="19572"/>
                      <a:pt x="6334" y="19757"/>
                    </a:cubicBezTo>
                    <a:cubicBezTo>
                      <a:pt x="6334" y="19917"/>
                      <a:pt x="6199" y="20052"/>
                      <a:pt x="6026" y="20052"/>
                    </a:cubicBezTo>
                    <a:cubicBezTo>
                      <a:pt x="5755" y="20040"/>
                      <a:pt x="5632" y="19720"/>
                      <a:pt x="5829" y="19535"/>
                    </a:cubicBezTo>
                    <a:cubicBezTo>
                      <a:pt x="5888" y="19476"/>
                      <a:pt x="5960" y="19450"/>
                      <a:pt x="6031" y="19450"/>
                    </a:cubicBezTo>
                    <a:close/>
                    <a:moveTo>
                      <a:pt x="8638" y="19473"/>
                    </a:moveTo>
                    <a:cubicBezTo>
                      <a:pt x="8798" y="19473"/>
                      <a:pt x="8934" y="19609"/>
                      <a:pt x="8934" y="19769"/>
                    </a:cubicBezTo>
                    <a:cubicBezTo>
                      <a:pt x="8934" y="19954"/>
                      <a:pt x="8785" y="20076"/>
                      <a:pt x="8631" y="20076"/>
                    </a:cubicBezTo>
                    <a:cubicBezTo>
                      <a:pt x="8560" y="20076"/>
                      <a:pt x="8488" y="20049"/>
                      <a:pt x="8429" y="19991"/>
                    </a:cubicBezTo>
                    <a:cubicBezTo>
                      <a:pt x="8232" y="19794"/>
                      <a:pt x="8367" y="19473"/>
                      <a:pt x="8638" y="19473"/>
                    </a:cubicBezTo>
                    <a:close/>
                    <a:moveTo>
                      <a:pt x="26055" y="20166"/>
                    </a:moveTo>
                    <a:cubicBezTo>
                      <a:pt x="26076" y="20166"/>
                      <a:pt x="26098" y="20182"/>
                      <a:pt x="26098" y="20213"/>
                    </a:cubicBezTo>
                    <a:cubicBezTo>
                      <a:pt x="26098" y="20236"/>
                      <a:pt x="26076" y="20258"/>
                      <a:pt x="26053" y="20262"/>
                    </a:cubicBezTo>
                    <a:lnTo>
                      <a:pt x="26053" y="20262"/>
                    </a:lnTo>
                    <a:cubicBezTo>
                      <a:pt x="26022" y="20258"/>
                      <a:pt x="26011" y="20236"/>
                      <a:pt x="26011" y="20213"/>
                    </a:cubicBezTo>
                    <a:cubicBezTo>
                      <a:pt x="26011" y="20182"/>
                      <a:pt x="26033" y="20166"/>
                      <a:pt x="26055" y="20166"/>
                    </a:cubicBezTo>
                    <a:close/>
                    <a:moveTo>
                      <a:pt x="3155" y="18401"/>
                    </a:moveTo>
                    <a:cubicBezTo>
                      <a:pt x="3225" y="18625"/>
                      <a:pt x="3425" y="18752"/>
                      <a:pt x="3631" y="18752"/>
                    </a:cubicBezTo>
                    <a:cubicBezTo>
                      <a:pt x="3754" y="18752"/>
                      <a:pt x="3880" y="18707"/>
                      <a:pt x="3981" y="18611"/>
                    </a:cubicBezTo>
                    <a:lnTo>
                      <a:pt x="5570" y="19547"/>
                    </a:lnTo>
                    <a:cubicBezTo>
                      <a:pt x="5533" y="19609"/>
                      <a:pt x="5521" y="19683"/>
                      <a:pt x="5521" y="19757"/>
                    </a:cubicBezTo>
                    <a:cubicBezTo>
                      <a:pt x="5521" y="19806"/>
                      <a:pt x="5533" y="19855"/>
                      <a:pt x="5546" y="19905"/>
                    </a:cubicBezTo>
                    <a:lnTo>
                      <a:pt x="4437" y="20385"/>
                    </a:lnTo>
                    <a:cubicBezTo>
                      <a:pt x="4337" y="20207"/>
                      <a:pt x="4169" y="20125"/>
                      <a:pt x="4002" y="20125"/>
                    </a:cubicBezTo>
                    <a:cubicBezTo>
                      <a:pt x="3775" y="20125"/>
                      <a:pt x="3550" y="20276"/>
                      <a:pt x="3500" y="20545"/>
                    </a:cubicBezTo>
                    <a:lnTo>
                      <a:pt x="2342" y="20447"/>
                    </a:lnTo>
                    <a:cubicBezTo>
                      <a:pt x="2330" y="20176"/>
                      <a:pt x="2108" y="19954"/>
                      <a:pt x="1837" y="19954"/>
                    </a:cubicBezTo>
                    <a:cubicBezTo>
                      <a:pt x="1763" y="19954"/>
                      <a:pt x="1689" y="19966"/>
                      <a:pt x="1615" y="20003"/>
                    </a:cubicBezTo>
                    <a:lnTo>
                      <a:pt x="1159" y="19251"/>
                    </a:lnTo>
                    <a:cubicBezTo>
                      <a:pt x="1282" y="19153"/>
                      <a:pt x="1356" y="19005"/>
                      <a:pt x="1356" y="18845"/>
                    </a:cubicBezTo>
                    <a:lnTo>
                      <a:pt x="1356" y="18783"/>
                    </a:lnTo>
                    <a:lnTo>
                      <a:pt x="3155" y="18401"/>
                    </a:lnTo>
                    <a:close/>
                    <a:moveTo>
                      <a:pt x="14540" y="18069"/>
                    </a:moveTo>
                    <a:cubicBezTo>
                      <a:pt x="14590" y="18118"/>
                      <a:pt x="14663" y="18143"/>
                      <a:pt x="14737" y="18143"/>
                    </a:cubicBezTo>
                    <a:lnTo>
                      <a:pt x="14959" y="19646"/>
                    </a:lnTo>
                    <a:cubicBezTo>
                      <a:pt x="14848" y="19683"/>
                      <a:pt x="14787" y="19781"/>
                      <a:pt x="14787" y="19880"/>
                    </a:cubicBezTo>
                    <a:cubicBezTo>
                      <a:pt x="14787" y="19905"/>
                      <a:pt x="14799" y="19941"/>
                      <a:pt x="14799" y="19966"/>
                    </a:cubicBezTo>
                    <a:lnTo>
                      <a:pt x="13542" y="20705"/>
                    </a:lnTo>
                    <a:cubicBezTo>
                      <a:pt x="13493" y="20656"/>
                      <a:pt x="13431" y="20631"/>
                      <a:pt x="13370" y="20631"/>
                    </a:cubicBezTo>
                    <a:cubicBezTo>
                      <a:pt x="13320" y="20631"/>
                      <a:pt x="13283" y="20644"/>
                      <a:pt x="13246" y="20668"/>
                    </a:cubicBezTo>
                    <a:lnTo>
                      <a:pt x="12556" y="20015"/>
                    </a:lnTo>
                    <a:cubicBezTo>
                      <a:pt x="12704" y="19843"/>
                      <a:pt x="12717" y="19596"/>
                      <a:pt x="12606" y="19399"/>
                    </a:cubicBezTo>
                    <a:lnTo>
                      <a:pt x="14540" y="18069"/>
                    </a:lnTo>
                    <a:close/>
                    <a:moveTo>
                      <a:pt x="1849" y="20161"/>
                    </a:moveTo>
                    <a:cubicBezTo>
                      <a:pt x="2000" y="20161"/>
                      <a:pt x="2145" y="20277"/>
                      <a:pt x="2145" y="20459"/>
                    </a:cubicBezTo>
                    <a:cubicBezTo>
                      <a:pt x="2145" y="20631"/>
                      <a:pt x="1997" y="20755"/>
                      <a:pt x="1837" y="20755"/>
                    </a:cubicBezTo>
                    <a:cubicBezTo>
                      <a:pt x="1566" y="20755"/>
                      <a:pt x="1443" y="20434"/>
                      <a:pt x="1640" y="20250"/>
                    </a:cubicBezTo>
                    <a:cubicBezTo>
                      <a:pt x="1700" y="20189"/>
                      <a:pt x="1776" y="20161"/>
                      <a:pt x="1849" y="20161"/>
                    </a:cubicBezTo>
                    <a:close/>
                    <a:moveTo>
                      <a:pt x="13370" y="20841"/>
                    </a:moveTo>
                    <a:cubicBezTo>
                      <a:pt x="13382" y="20841"/>
                      <a:pt x="13394" y="20853"/>
                      <a:pt x="13394" y="20866"/>
                    </a:cubicBezTo>
                    <a:cubicBezTo>
                      <a:pt x="13394" y="20878"/>
                      <a:pt x="13382" y="20890"/>
                      <a:pt x="13370" y="20890"/>
                    </a:cubicBezTo>
                    <a:cubicBezTo>
                      <a:pt x="13357" y="20890"/>
                      <a:pt x="13345" y="20878"/>
                      <a:pt x="13345" y="20866"/>
                    </a:cubicBezTo>
                    <a:cubicBezTo>
                      <a:pt x="13345" y="20853"/>
                      <a:pt x="13357" y="20841"/>
                      <a:pt x="13370" y="20841"/>
                    </a:cubicBezTo>
                    <a:close/>
                    <a:moveTo>
                      <a:pt x="3993" y="20328"/>
                    </a:moveTo>
                    <a:cubicBezTo>
                      <a:pt x="4144" y="20328"/>
                      <a:pt x="4289" y="20449"/>
                      <a:pt x="4289" y="20631"/>
                    </a:cubicBezTo>
                    <a:cubicBezTo>
                      <a:pt x="4289" y="20792"/>
                      <a:pt x="4153" y="20927"/>
                      <a:pt x="3993" y="20927"/>
                    </a:cubicBezTo>
                    <a:cubicBezTo>
                      <a:pt x="3722" y="20927"/>
                      <a:pt x="3587" y="20607"/>
                      <a:pt x="3784" y="20422"/>
                    </a:cubicBezTo>
                    <a:cubicBezTo>
                      <a:pt x="3844" y="20357"/>
                      <a:pt x="3920" y="20328"/>
                      <a:pt x="3993" y="20328"/>
                    </a:cubicBezTo>
                    <a:close/>
                    <a:moveTo>
                      <a:pt x="12495" y="20089"/>
                    </a:moveTo>
                    <a:lnTo>
                      <a:pt x="13173" y="20742"/>
                    </a:lnTo>
                    <a:cubicBezTo>
                      <a:pt x="13160" y="20779"/>
                      <a:pt x="13148" y="20816"/>
                      <a:pt x="13148" y="20853"/>
                    </a:cubicBezTo>
                    <a:lnTo>
                      <a:pt x="12409" y="20976"/>
                    </a:lnTo>
                    <a:lnTo>
                      <a:pt x="12273" y="20200"/>
                    </a:lnTo>
                    <a:cubicBezTo>
                      <a:pt x="12359" y="20176"/>
                      <a:pt x="12433" y="20139"/>
                      <a:pt x="12495" y="20089"/>
                    </a:cubicBezTo>
                    <a:close/>
                    <a:moveTo>
                      <a:pt x="17411" y="20570"/>
                    </a:moveTo>
                    <a:cubicBezTo>
                      <a:pt x="17571" y="20582"/>
                      <a:pt x="17707" y="20718"/>
                      <a:pt x="17707" y="20878"/>
                    </a:cubicBezTo>
                    <a:lnTo>
                      <a:pt x="17719" y="20878"/>
                    </a:lnTo>
                    <a:cubicBezTo>
                      <a:pt x="17711" y="21060"/>
                      <a:pt x="17563" y="21175"/>
                      <a:pt x="17412" y="21175"/>
                    </a:cubicBezTo>
                    <a:cubicBezTo>
                      <a:pt x="17337" y="21175"/>
                      <a:pt x="17262" y="21148"/>
                      <a:pt x="17202" y="21087"/>
                    </a:cubicBezTo>
                    <a:cubicBezTo>
                      <a:pt x="17017" y="20890"/>
                      <a:pt x="17152" y="20570"/>
                      <a:pt x="17411" y="20570"/>
                    </a:cubicBezTo>
                    <a:close/>
                    <a:moveTo>
                      <a:pt x="11780" y="20077"/>
                    </a:moveTo>
                    <a:cubicBezTo>
                      <a:pt x="11879" y="20163"/>
                      <a:pt x="12002" y="20213"/>
                      <a:pt x="12138" y="20213"/>
                    </a:cubicBezTo>
                    <a:lnTo>
                      <a:pt x="12175" y="20213"/>
                    </a:lnTo>
                    <a:lnTo>
                      <a:pt x="12310" y="21001"/>
                    </a:lnTo>
                    <a:lnTo>
                      <a:pt x="10536" y="21309"/>
                    </a:lnTo>
                    <a:cubicBezTo>
                      <a:pt x="10536" y="21297"/>
                      <a:pt x="10523" y="21285"/>
                      <a:pt x="10511" y="21272"/>
                    </a:cubicBezTo>
                    <a:lnTo>
                      <a:pt x="11780" y="20077"/>
                    </a:lnTo>
                    <a:close/>
                    <a:moveTo>
                      <a:pt x="10259" y="21377"/>
                    </a:moveTo>
                    <a:cubicBezTo>
                      <a:pt x="10291" y="21377"/>
                      <a:pt x="10344" y="21445"/>
                      <a:pt x="10289" y="21445"/>
                    </a:cubicBezTo>
                    <a:cubicBezTo>
                      <a:pt x="10265" y="21445"/>
                      <a:pt x="10252" y="21420"/>
                      <a:pt x="10252" y="21395"/>
                    </a:cubicBezTo>
                    <a:lnTo>
                      <a:pt x="10240" y="21408"/>
                    </a:lnTo>
                    <a:cubicBezTo>
                      <a:pt x="10240" y="21385"/>
                      <a:pt x="10248" y="21377"/>
                      <a:pt x="10259" y="21377"/>
                    </a:cubicBezTo>
                    <a:close/>
                    <a:moveTo>
                      <a:pt x="32653" y="21395"/>
                    </a:moveTo>
                    <a:cubicBezTo>
                      <a:pt x="32714" y="21395"/>
                      <a:pt x="32714" y="21482"/>
                      <a:pt x="32653" y="21482"/>
                    </a:cubicBezTo>
                    <a:cubicBezTo>
                      <a:pt x="32591" y="21482"/>
                      <a:pt x="32591" y="21395"/>
                      <a:pt x="32653" y="21395"/>
                    </a:cubicBezTo>
                    <a:close/>
                    <a:moveTo>
                      <a:pt x="14861" y="20040"/>
                    </a:moveTo>
                    <a:cubicBezTo>
                      <a:pt x="14885" y="20065"/>
                      <a:pt x="14898" y="20077"/>
                      <a:pt x="14922" y="20089"/>
                    </a:cubicBezTo>
                    <a:lnTo>
                      <a:pt x="14306" y="21901"/>
                    </a:lnTo>
                    <a:lnTo>
                      <a:pt x="14269" y="21888"/>
                    </a:lnTo>
                    <a:cubicBezTo>
                      <a:pt x="14245" y="21888"/>
                      <a:pt x="14220" y="21901"/>
                      <a:pt x="14183" y="21913"/>
                    </a:cubicBezTo>
                    <a:lnTo>
                      <a:pt x="13555" y="21013"/>
                    </a:lnTo>
                    <a:cubicBezTo>
                      <a:pt x="13591" y="20964"/>
                      <a:pt x="13604" y="20915"/>
                      <a:pt x="13604" y="20853"/>
                    </a:cubicBezTo>
                    <a:cubicBezTo>
                      <a:pt x="13604" y="20829"/>
                      <a:pt x="13604" y="20816"/>
                      <a:pt x="13591" y="20792"/>
                    </a:cubicBezTo>
                    <a:lnTo>
                      <a:pt x="14861" y="20040"/>
                    </a:lnTo>
                    <a:close/>
                    <a:moveTo>
                      <a:pt x="7283" y="21913"/>
                    </a:moveTo>
                    <a:cubicBezTo>
                      <a:pt x="7332" y="21925"/>
                      <a:pt x="7332" y="21999"/>
                      <a:pt x="7283" y="22011"/>
                    </a:cubicBezTo>
                    <a:cubicBezTo>
                      <a:pt x="7280" y="22012"/>
                      <a:pt x="7277" y="22012"/>
                      <a:pt x="7274" y="22012"/>
                    </a:cubicBezTo>
                    <a:cubicBezTo>
                      <a:pt x="7221" y="22012"/>
                      <a:pt x="7225" y="21913"/>
                      <a:pt x="7283" y="21913"/>
                    </a:cubicBezTo>
                    <a:close/>
                    <a:moveTo>
                      <a:pt x="15021" y="17958"/>
                    </a:moveTo>
                    <a:lnTo>
                      <a:pt x="16659" y="18315"/>
                    </a:lnTo>
                    <a:lnTo>
                      <a:pt x="16659" y="18377"/>
                    </a:lnTo>
                    <a:cubicBezTo>
                      <a:pt x="16659" y="18648"/>
                      <a:pt x="16881" y="18882"/>
                      <a:pt x="17165" y="18882"/>
                    </a:cubicBezTo>
                    <a:lnTo>
                      <a:pt x="17337" y="20385"/>
                    </a:lnTo>
                    <a:cubicBezTo>
                      <a:pt x="16906" y="20447"/>
                      <a:pt x="16746" y="21001"/>
                      <a:pt x="17103" y="21272"/>
                    </a:cubicBezTo>
                    <a:lnTo>
                      <a:pt x="16475" y="22085"/>
                    </a:lnTo>
                    <a:cubicBezTo>
                      <a:pt x="16388" y="22036"/>
                      <a:pt x="16290" y="22011"/>
                      <a:pt x="16191" y="22011"/>
                    </a:cubicBezTo>
                    <a:cubicBezTo>
                      <a:pt x="16130" y="22011"/>
                      <a:pt x="16068" y="22024"/>
                      <a:pt x="16019" y="22036"/>
                    </a:cubicBezTo>
                    <a:lnTo>
                      <a:pt x="15193" y="20089"/>
                    </a:lnTo>
                    <a:cubicBezTo>
                      <a:pt x="15403" y="19954"/>
                      <a:pt x="15304" y="19633"/>
                      <a:pt x="15058" y="19621"/>
                    </a:cubicBezTo>
                    <a:lnTo>
                      <a:pt x="14836" y="18130"/>
                    </a:lnTo>
                    <a:cubicBezTo>
                      <a:pt x="14922" y="18093"/>
                      <a:pt x="14984" y="18044"/>
                      <a:pt x="15021" y="17958"/>
                    </a:cubicBezTo>
                    <a:close/>
                    <a:moveTo>
                      <a:pt x="14269" y="22098"/>
                    </a:moveTo>
                    <a:cubicBezTo>
                      <a:pt x="14281" y="22098"/>
                      <a:pt x="14294" y="22110"/>
                      <a:pt x="14294" y="22122"/>
                    </a:cubicBezTo>
                    <a:lnTo>
                      <a:pt x="14306" y="22122"/>
                    </a:lnTo>
                    <a:cubicBezTo>
                      <a:pt x="14306" y="22135"/>
                      <a:pt x="14301" y="22139"/>
                      <a:pt x="14295" y="22139"/>
                    </a:cubicBezTo>
                    <a:cubicBezTo>
                      <a:pt x="14276" y="22139"/>
                      <a:pt x="14241" y="22098"/>
                      <a:pt x="14269" y="22098"/>
                    </a:cubicBezTo>
                    <a:close/>
                    <a:moveTo>
                      <a:pt x="36275" y="22233"/>
                    </a:moveTo>
                    <a:cubicBezTo>
                      <a:pt x="36332" y="22233"/>
                      <a:pt x="36272" y="22306"/>
                      <a:pt x="36242" y="22306"/>
                    </a:cubicBezTo>
                    <a:cubicBezTo>
                      <a:pt x="36232" y="22306"/>
                      <a:pt x="36226" y="22300"/>
                      <a:pt x="36226" y="22283"/>
                    </a:cubicBezTo>
                    <a:cubicBezTo>
                      <a:pt x="36226" y="22258"/>
                      <a:pt x="36238" y="22246"/>
                      <a:pt x="36263" y="22246"/>
                    </a:cubicBezTo>
                    <a:lnTo>
                      <a:pt x="36275" y="22233"/>
                    </a:lnTo>
                    <a:close/>
                    <a:moveTo>
                      <a:pt x="13160" y="20940"/>
                    </a:moveTo>
                    <a:cubicBezTo>
                      <a:pt x="13197" y="21026"/>
                      <a:pt x="13283" y="21087"/>
                      <a:pt x="13382" y="21087"/>
                    </a:cubicBezTo>
                    <a:cubicBezTo>
                      <a:pt x="13407" y="21087"/>
                      <a:pt x="13444" y="21075"/>
                      <a:pt x="13468" y="21063"/>
                    </a:cubicBezTo>
                    <a:lnTo>
                      <a:pt x="14109" y="21962"/>
                    </a:lnTo>
                    <a:cubicBezTo>
                      <a:pt x="14072" y="22011"/>
                      <a:pt x="14047" y="22061"/>
                      <a:pt x="14047" y="22122"/>
                    </a:cubicBezTo>
                    <a:lnTo>
                      <a:pt x="14047" y="22135"/>
                    </a:lnTo>
                    <a:lnTo>
                      <a:pt x="13086" y="22307"/>
                    </a:lnTo>
                    <a:cubicBezTo>
                      <a:pt x="13049" y="22061"/>
                      <a:pt x="12840" y="21888"/>
                      <a:pt x="12593" y="21888"/>
                    </a:cubicBezTo>
                    <a:lnTo>
                      <a:pt x="12569" y="21888"/>
                    </a:lnTo>
                    <a:lnTo>
                      <a:pt x="12433" y="21075"/>
                    </a:lnTo>
                    <a:lnTo>
                      <a:pt x="13160" y="20940"/>
                    </a:lnTo>
                    <a:close/>
                    <a:moveTo>
                      <a:pt x="15095" y="20126"/>
                    </a:moveTo>
                    <a:lnTo>
                      <a:pt x="15933" y="22085"/>
                    </a:lnTo>
                    <a:cubicBezTo>
                      <a:pt x="15822" y="22147"/>
                      <a:pt x="15735" y="22246"/>
                      <a:pt x="15698" y="22369"/>
                    </a:cubicBezTo>
                    <a:lnTo>
                      <a:pt x="14503" y="22122"/>
                    </a:lnTo>
                    <a:cubicBezTo>
                      <a:pt x="14491" y="22048"/>
                      <a:pt x="14454" y="21975"/>
                      <a:pt x="14392" y="21938"/>
                    </a:cubicBezTo>
                    <a:lnTo>
                      <a:pt x="15021" y="20126"/>
                    </a:lnTo>
                    <a:close/>
                    <a:moveTo>
                      <a:pt x="37064" y="22430"/>
                    </a:moveTo>
                    <a:cubicBezTo>
                      <a:pt x="37121" y="22430"/>
                      <a:pt x="37061" y="22503"/>
                      <a:pt x="37030" y="22503"/>
                    </a:cubicBezTo>
                    <a:cubicBezTo>
                      <a:pt x="37021" y="22503"/>
                      <a:pt x="37014" y="22497"/>
                      <a:pt x="37014" y="22480"/>
                    </a:cubicBezTo>
                    <a:cubicBezTo>
                      <a:pt x="37014" y="22455"/>
                      <a:pt x="37027" y="22430"/>
                      <a:pt x="37051" y="22430"/>
                    </a:cubicBezTo>
                    <a:close/>
                    <a:moveTo>
                      <a:pt x="12322" y="21100"/>
                    </a:moveTo>
                    <a:lnTo>
                      <a:pt x="12458" y="21913"/>
                    </a:lnTo>
                    <a:cubicBezTo>
                      <a:pt x="12236" y="21975"/>
                      <a:pt x="12088" y="22172"/>
                      <a:pt x="12088" y="22406"/>
                    </a:cubicBezTo>
                    <a:cubicBezTo>
                      <a:pt x="12088" y="22443"/>
                      <a:pt x="12088" y="22480"/>
                      <a:pt x="12101" y="22517"/>
                    </a:cubicBezTo>
                    <a:lnTo>
                      <a:pt x="11127" y="22701"/>
                    </a:lnTo>
                    <a:cubicBezTo>
                      <a:pt x="11082" y="22600"/>
                      <a:pt x="10985" y="22540"/>
                      <a:pt x="10875" y="22540"/>
                    </a:cubicBezTo>
                    <a:cubicBezTo>
                      <a:pt x="10865" y="22540"/>
                      <a:pt x="10854" y="22540"/>
                      <a:pt x="10844" y="22541"/>
                    </a:cubicBezTo>
                    <a:lnTo>
                      <a:pt x="10450" y="21605"/>
                    </a:lnTo>
                    <a:cubicBezTo>
                      <a:pt x="10511" y="21556"/>
                      <a:pt x="10548" y="21482"/>
                      <a:pt x="10548" y="21408"/>
                    </a:cubicBezTo>
                    <a:lnTo>
                      <a:pt x="12322" y="21100"/>
                    </a:lnTo>
                    <a:close/>
                    <a:moveTo>
                      <a:pt x="12589" y="22100"/>
                    </a:moveTo>
                    <a:cubicBezTo>
                      <a:pt x="12738" y="22100"/>
                      <a:pt x="12881" y="22214"/>
                      <a:pt x="12889" y="22393"/>
                    </a:cubicBezTo>
                    <a:cubicBezTo>
                      <a:pt x="12889" y="22554"/>
                      <a:pt x="12754" y="22701"/>
                      <a:pt x="12581" y="22701"/>
                    </a:cubicBezTo>
                    <a:cubicBezTo>
                      <a:pt x="12322" y="22701"/>
                      <a:pt x="12187" y="22381"/>
                      <a:pt x="12372" y="22196"/>
                    </a:cubicBezTo>
                    <a:cubicBezTo>
                      <a:pt x="12434" y="22130"/>
                      <a:pt x="12512" y="22100"/>
                      <a:pt x="12589" y="22100"/>
                    </a:cubicBezTo>
                    <a:close/>
                    <a:moveTo>
                      <a:pt x="10860" y="22776"/>
                    </a:moveTo>
                    <a:cubicBezTo>
                      <a:pt x="10890" y="22776"/>
                      <a:pt x="10950" y="22849"/>
                      <a:pt x="10893" y="22849"/>
                    </a:cubicBezTo>
                    <a:cubicBezTo>
                      <a:pt x="10856" y="22849"/>
                      <a:pt x="10844" y="22825"/>
                      <a:pt x="10844" y="22800"/>
                    </a:cubicBezTo>
                    <a:cubicBezTo>
                      <a:pt x="10844" y="22783"/>
                      <a:pt x="10850" y="22776"/>
                      <a:pt x="10860" y="22776"/>
                    </a:cubicBezTo>
                    <a:close/>
                    <a:moveTo>
                      <a:pt x="16192" y="22214"/>
                    </a:moveTo>
                    <a:cubicBezTo>
                      <a:pt x="16355" y="22214"/>
                      <a:pt x="16512" y="22338"/>
                      <a:pt x="16512" y="22529"/>
                    </a:cubicBezTo>
                    <a:cubicBezTo>
                      <a:pt x="16512" y="22701"/>
                      <a:pt x="16364" y="22849"/>
                      <a:pt x="16191" y="22849"/>
                    </a:cubicBezTo>
                    <a:cubicBezTo>
                      <a:pt x="15908" y="22849"/>
                      <a:pt x="15772" y="22504"/>
                      <a:pt x="15969" y="22307"/>
                    </a:cubicBezTo>
                    <a:cubicBezTo>
                      <a:pt x="16034" y="22243"/>
                      <a:pt x="16114" y="22214"/>
                      <a:pt x="16192" y="22214"/>
                    </a:cubicBezTo>
                    <a:close/>
                    <a:moveTo>
                      <a:pt x="36509" y="22369"/>
                    </a:moveTo>
                    <a:lnTo>
                      <a:pt x="36817" y="22406"/>
                    </a:lnTo>
                    <a:cubicBezTo>
                      <a:pt x="36817" y="22430"/>
                      <a:pt x="36817" y="22443"/>
                      <a:pt x="36817" y="22467"/>
                    </a:cubicBezTo>
                    <a:cubicBezTo>
                      <a:pt x="36817" y="22504"/>
                      <a:pt x="36830" y="22554"/>
                      <a:pt x="36842" y="22591"/>
                    </a:cubicBezTo>
                    <a:lnTo>
                      <a:pt x="36497" y="22899"/>
                    </a:lnTo>
                    <a:cubicBezTo>
                      <a:pt x="36423" y="22837"/>
                      <a:pt x="36337" y="22800"/>
                      <a:pt x="36250" y="22800"/>
                    </a:cubicBezTo>
                    <a:lnTo>
                      <a:pt x="36275" y="22529"/>
                    </a:lnTo>
                    <a:cubicBezTo>
                      <a:pt x="36374" y="22529"/>
                      <a:pt x="36460" y="22467"/>
                      <a:pt x="36497" y="22369"/>
                    </a:cubicBezTo>
                    <a:close/>
                    <a:moveTo>
                      <a:pt x="10203" y="18635"/>
                    </a:moveTo>
                    <a:cubicBezTo>
                      <a:pt x="10294" y="18783"/>
                      <a:pt x="10458" y="18862"/>
                      <a:pt x="10622" y="18862"/>
                    </a:cubicBezTo>
                    <a:cubicBezTo>
                      <a:pt x="10747" y="18862"/>
                      <a:pt x="10872" y="18817"/>
                      <a:pt x="10967" y="18722"/>
                    </a:cubicBezTo>
                    <a:lnTo>
                      <a:pt x="11694" y="19350"/>
                    </a:lnTo>
                    <a:cubicBezTo>
                      <a:pt x="11620" y="19449"/>
                      <a:pt x="11583" y="19560"/>
                      <a:pt x="11583" y="19670"/>
                    </a:cubicBezTo>
                    <a:cubicBezTo>
                      <a:pt x="11583" y="19794"/>
                      <a:pt x="11632" y="19905"/>
                      <a:pt x="11706" y="20003"/>
                    </a:cubicBezTo>
                    <a:lnTo>
                      <a:pt x="10437" y="21198"/>
                    </a:lnTo>
                    <a:cubicBezTo>
                      <a:pt x="10400" y="21174"/>
                      <a:pt x="10351" y="21149"/>
                      <a:pt x="10302" y="21149"/>
                    </a:cubicBezTo>
                    <a:cubicBezTo>
                      <a:pt x="10154" y="21149"/>
                      <a:pt x="10043" y="21260"/>
                      <a:pt x="10043" y="21408"/>
                    </a:cubicBezTo>
                    <a:cubicBezTo>
                      <a:pt x="10043" y="21457"/>
                      <a:pt x="10055" y="21506"/>
                      <a:pt x="10080" y="21543"/>
                    </a:cubicBezTo>
                    <a:lnTo>
                      <a:pt x="8453" y="23170"/>
                    </a:lnTo>
                    <a:cubicBezTo>
                      <a:pt x="8386" y="23139"/>
                      <a:pt x="8312" y="23123"/>
                      <a:pt x="8238" y="23123"/>
                    </a:cubicBezTo>
                    <a:cubicBezTo>
                      <a:pt x="8164" y="23123"/>
                      <a:pt x="8090" y="23139"/>
                      <a:pt x="8022" y="23170"/>
                    </a:cubicBezTo>
                    <a:lnTo>
                      <a:pt x="7431" y="22172"/>
                    </a:lnTo>
                    <a:cubicBezTo>
                      <a:pt x="7492" y="22122"/>
                      <a:pt x="7529" y="22048"/>
                      <a:pt x="7529" y="21975"/>
                    </a:cubicBezTo>
                    <a:cubicBezTo>
                      <a:pt x="7529" y="21913"/>
                      <a:pt x="7505" y="21851"/>
                      <a:pt x="7468" y="21802"/>
                    </a:cubicBezTo>
                    <a:lnTo>
                      <a:pt x="8343" y="20176"/>
                    </a:lnTo>
                    <a:cubicBezTo>
                      <a:pt x="8439" y="20248"/>
                      <a:pt x="8543" y="20280"/>
                      <a:pt x="8642" y="20280"/>
                    </a:cubicBezTo>
                    <a:cubicBezTo>
                      <a:pt x="8997" y="20280"/>
                      <a:pt x="9301" y="19876"/>
                      <a:pt x="9070" y="19510"/>
                    </a:cubicBezTo>
                    <a:lnTo>
                      <a:pt x="10203" y="18635"/>
                    </a:lnTo>
                    <a:close/>
                    <a:moveTo>
                      <a:pt x="32982" y="23195"/>
                    </a:moveTo>
                    <a:cubicBezTo>
                      <a:pt x="32991" y="23195"/>
                      <a:pt x="32998" y="23202"/>
                      <a:pt x="32998" y="23219"/>
                    </a:cubicBezTo>
                    <a:cubicBezTo>
                      <a:pt x="32998" y="23244"/>
                      <a:pt x="32973" y="23268"/>
                      <a:pt x="32948" y="23268"/>
                    </a:cubicBezTo>
                    <a:cubicBezTo>
                      <a:pt x="32891" y="23268"/>
                      <a:pt x="32951" y="23195"/>
                      <a:pt x="32982" y="23195"/>
                    </a:cubicBezTo>
                    <a:close/>
                    <a:moveTo>
                      <a:pt x="36189" y="22985"/>
                    </a:moveTo>
                    <a:cubicBezTo>
                      <a:pt x="36361" y="22985"/>
                      <a:pt x="36485" y="23133"/>
                      <a:pt x="36485" y="23293"/>
                    </a:cubicBezTo>
                    <a:lnTo>
                      <a:pt x="36497" y="23293"/>
                    </a:lnTo>
                    <a:cubicBezTo>
                      <a:pt x="36489" y="23466"/>
                      <a:pt x="36342" y="23584"/>
                      <a:pt x="36191" y="23584"/>
                    </a:cubicBezTo>
                    <a:cubicBezTo>
                      <a:pt x="36116" y="23584"/>
                      <a:pt x="36041" y="23555"/>
                      <a:pt x="35979" y="23490"/>
                    </a:cubicBezTo>
                    <a:cubicBezTo>
                      <a:pt x="35795" y="23305"/>
                      <a:pt x="35930" y="22985"/>
                      <a:pt x="36189" y="22985"/>
                    </a:cubicBezTo>
                    <a:close/>
                    <a:moveTo>
                      <a:pt x="36090" y="22443"/>
                    </a:moveTo>
                    <a:cubicBezTo>
                      <a:pt x="36115" y="22480"/>
                      <a:pt x="36152" y="22492"/>
                      <a:pt x="36189" y="22504"/>
                    </a:cubicBezTo>
                    <a:lnTo>
                      <a:pt x="36152" y="22788"/>
                    </a:lnTo>
                    <a:cubicBezTo>
                      <a:pt x="35881" y="22800"/>
                      <a:pt x="35684" y="23022"/>
                      <a:pt x="35684" y="23281"/>
                    </a:cubicBezTo>
                    <a:cubicBezTo>
                      <a:pt x="35684" y="23318"/>
                      <a:pt x="35684" y="23355"/>
                      <a:pt x="35696" y="23391"/>
                    </a:cubicBezTo>
                    <a:lnTo>
                      <a:pt x="33688" y="23909"/>
                    </a:lnTo>
                    <a:lnTo>
                      <a:pt x="36090" y="22443"/>
                    </a:lnTo>
                    <a:close/>
                    <a:moveTo>
                      <a:pt x="8237" y="23318"/>
                    </a:moveTo>
                    <a:cubicBezTo>
                      <a:pt x="8309" y="23318"/>
                      <a:pt x="8382" y="23345"/>
                      <a:pt x="8441" y="23404"/>
                    </a:cubicBezTo>
                    <a:cubicBezTo>
                      <a:pt x="8638" y="23589"/>
                      <a:pt x="8503" y="23921"/>
                      <a:pt x="8232" y="23921"/>
                    </a:cubicBezTo>
                    <a:cubicBezTo>
                      <a:pt x="8071" y="23921"/>
                      <a:pt x="7936" y="23786"/>
                      <a:pt x="7936" y="23613"/>
                    </a:cubicBezTo>
                    <a:cubicBezTo>
                      <a:pt x="7936" y="23437"/>
                      <a:pt x="8084" y="23318"/>
                      <a:pt x="8237" y="23318"/>
                    </a:cubicBezTo>
                    <a:close/>
                    <a:moveTo>
                      <a:pt x="15243" y="23835"/>
                    </a:moveTo>
                    <a:cubicBezTo>
                      <a:pt x="15316" y="23835"/>
                      <a:pt x="15316" y="23934"/>
                      <a:pt x="15243" y="23934"/>
                    </a:cubicBezTo>
                    <a:cubicBezTo>
                      <a:pt x="15181" y="23934"/>
                      <a:pt x="15181" y="23835"/>
                      <a:pt x="15243" y="23835"/>
                    </a:cubicBezTo>
                    <a:close/>
                    <a:moveTo>
                      <a:pt x="37310" y="22517"/>
                    </a:moveTo>
                    <a:lnTo>
                      <a:pt x="42793" y="24032"/>
                    </a:lnTo>
                    <a:lnTo>
                      <a:pt x="42793" y="24045"/>
                    </a:lnTo>
                    <a:lnTo>
                      <a:pt x="38530" y="24045"/>
                    </a:lnTo>
                    <a:cubicBezTo>
                      <a:pt x="38505" y="23934"/>
                      <a:pt x="38407" y="23847"/>
                      <a:pt x="38283" y="23847"/>
                    </a:cubicBezTo>
                    <a:cubicBezTo>
                      <a:pt x="38197" y="23847"/>
                      <a:pt x="38123" y="23897"/>
                      <a:pt x="38074" y="23971"/>
                    </a:cubicBezTo>
                    <a:lnTo>
                      <a:pt x="36682" y="23441"/>
                    </a:lnTo>
                    <a:cubicBezTo>
                      <a:pt x="36694" y="23391"/>
                      <a:pt x="36694" y="23342"/>
                      <a:pt x="36694" y="23293"/>
                    </a:cubicBezTo>
                    <a:cubicBezTo>
                      <a:pt x="36694" y="23182"/>
                      <a:pt x="36657" y="23059"/>
                      <a:pt x="36571" y="22973"/>
                    </a:cubicBezTo>
                    <a:lnTo>
                      <a:pt x="36904" y="22677"/>
                    </a:lnTo>
                    <a:cubicBezTo>
                      <a:pt x="36953" y="22714"/>
                      <a:pt x="37002" y="22726"/>
                      <a:pt x="37064" y="22726"/>
                    </a:cubicBezTo>
                    <a:cubicBezTo>
                      <a:pt x="37187" y="22726"/>
                      <a:pt x="37285" y="22640"/>
                      <a:pt x="37310" y="22517"/>
                    </a:cubicBezTo>
                    <a:close/>
                    <a:moveTo>
                      <a:pt x="33367" y="24008"/>
                    </a:moveTo>
                    <a:cubicBezTo>
                      <a:pt x="33429" y="24008"/>
                      <a:pt x="33429" y="24106"/>
                      <a:pt x="33367" y="24106"/>
                    </a:cubicBezTo>
                    <a:cubicBezTo>
                      <a:pt x="33306" y="24106"/>
                      <a:pt x="33306" y="24008"/>
                      <a:pt x="33367" y="24008"/>
                    </a:cubicBezTo>
                    <a:close/>
                    <a:moveTo>
                      <a:pt x="43040" y="24008"/>
                    </a:moveTo>
                    <a:cubicBezTo>
                      <a:pt x="43101" y="24008"/>
                      <a:pt x="43101" y="24106"/>
                      <a:pt x="43040" y="24106"/>
                    </a:cubicBezTo>
                    <a:cubicBezTo>
                      <a:pt x="42966" y="24106"/>
                      <a:pt x="42966" y="24008"/>
                      <a:pt x="43040" y="24008"/>
                    </a:cubicBezTo>
                    <a:close/>
                    <a:moveTo>
                      <a:pt x="10154" y="21617"/>
                    </a:moveTo>
                    <a:cubicBezTo>
                      <a:pt x="10191" y="21645"/>
                      <a:pt x="10242" y="21659"/>
                      <a:pt x="10291" y="21659"/>
                    </a:cubicBezTo>
                    <a:cubicBezTo>
                      <a:pt x="10307" y="21659"/>
                      <a:pt x="10323" y="21657"/>
                      <a:pt x="10339" y="21654"/>
                    </a:cubicBezTo>
                    <a:lnTo>
                      <a:pt x="10745" y="22591"/>
                    </a:lnTo>
                    <a:cubicBezTo>
                      <a:pt x="10671" y="22640"/>
                      <a:pt x="10634" y="22714"/>
                      <a:pt x="10634" y="22800"/>
                    </a:cubicBezTo>
                    <a:cubicBezTo>
                      <a:pt x="10634" y="22849"/>
                      <a:pt x="10647" y="22886"/>
                      <a:pt x="10671" y="22923"/>
                    </a:cubicBezTo>
                    <a:lnTo>
                      <a:pt x="9415" y="24131"/>
                    </a:lnTo>
                    <a:lnTo>
                      <a:pt x="8725" y="23761"/>
                    </a:lnTo>
                    <a:cubicBezTo>
                      <a:pt x="8737" y="23712"/>
                      <a:pt x="8749" y="23675"/>
                      <a:pt x="8749" y="23626"/>
                    </a:cubicBezTo>
                    <a:cubicBezTo>
                      <a:pt x="8749" y="23465"/>
                      <a:pt x="8675" y="23318"/>
                      <a:pt x="8552" y="23219"/>
                    </a:cubicBezTo>
                    <a:lnTo>
                      <a:pt x="8540" y="23219"/>
                    </a:lnTo>
                    <a:lnTo>
                      <a:pt x="10154" y="21617"/>
                    </a:lnTo>
                    <a:close/>
                    <a:moveTo>
                      <a:pt x="38329" y="24070"/>
                    </a:moveTo>
                    <a:cubicBezTo>
                      <a:pt x="38339" y="24070"/>
                      <a:pt x="38345" y="24077"/>
                      <a:pt x="38345" y="24094"/>
                    </a:cubicBezTo>
                    <a:cubicBezTo>
                      <a:pt x="38345" y="24128"/>
                      <a:pt x="38324" y="24141"/>
                      <a:pt x="38291" y="24143"/>
                    </a:cubicBezTo>
                    <a:lnTo>
                      <a:pt x="38291" y="24143"/>
                    </a:lnTo>
                    <a:cubicBezTo>
                      <a:pt x="38242" y="24139"/>
                      <a:pt x="38300" y="24070"/>
                      <a:pt x="38329" y="24070"/>
                    </a:cubicBezTo>
                    <a:close/>
                    <a:moveTo>
                      <a:pt x="12125" y="22603"/>
                    </a:moveTo>
                    <a:cubicBezTo>
                      <a:pt x="12175" y="22726"/>
                      <a:pt x="12273" y="22812"/>
                      <a:pt x="12384" y="22862"/>
                    </a:cubicBezTo>
                    <a:lnTo>
                      <a:pt x="11374" y="24685"/>
                    </a:lnTo>
                    <a:cubicBezTo>
                      <a:pt x="11312" y="24661"/>
                      <a:pt x="11250" y="24648"/>
                      <a:pt x="11201" y="24648"/>
                    </a:cubicBezTo>
                    <a:lnTo>
                      <a:pt x="11176" y="24648"/>
                    </a:lnTo>
                    <a:lnTo>
                      <a:pt x="10967" y="23034"/>
                    </a:lnTo>
                    <a:cubicBezTo>
                      <a:pt x="11066" y="22997"/>
                      <a:pt x="11140" y="22899"/>
                      <a:pt x="11140" y="22800"/>
                    </a:cubicBezTo>
                    <a:lnTo>
                      <a:pt x="12125" y="22603"/>
                    </a:lnTo>
                    <a:close/>
                    <a:moveTo>
                      <a:pt x="8675" y="23847"/>
                    </a:moveTo>
                    <a:lnTo>
                      <a:pt x="9328" y="24192"/>
                    </a:lnTo>
                    <a:lnTo>
                      <a:pt x="8663" y="24808"/>
                    </a:lnTo>
                    <a:cubicBezTo>
                      <a:pt x="8614" y="24771"/>
                      <a:pt x="8552" y="24759"/>
                      <a:pt x="8490" y="24759"/>
                    </a:cubicBezTo>
                    <a:lnTo>
                      <a:pt x="8429" y="24759"/>
                    </a:lnTo>
                    <a:lnTo>
                      <a:pt x="8318" y="24118"/>
                    </a:lnTo>
                    <a:cubicBezTo>
                      <a:pt x="8478" y="24081"/>
                      <a:pt x="8614" y="23983"/>
                      <a:pt x="8675" y="23847"/>
                    </a:cubicBezTo>
                    <a:close/>
                    <a:moveTo>
                      <a:pt x="10745" y="22997"/>
                    </a:moveTo>
                    <a:cubicBezTo>
                      <a:pt x="10782" y="23034"/>
                      <a:pt x="10819" y="23046"/>
                      <a:pt x="10868" y="23046"/>
                    </a:cubicBezTo>
                    <a:lnTo>
                      <a:pt x="11078" y="24661"/>
                    </a:lnTo>
                    <a:cubicBezTo>
                      <a:pt x="10967" y="24698"/>
                      <a:pt x="10856" y="24759"/>
                      <a:pt x="10782" y="24858"/>
                    </a:cubicBezTo>
                    <a:lnTo>
                      <a:pt x="9501" y="24168"/>
                    </a:lnTo>
                    <a:lnTo>
                      <a:pt x="10745" y="22997"/>
                    </a:lnTo>
                    <a:close/>
                    <a:moveTo>
                      <a:pt x="14466" y="22221"/>
                    </a:moveTo>
                    <a:lnTo>
                      <a:pt x="15661" y="22467"/>
                    </a:lnTo>
                    <a:lnTo>
                      <a:pt x="15661" y="22529"/>
                    </a:lnTo>
                    <a:cubicBezTo>
                      <a:pt x="15674" y="22677"/>
                      <a:pt x="15735" y="22825"/>
                      <a:pt x="15846" y="22923"/>
                    </a:cubicBezTo>
                    <a:lnTo>
                      <a:pt x="15366" y="23663"/>
                    </a:lnTo>
                    <a:cubicBezTo>
                      <a:pt x="15329" y="23638"/>
                      <a:pt x="15292" y="23638"/>
                      <a:pt x="15243" y="23638"/>
                    </a:cubicBezTo>
                    <a:cubicBezTo>
                      <a:pt x="15236" y="23637"/>
                      <a:pt x="15230" y="23637"/>
                      <a:pt x="15224" y="23637"/>
                    </a:cubicBezTo>
                    <a:cubicBezTo>
                      <a:pt x="15097" y="23637"/>
                      <a:pt x="14996" y="23755"/>
                      <a:pt x="14996" y="23884"/>
                    </a:cubicBezTo>
                    <a:cubicBezTo>
                      <a:pt x="14996" y="23934"/>
                      <a:pt x="15008" y="23971"/>
                      <a:pt x="15033" y="24008"/>
                    </a:cubicBezTo>
                    <a:lnTo>
                      <a:pt x="13727" y="24919"/>
                    </a:lnTo>
                    <a:cubicBezTo>
                      <a:pt x="13678" y="24882"/>
                      <a:pt x="13616" y="24858"/>
                      <a:pt x="13555" y="24858"/>
                    </a:cubicBezTo>
                    <a:lnTo>
                      <a:pt x="13518" y="24858"/>
                    </a:lnTo>
                    <a:lnTo>
                      <a:pt x="12803" y="22849"/>
                    </a:lnTo>
                    <a:cubicBezTo>
                      <a:pt x="12975" y="22763"/>
                      <a:pt x="13074" y="22603"/>
                      <a:pt x="13086" y="22406"/>
                    </a:cubicBezTo>
                    <a:lnTo>
                      <a:pt x="14060" y="22233"/>
                    </a:lnTo>
                    <a:cubicBezTo>
                      <a:pt x="14101" y="22316"/>
                      <a:pt x="14180" y="22357"/>
                      <a:pt x="14259" y="22357"/>
                    </a:cubicBezTo>
                    <a:cubicBezTo>
                      <a:pt x="14343" y="22357"/>
                      <a:pt x="14428" y="22310"/>
                      <a:pt x="14466" y="22221"/>
                    </a:cubicBezTo>
                    <a:close/>
                    <a:moveTo>
                      <a:pt x="12717" y="22886"/>
                    </a:moveTo>
                    <a:lnTo>
                      <a:pt x="13419" y="24895"/>
                    </a:lnTo>
                    <a:cubicBezTo>
                      <a:pt x="13357" y="24932"/>
                      <a:pt x="13320" y="24993"/>
                      <a:pt x="13308" y="25067"/>
                    </a:cubicBezTo>
                    <a:lnTo>
                      <a:pt x="11706" y="25104"/>
                    </a:lnTo>
                    <a:cubicBezTo>
                      <a:pt x="11694" y="24944"/>
                      <a:pt x="11595" y="24808"/>
                      <a:pt x="11460" y="24722"/>
                    </a:cubicBezTo>
                    <a:lnTo>
                      <a:pt x="12495" y="22899"/>
                    </a:lnTo>
                    <a:lnTo>
                      <a:pt x="12593" y="22899"/>
                    </a:lnTo>
                    <a:cubicBezTo>
                      <a:pt x="12630" y="22899"/>
                      <a:pt x="12667" y="22899"/>
                      <a:pt x="12717" y="22886"/>
                    </a:cubicBezTo>
                    <a:close/>
                    <a:moveTo>
                      <a:pt x="13521" y="25081"/>
                    </a:moveTo>
                    <a:cubicBezTo>
                      <a:pt x="13552" y="25081"/>
                      <a:pt x="13611" y="25153"/>
                      <a:pt x="13555" y="25153"/>
                    </a:cubicBezTo>
                    <a:cubicBezTo>
                      <a:pt x="13530" y="25153"/>
                      <a:pt x="13505" y="25129"/>
                      <a:pt x="13505" y="25104"/>
                    </a:cubicBezTo>
                    <a:cubicBezTo>
                      <a:pt x="13505" y="25087"/>
                      <a:pt x="13512" y="25081"/>
                      <a:pt x="13521" y="25081"/>
                    </a:cubicBezTo>
                    <a:close/>
                    <a:moveTo>
                      <a:pt x="44001" y="24550"/>
                    </a:moveTo>
                    <a:cubicBezTo>
                      <a:pt x="44272" y="24550"/>
                      <a:pt x="44395" y="24870"/>
                      <a:pt x="44210" y="25067"/>
                    </a:cubicBezTo>
                    <a:cubicBezTo>
                      <a:pt x="44149" y="25128"/>
                      <a:pt x="44074" y="25155"/>
                      <a:pt x="44001" y="25155"/>
                    </a:cubicBezTo>
                    <a:cubicBezTo>
                      <a:pt x="43850" y="25155"/>
                      <a:pt x="43705" y="25040"/>
                      <a:pt x="43705" y="24858"/>
                    </a:cubicBezTo>
                    <a:cubicBezTo>
                      <a:pt x="43693" y="24698"/>
                      <a:pt x="43828" y="24550"/>
                      <a:pt x="44001" y="24550"/>
                    </a:cubicBezTo>
                    <a:close/>
                    <a:moveTo>
                      <a:pt x="8491" y="24965"/>
                    </a:moveTo>
                    <a:cubicBezTo>
                      <a:pt x="8526" y="24965"/>
                      <a:pt x="8561" y="24978"/>
                      <a:pt x="8589" y="25006"/>
                    </a:cubicBezTo>
                    <a:cubicBezTo>
                      <a:pt x="8675" y="25092"/>
                      <a:pt x="8614" y="25252"/>
                      <a:pt x="8490" y="25252"/>
                    </a:cubicBezTo>
                    <a:cubicBezTo>
                      <a:pt x="8404" y="25252"/>
                      <a:pt x="8343" y="25190"/>
                      <a:pt x="8343" y="25104"/>
                    </a:cubicBezTo>
                    <a:cubicBezTo>
                      <a:pt x="8343" y="25021"/>
                      <a:pt x="8416" y="24965"/>
                      <a:pt x="8491" y="24965"/>
                    </a:cubicBezTo>
                    <a:close/>
                    <a:moveTo>
                      <a:pt x="11201" y="24858"/>
                    </a:moveTo>
                    <a:cubicBezTo>
                      <a:pt x="11472" y="24858"/>
                      <a:pt x="11595" y="25190"/>
                      <a:pt x="11398" y="25388"/>
                    </a:cubicBezTo>
                    <a:cubicBezTo>
                      <a:pt x="11340" y="25446"/>
                      <a:pt x="11266" y="25473"/>
                      <a:pt x="11193" y="25473"/>
                    </a:cubicBezTo>
                    <a:cubicBezTo>
                      <a:pt x="11036" y="25473"/>
                      <a:pt x="10881" y="25351"/>
                      <a:pt x="10881" y="25166"/>
                    </a:cubicBezTo>
                    <a:cubicBezTo>
                      <a:pt x="10881" y="24993"/>
                      <a:pt x="11029" y="24858"/>
                      <a:pt x="11201" y="24858"/>
                    </a:cubicBezTo>
                    <a:close/>
                    <a:moveTo>
                      <a:pt x="9427" y="24242"/>
                    </a:moveTo>
                    <a:lnTo>
                      <a:pt x="10733" y="24932"/>
                    </a:lnTo>
                    <a:cubicBezTo>
                      <a:pt x="10671" y="25067"/>
                      <a:pt x="10659" y="25215"/>
                      <a:pt x="10708" y="25351"/>
                    </a:cubicBezTo>
                    <a:lnTo>
                      <a:pt x="9895" y="25745"/>
                    </a:lnTo>
                    <a:cubicBezTo>
                      <a:pt x="9796" y="25585"/>
                      <a:pt x="9624" y="25498"/>
                      <a:pt x="9427" y="25498"/>
                    </a:cubicBezTo>
                    <a:cubicBezTo>
                      <a:pt x="9291" y="25498"/>
                      <a:pt x="9168" y="25548"/>
                      <a:pt x="9070" y="25634"/>
                    </a:cubicBezTo>
                    <a:lnTo>
                      <a:pt x="8749" y="25338"/>
                    </a:lnTo>
                    <a:cubicBezTo>
                      <a:pt x="8872" y="25203"/>
                      <a:pt x="8872" y="25006"/>
                      <a:pt x="8749" y="24870"/>
                    </a:cubicBezTo>
                    <a:lnTo>
                      <a:pt x="9427" y="24242"/>
                    </a:lnTo>
                    <a:close/>
                    <a:moveTo>
                      <a:pt x="45812" y="25597"/>
                    </a:moveTo>
                    <a:cubicBezTo>
                      <a:pt x="45861" y="25597"/>
                      <a:pt x="45898" y="25634"/>
                      <a:pt x="45898" y="25683"/>
                    </a:cubicBezTo>
                    <a:cubicBezTo>
                      <a:pt x="45898" y="25739"/>
                      <a:pt x="45855" y="25766"/>
                      <a:pt x="45812" y="25766"/>
                    </a:cubicBezTo>
                    <a:cubicBezTo>
                      <a:pt x="45769" y="25766"/>
                      <a:pt x="45726" y="25739"/>
                      <a:pt x="45726" y="25683"/>
                    </a:cubicBezTo>
                    <a:cubicBezTo>
                      <a:pt x="45726" y="25634"/>
                      <a:pt x="45763" y="25597"/>
                      <a:pt x="45812" y="25597"/>
                    </a:cubicBezTo>
                    <a:close/>
                    <a:moveTo>
                      <a:pt x="13308" y="25166"/>
                    </a:moveTo>
                    <a:cubicBezTo>
                      <a:pt x="13320" y="25190"/>
                      <a:pt x="13333" y="25227"/>
                      <a:pt x="13345" y="25252"/>
                    </a:cubicBezTo>
                    <a:lnTo>
                      <a:pt x="12532" y="26078"/>
                    </a:lnTo>
                    <a:lnTo>
                      <a:pt x="11657" y="25412"/>
                    </a:lnTo>
                    <a:cubicBezTo>
                      <a:pt x="11694" y="25351"/>
                      <a:pt x="11706" y="25277"/>
                      <a:pt x="11719" y="25203"/>
                    </a:cubicBezTo>
                    <a:lnTo>
                      <a:pt x="13308" y="25166"/>
                    </a:lnTo>
                    <a:close/>
                    <a:moveTo>
                      <a:pt x="15548" y="26286"/>
                    </a:moveTo>
                    <a:cubicBezTo>
                      <a:pt x="15588" y="26286"/>
                      <a:pt x="15534" y="26348"/>
                      <a:pt x="15505" y="26348"/>
                    </a:cubicBezTo>
                    <a:cubicBezTo>
                      <a:pt x="15496" y="26348"/>
                      <a:pt x="15489" y="26341"/>
                      <a:pt x="15489" y="26324"/>
                    </a:cubicBezTo>
                    <a:cubicBezTo>
                      <a:pt x="15489" y="26299"/>
                      <a:pt x="15514" y="26287"/>
                      <a:pt x="15538" y="26287"/>
                    </a:cubicBezTo>
                    <a:cubicBezTo>
                      <a:pt x="15542" y="26286"/>
                      <a:pt x="15545" y="26286"/>
                      <a:pt x="15548" y="26286"/>
                    </a:cubicBezTo>
                    <a:close/>
                    <a:moveTo>
                      <a:pt x="9427" y="25696"/>
                    </a:moveTo>
                    <a:cubicBezTo>
                      <a:pt x="9612" y="25696"/>
                      <a:pt x="9772" y="25856"/>
                      <a:pt x="9772" y="26041"/>
                    </a:cubicBezTo>
                    <a:cubicBezTo>
                      <a:pt x="9772" y="26249"/>
                      <a:pt x="9602" y="26390"/>
                      <a:pt x="9423" y="26390"/>
                    </a:cubicBezTo>
                    <a:cubicBezTo>
                      <a:pt x="9339" y="26390"/>
                      <a:pt x="9252" y="26358"/>
                      <a:pt x="9180" y="26287"/>
                    </a:cubicBezTo>
                    <a:cubicBezTo>
                      <a:pt x="8971" y="26065"/>
                      <a:pt x="9119" y="25696"/>
                      <a:pt x="9427" y="25696"/>
                    </a:cubicBezTo>
                    <a:close/>
                    <a:moveTo>
                      <a:pt x="13419" y="25314"/>
                    </a:moveTo>
                    <a:cubicBezTo>
                      <a:pt x="13456" y="25338"/>
                      <a:pt x="13505" y="25351"/>
                      <a:pt x="13542" y="25363"/>
                    </a:cubicBezTo>
                    <a:lnTo>
                      <a:pt x="13764" y="26669"/>
                    </a:lnTo>
                    <a:cubicBezTo>
                      <a:pt x="13665" y="26694"/>
                      <a:pt x="13579" y="26743"/>
                      <a:pt x="13518" y="26817"/>
                    </a:cubicBezTo>
                    <a:lnTo>
                      <a:pt x="12618" y="26139"/>
                    </a:lnTo>
                    <a:lnTo>
                      <a:pt x="13419" y="25314"/>
                    </a:lnTo>
                    <a:close/>
                    <a:moveTo>
                      <a:pt x="10758" y="25449"/>
                    </a:moveTo>
                    <a:cubicBezTo>
                      <a:pt x="10857" y="25608"/>
                      <a:pt x="11027" y="25692"/>
                      <a:pt x="11198" y="25692"/>
                    </a:cubicBezTo>
                    <a:cubicBezTo>
                      <a:pt x="11345" y="25692"/>
                      <a:pt x="11493" y="25630"/>
                      <a:pt x="11595" y="25498"/>
                    </a:cubicBezTo>
                    <a:lnTo>
                      <a:pt x="12458" y="26151"/>
                    </a:lnTo>
                    <a:lnTo>
                      <a:pt x="11411" y="27223"/>
                    </a:lnTo>
                    <a:cubicBezTo>
                      <a:pt x="11312" y="27137"/>
                      <a:pt x="11189" y="27100"/>
                      <a:pt x="11066" y="27100"/>
                    </a:cubicBezTo>
                    <a:cubicBezTo>
                      <a:pt x="10930" y="27100"/>
                      <a:pt x="10807" y="27137"/>
                      <a:pt x="10708" y="27223"/>
                    </a:cubicBezTo>
                    <a:lnTo>
                      <a:pt x="9846" y="26386"/>
                    </a:lnTo>
                    <a:cubicBezTo>
                      <a:pt x="9981" y="26238"/>
                      <a:pt x="10006" y="26028"/>
                      <a:pt x="9932" y="25856"/>
                    </a:cubicBezTo>
                    <a:lnTo>
                      <a:pt x="10758" y="25449"/>
                    </a:lnTo>
                    <a:close/>
                    <a:moveTo>
                      <a:pt x="8281" y="27384"/>
                    </a:moveTo>
                    <a:cubicBezTo>
                      <a:pt x="8293" y="27384"/>
                      <a:pt x="8306" y="27396"/>
                      <a:pt x="8306" y="27408"/>
                    </a:cubicBezTo>
                    <a:cubicBezTo>
                      <a:pt x="8306" y="27421"/>
                      <a:pt x="8293" y="27433"/>
                      <a:pt x="8281" y="27433"/>
                    </a:cubicBezTo>
                    <a:cubicBezTo>
                      <a:pt x="8256" y="27433"/>
                      <a:pt x="8244" y="27421"/>
                      <a:pt x="8244" y="27408"/>
                    </a:cubicBezTo>
                    <a:cubicBezTo>
                      <a:pt x="8244" y="27396"/>
                      <a:pt x="8256" y="27384"/>
                      <a:pt x="8281" y="27384"/>
                    </a:cubicBezTo>
                    <a:close/>
                    <a:moveTo>
                      <a:pt x="13896" y="26859"/>
                    </a:moveTo>
                    <a:cubicBezTo>
                      <a:pt x="14051" y="26859"/>
                      <a:pt x="14195" y="26980"/>
                      <a:pt x="14195" y="27162"/>
                    </a:cubicBezTo>
                    <a:cubicBezTo>
                      <a:pt x="14183" y="27320"/>
                      <a:pt x="14063" y="27454"/>
                      <a:pt x="13893" y="27457"/>
                    </a:cubicBezTo>
                    <a:lnTo>
                      <a:pt x="13893" y="27457"/>
                    </a:lnTo>
                    <a:cubicBezTo>
                      <a:pt x="13626" y="27453"/>
                      <a:pt x="13494" y="27136"/>
                      <a:pt x="13678" y="26952"/>
                    </a:cubicBezTo>
                    <a:cubicBezTo>
                      <a:pt x="13742" y="26888"/>
                      <a:pt x="13820" y="26859"/>
                      <a:pt x="13896" y="26859"/>
                    </a:cubicBezTo>
                    <a:close/>
                    <a:moveTo>
                      <a:pt x="8675" y="25400"/>
                    </a:moveTo>
                    <a:lnTo>
                      <a:pt x="8996" y="25708"/>
                    </a:lnTo>
                    <a:cubicBezTo>
                      <a:pt x="8922" y="25806"/>
                      <a:pt x="8872" y="25917"/>
                      <a:pt x="8872" y="26041"/>
                    </a:cubicBezTo>
                    <a:cubicBezTo>
                      <a:pt x="8872" y="26238"/>
                      <a:pt x="8983" y="26423"/>
                      <a:pt x="9168" y="26521"/>
                    </a:cubicBezTo>
                    <a:lnTo>
                      <a:pt x="8601" y="27827"/>
                    </a:lnTo>
                    <a:cubicBezTo>
                      <a:pt x="8564" y="27815"/>
                      <a:pt x="8527" y="27803"/>
                      <a:pt x="8490" y="27803"/>
                    </a:cubicBezTo>
                    <a:cubicBezTo>
                      <a:pt x="8466" y="27803"/>
                      <a:pt x="8429" y="27815"/>
                      <a:pt x="8392" y="27815"/>
                    </a:cubicBezTo>
                    <a:lnTo>
                      <a:pt x="8355" y="27618"/>
                    </a:lnTo>
                    <a:cubicBezTo>
                      <a:pt x="8453" y="27581"/>
                      <a:pt x="8503" y="27495"/>
                      <a:pt x="8503" y="27408"/>
                    </a:cubicBezTo>
                    <a:cubicBezTo>
                      <a:pt x="8503" y="27297"/>
                      <a:pt x="8441" y="27211"/>
                      <a:pt x="8343" y="27186"/>
                    </a:cubicBezTo>
                    <a:lnTo>
                      <a:pt x="8453" y="25449"/>
                    </a:lnTo>
                    <a:lnTo>
                      <a:pt x="8490" y="25449"/>
                    </a:lnTo>
                    <a:cubicBezTo>
                      <a:pt x="8552" y="25449"/>
                      <a:pt x="8614" y="25437"/>
                      <a:pt x="8675" y="25400"/>
                    </a:cubicBezTo>
                    <a:close/>
                    <a:moveTo>
                      <a:pt x="13739" y="25277"/>
                    </a:moveTo>
                    <a:lnTo>
                      <a:pt x="15304" y="26238"/>
                    </a:lnTo>
                    <a:cubicBezTo>
                      <a:pt x="15292" y="26275"/>
                      <a:pt x="15292" y="26299"/>
                      <a:pt x="15292" y="26324"/>
                    </a:cubicBezTo>
                    <a:cubicBezTo>
                      <a:pt x="15292" y="26447"/>
                      <a:pt x="15366" y="26546"/>
                      <a:pt x="15477" y="26570"/>
                    </a:cubicBezTo>
                    <a:lnTo>
                      <a:pt x="15415" y="27864"/>
                    </a:lnTo>
                    <a:cubicBezTo>
                      <a:pt x="15366" y="27876"/>
                      <a:pt x="15316" y="27901"/>
                      <a:pt x="15267" y="27938"/>
                    </a:cubicBezTo>
                    <a:lnTo>
                      <a:pt x="14343" y="27371"/>
                    </a:lnTo>
                    <a:cubicBezTo>
                      <a:pt x="14380" y="27310"/>
                      <a:pt x="14392" y="27236"/>
                      <a:pt x="14392" y="27162"/>
                    </a:cubicBezTo>
                    <a:cubicBezTo>
                      <a:pt x="14392" y="26878"/>
                      <a:pt x="14171" y="26657"/>
                      <a:pt x="13887" y="26657"/>
                    </a:cubicBezTo>
                    <a:lnTo>
                      <a:pt x="13863" y="26657"/>
                    </a:lnTo>
                    <a:lnTo>
                      <a:pt x="13653" y="25338"/>
                    </a:lnTo>
                    <a:cubicBezTo>
                      <a:pt x="13678" y="25326"/>
                      <a:pt x="13715" y="25301"/>
                      <a:pt x="13739" y="25277"/>
                    </a:cubicBezTo>
                    <a:close/>
                    <a:moveTo>
                      <a:pt x="11069" y="27293"/>
                    </a:moveTo>
                    <a:cubicBezTo>
                      <a:pt x="11154" y="27293"/>
                      <a:pt x="11241" y="27324"/>
                      <a:pt x="11312" y="27396"/>
                    </a:cubicBezTo>
                    <a:cubicBezTo>
                      <a:pt x="11521" y="27618"/>
                      <a:pt x="11374" y="27987"/>
                      <a:pt x="11066" y="27987"/>
                    </a:cubicBezTo>
                    <a:cubicBezTo>
                      <a:pt x="10868" y="27987"/>
                      <a:pt x="10721" y="27827"/>
                      <a:pt x="10721" y="27642"/>
                    </a:cubicBezTo>
                    <a:cubicBezTo>
                      <a:pt x="10721" y="27434"/>
                      <a:pt x="10890" y="27293"/>
                      <a:pt x="11069" y="27293"/>
                    </a:cubicBezTo>
                    <a:close/>
                    <a:moveTo>
                      <a:pt x="15452" y="28061"/>
                    </a:moveTo>
                    <a:cubicBezTo>
                      <a:pt x="15486" y="28061"/>
                      <a:pt x="15499" y="28083"/>
                      <a:pt x="15501" y="28115"/>
                    </a:cubicBezTo>
                    <a:lnTo>
                      <a:pt x="15501" y="28115"/>
                    </a:lnTo>
                    <a:cubicBezTo>
                      <a:pt x="15500" y="28129"/>
                      <a:pt x="15494" y="28134"/>
                      <a:pt x="15486" y="28134"/>
                    </a:cubicBezTo>
                    <a:cubicBezTo>
                      <a:pt x="15455" y="28134"/>
                      <a:pt x="15395" y="28061"/>
                      <a:pt x="15452" y="28061"/>
                    </a:cubicBezTo>
                    <a:close/>
                    <a:moveTo>
                      <a:pt x="9784" y="26460"/>
                    </a:moveTo>
                    <a:lnTo>
                      <a:pt x="10634" y="27297"/>
                    </a:lnTo>
                    <a:cubicBezTo>
                      <a:pt x="10560" y="27396"/>
                      <a:pt x="10511" y="27519"/>
                      <a:pt x="10511" y="27642"/>
                    </a:cubicBezTo>
                    <a:cubicBezTo>
                      <a:pt x="10511" y="27679"/>
                      <a:pt x="10511" y="27704"/>
                      <a:pt x="10523" y="27741"/>
                    </a:cubicBezTo>
                    <a:lnTo>
                      <a:pt x="8971" y="28160"/>
                    </a:lnTo>
                    <a:cubicBezTo>
                      <a:pt x="8922" y="28024"/>
                      <a:pt x="8835" y="27913"/>
                      <a:pt x="8700" y="27864"/>
                    </a:cubicBezTo>
                    <a:lnTo>
                      <a:pt x="9254" y="26570"/>
                    </a:lnTo>
                    <a:cubicBezTo>
                      <a:pt x="9308" y="26588"/>
                      <a:pt x="9363" y="26597"/>
                      <a:pt x="9418" y="26597"/>
                    </a:cubicBezTo>
                    <a:cubicBezTo>
                      <a:pt x="9550" y="26597"/>
                      <a:pt x="9679" y="26547"/>
                      <a:pt x="9784" y="26460"/>
                    </a:cubicBezTo>
                    <a:close/>
                    <a:moveTo>
                      <a:pt x="8496" y="28013"/>
                    </a:moveTo>
                    <a:cubicBezTo>
                      <a:pt x="8649" y="28013"/>
                      <a:pt x="8798" y="28135"/>
                      <a:pt x="8798" y="28320"/>
                    </a:cubicBezTo>
                    <a:cubicBezTo>
                      <a:pt x="8798" y="28480"/>
                      <a:pt x="8663" y="28616"/>
                      <a:pt x="8490" y="28616"/>
                    </a:cubicBezTo>
                    <a:cubicBezTo>
                      <a:pt x="8232" y="28616"/>
                      <a:pt x="8096" y="28283"/>
                      <a:pt x="8293" y="28098"/>
                    </a:cubicBezTo>
                    <a:cubicBezTo>
                      <a:pt x="8352" y="28040"/>
                      <a:pt x="8424" y="28013"/>
                      <a:pt x="8496" y="28013"/>
                    </a:cubicBezTo>
                    <a:close/>
                    <a:moveTo>
                      <a:pt x="12544" y="26213"/>
                    </a:moveTo>
                    <a:lnTo>
                      <a:pt x="13468" y="26903"/>
                    </a:lnTo>
                    <a:cubicBezTo>
                      <a:pt x="13419" y="26977"/>
                      <a:pt x="13394" y="27063"/>
                      <a:pt x="13394" y="27162"/>
                    </a:cubicBezTo>
                    <a:cubicBezTo>
                      <a:pt x="13394" y="27371"/>
                      <a:pt x="13518" y="27544"/>
                      <a:pt x="13715" y="27618"/>
                    </a:cubicBezTo>
                    <a:lnTo>
                      <a:pt x="13357" y="28911"/>
                    </a:lnTo>
                    <a:cubicBezTo>
                      <a:pt x="13283" y="28875"/>
                      <a:pt x="13210" y="28862"/>
                      <a:pt x="13136" y="28862"/>
                    </a:cubicBezTo>
                    <a:cubicBezTo>
                      <a:pt x="13012" y="28862"/>
                      <a:pt x="12889" y="28911"/>
                      <a:pt x="12791" y="28998"/>
                    </a:cubicBezTo>
                    <a:lnTo>
                      <a:pt x="11521" y="27950"/>
                    </a:lnTo>
                    <a:cubicBezTo>
                      <a:pt x="11657" y="27741"/>
                      <a:pt x="11645" y="27482"/>
                      <a:pt x="11485" y="27285"/>
                    </a:cubicBezTo>
                    <a:lnTo>
                      <a:pt x="12544" y="26213"/>
                    </a:lnTo>
                    <a:close/>
                    <a:moveTo>
                      <a:pt x="10560" y="27840"/>
                    </a:moveTo>
                    <a:cubicBezTo>
                      <a:pt x="10610" y="27987"/>
                      <a:pt x="10745" y="28111"/>
                      <a:pt x="10905" y="28160"/>
                    </a:cubicBezTo>
                    <a:lnTo>
                      <a:pt x="10696" y="29195"/>
                    </a:lnTo>
                    <a:lnTo>
                      <a:pt x="10671" y="29195"/>
                    </a:lnTo>
                    <a:cubicBezTo>
                      <a:pt x="10610" y="29195"/>
                      <a:pt x="10560" y="29220"/>
                      <a:pt x="10511" y="29256"/>
                    </a:cubicBezTo>
                    <a:lnTo>
                      <a:pt x="8946" y="28542"/>
                    </a:lnTo>
                    <a:cubicBezTo>
                      <a:pt x="8983" y="28468"/>
                      <a:pt x="8996" y="28394"/>
                      <a:pt x="8996" y="28320"/>
                    </a:cubicBezTo>
                    <a:lnTo>
                      <a:pt x="8996" y="28258"/>
                    </a:lnTo>
                    <a:lnTo>
                      <a:pt x="10560" y="27840"/>
                    </a:lnTo>
                    <a:close/>
                    <a:moveTo>
                      <a:pt x="11448" y="28024"/>
                    </a:moveTo>
                    <a:lnTo>
                      <a:pt x="12717" y="29059"/>
                    </a:lnTo>
                    <a:cubicBezTo>
                      <a:pt x="12655" y="29146"/>
                      <a:pt x="12618" y="29256"/>
                      <a:pt x="12618" y="29355"/>
                    </a:cubicBezTo>
                    <a:cubicBezTo>
                      <a:pt x="12618" y="29355"/>
                      <a:pt x="12630" y="29380"/>
                      <a:pt x="12630" y="29380"/>
                    </a:cubicBezTo>
                    <a:lnTo>
                      <a:pt x="10893" y="29343"/>
                    </a:lnTo>
                    <a:cubicBezTo>
                      <a:pt x="10881" y="29293"/>
                      <a:pt x="10831" y="29244"/>
                      <a:pt x="10782" y="29220"/>
                    </a:cubicBezTo>
                    <a:lnTo>
                      <a:pt x="11004" y="28185"/>
                    </a:lnTo>
                    <a:lnTo>
                      <a:pt x="11066" y="28185"/>
                    </a:lnTo>
                    <a:cubicBezTo>
                      <a:pt x="11213" y="28185"/>
                      <a:pt x="11349" y="28123"/>
                      <a:pt x="11448" y="28024"/>
                    </a:cubicBezTo>
                    <a:close/>
                    <a:moveTo>
                      <a:pt x="10659" y="29392"/>
                    </a:moveTo>
                    <a:cubicBezTo>
                      <a:pt x="10696" y="29392"/>
                      <a:pt x="10708" y="29417"/>
                      <a:pt x="10708" y="29441"/>
                    </a:cubicBezTo>
                    <a:cubicBezTo>
                      <a:pt x="10708" y="29458"/>
                      <a:pt x="10702" y="29465"/>
                      <a:pt x="10693" y="29465"/>
                    </a:cubicBezTo>
                    <a:cubicBezTo>
                      <a:pt x="10662" y="29465"/>
                      <a:pt x="10602" y="29392"/>
                      <a:pt x="10659" y="29392"/>
                    </a:cubicBezTo>
                    <a:close/>
                    <a:moveTo>
                      <a:pt x="13129" y="29060"/>
                    </a:moveTo>
                    <a:cubicBezTo>
                      <a:pt x="13282" y="29060"/>
                      <a:pt x="13431" y="29182"/>
                      <a:pt x="13431" y="29367"/>
                    </a:cubicBezTo>
                    <a:cubicBezTo>
                      <a:pt x="13431" y="29528"/>
                      <a:pt x="13296" y="29663"/>
                      <a:pt x="13123" y="29675"/>
                    </a:cubicBezTo>
                    <a:lnTo>
                      <a:pt x="13136" y="29663"/>
                    </a:lnTo>
                    <a:cubicBezTo>
                      <a:pt x="12865" y="29663"/>
                      <a:pt x="12729" y="29343"/>
                      <a:pt x="12926" y="29146"/>
                    </a:cubicBezTo>
                    <a:cubicBezTo>
                      <a:pt x="12985" y="29087"/>
                      <a:pt x="13057" y="29060"/>
                      <a:pt x="13129" y="29060"/>
                    </a:cubicBezTo>
                    <a:close/>
                    <a:moveTo>
                      <a:pt x="9338" y="29902"/>
                    </a:moveTo>
                    <a:cubicBezTo>
                      <a:pt x="9413" y="29902"/>
                      <a:pt x="9489" y="29931"/>
                      <a:pt x="9550" y="29996"/>
                    </a:cubicBezTo>
                    <a:cubicBezTo>
                      <a:pt x="9735" y="30181"/>
                      <a:pt x="9599" y="30501"/>
                      <a:pt x="9328" y="30501"/>
                    </a:cubicBezTo>
                    <a:cubicBezTo>
                      <a:pt x="9168" y="30501"/>
                      <a:pt x="9033" y="30365"/>
                      <a:pt x="9033" y="30193"/>
                    </a:cubicBezTo>
                    <a:cubicBezTo>
                      <a:pt x="9041" y="30020"/>
                      <a:pt x="9187" y="29902"/>
                      <a:pt x="9338" y="29902"/>
                    </a:cubicBezTo>
                    <a:close/>
                    <a:moveTo>
                      <a:pt x="12680" y="31314"/>
                    </a:moveTo>
                    <a:cubicBezTo>
                      <a:pt x="12840" y="31314"/>
                      <a:pt x="12975" y="31450"/>
                      <a:pt x="12988" y="31622"/>
                    </a:cubicBezTo>
                    <a:cubicBezTo>
                      <a:pt x="12988" y="31798"/>
                      <a:pt x="12840" y="31917"/>
                      <a:pt x="12683" y="31917"/>
                    </a:cubicBezTo>
                    <a:cubicBezTo>
                      <a:pt x="12609" y="31917"/>
                      <a:pt x="12533" y="31891"/>
                      <a:pt x="12470" y="31832"/>
                    </a:cubicBezTo>
                    <a:cubicBezTo>
                      <a:pt x="12285" y="31647"/>
                      <a:pt x="12409" y="31326"/>
                      <a:pt x="12680" y="31314"/>
                    </a:cubicBezTo>
                    <a:close/>
                    <a:moveTo>
                      <a:pt x="10681" y="31837"/>
                    </a:moveTo>
                    <a:cubicBezTo>
                      <a:pt x="10840" y="31837"/>
                      <a:pt x="10992" y="31961"/>
                      <a:pt x="10992" y="32152"/>
                    </a:cubicBezTo>
                    <a:cubicBezTo>
                      <a:pt x="10992" y="32312"/>
                      <a:pt x="10857" y="32447"/>
                      <a:pt x="10686" y="32460"/>
                    </a:cubicBezTo>
                    <a:lnTo>
                      <a:pt x="10686" y="32460"/>
                    </a:lnTo>
                    <a:cubicBezTo>
                      <a:pt x="10409" y="32452"/>
                      <a:pt x="10267" y="32125"/>
                      <a:pt x="10462" y="31930"/>
                    </a:cubicBezTo>
                    <a:cubicBezTo>
                      <a:pt x="10526" y="31866"/>
                      <a:pt x="10605" y="31837"/>
                      <a:pt x="10681" y="31837"/>
                    </a:cubicBezTo>
                    <a:close/>
                    <a:moveTo>
                      <a:pt x="10918" y="29441"/>
                    </a:moveTo>
                    <a:lnTo>
                      <a:pt x="12630" y="29478"/>
                    </a:lnTo>
                    <a:cubicBezTo>
                      <a:pt x="12692" y="29700"/>
                      <a:pt x="12877" y="29848"/>
                      <a:pt x="13099" y="29860"/>
                    </a:cubicBezTo>
                    <a:lnTo>
                      <a:pt x="12766" y="31117"/>
                    </a:lnTo>
                    <a:lnTo>
                      <a:pt x="12692" y="31117"/>
                    </a:lnTo>
                    <a:cubicBezTo>
                      <a:pt x="12409" y="31117"/>
                      <a:pt x="12187" y="31351"/>
                      <a:pt x="12187" y="31622"/>
                    </a:cubicBezTo>
                    <a:cubicBezTo>
                      <a:pt x="12187" y="31647"/>
                      <a:pt x="12187" y="31684"/>
                      <a:pt x="12187" y="31708"/>
                    </a:cubicBezTo>
                    <a:lnTo>
                      <a:pt x="11152" y="31979"/>
                    </a:lnTo>
                    <a:cubicBezTo>
                      <a:pt x="11076" y="31776"/>
                      <a:pt x="10883" y="31654"/>
                      <a:pt x="10681" y="31654"/>
                    </a:cubicBezTo>
                    <a:cubicBezTo>
                      <a:pt x="10590" y="31654"/>
                      <a:pt x="10497" y="31679"/>
                      <a:pt x="10413" y="31733"/>
                    </a:cubicBezTo>
                    <a:cubicBezTo>
                      <a:pt x="10141" y="31906"/>
                      <a:pt x="10105" y="32288"/>
                      <a:pt x="10326" y="32509"/>
                    </a:cubicBezTo>
                    <a:lnTo>
                      <a:pt x="9649" y="33310"/>
                    </a:lnTo>
                    <a:cubicBezTo>
                      <a:pt x="9612" y="33286"/>
                      <a:pt x="9575" y="33273"/>
                      <a:pt x="9538" y="33261"/>
                    </a:cubicBezTo>
                    <a:lnTo>
                      <a:pt x="9415" y="30686"/>
                    </a:lnTo>
                    <a:cubicBezTo>
                      <a:pt x="9661" y="30649"/>
                      <a:pt x="9833" y="30439"/>
                      <a:pt x="9833" y="30193"/>
                    </a:cubicBezTo>
                    <a:cubicBezTo>
                      <a:pt x="9833" y="30107"/>
                      <a:pt x="9809" y="30020"/>
                      <a:pt x="9772" y="29946"/>
                    </a:cubicBezTo>
                    <a:lnTo>
                      <a:pt x="10450" y="29577"/>
                    </a:lnTo>
                    <a:cubicBezTo>
                      <a:pt x="10502" y="29657"/>
                      <a:pt x="10581" y="29694"/>
                      <a:pt x="10660" y="29694"/>
                    </a:cubicBezTo>
                    <a:cubicBezTo>
                      <a:pt x="10786" y="29694"/>
                      <a:pt x="10910" y="29600"/>
                      <a:pt x="10918" y="29441"/>
                    </a:cubicBezTo>
                    <a:close/>
                    <a:moveTo>
                      <a:pt x="9495" y="33461"/>
                    </a:moveTo>
                    <a:cubicBezTo>
                      <a:pt x="9535" y="33461"/>
                      <a:pt x="9575" y="33489"/>
                      <a:pt x="9575" y="33544"/>
                    </a:cubicBezTo>
                    <a:cubicBezTo>
                      <a:pt x="9575" y="33592"/>
                      <a:pt x="9541" y="33627"/>
                      <a:pt x="9495" y="33630"/>
                    </a:cubicBezTo>
                    <a:lnTo>
                      <a:pt x="9495" y="33630"/>
                    </a:lnTo>
                    <a:cubicBezTo>
                      <a:pt x="9448" y="33627"/>
                      <a:pt x="9415" y="33592"/>
                      <a:pt x="9415" y="33544"/>
                    </a:cubicBezTo>
                    <a:cubicBezTo>
                      <a:pt x="9415" y="33489"/>
                      <a:pt x="9455" y="33461"/>
                      <a:pt x="9495" y="33461"/>
                    </a:cubicBezTo>
                    <a:close/>
                    <a:moveTo>
                      <a:pt x="10091" y="0"/>
                    </a:moveTo>
                    <a:cubicBezTo>
                      <a:pt x="9888" y="0"/>
                      <a:pt x="9686" y="144"/>
                      <a:pt x="9686" y="400"/>
                    </a:cubicBezTo>
                    <a:cubicBezTo>
                      <a:pt x="9686" y="461"/>
                      <a:pt x="9698" y="511"/>
                      <a:pt x="9723" y="560"/>
                    </a:cubicBezTo>
                    <a:lnTo>
                      <a:pt x="9624" y="609"/>
                    </a:lnTo>
                    <a:cubicBezTo>
                      <a:pt x="9567" y="541"/>
                      <a:pt x="9484" y="507"/>
                      <a:pt x="9401" y="507"/>
                    </a:cubicBezTo>
                    <a:cubicBezTo>
                      <a:pt x="9305" y="507"/>
                      <a:pt x="9209" y="553"/>
                      <a:pt x="9156" y="646"/>
                    </a:cubicBezTo>
                    <a:cubicBezTo>
                      <a:pt x="9045" y="819"/>
                      <a:pt x="9156" y="1040"/>
                      <a:pt x="9353" y="1077"/>
                    </a:cubicBezTo>
                    <a:lnTo>
                      <a:pt x="9316" y="2630"/>
                    </a:lnTo>
                    <a:cubicBezTo>
                      <a:pt x="8872" y="2655"/>
                      <a:pt x="8675" y="3197"/>
                      <a:pt x="9008" y="3505"/>
                    </a:cubicBezTo>
                    <a:lnTo>
                      <a:pt x="8515" y="4059"/>
                    </a:lnTo>
                    <a:cubicBezTo>
                      <a:pt x="8424" y="3995"/>
                      <a:pt x="8323" y="3966"/>
                      <a:pt x="8225" y="3966"/>
                    </a:cubicBezTo>
                    <a:cubicBezTo>
                      <a:pt x="7966" y="3966"/>
                      <a:pt x="7726" y="4168"/>
                      <a:pt x="7726" y="4453"/>
                    </a:cubicBezTo>
                    <a:lnTo>
                      <a:pt x="7726" y="4490"/>
                    </a:lnTo>
                    <a:lnTo>
                      <a:pt x="7258" y="4564"/>
                    </a:lnTo>
                    <a:cubicBezTo>
                      <a:pt x="7194" y="4339"/>
                      <a:pt x="7002" y="4225"/>
                      <a:pt x="6810" y="4225"/>
                    </a:cubicBezTo>
                    <a:cubicBezTo>
                      <a:pt x="6635" y="4225"/>
                      <a:pt x="6460" y="4321"/>
                      <a:pt x="6383" y="4515"/>
                    </a:cubicBezTo>
                    <a:cubicBezTo>
                      <a:pt x="6257" y="4846"/>
                      <a:pt x="6514" y="5153"/>
                      <a:pt x="6810" y="5153"/>
                    </a:cubicBezTo>
                    <a:cubicBezTo>
                      <a:pt x="6889" y="5153"/>
                      <a:pt x="6971" y="5131"/>
                      <a:pt x="7049" y="5082"/>
                    </a:cubicBezTo>
                    <a:lnTo>
                      <a:pt x="7850" y="6105"/>
                    </a:lnTo>
                    <a:cubicBezTo>
                      <a:pt x="7480" y="6314"/>
                      <a:pt x="7529" y="6856"/>
                      <a:pt x="7924" y="7004"/>
                    </a:cubicBezTo>
                    <a:lnTo>
                      <a:pt x="7197" y="8778"/>
                    </a:lnTo>
                    <a:cubicBezTo>
                      <a:pt x="7160" y="8754"/>
                      <a:pt x="7110" y="8754"/>
                      <a:pt x="7061" y="8754"/>
                    </a:cubicBezTo>
                    <a:cubicBezTo>
                      <a:pt x="7024" y="8754"/>
                      <a:pt x="6987" y="8754"/>
                      <a:pt x="6950" y="8766"/>
                    </a:cubicBezTo>
                    <a:lnTo>
                      <a:pt x="6728" y="8088"/>
                    </a:lnTo>
                    <a:cubicBezTo>
                      <a:pt x="7049" y="7928"/>
                      <a:pt x="7024" y="7460"/>
                      <a:pt x="6692" y="7349"/>
                    </a:cubicBezTo>
                    <a:cubicBezTo>
                      <a:pt x="6642" y="7331"/>
                      <a:pt x="6594" y="7323"/>
                      <a:pt x="6548" y="7323"/>
                    </a:cubicBezTo>
                    <a:cubicBezTo>
                      <a:pt x="6268" y="7323"/>
                      <a:pt x="6059" y="7616"/>
                      <a:pt x="6186" y="7891"/>
                    </a:cubicBezTo>
                    <a:lnTo>
                      <a:pt x="4954" y="8704"/>
                    </a:lnTo>
                    <a:cubicBezTo>
                      <a:pt x="4870" y="8593"/>
                      <a:pt x="4749" y="8543"/>
                      <a:pt x="4631" y="8543"/>
                    </a:cubicBezTo>
                    <a:cubicBezTo>
                      <a:pt x="4421" y="8543"/>
                      <a:pt x="4215" y="8699"/>
                      <a:pt x="4215" y="8951"/>
                    </a:cubicBezTo>
                    <a:cubicBezTo>
                      <a:pt x="4215" y="9062"/>
                      <a:pt x="4264" y="9160"/>
                      <a:pt x="4338" y="9234"/>
                    </a:cubicBezTo>
                    <a:lnTo>
                      <a:pt x="3315" y="10491"/>
                    </a:lnTo>
                    <a:cubicBezTo>
                      <a:pt x="3222" y="10429"/>
                      <a:pt x="3125" y="10401"/>
                      <a:pt x="3032" y="10401"/>
                    </a:cubicBezTo>
                    <a:cubicBezTo>
                      <a:pt x="2683" y="10401"/>
                      <a:pt x="2394" y="10784"/>
                      <a:pt x="2588" y="11144"/>
                    </a:cubicBezTo>
                    <a:cubicBezTo>
                      <a:pt x="2686" y="11330"/>
                      <a:pt x="2856" y="11413"/>
                      <a:pt x="3025" y="11413"/>
                    </a:cubicBezTo>
                    <a:cubicBezTo>
                      <a:pt x="3282" y="11413"/>
                      <a:pt x="3537" y="11222"/>
                      <a:pt x="3537" y="10910"/>
                    </a:cubicBezTo>
                    <a:lnTo>
                      <a:pt x="3537" y="10885"/>
                    </a:lnTo>
                    <a:lnTo>
                      <a:pt x="3895" y="10824"/>
                    </a:lnTo>
                    <a:cubicBezTo>
                      <a:pt x="3948" y="11009"/>
                      <a:pt x="4108" y="11112"/>
                      <a:pt x="4275" y="11112"/>
                    </a:cubicBezTo>
                    <a:cubicBezTo>
                      <a:pt x="4375" y="11112"/>
                      <a:pt x="4477" y="11075"/>
                      <a:pt x="4560" y="10996"/>
                    </a:cubicBezTo>
                    <a:cubicBezTo>
                      <a:pt x="4782" y="10787"/>
                      <a:pt x="4695" y="10429"/>
                      <a:pt x="4412" y="10331"/>
                    </a:cubicBezTo>
                    <a:lnTo>
                      <a:pt x="4609" y="9357"/>
                    </a:lnTo>
                    <a:lnTo>
                      <a:pt x="4622" y="9357"/>
                    </a:lnTo>
                    <a:cubicBezTo>
                      <a:pt x="4806" y="9345"/>
                      <a:pt x="4954" y="9234"/>
                      <a:pt x="5016" y="9074"/>
                    </a:cubicBezTo>
                    <a:lnTo>
                      <a:pt x="6581" y="9259"/>
                    </a:lnTo>
                    <a:cubicBezTo>
                      <a:pt x="6581" y="9544"/>
                      <a:pt x="6816" y="9762"/>
                      <a:pt x="7085" y="9762"/>
                    </a:cubicBezTo>
                    <a:cubicBezTo>
                      <a:pt x="7118" y="9762"/>
                      <a:pt x="7151" y="9758"/>
                      <a:pt x="7184" y="9752"/>
                    </a:cubicBezTo>
                    <a:cubicBezTo>
                      <a:pt x="7505" y="9690"/>
                      <a:pt x="7677" y="9357"/>
                      <a:pt x="7554" y="9062"/>
                    </a:cubicBezTo>
                    <a:lnTo>
                      <a:pt x="8269" y="8655"/>
                    </a:lnTo>
                    <a:cubicBezTo>
                      <a:pt x="8373" y="8800"/>
                      <a:pt x="8532" y="8872"/>
                      <a:pt x="8690" y="8872"/>
                    </a:cubicBezTo>
                    <a:cubicBezTo>
                      <a:pt x="8866" y="8872"/>
                      <a:pt x="9040" y="8782"/>
                      <a:pt x="9131" y="8606"/>
                    </a:cubicBezTo>
                    <a:cubicBezTo>
                      <a:pt x="9304" y="8273"/>
                      <a:pt x="9057" y="7867"/>
                      <a:pt x="8688" y="7867"/>
                    </a:cubicBezTo>
                    <a:lnTo>
                      <a:pt x="8614" y="7867"/>
                    </a:lnTo>
                    <a:lnTo>
                      <a:pt x="8392" y="6955"/>
                    </a:lnTo>
                    <a:cubicBezTo>
                      <a:pt x="8540" y="6868"/>
                      <a:pt x="8626" y="6708"/>
                      <a:pt x="8626" y="6536"/>
                    </a:cubicBezTo>
                    <a:lnTo>
                      <a:pt x="8626" y="6499"/>
                    </a:lnTo>
                    <a:lnTo>
                      <a:pt x="10437" y="6425"/>
                    </a:lnTo>
                    <a:cubicBezTo>
                      <a:pt x="10437" y="6610"/>
                      <a:pt x="10548" y="6770"/>
                      <a:pt x="10721" y="6844"/>
                    </a:cubicBezTo>
                    <a:lnTo>
                      <a:pt x="9649" y="9641"/>
                    </a:lnTo>
                    <a:lnTo>
                      <a:pt x="9599" y="9641"/>
                    </a:lnTo>
                    <a:cubicBezTo>
                      <a:pt x="9341" y="9641"/>
                      <a:pt x="9217" y="9937"/>
                      <a:pt x="9378" y="10121"/>
                    </a:cubicBezTo>
                    <a:cubicBezTo>
                      <a:pt x="9439" y="10187"/>
                      <a:pt x="9518" y="10217"/>
                      <a:pt x="9595" y="10217"/>
                    </a:cubicBezTo>
                    <a:cubicBezTo>
                      <a:pt x="9734" y="10217"/>
                      <a:pt x="9867" y="10120"/>
                      <a:pt x="9883" y="9961"/>
                    </a:cubicBezTo>
                    <a:lnTo>
                      <a:pt x="10844" y="9887"/>
                    </a:lnTo>
                    <a:cubicBezTo>
                      <a:pt x="10900" y="10129"/>
                      <a:pt x="11115" y="10276"/>
                      <a:pt x="11336" y="10276"/>
                    </a:cubicBezTo>
                    <a:cubicBezTo>
                      <a:pt x="11453" y="10276"/>
                      <a:pt x="11571" y="10235"/>
                      <a:pt x="11669" y="10146"/>
                    </a:cubicBezTo>
                    <a:cubicBezTo>
                      <a:pt x="11953" y="9887"/>
                      <a:pt x="11854" y="9419"/>
                      <a:pt x="11497" y="9296"/>
                    </a:cubicBezTo>
                    <a:lnTo>
                      <a:pt x="11620" y="8359"/>
                    </a:lnTo>
                    <a:cubicBezTo>
                      <a:pt x="11768" y="8359"/>
                      <a:pt x="11903" y="8261"/>
                      <a:pt x="11953" y="8125"/>
                    </a:cubicBezTo>
                    <a:lnTo>
                      <a:pt x="13320" y="8680"/>
                    </a:lnTo>
                    <a:cubicBezTo>
                      <a:pt x="13320" y="8692"/>
                      <a:pt x="13320" y="8717"/>
                      <a:pt x="13320" y="8729"/>
                    </a:cubicBezTo>
                    <a:cubicBezTo>
                      <a:pt x="13327" y="8886"/>
                      <a:pt x="13452" y="8970"/>
                      <a:pt x="13576" y="8970"/>
                    </a:cubicBezTo>
                    <a:cubicBezTo>
                      <a:pt x="13687" y="8970"/>
                      <a:pt x="13797" y="8905"/>
                      <a:pt x="13826" y="8766"/>
                    </a:cubicBezTo>
                    <a:lnTo>
                      <a:pt x="16290" y="8655"/>
                    </a:lnTo>
                    <a:cubicBezTo>
                      <a:pt x="16290" y="8729"/>
                      <a:pt x="16314" y="8791"/>
                      <a:pt x="16351" y="8852"/>
                    </a:cubicBezTo>
                    <a:lnTo>
                      <a:pt x="13826" y="10787"/>
                    </a:lnTo>
                    <a:cubicBezTo>
                      <a:pt x="13725" y="10681"/>
                      <a:pt x="13592" y="10631"/>
                      <a:pt x="13460" y="10631"/>
                    </a:cubicBezTo>
                    <a:cubicBezTo>
                      <a:pt x="13269" y="10631"/>
                      <a:pt x="13080" y="10737"/>
                      <a:pt x="13000" y="10935"/>
                    </a:cubicBezTo>
                    <a:cubicBezTo>
                      <a:pt x="12852" y="11267"/>
                      <a:pt x="13099" y="11637"/>
                      <a:pt x="13456" y="11637"/>
                    </a:cubicBezTo>
                    <a:cubicBezTo>
                      <a:pt x="13518" y="11637"/>
                      <a:pt x="13579" y="11625"/>
                      <a:pt x="13641" y="11600"/>
                    </a:cubicBezTo>
                    <a:lnTo>
                      <a:pt x="15267" y="14791"/>
                    </a:lnTo>
                    <a:cubicBezTo>
                      <a:pt x="15156" y="14865"/>
                      <a:pt x="15082" y="14976"/>
                      <a:pt x="15058" y="15099"/>
                    </a:cubicBezTo>
                    <a:lnTo>
                      <a:pt x="12975" y="14828"/>
                    </a:lnTo>
                    <a:lnTo>
                      <a:pt x="12975" y="14816"/>
                    </a:lnTo>
                    <a:cubicBezTo>
                      <a:pt x="12957" y="14495"/>
                      <a:pt x="12714" y="14335"/>
                      <a:pt x="12470" y="14335"/>
                    </a:cubicBezTo>
                    <a:cubicBezTo>
                      <a:pt x="12227" y="14335"/>
                      <a:pt x="11984" y="14495"/>
                      <a:pt x="11965" y="14816"/>
                    </a:cubicBezTo>
                    <a:cubicBezTo>
                      <a:pt x="11965" y="14840"/>
                      <a:pt x="11977" y="14877"/>
                      <a:pt x="11977" y="14902"/>
                    </a:cubicBezTo>
                    <a:lnTo>
                      <a:pt x="9895" y="15506"/>
                    </a:lnTo>
                    <a:cubicBezTo>
                      <a:pt x="9813" y="15300"/>
                      <a:pt x="9620" y="15182"/>
                      <a:pt x="9420" y="15182"/>
                    </a:cubicBezTo>
                    <a:cubicBezTo>
                      <a:pt x="9321" y="15182"/>
                      <a:pt x="9221" y="15211"/>
                      <a:pt x="9131" y="15272"/>
                    </a:cubicBezTo>
                    <a:lnTo>
                      <a:pt x="8269" y="14298"/>
                    </a:lnTo>
                    <a:cubicBezTo>
                      <a:pt x="8343" y="14224"/>
                      <a:pt x="8380" y="14138"/>
                      <a:pt x="8404" y="14052"/>
                    </a:cubicBezTo>
                    <a:lnTo>
                      <a:pt x="9895" y="13929"/>
                    </a:lnTo>
                    <a:cubicBezTo>
                      <a:pt x="9925" y="14247"/>
                      <a:pt x="10163" y="14399"/>
                      <a:pt x="10404" y="14399"/>
                    </a:cubicBezTo>
                    <a:cubicBezTo>
                      <a:pt x="10666" y="14399"/>
                      <a:pt x="10930" y="14220"/>
                      <a:pt x="10930" y="13879"/>
                    </a:cubicBezTo>
                    <a:cubicBezTo>
                      <a:pt x="10930" y="13539"/>
                      <a:pt x="10666" y="13359"/>
                      <a:pt x="10404" y="13359"/>
                    </a:cubicBezTo>
                    <a:cubicBezTo>
                      <a:pt x="10163" y="13359"/>
                      <a:pt x="9925" y="13511"/>
                      <a:pt x="9895" y="13830"/>
                    </a:cubicBezTo>
                    <a:lnTo>
                      <a:pt x="8404" y="13941"/>
                    </a:lnTo>
                    <a:cubicBezTo>
                      <a:pt x="8404" y="13604"/>
                      <a:pt x="8145" y="13422"/>
                      <a:pt x="7886" y="13422"/>
                    </a:cubicBezTo>
                    <a:cubicBezTo>
                      <a:pt x="7662" y="13422"/>
                      <a:pt x="7439" y="13557"/>
                      <a:pt x="7381" y="13842"/>
                    </a:cubicBezTo>
                    <a:lnTo>
                      <a:pt x="6396" y="13732"/>
                    </a:lnTo>
                    <a:lnTo>
                      <a:pt x="6396" y="13719"/>
                    </a:lnTo>
                    <a:cubicBezTo>
                      <a:pt x="6402" y="13357"/>
                      <a:pt x="6124" y="13164"/>
                      <a:pt x="5847" y="13164"/>
                    </a:cubicBezTo>
                    <a:cubicBezTo>
                      <a:pt x="5605" y="13164"/>
                      <a:pt x="5363" y="13311"/>
                      <a:pt x="5312" y="13621"/>
                    </a:cubicBezTo>
                    <a:lnTo>
                      <a:pt x="3919" y="13510"/>
                    </a:lnTo>
                    <a:cubicBezTo>
                      <a:pt x="3868" y="13223"/>
                      <a:pt x="3645" y="13089"/>
                      <a:pt x="3424" y="13089"/>
                    </a:cubicBezTo>
                    <a:cubicBezTo>
                      <a:pt x="3169" y="13089"/>
                      <a:pt x="2915" y="13266"/>
                      <a:pt x="2921" y="13596"/>
                    </a:cubicBezTo>
                    <a:cubicBezTo>
                      <a:pt x="2921" y="13658"/>
                      <a:pt x="2921" y="13707"/>
                      <a:pt x="2946" y="13756"/>
                    </a:cubicBezTo>
                    <a:lnTo>
                      <a:pt x="1603" y="14705"/>
                    </a:lnTo>
                    <a:cubicBezTo>
                      <a:pt x="1528" y="14613"/>
                      <a:pt x="1437" y="14575"/>
                      <a:pt x="1343" y="14575"/>
                    </a:cubicBezTo>
                    <a:cubicBezTo>
                      <a:pt x="957" y="14575"/>
                      <a:pt x="519" y="15221"/>
                      <a:pt x="925" y="15469"/>
                    </a:cubicBezTo>
                    <a:lnTo>
                      <a:pt x="642" y="16294"/>
                    </a:lnTo>
                    <a:lnTo>
                      <a:pt x="568" y="16294"/>
                    </a:lnTo>
                    <a:cubicBezTo>
                      <a:pt x="100" y="16294"/>
                      <a:pt x="1" y="16947"/>
                      <a:pt x="457" y="17083"/>
                    </a:cubicBezTo>
                    <a:lnTo>
                      <a:pt x="408" y="17342"/>
                    </a:lnTo>
                    <a:cubicBezTo>
                      <a:pt x="104" y="17342"/>
                      <a:pt x="112" y="17798"/>
                      <a:pt x="408" y="17798"/>
                    </a:cubicBezTo>
                    <a:cubicBezTo>
                      <a:pt x="412" y="17798"/>
                      <a:pt x="416" y="17798"/>
                      <a:pt x="420" y="17798"/>
                    </a:cubicBezTo>
                    <a:lnTo>
                      <a:pt x="445" y="17798"/>
                    </a:lnTo>
                    <a:lnTo>
                      <a:pt x="654" y="18401"/>
                    </a:lnTo>
                    <a:cubicBezTo>
                      <a:pt x="161" y="18623"/>
                      <a:pt x="321" y="19362"/>
                      <a:pt x="863" y="19362"/>
                    </a:cubicBezTo>
                    <a:cubicBezTo>
                      <a:pt x="937" y="19362"/>
                      <a:pt x="1011" y="19338"/>
                      <a:pt x="1073" y="19313"/>
                    </a:cubicBezTo>
                    <a:lnTo>
                      <a:pt x="1541" y="20065"/>
                    </a:lnTo>
                    <a:cubicBezTo>
                      <a:pt x="1245" y="20274"/>
                      <a:pt x="1270" y="20705"/>
                      <a:pt x="1566" y="20903"/>
                    </a:cubicBezTo>
                    <a:cubicBezTo>
                      <a:pt x="1649" y="20953"/>
                      <a:pt x="1739" y="20976"/>
                      <a:pt x="1827" y="20976"/>
                    </a:cubicBezTo>
                    <a:cubicBezTo>
                      <a:pt x="2063" y="20976"/>
                      <a:pt x="2285" y="20809"/>
                      <a:pt x="2330" y="20558"/>
                    </a:cubicBezTo>
                    <a:lnTo>
                      <a:pt x="3488" y="20656"/>
                    </a:lnTo>
                    <a:cubicBezTo>
                      <a:pt x="3499" y="20935"/>
                      <a:pt x="3723" y="21144"/>
                      <a:pt x="3994" y="21144"/>
                    </a:cubicBezTo>
                    <a:cubicBezTo>
                      <a:pt x="4022" y="21144"/>
                      <a:pt x="4050" y="21141"/>
                      <a:pt x="4079" y="21137"/>
                    </a:cubicBezTo>
                    <a:cubicBezTo>
                      <a:pt x="4387" y="21087"/>
                      <a:pt x="4572" y="20779"/>
                      <a:pt x="4474" y="20484"/>
                    </a:cubicBezTo>
                    <a:lnTo>
                      <a:pt x="5595" y="20003"/>
                    </a:lnTo>
                    <a:cubicBezTo>
                      <a:pt x="5692" y="20182"/>
                      <a:pt x="5861" y="20263"/>
                      <a:pt x="6028" y="20263"/>
                    </a:cubicBezTo>
                    <a:cubicBezTo>
                      <a:pt x="6266" y="20263"/>
                      <a:pt x="6502" y="20100"/>
                      <a:pt x="6531" y="19818"/>
                    </a:cubicBezTo>
                    <a:lnTo>
                      <a:pt x="8145" y="19831"/>
                    </a:lnTo>
                    <a:cubicBezTo>
                      <a:pt x="8145" y="19929"/>
                      <a:pt x="8195" y="20028"/>
                      <a:pt x="8256" y="20102"/>
                    </a:cubicBezTo>
                    <a:lnTo>
                      <a:pt x="7381" y="21753"/>
                    </a:lnTo>
                    <a:cubicBezTo>
                      <a:pt x="7357" y="21728"/>
                      <a:pt x="7320" y="21728"/>
                      <a:pt x="7283" y="21728"/>
                    </a:cubicBezTo>
                    <a:cubicBezTo>
                      <a:pt x="7275" y="21728"/>
                      <a:pt x="7267" y="21727"/>
                      <a:pt x="7259" y="21727"/>
                    </a:cubicBezTo>
                    <a:cubicBezTo>
                      <a:pt x="6921" y="21727"/>
                      <a:pt x="6921" y="22234"/>
                      <a:pt x="7259" y="22234"/>
                    </a:cubicBezTo>
                    <a:cubicBezTo>
                      <a:pt x="7267" y="22234"/>
                      <a:pt x="7275" y="22234"/>
                      <a:pt x="7283" y="22233"/>
                    </a:cubicBezTo>
                    <a:lnTo>
                      <a:pt x="7345" y="22233"/>
                    </a:lnTo>
                    <a:lnTo>
                      <a:pt x="7936" y="23231"/>
                    </a:lnTo>
                    <a:cubicBezTo>
                      <a:pt x="7554" y="23515"/>
                      <a:pt x="7739" y="24131"/>
                      <a:pt x="8219" y="24131"/>
                    </a:cubicBezTo>
                    <a:lnTo>
                      <a:pt x="8330" y="24821"/>
                    </a:lnTo>
                    <a:cubicBezTo>
                      <a:pt x="8219" y="24870"/>
                      <a:pt x="8145" y="24993"/>
                      <a:pt x="8145" y="25129"/>
                    </a:cubicBezTo>
                    <a:cubicBezTo>
                      <a:pt x="8145" y="25264"/>
                      <a:pt x="8232" y="25388"/>
                      <a:pt x="8355" y="25449"/>
                    </a:cubicBezTo>
                    <a:lnTo>
                      <a:pt x="8244" y="27199"/>
                    </a:lnTo>
                    <a:cubicBezTo>
                      <a:pt x="7940" y="27211"/>
                      <a:pt x="7960" y="27667"/>
                      <a:pt x="8257" y="27667"/>
                    </a:cubicBezTo>
                    <a:cubicBezTo>
                      <a:pt x="8261" y="27667"/>
                      <a:pt x="8265" y="27667"/>
                      <a:pt x="8269" y="27667"/>
                    </a:cubicBezTo>
                    <a:lnTo>
                      <a:pt x="8293" y="27876"/>
                    </a:lnTo>
                    <a:cubicBezTo>
                      <a:pt x="7985" y="28000"/>
                      <a:pt x="7887" y="28382"/>
                      <a:pt x="8096" y="28640"/>
                    </a:cubicBezTo>
                    <a:cubicBezTo>
                      <a:pt x="8195" y="28776"/>
                      <a:pt x="8343" y="28844"/>
                      <a:pt x="8492" y="28844"/>
                    </a:cubicBezTo>
                    <a:cubicBezTo>
                      <a:pt x="8641" y="28844"/>
                      <a:pt x="8792" y="28776"/>
                      <a:pt x="8897" y="28640"/>
                    </a:cubicBezTo>
                    <a:lnTo>
                      <a:pt x="10437" y="29343"/>
                    </a:lnTo>
                    <a:cubicBezTo>
                      <a:pt x="10425" y="29380"/>
                      <a:pt x="10413" y="29417"/>
                      <a:pt x="10413" y="29454"/>
                    </a:cubicBezTo>
                    <a:cubicBezTo>
                      <a:pt x="10413" y="29466"/>
                      <a:pt x="10413" y="29491"/>
                      <a:pt x="10413" y="29503"/>
                    </a:cubicBezTo>
                    <a:lnTo>
                      <a:pt x="9710" y="29873"/>
                    </a:lnTo>
                    <a:cubicBezTo>
                      <a:pt x="9606" y="29758"/>
                      <a:pt x="9466" y="29702"/>
                      <a:pt x="9328" y="29702"/>
                    </a:cubicBezTo>
                    <a:cubicBezTo>
                      <a:pt x="9141" y="29702"/>
                      <a:pt x="8958" y="29804"/>
                      <a:pt x="8872" y="29996"/>
                    </a:cubicBezTo>
                    <a:cubicBezTo>
                      <a:pt x="8712" y="30328"/>
                      <a:pt x="8946" y="30698"/>
                      <a:pt x="9316" y="30710"/>
                    </a:cubicBezTo>
                    <a:lnTo>
                      <a:pt x="9427" y="33273"/>
                    </a:lnTo>
                    <a:cubicBezTo>
                      <a:pt x="9193" y="33323"/>
                      <a:pt x="9119" y="33631"/>
                      <a:pt x="9304" y="33791"/>
                    </a:cubicBezTo>
                    <a:cubicBezTo>
                      <a:pt x="9356" y="33833"/>
                      <a:pt x="9417" y="33852"/>
                      <a:pt x="9477" y="33852"/>
                    </a:cubicBezTo>
                    <a:cubicBezTo>
                      <a:pt x="9627" y="33852"/>
                      <a:pt x="9772" y="33733"/>
                      <a:pt x="9772" y="33557"/>
                    </a:cubicBezTo>
                    <a:cubicBezTo>
                      <a:pt x="9772" y="33507"/>
                      <a:pt x="9760" y="33446"/>
                      <a:pt x="9723" y="33396"/>
                    </a:cubicBezTo>
                    <a:lnTo>
                      <a:pt x="10400" y="32583"/>
                    </a:lnTo>
                    <a:cubicBezTo>
                      <a:pt x="10490" y="32646"/>
                      <a:pt x="10588" y="32674"/>
                      <a:pt x="10684" y="32674"/>
                    </a:cubicBezTo>
                    <a:cubicBezTo>
                      <a:pt x="10945" y="32674"/>
                      <a:pt x="11189" y="32465"/>
                      <a:pt x="11189" y="32177"/>
                    </a:cubicBezTo>
                    <a:cubicBezTo>
                      <a:pt x="11189" y="32140"/>
                      <a:pt x="11189" y="32115"/>
                      <a:pt x="11176" y="32090"/>
                    </a:cubicBezTo>
                    <a:lnTo>
                      <a:pt x="12211" y="31819"/>
                    </a:lnTo>
                    <a:cubicBezTo>
                      <a:pt x="12287" y="32023"/>
                      <a:pt x="12482" y="32139"/>
                      <a:pt x="12682" y="32139"/>
                    </a:cubicBezTo>
                    <a:cubicBezTo>
                      <a:pt x="12808" y="32139"/>
                      <a:pt x="12937" y="32092"/>
                      <a:pt x="13037" y="31992"/>
                    </a:cubicBezTo>
                    <a:cubicBezTo>
                      <a:pt x="13296" y="31733"/>
                      <a:pt x="13197" y="31289"/>
                      <a:pt x="12852" y="31166"/>
                    </a:cubicBezTo>
                    <a:lnTo>
                      <a:pt x="13197" y="29873"/>
                    </a:lnTo>
                    <a:cubicBezTo>
                      <a:pt x="13628" y="29811"/>
                      <a:pt x="13789" y="29256"/>
                      <a:pt x="13444" y="28985"/>
                    </a:cubicBezTo>
                    <a:lnTo>
                      <a:pt x="13801" y="27667"/>
                    </a:lnTo>
                    <a:cubicBezTo>
                      <a:pt x="13826" y="27679"/>
                      <a:pt x="13863" y="27679"/>
                      <a:pt x="13887" y="27679"/>
                    </a:cubicBezTo>
                    <a:cubicBezTo>
                      <a:pt x="14047" y="27679"/>
                      <a:pt x="14195" y="27605"/>
                      <a:pt x="14281" y="27482"/>
                    </a:cubicBezTo>
                    <a:lnTo>
                      <a:pt x="15218" y="28049"/>
                    </a:lnTo>
                    <a:cubicBezTo>
                      <a:pt x="15206" y="28074"/>
                      <a:pt x="15206" y="28111"/>
                      <a:pt x="15206" y="28135"/>
                    </a:cubicBezTo>
                    <a:cubicBezTo>
                      <a:pt x="15197" y="28284"/>
                      <a:pt x="15319" y="28389"/>
                      <a:pt x="15452" y="28389"/>
                    </a:cubicBezTo>
                    <a:cubicBezTo>
                      <a:pt x="15506" y="28389"/>
                      <a:pt x="15562" y="28372"/>
                      <a:pt x="15612" y="28332"/>
                    </a:cubicBezTo>
                    <a:cubicBezTo>
                      <a:pt x="15772" y="28209"/>
                      <a:pt x="15711" y="27938"/>
                      <a:pt x="15514" y="27889"/>
                    </a:cubicBezTo>
                    <a:lnTo>
                      <a:pt x="15563" y="26595"/>
                    </a:lnTo>
                    <a:cubicBezTo>
                      <a:pt x="15871" y="26546"/>
                      <a:pt x="15834" y="26102"/>
                      <a:pt x="15526" y="26102"/>
                    </a:cubicBezTo>
                    <a:cubicBezTo>
                      <a:pt x="15464" y="26102"/>
                      <a:pt x="15390" y="26127"/>
                      <a:pt x="15341" y="26176"/>
                    </a:cubicBezTo>
                    <a:lnTo>
                      <a:pt x="13789" y="25203"/>
                    </a:lnTo>
                    <a:cubicBezTo>
                      <a:pt x="13789" y="25178"/>
                      <a:pt x="13801" y="25153"/>
                      <a:pt x="13801" y="25116"/>
                    </a:cubicBezTo>
                    <a:cubicBezTo>
                      <a:pt x="13801" y="25092"/>
                      <a:pt x="13789" y="25055"/>
                      <a:pt x="13776" y="25018"/>
                    </a:cubicBezTo>
                    <a:lnTo>
                      <a:pt x="15095" y="24094"/>
                    </a:lnTo>
                    <a:cubicBezTo>
                      <a:pt x="15141" y="24129"/>
                      <a:pt x="15193" y="24145"/>
                      <a:pt x="15244" y="24145"/>
                    </a:cubicBezTo>
                    <a:cubicBezTo>
                      <a:pt x="15370" y="24145"/>
                      <a:pt x="15489" y="24046"/>
                      <a:pt x="15489" y="23897"/>
                    </a:cubicBezTo>
                    <a:cubicBezTo>
                      <a:pt x="15489" y="23835"/>
                      <a:pt x="15464" y="23786"/>
                      <a:pt x="15440" y="23749"/>
                    </a:cubicBezTo>
                    <a:lnTo>
                      <a:pt x="15920" y="22997"/>
                    </a:lnTo>
                    <a:cubicBezTo>
                      <a:pt x="16014" y="23052"/>
                      <a:pt x="16107" y="23076"/>
                      <a:pt x="16195" y="23076"/>
                    </a:cubicBezTo>
                    <a:cubicBezTo>
                      <a:pt x="16619" y="23076"/>
                      <a:pt x="16924" y="22518"/>
                      <a:pt x="16536" y="22172"/>
                    </a:cubicBezTo>
                    <a:lnTo>
                      <a:pt x="17177" y="21346"/>
                    </a:lnTo>
                    <a:cubicBezTo>
                      <a:pt x="17251" y="21383"/>
                      <a:pt x="17325" y="21395"/>
                      <a:pt x="17399" y="21408"/>
                    </a:cubicBezTo>
                    <a:cubicBezTo>
                      <a:pt x="18039" y="21395"/>
                      <a:pt x="18076" y="20447"/>
                      <a:pt x="17436" y="20397"/>
                    </a:cubicBezTo>
                    <a:lnTo>
                      <a:pt x="17251" y="18882"/>
                    </a:lnTo>
                    <a:cubicBezTo>
                      <a:pt x="17621" y="18808"/>
                      <a:pt x="17768" y="18377"/>
                      <a:pt x="17547" y="18093"/>
                    </a:cubicBezTo>
                    <a:lnTo>
                      <a:pt x="18212" y="17453"/>
                    </a:lnTo>
                    <a:cubicBezTo>
                      <a:pt x="18293" y="17500"/>
                      <a:pt x="18379" y="17522"/>
                      <a:pt x="18462" y="17522"/>
                    </a:cubicBezTo>
                    <a:cubicBezTo>
                      <a:pt x="18723" y="17522"/>
                      <a:pt x="18964" y="17311"/>
                      <a:pt x="18964" y="17021"/>
                    </a:cubicBezTo>
                    <a:cubicBezTo>
                      <a:pt x="18964" y="16947"/>
                      <a:pt x="18951" y="16873"/>
                      <a:pt x="18914" y="16800"/>
                    </a:cubicBezTo>
                    <a:lnTo>
                      <a:pt x="21810" y="15038"/>
                    </a:lnTo>
                    <a:cubicBezTo>
                      <a:pt x="21911" y="15175"/>
                      <a:pt x="22062" y="15243"/>
                      <a:pt x="22211" y="15243"/>
                    </a:cubicBezTo>
                    <a:cubicBezTo>
                      <a:pt x="22370" y="15243"/>
                      <a:pt x="22528" y="15166"/>
                      <a:pt x="22623" y="15013"/>
                    </a:cubicBezTo>
                    <a:lnTo>
                      <a:pt x="24065" y="16233"/>
                    </a:lnTo>
                    <a:cubicBezTo>
                      <a:pt x="23880" y="16565"/>
                      <a:pt x="24126" y="16972"/>
                      <a:pt x="24508" y="16972"/>
                    </a:cubicBezTo>
                    <a:cubicBezTo>
                      <a:pt x="24533" y="16972"/>
                      <a:pt x="24557" y="16972"/>
                      <a:pt x="24594" y="16960"/>
                    </a:cubicBezTo>
                    <a:lnTo>
                      <a:pt x="24730" y="17490"/>
                    </a:lnTo>
                    <a:cubicBezTo>
                      <a:pt x="24493" y="17614"/>
                      <a:pt x="24607" y="17955"/>
                      <a:pt x="24846" y="17955"/>
                    </a:cubicBezTo>
                    <a:cubicBezTo>
                      <a:pt x="24868" y="17955"/>
                      <a:pt x="24891" y="17952"/>
                      <a:pt x="24915" y="17945"/>
                    </a:cubicBezTo>
                    <a:cubicBezTo>
                      <a:pt x="25194" y="17873"/>
                      <a:pt x="25138" y="17465"/>
                      <a:pt x="24865" y="17465"/>
                    </a:cubicBezTo>
                    <a:cubicBezTo>
                      <a:pt x="24861" y="17465"/>
                      <a:pt x="24857" y="17465"/>
                      <a:pt x="24853" y="17465"/>
                    </a:cubicBezTo>
                    <a:lnTo>
                      <a:pt x="24829" y="17465"/>
                    </a:lnTo>
                    <a:lnTo>
                      <a:pt x="24693" y="16935"/>
                    </a:lnTo>
                    <a:cubicBezTo>
                      <a:pt x="24841" y="16886"/>
                      <a:pt x="24952" y="16763"/>
                      <a:pt x="25001" y="16602"/>
                    </a:cubicBezTo>
                    <a:lnTo>
                      <a:pt x="26393" y="16800"/>
                    </a:lnTo>
                    <a:cubicBezTo>
                      <a:pt x="26418" y="16873"/>
                      <a:pt x="26467" y="16947"/>
                      <a:pt x="26541" y="17009"/>
                    </a:cubicBezTo>
                    <a:lnTo>
                      <a:pt x="26159" y="17810"/>
                    </a:lnTo>
                    <a:cubicBezTo>
                      <a:pt x="26147" y="17804"/>
                      <a:pt x="26135" y="17801"/>
                      <a:pt x="26124" y="17801"/>
                    </a:cubicBezTo>
                    <a:cubicBezTo>
                      <a:pt x="26113" y="17801"/>
                      <a:pt x="26104" y="17804"/>
                      <a:pt x="26098" y="17810"/>
                    </a:cubicBezTo>
                    <a:cubicBezTo>
                      <a:pt x="25790" y="17835"/>
                      <a:pt x="25790" y="18290"/>
                      <a:pt x="26098" y="18315"/>
                    </a:cubicBezTo>
                    <a:lnTo>
                      <a:pt x="26135" y="18315"/>
                    </a:lnTo>
                    <a:lnTo>
                      <a:pt x="26332" y="18870"/>
                    </a:lnTo>
                    <a:cubicBezTo>
                      <a:pt x="26295" y="18894"/>
                      <a:pt x="26258" y="18931"/>
                      <a:pt x="26233" y="18980"/>
                    </a:cubicBezTo>
                    <a:lnTo>
                      <a:pt x="25666" y="18882"/>
                    </a:lnTo>
                    <a:cubicBezTo>
                      <a:pt x="25650" y="18738"/>
                      <a:pt x="25537" y="18652"/>
                      <a:pt x="25418" y="18652"/>
                    </a:cubicBezTo>
                    <a:cubicBezTo>
                      <a:pt x="25353" y="18652"/>
                      <a:pt x="25287" y="18677"/>
                      <a:pt x="25235" y="18734"/>
                    </a:cubicBezTo>
                    <a:cubicBezTo>
                      <a:pt x="25087" y="18894"/>
                      <a:pt x="25198" y="19153"/>
                      <a:pt x="25420" y="19153"/>
                    </a:cubicBezTo>
                    <a:lnTo>
                      <a:pt x="25432" y="19153"/>
                    </a:lnTo>
                    <a:lnTo>
                      <a:pt x="25901" y="20028"/>
                    </a:lnTo>
                    <a:cubicBezTo>
                      <a:pt x="25711" y="20182"/>
                      <a:pt x="25818" y="20473"/>
                      <a:pt x="26045" y="20473"/>
                    </a:cubicBezTo>
                    <a:cubicBezTo>
                      <a:pt x="26054" y="20473"/>
                      <a:pt x="26064" y="20472"/>
                      <a:pt x="26073" y="20471"/>
                    </a:cubicBezTo>
                    <a:cubicBezTo>
                      <a:pt x="26319" y="20459"/>
                      <a:pt x="26393" y="20139"/>
                      <a:pt x="26184" y="20003"/>
                    </a:cubicBezTo>
                    <a:lnTo>
                      <a:pt x="26430" y="19338"/>
                    </a:lnTo>
                    <a:lnTo>
                      <a:pt x="26467" y="19338"/>
                    </a:lnTo>
                    <a:cubicBezTo>
                      <a:pt x="26475" y="19338"/>
                      <a:pt x="26482" y="19339"/>
                      <a:pt x="26490" y="19339"/>
                    </a:cubicBezTo>
                    <a:cubicBezTo>
                      <a:pt x="26814" y="19339"/>
                      <a:pt x="26817" y="18831"/>
                      <a:pt x="26500" y="18831"/>
                    </a:cubicBezTo>
                    <a:cubicBezTo>
                      <a:pt x="26490" y="18831"/>
                      <a:pt x="26479" y="18831"/>
                      <a:pt x="26467" y="18833"/>
                    </a:cubicBezTo>
                    <a:lnTo>
                      <a:pt x="26430" y="18833"/>
                    </a:lnTo>
                    <a:lnTo>
                      <a:pt x="26221" y="18278"/>
                    </a:lnTo>
                    <a:cubicBezTo>
                      <a:pt x="26369" y="18180"/>
                      <a:pt x="26381" y="17970"/>
                      <a:pt x="26246" y="17859"/>
                    </a:cubicBezTo>
                    <a:lnTo>
                      <a:pt x="26615" y="17071"/>
                    </a:lnTo>
                    <a:cubicBezTo>
                      <a:pt x="26697" y="17116"/>
                      <a:pt x="26781" y="17136"/>
                      <a:pt x="26861" y="17136"/>
                    </a:cubicBezTo>
                    <a:cubicBezTo>
                      <a:pt x="27215" y="17136"/>
                      <a:pt x="27504" y="16742"/>
                      <a:pt x="27293" y="16381"/>
                    </a:cubicBezTo>
                    <a:lnTo>
                      <a:pt x="27798" y="16073"/>
                    </a:lnTo>
                    <a:cubicBezTo>
                      <a:pt x="27847" y="16122"/>
                      <a:pt x="27909" y="16159"/>
                      <a:pt x="27983" y="16159"/>
                    </a:cubicBezTo>
                    <a:cubicBezTo>
                      <a:pt x="28118" y="16159"/>
                      <a:pt x="28229" y="16048"/>
                      <a:pt x="28242" y="15900"/>
                    </a:cubicBezTo>
                    <a:lnTo>
                      <a:pt x="29215" y="15666"/>
                    </a:lnTo>
                    <a:cubicBezTo>
                      <a:pt x="29292" y="15903"/>
                      <a:pt x="29496" y="16024"/>
                      <a:pt x="29702" y="16024"/>
                    </a:cubicBezTo>
                    <a:cubicBezTo>
                      <a:pt x="29891" y="16024"/>
                      <a:pt x="30082" y="15922"/>
                      <a:pt x="30176" y="15715"/>
                    </a:cubicBezTo>
                    <a:lnTo>
                      <a:pt x="31618" y="16196"/>
                    </a:lnTo>
                    <a:cubicBezTo>
                      <a:pt x="31618" y="16467"/>
                      <a:pt x="31839" y="16689"/>
                      <a:pt x="32123" y="16689"/>
                    </a:cubicBezTo>
                    <a:cubicBezTo>
                      <a:pt x="32160" y="16689"/>
                      <a:pt x="32197" y="16689"/>
                      <a:pt x="32234" y="16676"/>
                    </a:cubicBezTo>
                    <a:lnTo>
                      <a:pt x="32677" y="18722"/>
                    </a:lnTo>
                    <a:cubicBezTo>
                      <a:pt x="32690" y="18734"/>
                      <a:pt x="32702" y="18746"/>
                      <a:pt x="32714" y="18759"/>
                    </a:cubicBezTo>
                    <a:lnTo>
                      <a:pt x="33503" y="19054"/>
                    </a:lnTo>
                    <a:cubicBezTo>
                      <a:pt x="33454" y="19128"/>
                      <a:pt x="33441" y="19215"/>
                      <a:pt x="33441" y="19301"/>
                    </a:cubicBezTo>
                    <a:cubicBezTo>
                      <a:pt x="33441" y="19461"/>
                      <a:pt x="33515" y="19609"/>
                      <a:pt x="33638" y="19707"/>
                    </a:cubicBezTo>
                    <a:lnTo>
                      <a:pt x="32727" y="21223"/>
                    </a:lnTo>
                    <a:cubicBezTo>
                      <a:pt x="32702" y="21211"/>
                      <a:pt x="32677" y="21198"/>
                      <a:pt x="32653" y="21198"/>
                    </a:cubicBezTo>
                    <a:cubicBezTo>
                      <a:pt x="32332" y="21223"/>
                      <a:pt x="32332" y="21679"/>
                      <a:pt x="32640" y="21703"/>
                    </a:cubicBezTo>
                    <a:lnTo>
                      <a:pt x="32850" y="22997"/>
                    </a:lnTo>
                    <a:cubicBezTo>
                      <a:pt x="32751" y="23034"/>
                      <a:pt x="32690" y="23133"/>
                      <a:pt x="32690" y="23231"/>
                    </a:cubicBezTo>
                    <a:cubicBezTo>
                      <a:pt x="32690" y="23379"/>
                      <a:pt x="32800" y="23490"/>
                      <a:pt x="32948" y="23490"/>
                    </a:cubicBezTo>
                    <a:cubicBezTo>
                      <a:pt x="32961" y="23490"/>
                      <a:pt x="32985" y="23478"/>
                      <a:pt x="33010" y="23478"/>
                    </a:cubicBezTo>
                    <a:lnTo>
                      <a:pt x="33207" y="23872"/>
                    </a:lnTo>
                    <a:cubicBezTo>
                      <a:pt x="33145" y="23921"/>
                      <a:pt x="33121" y="23995"/>
                      <a:pt x="33121" y="24069"/>
                    </a:cubicBezTo>
                    <a:cubicBezTo>
                      <a:pt x="33133" y="24223"/>
                      <a:pt x="33253" y="24300"/>
                      <a:pt x="33372" y="24300"/>
                    </a:cubicBezTo>
                    <a:cubicBezTo>
                      <a:pt x="33490" y="24300"/>
                      <a:pt x="33608" y="24223"/>
                      <a:pt x="33614" y="24069"/>
                    </a:cubicBezTo>
                    <a:lnTo>
                      <a:pt x="33614" y="24057"/>
                    </a:lnTo>
                    <a:lnTo>
                      <a:pt x="35733" y="23515"/>
                    </a:lnTo>
                    <a:cubicBezTo>
                      <a:pt x="35819" y="23700"/>
                      <a:pt x="35992" y="23798"/>
                      <a:pt x="36189" y="23798"/>
                    </a:cubicBezTo>
                    <a:cubicBezTo>
                      <a:pt x="36374" y="23798"/>
                      <a:pt x="36546" y="23700"/>
                      <a:pt x="36632" y="23539"/>
                    </a:cubicBezTo>
                    <a:lnTo>
                      <a:pt x="38037" y="24057"/>
                    </a:lnTo>
                    <a:cubicBezTo>
                      <a:pt x="38037" y="24069"/>
                      <a:pt x="38037" y="24081"/>
                      <a:pt x="38037" y="24094"/>
                    </a:cubicBezTo>
                    <a:cubicBezTo>
                      <a:pt x="38037" y="24262"/>
                      <a:pt x="38169" y="24353"/>
                      <a:pt x="38299" y="24353"/>
                    </a:cubicBezTo>
                    <a:cubicBezTo>
                      <a:pt x="38407" y="24353"/>
                      <a:pt x="38514" y="24290"/>
                      <a:pt x="38542" y="24155"/>
                    </a:cubicBezTo>
                    <a:lnTo>
                      <a:pt x="42805" y="24155"/>
                    </a:lnTo>
                    <a:cubicBezTo>
                      <a:pt x="42842" y="24242"/>
                      <a:pt x="42941" y="24303"/>
                      <a:pt x="43040" y="24303"/>
                    </a:cubicBezTo>
                    <a:cubicBezTo>
                      <a:pt x="43089" y="24303"/>
                      <a:pt x="43138" y="24291"/>
                      <a:pt x="43175" y="24266"/>
                    </a:cubicBezTo>
                    <a:lnTo>
                      <a:pt x="43569" y="24587"/>
                    </a:lnTo>
                    <a:cubicBezTo>
                      <a:pt x="43520" y="24661"/>
                      <a:pt x="43495" y="24759"/>
                      <a:pt x="43495" y="24858"/>
                    </a:cubicBezTo>
                    <a:cubicBezTo>
                      <a:pt x="43495" y="25168"/>
                      <a:pt x="43747" y="25357"/>
                      <a:pt x="44003" y="25357"/>
                    </a:cubicBezTo>
                    <a:cubicBezTo>
                      <a:pt x="44164" y="25357"/>
                      <a:pt x="44327" y="25283"/>
                      <a:pt x="44432" y="25116"/>
                    </a:cubicBezTo>
                    <a:lnTo>
                      <a:pt x="45541" y="25609"/>
                    </a:lnTo>
                    <a:cubicBezTo>
                      <a:pt x="45528" y="25634"/>
                      <a:pt x="45528" y="25659"/>
                      <a:pt x="45528" y="25683"/>
                    </a:cubicBezTo>
                    <a:cubicBezTo>
                      <a:pt x="45528" y="25870"/>
                      <a:pt x="45676" y="25975"/>
                      <a:pt x="45822" y="25975"/>
                    </a:cubicBezTo>
                    <a:cubicBezTo>
                      <a:pt x="45937" y="25975"/>
                      <a:pt x="46052" y="25910"/>
                      <a:pt x="46095" y="25770"/>
                    </a:cubicBezTo>
                    <a:cubicBezTo>
                      <a:pt x="46161" y="25555"/>
                      <a:pt x="45989" y="25390"/>
                      <a:pt x="45813" y="25390"/>
                    </a:cubicBezTo>
                    <a:cubicBezTo>
                      <a:pt x="45726" y="25390"/>
                      <a:pt x="45639" y="25430"/>
                      <a:pt x="45578" y="25523"/>
                    </a:cubicBezTo>
                    <a:lnTo>
                      <a:pt x="44481" y="25018"/>
                    </a:lnTo>
                    <a:cubicBezTo>
                      <a:pt x="44493" y="24969"/>
                      <a:pt x="44506" y="24907"/>
                      <a:pt x="44506" y="24858"/>
                    </a:cubicBezTo>
                    <a:cubicBezTo>
                      <a:pt x="44506" y="24544"/>
                      <a:pt x="44257" y="24341"/>
                      <a:pt x="44000" y="24341"/>
                    </a:cubicBezTo>
                    <a:cubicBezTo>
                      <a:pt x="43874" y="24341"/>
                      <a:pt x="43745" y="24391"/>
                      <a:pt x="43643" y="24500"/>
                    </a:cubicBezTo>
                    <a:lnTo>
                      <a:pt x="43249" y="24192"/>
                    </a:lnTo>
                    <a:cubicBezTo>
                      <a:pt x="43360" y="24032"/>
                      <a:pt x="43237" y="23810"/>
                      <a:pt x="43040" y="23810"/>
                    </a:cubicBezTo>
                    <a:cubicBezTo>
                      <a:pt x="42941" y="23810"/>
                      <a:pt x="42855" y="23860"/>
                      <a:pt x="42818" y="23946"/>
                    </a:cubicBezTo>
                    <a:lnTo>
                      <a:pt x="37298" y="22406"/>
                    </a:lnTo>
                    <a:cubicBezTo>
                      <a:pt x="37261" y="22289"/>
                      <a:pt x="37155" y="22224"/>
                      <a:pt x="37049" y="22224"/>
                    </a:cubicBezTo>
                    <a:cubicBezTo>
                      <a:pt x="36977" y="22224"/>
                      <a:pt x="36904" y="22254"/>
                      <a:pt x="36854" y="22320"/>
                    </a:cubicBezTo>
                    <a:lnTo>
                      <a:pt x="36522" y="22283"/>
                    </a:lnTo>
                    <a:cubicBezTo>
                      <a:pt x="36517" y="22162"/>
                      <a:pt x="36420" y="22111"/>
                      <a:pt x="36314" y="22111"/>
                    </a:cubicBezTo>
                    <a:cubicBezTo>
                      <a:pt x="36158" y="22111"/>
                      <a:pt x="35982" y="22220"/>
                      <a:pt x="36041" y="22381"/>
                    </a:cubicBezTo>
                    <a:lnTo>
                      <a:pt x="33564" y="23884"/>
                    </a:lnTo>
                    <a:cubicBezTo>
                      <a:pt x="33515" y="23835"/>
                      <a:pt x="33441" y="23810"/>
                      <a:pt x="33380" y="23810"/>
                    </a:cubicBezTo>
                    <a:lnTo>
                      <a:pt x="33306" y="23810"/>
                    </a:lnTo>
                    <a:lnTo>
                      <a:pt x="33109" y="23416"/>
                    </a:lnTo>
                    <a:cubicBezTo>
                      <a:pt x="33293" y="23268"/>
                      <a:pt x="33195" y="22973"/>
                      <a:pt x="32948" y="22973"/>
                    </a:cubicBezTo>
                    <a:lnTo>
                      <a:pt x="32739" y="21679"/>
                    </a:lnTo>
                    <a:cubicBezTo>
                      <a:pt x="32911" y="21617"/>
                      <a:pt x="32961" y="21383"/>
                      <a:pt x="32813" y="21260"/>
                    </a:cubicBezTo>
                    <a:lnTo>
                      <a:pt x="33725" y="19744"/>
                    </a:lnTo>
                    <a:cubicBezTo>
                      <a:pt x="33799" y="19781"/>
                      <a:pt x="33860" y="19794"/>
                      <a:pt x="33934" y="19794"/>
                    </a:cubicBezTo>
                    <a:cubicBezTo>
                      <a:pt x="33946" y="19794"/>
                      <a:pt x="33958" y="19795"/>
                      <a:pt x="33969" y="19795"/>
                    </a:cubicBezTo>
                    <a:cubicBezTo>
                      <a:pt x="34637" y="19795"/>
                      <a:pt x="34637" y="18782"/>
                      <a:pt x="33969" y="18782"/>
                    </a:cubicBezTo>
                    <a:cubicBezTo>
                      <a:pt x="33958" y="18782"/>
                      <a:pt x="33946" y="18783"/>
                      <a:pt x="33934" y="18783"/>
                    </a:cubicBezTo>
                    <a:cubicBezTo>
                      <a:pt x="33885" y="18783"/>
                      <a:pt x="33848" y="18796"/>
                      <a:pt x="33799" y="18808"/>
                    </a:cubicBezTo>
                    <a:lnTo>
                      <a:pt x="33355" y="17736"/>
                    </a:lnTo>
                    <a:cubicBezTo>
                      <a:pt x="33429" y="17687"/>
                      <a:pt x="33466" y="17613"/>
                      <a:pt x="33466" y="17526"/>
                    </a:cubicBezTo>
                    <a:cubicBezTo>
                      <a:pt x="33466" y="17477"/>
                      <a:pt x="33454" y="17440"/>
                      <a:pt x="33429" y="17403"/>
                    </a:cubicBezTo>
                    <a:lnTo>
                      <a:pt x="34254" y="16713"/>
                    </a:lnTo>
                    <a:cubicBezTo>
                      <a:pt x="34344" y="16803"/>
                      <a:pt x="34456" y="16844"/>
                      <a:pt x="34566" y="16844"/>
                    </a:cubicBezTo>
                    <a:cubicBezTo>
                      <a:pt x="34801" y="16844"/>
                      <a:pt x="35031" y="16658"/>
                      <a:pt x="35031" y="16381"/>
                    </a:cubicBezTo>
                    <a:cubicBezTo>
                      <a:pt x="35031" y="16220"/>
                      <a:pt x="34944" y="16073"/>
                      <a:pt x="34821" y="15986"/>
                    </a:cubicBezTo>
                    <a:lnTo>
                      <a:pt x="35265" y="15062"/>
                    </a:lnTo>
                    <a:cubicBezTo>
                      <a:pt x="35298" y="15069"/>
                      <a:pt x="35332" y="15073"/>
                      <a:pt x="35364" y="15073"/>
                    </a:cubicBezTo>
                    <a:cubicBezTo>
                      <a:pt x="35618" y="15073"/>
                      <a:pt x="35832" y="14868"/>
                      <a:pt x="35832" y="14606"/>
                    </a:cubicBezTo>
                    <a:lnTo>
                      <a:pt x="36780" y="14360"/>
                    </a:lnTo>
                    <a:cubicBezTo>
                      <a:pt x="36817" y="14446"/>
                      <a:pt x="36904" y="14495"/>
                      <a:pt x="37002" y="14495"/>
                    </a:cubicBezTo>
                    <a:cubicBezTo>
                      <a:pt x="37236" y="14495"/>
                      <a:pt x="37335" y="14200"/>
                      <a:pt x="37162" y="14052"/>
                    </a:cubicBezTo>
                    <a:lnTo>
                      <a:pt x="38037" y="12376"/>
                    </a:lnTo>
                    <a:lnTo>
                      <a:pt x="38074" y="12376"/>
                    </a:lnTo>
                    <a:cubicBezTo>
                      <a:pt x="38382" y="12352"/>
                      <a:pt x="38382" y="11896"/>
                      <a:pt x="38074" y="11871"/>
                    </a:cubicBezTo>
                    <a:cubicBezTo>
                      <a:pt x="38012" y="11871"/>
                      <a:pt x="37951" y="11883"/>
                      <a:pt x="37914" y="11933"/>
                    </a:cubicBezTo>
                    <a:lnTo>
                      <a:pt x="37680" y="11698"/>
                    </a:lnTo>
                    <a:cubicBezTo>
                      <a:pt x="37704" y="11662"/>
                      <a:pt x="37729" y="11612"/>
                      <a:pt x="37729" y="11563"/>
                    </a:cubicBezTo>
                    <a:cubicBezTo>
                      <a:pt x="37729" y="11415"/>
                      <a:pt x="37618" y="11304"/>
                      <a:pt x="37470" y="11304"/>
                    </a:cubicBezTo>
                    <a:lnTo>
                      <a:pt x="37396" y="10898"/>
                    </a:lnTo>
                    <a:cubicBezTo>
                      <a:pt x="37754" y="10848"/>
                      <a:pt x="37951" y="10442"/>
                      <a:pt x="37754" y="10134"/>
                    </a:cubicBezTo>
                    <a:lnTo>
                      <a:pt x="39540" y="8778"/>
                    </a:lnTo>
                    <a:cubicBezTo>
                      <a:pt x="39590" y="8815"/>
                      <a:pt x="39651" y="8840"/>
                      <a:pt x="39713" y="8840"/>
                    </a:cubicBezTo>
                    <a:cubicBezTo>
                      <a:pt x="39910" y="8840"/>
                      <a:pt x="40033" y="8618"/>
                      <a:pt x="39910" y="8446"/>
                    </a:cubicBezTo>
                    <a:cubicBezTo>
                      <a:pt x="39860" y="8374"/>
                      <a:pt x="39784" y="8339"/>
                      <a:pt x="39708" y="8339"/>
                    </a:cubicBezTo>
                    <a:cubicBezTo>
                      <a:pt x="39613" y="8339"/>
                      <a:pt x="39520" y="8393"/>
                      <a:pt x="39479" y="8495"/>
                    </a:cubicBezTo>
                    <a:lnTo>
                      <a:pt x="38456" y="8310"/>
                    </a:lnTo>
                    <a:cubicBezTo>
                      <a:pt x="38456" y="8298"/>
                      <a:pt x="38456" y="8285"/>
                      <a:pt x="38456" y="8273"/>
                    </a:cubicBezTo>
                    <a:cubicBezTo>
                      <a:pt x="38456" y="8150"/>
                      <a:pt x="38419" y="8051"/>
                      <a:pt x="38345" y="7965"/>
                    </a:cubicBezTo>
                    <a:lnTo>
                      <a:pt x="40341" y="6031"/>
                    </a:lnTo>
                    <a:cubicBezTo>
                      <a:pt x="40420" y="6083"/>
                      <a:pt x="40513" y="6109"/>
                      <a:pt x="40608" y="6109"/>
                    </a:cubicBezTo>
                    <a:cubicBezTo>
                      <a:pt x="40736" y="6109"/>
                      <a:pt x="40865" y="6061"/>
                      <a:pt x="40957" y="5969"/>
                    </a:cubicBezTo>
                    <a:lnTo>
                      <a:pt x="41573" y="6388"/>
                    </a:lnTo>
                    <a:cubicBezTo>
                      <a:pt x="41524" y="6450"/>
                      <a:pt x="41512" y="6536"/>
                      <a:pt x="41512" y="6622"/>
                    </a:cubicBezTo>
                    <a:cubicBezTo>
                      <a:pt x="41512" y="6920"/>
                      <a:pt x="41760" y="7130"/>
                      <a:pt x="42023" y="7130"/>
                    </a:cubicBezTo>
                    <a:cubicBezTo>
                      <a:pt x="42131" y="7130"/>
                      <a:pt x="42241" y="7095"/>
                      <a:pt x="42337" y="7016"/>
                    </a:cubicBezTo>
                    <a:cubicBezTo>
                      <a:pt x="42658" y="6745"/>
                      <a:pt x="42534" y="6203"/>
                      <a:pt x="42115" y="6129"/>
                    </a:cubicBezTo>
                    <a:lnTo>
                      <a:pt x="42263" y="4552"/>
                    </a:lnTo>
                    <a:cubicBezTo>
                      <a:pt x="42830" y="4404"/>
                      <a:pt x="42719" y="3566"/>
                      <a:pt x="42128" y="3566"/>
                    </a:cubicBezTo>
                    <a:cubicBezTo>
                      <a:pt x="42029" y="3566"/>
                      <a:pt x="41918" y="3603"/>
                      <a:pt x="41832" y="3665"/>
                    </a:cubicBezTo>
                    <a:lnTo>
                      <a:pt x="41438" y="3283"/>
                    </a:lnTo>
                    <a:cubicBezTo>
                      <a:pt x="41462" y="3234"/>
                      <a:pt x="41475" y="3197"/>
                      <a:pt x="41475" y="3147"/>
                    </a:cubicBezTo>
                    <a:cubicBezTo>
                      <a:pt x="41487" y="2963"/>
                      <a:pt x="41352" y="2870"/>
                      <a:pt x="41218" y="2870"/>
                    </a:cubicBezTo>
                    <a:cubicBezTo>
                      <a:pt x="41084" y="2870"/>
                      <a:pt x="40951" y="2963"/>
                      <a:pt x="40970" y="3147"/>
                    </a:cubicBezTo>
                    <a:lnTo>
                      <a:pt x="40970" y="3160"/>
                    </a:lnTo>
                    <a:lnTo>
                      <a:pt x="40267" y="3357"/>
                    </a:lnTo>
                    <a:cubicBezTo>
                      <a:pt x="40187" y="3144"/>
                      <a:pt x="39992" y="3032"/>
                      <a:pt x="39797" y="3032"/>
                    </a:cubicBezTo>
                    <a:cubicBezTo>
                      <a:pt x="39631" y="3032"/>
                      <a:pt x="39464" y="3113"/>
                      <a:pt x="39368" y="3283"/>
                    </a:cubicBezTo>
                    <a:lnTo>
                      <a:pt x="38493" y="3061"/>
                    </a:lnTo>
                    <a:cubicBezTo>
                      <a:pt x="38444" y="2787"/>
                      <a:pt x="38218" y="2637"/>
                      <a:pt x="37991" y="2637"/>
                    </a:cubicBezTo>
                    <a:cubicBezTo>
                      <a:pt x="37822" y="2637"/>
                      <a:pt x="37652" y="2721"/>
                      <a:pt x="37557" y="2901"/>
                    </a:cubicBezTo>
                    <a:lnTo>
                      <a:pt x="35413" y="2765"/>
                    </a:lnTo>
                    <a:cubicBezTo>
                      <a:pt x="35383" y="2647"/>
                      <a:pt x="35282" y="2588"/>
                      <a:pt x="35179" y="2588"/>
                    </a:cubicBezTo>
                    <a:cubicBezTo>
                      <a:pt x="35069" y="2588"/>
                      <a:pt x="34958" y="2656"/>
                      <a:pt x="34932" y="2790"/>
                    </a:cubicBezTo>
                    <a:lnTo>
                      <a:pt x="34365" y="2790"/>
                    </a:lnTo>
                    <a:cubicBezTo>
                      <a:pt x="34341" y="2562"/>
                      <a:pt x="34155" y="2466"/>
                      <a:pt x="33951" y="2466"/>
                    </a:cubicBezTo>
                    <a:cubicBezTo>
                      <a:pt x="33635" y="2466"/>
                      <a:pt x="33277" y="2695"/>
                      <a:pt x="33404" y="3024"/>
                    </a:cubicBezTo>
                    <a:lnTo>
                      <a:pt x="32308" y="3579"/>
                    </a:lnTo>
                    <a:cubicBezTo>
                      <a:pt x="32226" y="3371"/>
                      <a:pt x="32034" y="3266"/>
                      <a:pt x="31842" y="3266"/>
                    </a:cubicBezTo>
                    <a:cubicBezTo>
                      <a:pt x="31658" y="3266"/>
                      <a:pt x="31474" y="3361"/>
                      <a:pt x="31384" y="3554"/>
                    </a:cubicBezTo>
                    <a:lnTo>
                      <a:pt x="30459" y="3172"/>
                    </a:lnTo>
                    <a:cubicBezTo>
                      <a:pt x="30496" y="3110"/>
                      <a:pt x="30509" y="3037"/>
                      <a:pt x="30509" y="2963"/>
                    </a:cubicBezTo>
                    <a:cubicBezTo>
                      <a:pt x="30509" y="2628"/>
                      <a:pt x="30233" y="2412"/>
                      <a:pt x="29950" y="2412"/>
                    </a:cubicBezTo>
                    <a:cubicBezTo>
                      <a:pt x="29806" y="2412"/>
                      <a:pt x="29660" y="2468"/>
                      <a:pt x="29548" y="2593"/>
                    </a:cubicBezTo>
                    <a:lnTo>
                      <a:pt x="29116" y="2359"/>
                    </a:lnTo>
                    <a:cubicBezTo>
                      <a:pt x="29129" y="2334"/>
                      <a:pt x="29129" y="2310"/>
                      <a:pt x="29129" y="2285"/>
                    </a:cubicBezTo>
                    <a:cubicBezTo>
                      <a:pt x="29147" y="2100"/>
                      <a:pt x="29015" y="2008"/>
                      <a:pt x="28882" y="2008"/>
                    </a:cubicBezTo>
                    <a:cubicBezTo>
                      <a:pt x="28750" y="2008"/>
                      <a:pt x="28617" y="2100"/>
                      <a:pt x="28636" y="2285"/>
                    </a:cubicBezTo>
                    <a:cubicBezTo>
                      <a:pt x="28636" y="2334"/>
                      <a:pt x="28648" y="2371"/>
                      <a:pt x="28661" y="2408"/>
                    </a:cubicBezTo>
                    <a:lnTo>
                      <a:pt x="28402" y="2655"/>
                    </a:lnTo>
                    <a:cubicBezTo>
                      <a:pt x="28352" y="2642"/>
                      <a:pt x="28316" y="2642"/>
                      <a:pt x="28266" y="2642"/>
                    </a:cubicBezTo>
                    <a:cubicBezTo>
                      <a:pt x="28168" y="2642"/>
                      <a:pt x="28069" y="2667"/>
                      <a:pt x="27983" y="2728"/>
                    </a:cubicBezTo>
                    <a:lnTo>
                      <a:pt x="27773" y="2445"/>
                    </a:lnTo>
                    <a:cubicBezTo>
                      <a:pt x="27810" y="2408"/>
                      <a:pt x="27835" y="2347"/>
                      <a:pt x="27835" y="2285"/>
                    </a:cubicBezTo>
                    <a:cubicBezTo>
                      <a:pt x="27842" y="2120"/>
                      <a:pt x="27715" y="2028"/>
                      <a:pt x="27586" y="2028"/>
                    </a:cubicBezTo>
                    <a:cubicBezTo>
                      <a:pt x="27483" y="2028"/>
                      <a:pt x="27380" y="2086"/>
                      <a:pt x="27342" y="2211"/>
                    </a:cubicBezTo>
                    <a:lnTo>
                      <a:pt x="25531" y="2063"/>
                    </a:lnTo>
                    <a:cubicBezTo>
                      <a:pt x="25524" y="1736"/>
                      <a:pt x="25272" y="1561"/>
                      <a:pt x="25020" y="1561"/>
                    </a:cubicBezTo>
                    <a:cubicBezTo>
                      <a:pt x="24807" y="1561"/>
                      <a:pt x="24595" y="1687"/>
                      <a:pt x="24533" y="1952"/>
                    </a:cubicBezTo>
                    <a:lnTo>
                      <a:pt x="23522" y="1829"/>
                    </a:lnTo>
                    <a:cubicBezTo>
                      <a:pt x="23517" y="1669"/>
                      <a:pt x="23396" y="1592"/>
                      <a:pt x="23276" y="1592"/>
                    </a:cubicBezTo>
                    <a:cubicBezTo>
                      <a:pt x="23147" y="1592"/>
                      <a:pt x="23017" y="1681"/>
                      <a:pt x="23030" y="1854"/>
                    </a:cubicBezTo>
                    <a:cubicBezTo>
                      <a:pt x="23030" y="1866"/>
                      <a:pt x="23030" y="1878"/>
                      <a:pt x="23030" y="1891"/>
                    </a:cubicBezTo>
                    <a:lnTo>
                      <a:pt x="21218" y="2568"/>
                    </a:lnTo>
                    <a:cubicBezTo>
                      <a:pt x="21126" y="2367"/>
                      <a:pt x="20947" y="2276"/>
                      <a:pt x="20769" y="2276"/>
                    </a:cubicBezTo>
                    <a:cubicBezTo>
                      <a:pt x="20522" y="2276"/>
                      <a:pt x="20277" y="2452"/>
                      <a:pt x="20270" y="2753"/>
                    </a:cubicBezTo>
                    <a:lnTo>
                      <a:pt x="17855" y="2741"/>
                    </a:lnTo>
                    <a:cubicBezTo>
                      <a:pt x="17830" y="2593"/>
                      <a:pt x="17719" y="2494"/>
                      <a:pt x="17571" y="2494"/>
                    </a:cubicBezTo>
                    <a:cubicBezTo>
                      <a:pt x="17534" y="2494"/>
                      <a:pt x="17485" y="2507"/>
                      <a:pt x="17448" y="2519"/>
                    </a:cubicBezTo>
                    <a:lnTo>
                      <a:pt x="16659" y="1657"/>
                    </a:lnTo>
                    <a:cubicBezTo>
                      <a:pt x="16659" y="1657"/>
                      <a:pt x="16659" y="1644"/>
                      <a:pt x="16659" y="1632"/>
                    </a:cubicBezTo>
                    <a:cubicBezTo>
                      <a:pt x="16678" y="1453"/>
                      <a:pt x="16546" y="1364"/>
                      <a:pt x="16412" y="1364"/>
                    </a:cubicBezTo>
                    <a:cubicBezTo>
                      <a:pt x="16278" y="1364"/>
                      <a:pt x="16142" y="1453"/>
                      <a:pt x="16154" y="1632"/>
                    </a:cubicBezTo>
                    <a:cubicBezTo>
                      <a:pt x="16154" y="1706"/>
                      <a:pt x="16191" y="1780"/>
                      <a:pt x="16241" y="1829"/>
                    </a:cubicBezTo>
                    <a:lnTo>
                      <a:pt x="15008" y="3443"/>
                    </a:lnTo>
                    <a:cubicBezTo>
                      <a:pt x="14934" y="3382"/>
                      <a:pt x="14848" y="3357"/>
                      <a:pt x="14750" y="3357"/>
                    </a:cubicBezTo>
                    <a:cubicBezTo>
                      <a:pt x="14528" y="3357"/>
                      <a:pt x="14343" y="3505"/>
                      <a:pt x="14269" y="3714"/>
                    </a:cubicBezTo>
                    <a:lnTo>
                      <a:pt x="12630" y="3382"/>
                    </a:lnTo>
                    <a:lnTo>
                      <a:pt x="12630" y="3332"/>
                    </a:lnTo>
                    <a:cubicBezTo>
                      <a:pt x="12624" y="3007"/>
                      <a:pt x="12370" y="2836"/>
                      <a:pt x="12118" y="2836"/>
                    </a:cubicBezTo>
                    <a:cubicBezTo>
                      <a:pt x="11892" y="2836"/>
                      <a:pt x="11667" y="2973"/>
                      <a:pt x="11620" y="3258"/>
                    </a:cubicBezTo>
                    <a:lnTo>
                      <a:pt x="9858" y="3184"/>
                    </a:lnTo>
                    <a:cubicBezTo>
                      <a:pt x="9858" y="3160"/>
                      <a:pt x="9858" y="3147"/>
                      <a:pt x="9858" y="3135"/>
                    </a:cubicBezTo>
                    <a:cubicBezTo>
                      <a:pt x="9858" y="2889"/>
                      <a:pt x="9661" y="2679"/>
                      <a:pt x="9415" y="2642"/>
                    </a:cubicBezTo>
                    <a:lnTo>
                      <a:pt x="9451" y="1090"/>
                    </a:lnTo>
                    <a:cubicBezTo>
                      <a:pt x="9587" y="1065"/>
                      <a:pt x="9698" y="942"/>
                      <a:pt x="9698" y="806"/>
                    </a:cubicBezTo>
                    <a:cubicBezTo>
                      <a:pt x="9698" y="769"/>
                      <a:pt x="9686" y="732"/>
                      <a:pt x="9673" y="708"/>
                    </a:cubicBezTo>
                    <a:lnTo>
                      <a:pt x="9772" y="646"/>
                    </a:lnTo>
                    <a:cubicBezTo>
                      <a:pt x="9860" y="762"/>
                      <a:pt x="9977" y="811"/>
                      <a:pt x="10090" y="811"/>
                    </a:cubicBezTo>
                    <a:cubicBezTo>
                      <a:pt x="10340" y="811"/>
                      <a:pt x="10576" y="573"/>
                      <a:pt x="10474" y="277"/>
                    </a:cubicBezTo>
                    <a:cubicBezTo>
                      <a:pt x="10409" y="88"/>
                      <a:pt x="10250" y="0"/>
                      <a:pt x="100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98"/>
              <p:cNvSpPr/>
              <p:nvPr/>
            </p:nvSpPr>
            <p:spPr>
              <a:xfrm>
                <a:off x="5724531" y="2992055"/>
                <a:ext cx="139509" cy="101347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7027" extrusionOk="0">
                    <a:moveTo>
                      <a:pt x="8416" y="198"/>
                    </a:moveTo>
                    <a:cubicBezTo>
                      <a:pt x="8473" y="198"/>
                      <a:pt x="8413" y="270"/>
                      <a:pt x="8388" y="270"/>
                    </a:cubicBezTo>
                    <a:cubicBezTo>
                      <a:pt x="8381" y="270"/>
                      <a:pt x="8376" y="264"/>
                      <a:pt x="8379" y="247"/>
                    </a:cubicBezTo>
                    <a:cubicBezTo>
                      <a:pt x="8379" y="222"/>
                      <a:pt x="8404" y="210"/>
                      <a:pt x="8428" y="210"/>
                    </a:cubicBezTo>
                    <a:lnTo>
                      <a:pt x="8416" y="198"/>
                    </a:lnTo>
                    <a:close/>
                    <a:moveTo>
                      <a:pt x="5582" y="407"/>
                    </a:moveTo>
                    <a:cubicBezTo>
                      <a:pt x="5639" y="407"/>
                      <a:pt x="5579" y="480"/>
                      <a:pt x="5549" y="480"/>
                    </a:cubicBezTo>
                    <a:cubicBezTo>
                      <a:pt x="5539" y="480"/>
                      <a:pt x="5533" y="473"/>
                      <a:pt x="5533" y="456"/>
                    </a:cubicBezTo>
                    <a:cubicBezTo>
                      <a:pt x="5533" y="432"/>
                      <a:pt x="5557" y="419"/>
                      <a:pt x="5582" y="419"/>
                    </a:cubicBezTo>
                    <a:lnTo>
                      <a:pt x="5582" y="407"/>
                    </a:lnTo>
                    <a:close/>
                    <a:moveTo>
                      <a:pt x="5385" y="617"/>
                    </a:moveTo>
                    <a:cubicBezTo>
                      <a:pt x="5422" y="678"/>
                      <a:pt x="5496" y="703"/>
                      <a:pt x="5582" y="703"/>
                    </a:cubicBezTo>
                    <a:cubicBezTo>
                      <a:pt x="5588" y="709"/>
                      <a:pt x="5598" y="712"/>
                      <a:pt x="5608" y="712"/>
                    </a:cubicBezTo>
                    <a:cubicBezTo>
                      <a:pt x="5619" y="712"/>
                      <a:pt x="5631" y="709"/>
                      <a:pt x="5644" y="703"/>
                    </a:cubicBezTo>
                    <a:lnTo>
                      <a:pt x="5915" y="1282"/>
                    </a:lnTo>
                    <a:cubicBezTo>
                      <a:pt x="5779" y="1368"/>
                      <a:pt x="5681" y="1516"/>
                      <a:pt x="5681" y="1676"/>
                    </a:cubicBezTo>
                    <a:lnTo>
                      <a:pt x="4079" y="1491"/>
                    </a:lnTo>
                    <a:lnTo>
                      <a:pt x="4079" y="1454"/>
                    </a:lnTo>
                    <a:cubicBezTo>
                      <a:pt x="4079" y="1393"/>
                      <a:pt x="4067" y="1343"/>
                      <a:pt x="4042" y="1282"/>
                    </a:cubicBezTo>
                    <a:lnTo>
                      <a:pt x="5385" y="617"/>
                    </a:lnTo>
                    <a:close/>
                    <a:moveTo>
                      <a:pt x="3577" y="1146"/>
                    </a:moveTo>
                    <a:cubicBezTo>
                      <a:pt x="3850" y="1146"/>
                      <a:pt x="3977" y="1470"/>
                      <a:pt x="3796" y="1664"/>
                    </a:cubicBezTo>
                    <a:cubicBezTo>
                      <a:pt x="3731" y="1729"/>
                      <a:pt x="3652" y="1757"/>
                      <a:pt x="3574" y="1757"/>
                    </a:cubicBezTo>
                    <a:cubicBezTo>
                      <a:pt x="3416" y="1757"/>
                      <a:pt x="3266" y="1636"/>
                      <a:pt x="3266" y="1454"/>
                    </a:cubicBezTo>
                    <a:cubicBezTo>
                      <a:pt x="3266" y="1282"/>
                      <a:pt x="3401" y="1159"/>
                      <a:pt x="3574" y="1159"/>
                    </a:cubicBezTo>
                    <a:lnTo>
                      <a:pt x="3561" y="1146"/>
                    </a:lnTo>
                    <a:cubicBezTo>
                      <a:pt x="3567" y="1146"/>
                      <a:pt x="3572" y="1146"/>
                      <a:pt x="3577" y="1146"/>
                    </a:cubicBezTo>
                    <a:close/>
                    <a:moveTo>
                      <a:pt x="6174" y="1405"/>
                    </a:moveTo>
                    <a:cubicBezTo>
                      <a:pt x="6445" y="1405"/>
                      <a:pt x="6580" y="1725"/>
                      <a:pt x="6395" y="1910"/>
                    </a:cubicBezTo>
                    <a:cubicBezTo>
                      <a:pt x="6331" y="1975"/>
                      <a:pt x="6253" y="2004"/>
                      <a:pt x="6177" y="2004"/>
                    </a:cubicBezTo>
                    <a:cubicBezTo>
                      <a:pt x="6022" y="2004"/>
                      <a:pt x="5878" y="1883"/>
                      <a:pt x="5878" y="1701"/>
                    </a:cubicBezTo>
                    <a:cubicBezTo>
                      <a:pt x="5890" y="1541"/>
                      <a:pt x="6026" y="1417"/>
                      <a:pt x="6186" y="1417"/>
                    </a:cubicBezTo>
                    <a:lnTo>
                      <a:pt x="6174" y="1405"/>
                    </a:lnTo>
                    <a:close/>
                    <a:moveTo>
                      <a:pt x="7788" y="2403"/>
                    </a:moveTo>
                    <a:cubicBezTo>
                      <a:pt x="7842" y="2403"/>
                      <a:pt x="7789" y="2471"/>
                      <a:pt x="7758" y="2471"/>
                    </a:cubicBezTo>
                    <a:cubicBezTo>
                      <a:pt x="7747" y="2471"/>
                      <a:pt x="7738" y="2462"/>
                      <a:pt x="7738" y="2440"/>
                    </a:cubicBezTo>
                    <a:cubicBezTo>
                      <a:pt x="7751" y="2428"/>
                      <a:pt x="7763" y="2415"/>
                      <a:pt x="7788" y="2415"/>
                    </a:cubicBezTo>
                    <a:lnTo>
                      <a:pt x="7788" y="2403"/>
                    </a:lnTo>
                    <a:close/>
                    <a:moveTo>
                      <a:pt x="9131" y="2305"/>
                    </a:moveTo>
                    <a:cubicBezTo>
                      <a:pt x="9303" y="2305"/>
                      <a:pt x="9402" y="2526"/>
                      <a:pt x="9266" y="2650"/>
                    </a:cubicBezTo>
                    <a:cubicBezTo>
                      <a:pt x="9227" y="2693"/>
                      <a:pt x="9177" y="2713"/>
                      <a:pt x="9127" y="2713"/>
                    </a:cubicBezTo>
                    <a:cubicBezTo>
                      <a:pt x="9023" y="2713"/>
                      <a:pt x="8921" y="2627"/>
                      <a:pt x="8921" y="2502"/>
                    </a:cubicBezTo>
                    <a:cubicBezTo>
                      <a:pt x="8934" y="2403"/>
                      <a:pt x="9020" y="2317"/>
                      <a:pt x="9131" y="2317"/>
                    </a:cubicBezTo>
                    <a:lnTo>
                      <a:pt x="9131" y="2305"/>
                    </a:lnTo>
                    <a:close/>
                    <a:moveTo>
                      <a:pt x="235" y="3081"/>
                    </a:moveTo>
                    <a:cubicBezTo>
                      <a:pt x="296" y="3081"/>
                      <a:pt x="296" y="3167"/>
                      <a:pt x="235" y="3167"/>
                    </a:cubicBezTo>
                    <a:cubicBezTo>
                      <a:pt x="210" y="3167"/>
                      <a:pt x="198" y="3155"/>
                      <a:pt x="198" y="3142"/>
                    </a:cubicBezTo>
                    <a:lnTo>
                      <a:pt x="185" y="3130"/>
                    </a:lnTo>
                    <a:cubicBezTo>
                      <a:pt x="185" y="3093"/>
                      <a:pt x="210" y="3081"/>
                      <a:pt x="235" y="3081"/>
                    </a:cubicBezTo>
                    <a:close/>
                    <a:moveTo>
                      <a:pt x="4054" y="1578"/>
                    </a:moveTo>
                    <a:lnTo>
                      <a:pt x="5681" y="1775"/>
                    </a:lnTo>
                    <a:cubicBezTo>
                      <a:pt x="5693" y="1824"/>
                      <a:pt x="5705" y="1873"/>
                      <a:pt x="5730" y="1923"/>
                    </a:cubicBezTo>
                    <a:lnTo>
                      <a:pt x="3081" y="3623"/>
                    </a:lnTo>
                    <a:cubicBezTo>
                      <a:pt x="3032" y="3537"/>
                      <a:pt x="2958" y="3463"/>
                      <a:pt x="2871" y="3426"/>
                    </a:cubicBezTo>
                    <a:lnTo>
                      <a:pt x="3438" y="1923"/>
                    </a:lnTo>
                    <a:cubicBezTo>
                      <a:pt x="3487" y="1935"/>
                      <a:pt x="3524" y="1947"/>
                      <a:pt x="3574" y="1947"/>
                    </a:cubicBezTo>
                    <a:cubicBezTo>
                      <a:pt x="3796" y="1947"/>
                      <a:pt x="3993" y="1799"/>
                      <a:pt x="4054" y="1590"/>
                    </a:cubicBezTo>
                    <a:lnTo>
                      <a:pt x="4054" y="1578"/>
                    </a:lnTo>
                    <a:close/>
                    <a:moveTo>
                      <a:pt x="3167" y="1750"/>
                    </a:moveTo>
                    <a:cubicBezTo>
                      <a:pt x="3216" y="1812"/>
                      <a:pt x="3266" y="1861"/>
                      <a:pt x="3340" y="1886"/>
                    </a:cubicBezTo>
                    <a:lnTo>
                      <a:pt x="2773" y="3389"/>
                    </a:lnTo>
                    <a:cubicBezTo>
                      <a:pt x="2724" y="3376"/>
                      <a:pt x="2687" y="3364"/>
                      <a:pt x="2637" y="3364"/>
                    </a:cubicBezTo>
                    <a:cubicBezTo>
                      <a:pt x="2440" y="3364"/>
                      <a:pt x="2255" y="3487"/>
                      <a:pt x="2181" y="3672"/>
                    </a:cubicBezTo>
                    <a:lnTo>
                      <a:pt x="481" y="3142"/>
                    </a:lnTo>
                    <a:lnTo>
                      <a:pt x="481" y="3130"/>
                    </a:lnTo>
                    <a:cubicBezTo>
                      <a:pt x="481" y="3105"/>
                      <a:pt x="481" y="3093"/>
                      <a:pt x="481" y="3068"/>
                    </a:cubicBezTo>
                    <a:lnTo>
                      <a:pt x="3167" y="1750"/>
                    </a:lnTo>
                    <a:close/>
                    <a:moveTo>
                      <a:pt x="8453" y="493"/>
                    </a:moveTo>
                    <a:lnTo>
                      <a:pt x="8958" y="2144"/>
                    </a:lnTo>
                    <a:cubicBezTo>
                      <a:pt x="8638" y="2292"/>
                      <a:pt x="8650" y="2760"/>
                      <a:pt x="8995" y="2884"/>
                    </a:cubicBezTo>
                    <a:lnTo>
                      <a:pt x="8773" y="3808"/>
                    </a:lnTo>
                    <a:cubicBezTo>
                      <a:pt x="8736" y="3795"/>
                      <a:pt x="8699" y="3795"/>
                      <a:pt x="8650" y="3795"/>
                    </a:cubicBezTo>
                    <a:cubicBezTo>
                      <a:pt x="8564" y="3795"/>
                      <a:pt x="8465" y="3820"/>
                      <a:pt x="8379" y="3882"/>
                    </a:cubicBezTo>
                    <a:lnTo>
                      <a:pt x="6568" y="2021"/>
                    </a:lnTo>
                    <a:cubicBezTo>
                      <a:pt x="6580" y="2009"/>
                      <a:pt x="6592" y="1984"/>
                      <a:pt x="6617" y="1972"/>
                    </a:cubicBezTo>
                    <a:lnTo>
                      <a:pt x="6605" y="1960"/>
                    </a:lnTo>
                    <a:lnTo>
                      <a:pt x="7541" y="2391"/>
                    </a:lnTo>
                    <a:cubicBezTo>
                      <a:pt x="7541" y="2403"/>
                      <a:pt x="7541" y="2428"/>
                      <a:pt x="7541" y="2440"/>
                    </a:cubicBezTo>
                    <a:cubicBezTo>
                      <a:pt x="7529" y="2625"/>
                      <a:pt x="7661" y="2717"/>
                      <a:pt x="7794" y="2717"/>
                    </a:cubicBezTo>
                    <a:cubicBezTo>
                      <a:pt x="7926" y="2717"/>
                      <a:pt x="8059" y="2625"/>
                      <a:pt x="8046" y="2440"/>
                    </a:cubicBezTo>
                    <a:cubicBezTo>
                      <a:pt x="8046" y="2354"/>
                      <a:pt x="7997" y="2268"/>
                      <a:pt x="7911" y="2218"/>
                    </a:cubicBezTo>
                    <a:lnTo>
                      <a:pt x="8404" y="493"/>
                    </a:lnTo>
                    <a:close/>
                    <a:moveTo>
                      <a:pt x="5989" y="2169"/>
                    </a:moveTo>
                    <a:cubicBezTo>
                      <a:pt x="6039" y="2189"/>
                      <a:pt x="6089" y="2209"/>
                      <a:pt x="6146" y="2209"/>
                    </a:cubicBezTo>
                    <a:cubicBezTo>
                      <a:pt x="6159" y="2209"/>
                      <a:pt x="6172" y="2208"/>
                      <a:pt x="6186" y="2206"/>
                    </a:cubicBezTo>
                    <a:lnTo>
                      <a:pt x="6211" y="2206"/>
                    </a:lnTo>
                    <a:lnTo>
                      <a:pt x="6506" y="4054"/>
                    </a:lnTo>
                    <a:lnTo>
                      <a:pt x="6506" y="4054"/>
                    </a:lnTo>
                    <a:lnTo>
                      <a:pt x="5373" y="3956"/>
                    </a:lnTo>
                    <a:cubicBezTo>
                      <a:pt x="5373" y="3832"/>
                      <a:pt x="5311" y="3721"/>
                      <a:pt x="5200" y="3648"/>
                    </a:cubicBezTo>
                    <a:lnTo>
                      <a:pt x="5200" y="3635"/>
                    </a:lnTo>
                    <a:lnTo>
                      <a:pt x="5989" y="2169"/>
                    </a:lnTo>
                    <a:close/>
                    <a:moveTo>
                      <a:pt x="4966" y="3758"/>
                    </a:moveTo>
                    <a:cubicBezTo>
                      <a:pt x="5077" y="3758"/>
                      <a:pt x="5176" y="3857"/>
                      <a:pt x="5176" y="3980"/>
                    </a:cubicBezTo>
                    <a:lnTo>
                      <a:pt x="5163" y="3956"/>
                    </a:lnTo>
                    <a:cubicBezTo>
                      <a:pt x="5163" y="4081"/>
                      <a:pt x="5061" y="4161"/>
                      <a:pt x="4957" y="4161"/>
                    </a:cubicBezTo>
                    <a:cubicBezTo>
                      <a:pt x="4908" y="4161"/>
                      <a:pt x="4858" y="4143"/>
                      <a:pt x="4818" y="4103"/>
                    </a:cubicBezTo>
                    <a:cubicBezTo>
                      <a:pt x="4695" y="3980"/>
                      <a:pt x="4781" y="3758"/>
                      <a:pt x="4966" y="3758"/>
                    </a:cubicBezTo>
                    <a:close/>
                    <a:moveTo>
                      <a:pt x="2637" y="3561"/>
                    </a:moveTo>
                    <a:cubicBezTo>
                      <a:pt x="2810" y="3561"/>
                      <a:pt x="2958" y="3709"/>
                      <a:pt x="2945" y="3882"/>
                    </a:cubicBezTo>
                    <a:lnTo>
                      <a:pt x="2945" y="3869"/>
                    </a:lnTo>
                    <a:cubicBezTo>
                      <a:pt x="2945" y="4045"/>
                      <a:pt x="2797" y="4164"/>
                      <a:pt x="2644" y="4164"/>
                    </a:cubicBezTo>
                    <a:cubicBezTo>
                      <a:pt x="2572" y="4164"/>
                      <a:pt x="2499" y="4138"/>
                      <a:pt x="2440" y="4079"/>
                    </a:cubicBezTo>
                    <a:cubicBezTo>
                      <a:pt x="2243" y="3882"/>
                      <a:pt x="2379" y="3574"/>
                      <a:pt x="2637" y="3561"/>
                    </a:cubicBezTo>
                    <a:close/>
                    <a:moveTo>
                      <a:pt x="6494" y="2095"/>
                    </a:moveTo>
                    <a:lnTo>
                      <a:pt x="8293" y="3943"/>
                    </a:lnTo>
                    <a:cubicBezTo>
                      <a:pt x="8231" y="4017"/>
                      <a:pt x="8182" y="4091"/>
                      <a:pt x="8157" y="4190"/>
                    </a:cubicBezTo>
                    <a:lnTo>
                      <a:pt x="6605" y="4054"/>
                    </a:lnTo>
                    <a:lnTo>
                      <a:pt x="6309" y="2181"/>
                    </a:lnTo>
                    <a:cubicBezTo>
                      <a:pt x="6371" y="2169"/>
                      <a:pt x="6432" y="2132"/>
                      <a:pt x="6494" y="2095"/>
                    </a:cubicBezTo>
                    <a:close/>
                    <a:moveTo>
                      <a:pt x="8650" y="4005"/>
                    </a:moveTo>
                    <a:cubicBezTo>
                      <a:pt x="8823" y="4005"/>
                      <a:pt x="8958" y="4153"/>
                      <a:pt x="8946" y="4313"/>
                    </a:cubicBezTo>
                    <a:cubicBezTo>
                      <a:pt x="8946" y="4489"/>
                      <a:pt x="8798" y="4608"/>
                      <a:pt x="8645" y="4608"/>
                    </a:cubicBezTo>
                    <a:cubicBezTo>
                      <a:pt x="8573" y="4608"/>
                      <a:pt x="8500" y="4582"/>
                      <a:pt x="8441" y="4522"/>
                    </a:cubicBezTo>
                    <a:cubicBezTo>
                      <a:pt x="8244" y="4338"/>
                      <a:pt x="8379" y="4005"/>
                      <a:pt x="8650" y="4005"/>
                    </a:cubicBezTo>
                    <a:close/>
                    <a:moveTo>
                      <a:pt x="5792" y="2033"/>
                    </a:moveTo>
                    <a:cubicBezTo>
                      <a:pt x="5816" y="2070"/>
                      <a:pt x="5853" y="2107"/>
                      <a:pt x="5902" y="2144"/>
                    </a:cubicBezTo>
                    <a:lnTo>
                      <a:pt x="5114" y="3598"/>
                    </a:lnTo>
                    <a:cubicBezTo>
                      <a:pt x="5065" y="3586"/>
                      <a:pt x="5015" y="3574"/>
                      <a:pt x="4966" y="3574"/>
                    </a:cubicBezTo>
                    <a:cubicBezTo>
                      <a:pt x="4633" y="3574"/>
                      <a:pt x="4449" y="3980"/>
                      <a:pt x="4658" y="4239"/>
                    </a:cubicBezTo>
                    <a:lnTo>
                      <a:pt x="4005" y="4818"/>
                    </a:lnTo>
                    <a:lnTo>
                      <a:pt x="3081" y="4140"/>
                    </a:lnTo>
                    <a:cubicBezTo>
                      <a:pt x="3130" y="4066"/>
                      <a:pt x="3155" y="3980"/>
                      <a:pt x="3155" y="3894"/>
                    </a:cubicBezTo>
                    <a:cubicBezTo>
                      <a:pt x="3155" y="3832"/>
                      <a:pt x="3142" y="3783"/>
                      <a:pt x="3130" y="3734"/>
                    </a:cubicBezTo>
                    <a:lnTo>
                      <a:pt x="5792" y="2033"/>
                    </a:lnTo>
                    <a:close/>
                    <a:moveTo>
                      <a:pt x="6629" y="4165"/>
                    </a:moveTo>
                    <a:lnTo>
                      <a:pt x="8145" y="4301"/>
                    </a:lnTo>
                    <a:lnTo>
                      <a:pt x="8145" y="4313"/>
                    </a:lnTo>
                    <a:cubicBezTo>
                      <a:pt x="8145" y="4387"/>
                      <a:pt x="8157" y="4461"/>
                      <a:pt x="8194" y="4522"/>
                    </a:cubicBezTo>
                    <a:lnTo>
                      <a:pt x="6802" y="5274"/>
                    </a:lnTo>
                    <a:lnTo>
                      <a:pt x="6629" y="4165"/>
                    </a:lnTo>
                    <a:close/>
                    <a:moveTo>
                      <a:pt x="456" y="3253"/>
                    </a:moveTo>
                    <a:lnTo>
                      <a:pt x="2144" y="3771"/>
                    </a:lnTo>
                    <a:cubicBezTo>
                      <a:pt x="2144" y="3808"/>
                      <a:pt x="2132" y="3845"/>
                      <a:pt x="2144" y="3869"/>
                    </a:cubicBezTo>
                    <a:cubicBezTo>
                      <a:pt x="2144" y="3993"/>
                      <a:pt x="2181" y="4091"/>
                      <a:pt x="2255" y="4177"/>
                    </a:cubicBezTo>
                    <a:lnTo>
                      <a:pt x="530" y="5459"/>
                    </a:lnTo>
                    <a:cubicBezTo>
                      <a:pt x="493" y="5422"/>
                      <a:pt x="432" y="5397"/>
                      <a:pt x="383" y="5385"/>
                    </a:cubicBezTo>
                    <a:lnTo>
                      <a:pt x="247" y="3376"/>
                    </a:lnTo>
                    <a:cubicBezTo>
                      <a:pt x="333" y="3376"/>
                      <a:pt x="419" y="3327"/>
                      <a:pt x="456" y="3253"/>
                    </a:cubicBezTo>
                    <a:close/>
                    <a:moveTo>
                      <a:pt x="5373" y="4054"/>
                    </a:moveTo>
                    <a:lnTo>
                      <a:pt x="6519" y="4153"/>
                    </a:lnTo>
                    <a:lnTo>
                      <a:pt x="6716" y="5323"/>
                    </a:lnTo>
                    <a:lnTo>
                      <a:pt x="6087" y="5681"/>
                    </a:lnTo>
                    <a:cubicBezTo>
                      <a:pt x="6038" y="5619"/>
                      <a:pt x="5964" y="5594"/>
                      <a:pt x="5902" y="5582"/>
                    </a:cubicBezTo>
                    <a:lnTo>
                      <a:pt x="5829" y="5582"/>
                    </a:lnTo>
                    <a:lnTo>
                      <a:pt x="5188" y="4301"/>
                    </a:lnTo>
                    <a:cubicBezTo>
                      <a:pt x="5286" y="4251"/>
                      <a:pt x="5348" y="4153"/>
                      <a:pt x="5373" y="4054"/>
                    </a:cubicBezTo>
                    <a:close/>
                    <a:moveTo>
                      <a:pt x="379" y="5608"/>
                    </a:moveTo>
                    <a:cubicBezTo>
                      <a:pt x="388" y="5608"/>
                      <a:pt x="395" y="5614"/>
                      <a:pt x="395" y="5631"/>
                    </a:cubicBezTo>
                    <a:cubicBezTo>
                      <a:pt x="407" y="5668"/>
                      <a:pt x="383" y="5693"/>
                      <a:pt x="358" y="5693"/>
                    </a:cubicBezTo>
                    <a:lnTo>
                      <a:pt x="346" y="5681"/>
                    </a:lnTo>
                    <a:cubicBezTo>
                      <a:pt x="289" y="5681"/>
                      <a:pt x="348" y="5608"/>
                      <a:pt x="379" y="5608"/>
                    </a:cubicBezTo>
                    <a:close/>
                    <a:moveTo>
                      <a:pt x="3019" y="4214"/>
                    </a:moveTo>
                    <a:lnTo>
                      <a:pt x="3943" y="4892"/>
                    </a:lnTo>
                    <a:lnTo>
                      <a:pt x="3241" y="5545"/>
                    </a:lnTo>
                    <a:cubicBezTo>
                      <a:pt x="3196" y="5511"/>
                      <a:pt x="3144" y="5495"/>
                      <a:pt x="3094" y="5495"/>
                    </a:cubicBezTo>
                    <a:cubicBezTo>
                      <a:pt x="2981" y="5495"/>
                      <a:pt x="2872" y="5574"/>
                      <a:pt x="2847" y="5693"/>
                    </a:cubicBezTo>
                    <a:lnTo>
                      <a:pt x="604" y="5631"/>
                    </a:lnTo>
                    <a:cubicBezTo>
                      <a:pt x="604" y="5607"/>
                      <a:pt x="592" y="5582"/>
                      <a:pt x="580" y="5545"/>
                    </a:cubicBezTo>
                    <a:lnTo>
                      <a:pt x="2329" y="4264"/>
                    </a:lnTo>
                    <a:cubicBezTo>
                      <a:pt x="2418" y="4341"/>
                      <a:pt x="2529" y="4379"/>
                      <a:pt x="2642" y="4379"/>
                    </a:cubicBezTo>
                    <a:cubicBezTo>
                      <a:pt x="2779" y="4379"/>
                      <a:pt x="2918" y="4323"/>
                      <a:pt x="3019" y="4214"/>
                    </a:cubicBezTo>
                    <a:close/>
                    <a:moveTo>
                      <a:pt x="4720" y="4288"/>
                    </a:moveTo>
                    <a:cubicBezTo>
                      <a:pt x="4794" y="4338"/>
                      <a:pt x="4880" y="4362"/>
                      <a:pt x="4966" y="4362"/>
                    </a:cubicBezTo>
                    <a:cubicBezTo>
                      <a:pt x="5003" y="4362"/>
                      <a:pt x="5052" y="4362"/>
                      <a:pt x="5089" y="4338"/>
                    </a:cubicBezTo>
                    <a:lnTo>
                      <a:pt x="5730" y="5631"/>
                    </a:lnTo>
                    <a:cubicBezTo>
                      <a:pt x="5693" y="5656"/>
                      <a:pt x="5668" y="5693"/>
                      <a:pt x="5656" y="5730"/>
                    </a:cubicBezTo>
                    <a:lnTo>
                      <a:pt x="5360" y="5668"/>
                    </a:lnTo>
                    <a:cubicBezTo>
                      <a:pt x="5360" y="5520"/>
                      <a:pt x="5237" y="5397"/>
                      <a:pt x="5077" y="5397"/>
                    </a:cubicBezTo>
                    <a:lnTo>
                      <a:pt x="5077" y="5385"/>
                    </a:lnTo>
                    <a:cubicBezTo>
                      <a:pt x="5003" y="5385"/>
                      <a:pt x="4929" y="5410"/>
                      <a:pt x="4880" y="5459"/>
                    </a:cubicBezTo>
                    <a:lnTo>
                      <a:pt x="4091" y="4880"/>
                    </a:lnTo>
                    <a:lnTo>
                      <a:pt x="4720" y="4288"/>
                    </a:lnTo>
                    <a:close/>
                    <a:moveTo>
                      <a:pt x="5089" y="5607"/>
                    </a:moveTo>
                    <a:cubicBezTo>
                      <a:pt x="5129" y="5607"/>
                      <a:pt x="5169" y="5631"/>
                      <a:pt x="5176" y="5681"/>
                    </a:cubicBezTo>
                    <a:cubicBezTo>
                      <a:pt x="5176" y="5725"/>
                      <a:pt x="5146" y="5769"/>
                      <a:pt x="5096" y="5769"/>
                    </a:cubicBezTo>
                    <a:cubicBezTo>
                      <a:pt x="5090" y="5769"/>
                      <a:pt x="5083" y="5768"/>
                      <a:pt x="5077" y="5767"/>
                    </a:cubicBezTo>
                    <a:lnTo>
                      <a:pt x="5077" y="5755"/>
                    </a:lnTo>
                    <a:cubicBezTo>
                      <a:pt x="5040" y="5755"/>
                      <a:pt x="5003" y="5718"/>
                      <a:pt x="5003" y="5681"/>
                    </a:cubicBezTo>
                    <a:cubicBezTo>
                      <a:pt x="5009" y="5631"/>
                      <a:pt x="5049" y="5607"/>
                      <a:pt x="5089" y="5607"/>
                    </a:cubicBezTo>
                    <a:close/>
                    <a:moveTo>
                      <a:pt x="3127" y="5719"/>
                    </a:moveTo>
                    <a:cubicBezTo>
                      <a:pt x="3136" y="5719"/>
                      <a:pt x="3142" y="5725"/>
                      <a:pt x="3142" y="5742"/>
                    </a:cubicBezTo>
                    <a:cubicBezTo>
                      <a:pt x="3142" y="5779"/>
                      <a:pt x="3130" y="5804"/>
                      <a:pt x="3093" y="5804"/>
                    </a:cubicBezTo>
                    <a:lnTo>
                      <a:pt x="3093" y="5791"/>
                    </a:lnTo>
                    <a:cubicBezTo>
                      <a:pt x="3036" y="5791"/>
                      <a:pt x="3096" y="5719"/>
                      <a:pt x="3127" y="5719"/>
                    </a:cubicBezTo>
                    <a:close/>
                    <a:moveTo>
                      <a:pt x="5924" y="5817"/>
                    </a:moveTo>
                    <a:cubicBezTo>
                      <a:pt x="5933" y="5817"/>
                      <a:pt x="5939" y="5824"/>
                      <a:pt x="5939" y="5841"/>
                    </a:cubicBezTo>
                    <a:cubicBezTo>
                      <a:pt x="5939" y="5865"/>
                      <a:pt x="5927" y="5890"/>
                      <a:pt x="5902" y="5890"/>
                    </a:cubicBezTo>
                    <a:cubicBezTo>
                      <a:pt x="5836" y="5890"/>
                      <a:pt x="5894" y="5817"/>
                      <a:pt x="5924" y="5817"/>
                    </a:cubicBezTo>
                    <a:close/>
                    <a:moveTo>
                      <a:pt x="8244" y="4609"/>
                    </a:moveTo>
                    <a:cubicBezTo>
                      <a:pt x="8268" y="4658"/>
                      <a:pt x="8305" y="4695"/>
                      <a:pt x="8354" y="4720"/>
                    </a:cubicBezTo>
                    <a:lnTo>
                      <a:pt x="7110" y="6543"/>
                    </a:lnTo>
                    <a:cubicBezTo>
                      <a:pt x="7073" y="6518"/>
                      <a:pt x="7036" y="6506"/>
                      <a:pt x="6999" y="6506"/>
                    </a:cubicBezTo>
                    <a:lnTo>
                      <a:pt x="6814" y="5385"/>
                    </a:lnTo>
                    <a:lnTo>
                      <a:pt x="8244" y="4609"/>
                    </a:lnTo>
                    <a:close/>
                    <a:moveTo>
                      <a:pt x="6728" y="5434"/>
                    </a:moveTo>
                    <a:lnTo>
                      <a:pt x="6901" y="6518"/>
                    </a:lnTo>
                    <a:cubicBezTo>
                      <a:pt x="6876" y="6531"/>
                      <a:pt x="6851" y="6543"/>
                      <a:pt x="6839" y="6568"/>
                    </a:cubicBezTo>
                    <a:lnTo>
                      <a:pt x="6839" y="6555"/>
                    </a:lnTo>
                    <a:lnTo>
                      <a:pt x="6112" y="5952"/>
                    </a:lnTo>
                    <a:cubicBezTo>
                      <a:pt x="6137" y="5915"/>
                      <a:pt x="6149" y="5878"/>
                      <a:pt x="6149" y="5828"/>
                    </a:cubicBezTo>
                    <a:cubicBezTo>
                      <a:pt x="6149" y="5804"/>
                      <a:pt x="6149" y="5779"/>
                      <a:pt x="6137" y="5755"/>
                    </a:cubicBezTo>
                    <a:lnTo>
                      <a:pt x="6728" y="5434"/>
                    </a:lnTo>
                    <a:close/>
                    <a:moveTo>
                      <a:pt x="8601" y="5976"/>
                    </a:moveTo>
                    <a:cubicBezTo>
                      <a:pt x="8771" y="5976"/>
                      <a:pt x="8906" y="6109"/>
                      <a:pt x="8909" y="6278"/>
                    </a:cubicBezTo>
                    <a:lnTo>
                      <a:pt x="8909" y="6278"/>
                    </a:lnTo>
                    <a:cubicBezTo>
                      <a:pt x="8905" y="6457"/>
                      <a:pt x="8757" y="6575"/>
                      <a:pt x="8604" y="6575"/>
                    </a:cubicBezTo>
                    <a:cubicBezTo>
                      <a:pt x="8529" y="6575"/>
                      <a:pt x="8452" y="6546"/>
                      <a:pt x="8391" y="6481"/>
                    </a:cubicBezTo>
                    <a:cubicBezTo>
                      <a:pt x="8207" y="6297"/>
                      <a:pt x="8342" y="5976"/>
                      <a:pt x="8601" y="5976"/>
                    </a:cubicBezTo>
                    <a:close/>
                    <a:moveTo>
                      <a:pt x="8441" y="4769"/>
                    </a:moveTo>
                    <a:cubicBezTo>
                      <a:pt x="8502" y="4793"/>
                      <a:pt x="8576" y="4818"/>
                      <a:pt x="8638" y="4818"/>
                    </a:cubicBezTo>
                    <a:lnTo>
                      <a:pt x="8613" y="5767"/>
                    </a:lnTo>
                    <a:lnTo>
                      <a:pt x="8601" y="5767"/>
                    </a:lnTo>
                    <a:cubicBezTo>
                      <a:pt x="8317" y="5767"/>
                      <a:pt x="8096" y="6001"/>
                      <a:pt x="8108" y="6284"/>
                    </a:cubicBezTo>
                    <a:lnTo>
                      <a:pt x="8096" y="6272"/>
                    </a:lnTo>
                    <a:lnTo>
                      <a:pt x="8096" y="6272"/>
                    </a:lnTo>
                    <a:cubicBezTo>
                      <a:pt x="8096" y="6309"/>
                      <a:pt x="8108" y="6334"/>
                      <a:pt x="8108" y="6371"/>
                    </a:cubicBezTo>
                    <a:lnTo>
                      <a:pt x="7209" y="6642"/>
                    </a:lnTo>
                    <a:cubicBezTo>
                      <a:pt x="7209" y="6629"/>
                      <a:pt x="7196" y="6617"/>
                      <a:pt x="7184" y="6605"/>
                    </a:cubicBezTo>
                    <a:lnTo>
                      <a:pt x="8441" y="4769"/>
                    </a:lnTo>
                    <a:close/>
                    <a:moveTo>
                      <a:pt x="7020" y="6729"/>
                    </a:moveTo>
                    <a:cubicBezTo>
                      <a:pt x="7029" y="6729"/>
                      <a:pt x="7036" y="6735"/>
                      <a:pt x="7036" y="6753"/>
                    </a:cubicBezTo>
                    <a:cubicBezTo>
                      <a:pt x="7048" y="6790"/>
                      <a:pt x="7024" y="6814"/>
                      <a:pt x="6987" y="6814"/>
                    </a:cubicBezTo>
                    <a:lnTo>
                      <a:pt x="6987" y="6802"/>
                    </a:lnTo>
                    <a:cubicBezTo>
                      <a:pt x="6930" y="6802"/>
                      <a:pt x="6990" y="6729"/>
                      <a:pt x="7020" y="6729"/>
                    </a:cubicBezTo>
                    <a:close/>
                    <a:moveTo>
                      <a:pt x="8428" y="0"/>
                    </a:moveTo>
                    <a:cubicBezTo>
                      <a:pt x="8170" y="0"/>
                      <a:pt x="8071" y="358"/>
                      <a:pt x="8305" y="481"/>
                    </a:cubicBezTo>
                    <a:lnTo>
                      <a:pt x="7812" y="2206"/>
                    </a:lnTo>
                    <a:lnTo>
                      <a:pt x="7788" y="2206"/>
                    </a:lnTo>
                    <a:cubicBezTo>
                      <a:pt x="7714" y="2206"/>
                      <a:pt x="7640" y="2243"/>
                      <a:pt x="7591" y="2317"/>
                    </a:cubicBezTo>
                    <a:lnTo>
                      <a:pt x="6666" y="1886"/>
                    </a:lnTo>
                    <a:cubicBezTo>
                      <a:pt x="6679" y="1824"/>
                      <a:pt x="6691" y="1775"/>
                      <a:pt x="6691" y="1713"/>
                    </a:cubicBezTo>
                    <a:cubicBezTo>
                      <a:pt x="6691" y="1442"/>
                      <a:pt x="6469" y="1208"/>
                      <a:pt x="6186" y="1208"/>
                    </a:cubicBezTo>
                    <a:cubicBezTo>
                      <a:pt x="6137" y="1208"/>
                      <a:pt x="6075" y="1220"/>
                      <a:pt x="6013" y="1245"/>
                    </a:cubicBezTo>
                    <a:lnTo>
                      <a:pt x="5742" y="666"/>
                    </a:lnTo>
                    <a:cubicBezTo>
                      <a:pt x="5890" y="555"/>
                      <a:pt x="5866" y="333"/>
                      <a:pt x="5693" y="247"/>
                    </a:cubicBezTo>
                    <a:cubicBezTo>
                      <a:pt x="5657" y="228"/>
                      <a:pt x="5620" y="219"/>
                      <a:pt x="5583" y="219"/>
                    </a:cubicBezTo>
                    <a:cubicBezTo>
                      <a:pt x="5455" y="219"/>
                      <a:pt x="5336" y="325"/>
                      <a:pt x="5336" y="469"/>
                    </a:cubicBezTo>
                    <a:cubicBezTo>
                      <a:pt x="5336" y="493"/>
                      <a:pt x="5336" y="518"/>
                      <a:pt x="5348" y="530"/>
                    </a:cubicBezTo>
                    <a:lnTo>
                      <a:pt x="4005" y="1196"/>
                    </a:lnTo>
                    <a:cubicBezTo>
                      <a:pt x="3901" y="1035"/>
                      <a:pt x="3743" y="963"/>
                      <a:pt x="3587" y="963"/>
                    </a:cubicBezTo>
                    <a:cubicBezTo>
                      <a:pt x="3335" y="963"/>
                      <a:pt x="3088" y="1150"/>
                      <a:pt x="3081" y="1454"/>
                    </a:cubicBezTo>
                    <a:cubicBezTo>
                      <a:pt x="3081" y="1528"/>
                      <a:pt x="3106" y="1602"/>
                      <a:pt x="3130" y="1676"/>
                    </a:cubicBezTo>
                    <a:lnTo>
                      <a:pt x="456" y="2982"/>
                    </a:lnTo>
                    <a:cubicBezTo>
                      <a:pt x="407" y="2921"/>
                      <a:pt x="333" y="2884"/>
                      <a:pt x="259" y="2884"/>
                    </a:cubicBezTo>
                    <a:cubicBezTo>
                      <a:pt x="111" y="2884"/>
                      <a:pt x="1" y="2995"/>
                      <a:pt x="1" y="3142"/>
                    </a:cubicBezTo>
                    <a:cubicBezTo>
                      <a:pt x="1" y="3241"/>
                      <a:pt x="62" y="3340"/>
                      <a:pt x="161" y="3376"/>
                    </a:cubicBezTo>
                    <a:lnTo>
                      <a:pt x="309" y="5410"/>
                    </a:lnTo>
                    <a:cubicBezTo>
                      <a:pt x="124" y="5459"/>
                      <a:pt x="62" y="5681"/>
                      <a:pt x="185" y="5816"/>
                    </a:cubicBezTo>
                    <a:cubicBezTo>
                      <a:pt x="236" y="5872"/>
                      <a:pt x="303" y="5898"/>
                      <a:pt x="370" y="5898"/>
                    </a:cubicBezTo>
                    <a:cubicBezTo>
                      <a:pt x="466" y="5898"/>
                      <a:pt x="561" y="5844"/>
                      <a:pt x="604" y="5742"/>
                    </a:cubicBezTo>
                    <a:lnTo>
                      <a:pt x="2871" y="5804"/>
                    </a:lnTo>
                    <a:cubicBezTo>
                      <a:pt x="2894" y="5947"/>
                      <a:pt x="3006" y="6016"/>
                      <a:pt x="3117" y="6016"/>
                    </a:cubicBezTo>
                    <a:cubicBezTo>
                      <a:pt x="3244" y="6016"/>
                      <a:pt x="3371" y="5926"/>
                      <a:pt x="3364" y="5755"/>
                    </a:cubicBezTo>
                    <a:cubicBezTo>
                      <a:pt x="3364" y="5718"/>
                      <a:pt x="3352" y="5668"/>
                      <a:pt x="3327" y="5631"/>
                    </a:cubicBezTo>
                    <a:lnTo>
                      <a:pt x="4042" y="4966"/>
                    </a:lnTo>
                    <a:lnTo>
                      <a:pt x="4843" y="5557"/>
                    </a:lnTo>
                    <a:cubicBezTo>
                      <a:pt x="4818" y="5594"/>
                      <a:pt x="4806" y="5644"/>
                      <a:pt x="4806" y="5681"/>
                    </a:cubicBezTo>
                    <a:cubicBezTo>
                      <a:pt x="4806" y="5866"/>
                      <a:pt x="4954" y="5973"/>
                      <a:pt x="5101" y="5973"/>
                    </a:cubicBezTo>
                    <a:cubicBezTo>
                      <a:pt x="5208" y="5973"/>
                      <a:pt x="5314" y="5916"/>
                      <a:pt x="5360" y="5791"/>
                    </a:cubicBezTo>
                    <a:lnTo>
                      <a:pt x="5656" y="5841"/>
                    </a:lnTo>
                    <a:cubicBezTo>
                      <a:pt x="5656" y="5976"/>
                      <a:pt x="5767" y="6087"/>
                      <a:pt x="5902" y="6087"/>
                    </a:cubicBezTo>
                    <a:cubicBezTo>
                      <a:pt x="5952" y="6087"/>
                      <a:pt x="6001" y="6075"/>
                      <a:pt x="6050" y="6038"/>
                    </a:cubicBezTo>
                    <a:lnTo>
                      <a:pt x="6765" y="6654"/>
                    </a:lnTo>
                    <a:cubicBezTo>
                      <a:pt x="6753" y="6691"/>
                      <a:pt x="6740" y="6728"/>
                      <a:pt x="6740" y="6777"/>
                    </a:cubicBezTo>
                    <a:cubicBezTo>
                      <a:pt x="6740" y="6944"/>
                      <a:pt x="6867" y="7027"/>
                      <a:pt x="6993" y="7027"/>
                    </a:cubicBezTo>
                    <a:cubicBezTo>
                      <a:pt x="7119" y="7027"/>
                      <a:pt x="7246" y="6944"/>
                      <a:pt x="7246" y="6777"/>
                    </a:cubicBezTo>
                    <a:cubicBezTo>
                      <a:pt x="7246" y="6765"/>
                      <a:pt x="7246" y="6753"/>
                      <a:pt x="7246" y="6753"/>
                    </a:cubicBezTo>
                    <a:lnTo>
                      <a:pt x="8145" y="6481"/>
                    </a:lnTo>
                    <a:cubicBezTo>
                      <a:pt x="8230" y="6680"/>
                      <a:pt x="8418" y="6789"/>
                      <a:pt x="8608" y="6789"/>
                    </a:cubicBezTo>
                    <a:cubicBezTo>
                      <a:pt x="8749" y="6789"/>
                      <a:pt x="8891" y="6730"/>
                      <a:pt x="8995" y="6605"/>
                    </a:cubicBezTo>
                    <a:cubicBezTo>
                      <a:pt x="9242" y="6321"/>
                      <a:pt x="9081" y="5878"/>
                      <a:pt x="8712" y="5791"/>
                    </a:cubicBezTo>
                    <a:lnTo>
                      <a:pt x="8749" y="4818"/>
                    </a:lnTo>
                    <a:cubicBezTo>
                      <a:pt x="9229" y="4732"/>
                      <a:pt x="9303" y="4079"/>
                      <a:pt x="8860" y="3869"/>
                    </a:cubicBezTo>
                    <a:lnTo>
                      <a:pt x="9081" y="2933"/>
                    </a:lnTo>
                    <a:lnTo>
                      <a:pt x="9131" y="2933"/>
                    </a:lnTo>
                    <a:cubicBezTo>
                      <a:pt x="9673" y="2933"/>
                      <a:pt x="9673" y="2120"/>
                      <a:pt x="9131" y="2120"/>
                    </a:cubicBezTo>
                    <a:lnTo>
                      <a:pt x="9057" y="2120"/>
                    </a:lnTo>
                    <a:lnTo>
                      <a:pt x="8552" y="481"/>
                    </a:lnTo>
                    <a:cubicBezTo>
                      <a:pt x="8773" y="358"/>
                      <a:pt x="8687" y="0"/>
                      <a:pt x="84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98"/>
              <p:cNvSpPr/>
              <p:nvPr/>
            </p:nvSpPr>
            <p:spPr>
              <a:xfrm>
                <a:off x="5084085" y="2591412"/>
                <a:ext cx="141643" cy="74492"/>
              </a:xfrm>
              <a:custGeom>
                <a:avLst/>
                <a:gdLst/>
                <a:ahLst/>
                <a:cxnLst/>
                <a:rect l="l" t="t" r="r" b="b"/>
                <a:pathLst>
                  <a:path w="9821" h="5165" extrusionOk="0">
                    <a:moveTo>
                      <a:pt x="6481" y="623"/>
                    </a:moveTo>
                    <a:cubicBezTo>
                      <a:pt x="6538" y="623"/>
                      <a:pt x="6478" y="696"/>
                      <a:pt x="6448" y="696"/>
                    </a:cubicBezTo>
                    <a:cubicBezTo>
                      <a:pt x="6439" y="696"/>
                      <a:pt x="6432" y="689"/>
                      <a:pt x="6432" y="672"/>
                    </a:cubicBezTo>
                    <a:cubicBezTo>
                      <a:pt x="6432" y="635"/>
                      <a:pt x="6457" y="623"/>
                      <a:pt x="6481" y="623"/>
                    </a:cubicBezTo>
                    <a:close/>
                    <a:moveTo>
                      <a:pt x="293" y="723"/>
                    </a:moveTo>
                    <a:cubicBezTo>
                      <a:pt x="302" y="723"/>
                      <a:pt x="308" y="729"/>
                      <a:pt x="308" y="746"/>
                    </a:cubicBezTo>
                    <a:cubicBezTo>
                      <a:pt x="308" y="771"/>
                      <a:pt x="284" y="796"/>
                      <a:pt x="259" y="796"/>
                    </a:cubicBezTo>
                    <a:cubicBezTo>
                      <a:pt x="202" y="796"/>
                      <a:pt x="262" y="723"/>
                      <a:pt x="293" y="723"/>
                    </a:cubicBezTo>
                    <a:close/>
                    <a:moveTo>
                      <a:pt x="2523" y="723"/>
                    </a:moveTo>
                    <a:cubicBezTo>
                      <a:pt x="2532" y="723"/>
                      <a:pt x="2539" y="729"/>
                      <a:pt x="2539" y="746"/>
                    </a:cubicBezTo>
                    <a:cubicBezTo>
                      <a:pt x="2539" y="771"/>
                      <a:pt x="2514" y="796"/>
                      <a:pt x="2489" y="796"/>
                    </a:cubicBezTo>
                    <a:cubicBezTo>
                      <a:pt x="2432" y="796"/>
                      <a:pt x="2492" y="723"/>
                      <a:pt x="2523" y="723"/>
                    </a:cubicBezTo>
                    <a:close/>
                    <a:moveTo>
                      <a:pt x="7418" y="229"/>
                    </a:moveTo>
                    <a:cubicBezTo>
                      <a:pt x="7677" y="229"/>
                      <a:pt x="7812" y="549"/>
                      <a:pt x="7627" y="734"/>
                    </a:cubicBezTo>
                    <a:cubicBezTo>
                      <a:pt x="7565" y="801"/>
                      <a:pt x="7487" y="831"/>
                      <a:pt x="7411" y="831"/>
                    </a:cubicBezTo>
                    <a:cubicBezTo>
                      <a:pt x="7262" y="831"/>
                      <a:pt x="7122" y="716"/>
                      <a:pt x="7122" y="537"/>
                    </a:cubicBezTo>
                    <a:cubicBezTo>
                      <a:pt x="7110" y="377"/>
                      <a:pt x="7245" y="229"/>
                      <a:pt x="7418" y="229"/>
                    </a:cubicBezTo>
                    <a:close/>
                    <a:moveTo>
                      <a:pt x="3521" y="1117"/>
                    </a:moveTo>
                    <a:cubicBezTo>
                      <a:pt x="3530" y="1117"/>
                      <a:pt x="3537" y="1124"/>
                      <a:pt x="3537" y="1141"/>
                    </a:cubicBezTo>
                    <a:cubicBezTo>
                      <a:pt x="3537" y="1165"/>
                      <a:pt x="3512" y="1190"/>
                      <a:pt x="3487" y="1190"/>
                    </a:cubicBezTo>
                    <a:cubicBezTo>
                      <a:pt x="3430" y="1190"/>
                      <a:pt x="3490" y="1117"/>
                      <a:pt x="3521" y="1117"/>
                    </a:cubicBezTo>
                    <a:close/>
                    <a:moveTo>
                      <a:pt x="9180" y="734"/>
                    </a:moveTo>
                    <a:cubicBezTo>
                      <a:pt x="9451" y="734"/>
                      <a:pt x="9586" y="1067"/>
                      <a:pt x="9389" y="1251"/>
                    </a:cubicBezTo>
                    <a:cubicBezTo>
                      <a:pt x="9329" y="1316"/>
                      <a:pt x="9252" y="1345"/>
                      <a:pt x="9176" y="1345"/>
                    </a:cubicBezTo>
                    <a:cubicBezTo>
                      <a:pt x="9022" y="1345"/>
                      <a:pt x="8872" y="1224"/>
                      <a:pt x="8872" y="1042"/>
                    </a:cubicBezTo>
                    <a:cubicBezTo>
                      <a:pt x="8872" y="869"/>
                      <a:pt x="9007" y="734"/>
                      <a:pt x="9180" y="734"/>
                    </a:cubicBezTo>
                    <a:close/>
                    <a:moveTo>
                      <a:pt x="4559" y="1941"/>
                    </a:moveTo>
                    <a:cubicBezTo>
                      <a:pt x="4621" y="1941"/>
                      <a:pt x="4621" y="2040"/>
                      <a:pt x="4559" y="2040"/>
                    </a:cubicBezTo>
                    <a:cubicBezTo>
                      <a:pt x="4498" y="2040"/>
                      <a:pt x="4498" y="1941"/>
                      <a:pt x="4559" y="1941"/>
                    </a:cubicBezTo>
                    <a:close/>
                    <a:moveTo>
                      <a:pt x="6913" y="635"/>
                    </a:moveTo>
                    <a:cubicBezTo>
                      <a:pt x="6937" y="771"/>
                      <a:pt x="7024" y="882"/>
                      <a:pt x="7147" y="956"/>
                    </a:cubicBezTo>
                    <a:lnTo>
                      <a:pt x="6099" y="2015"/>
                    </a:lnTo>
                    <a:cubicBezTo>
                      <a:pt x="6013" y="1941"/>
                      <a:pt x="5902" y="1904"/>
                      <a:pt x="5791" y="1904"/>
                    </a:cubicBezTo>
                    <a:cubicBezTo>
                      <a:pt x="5582" y="1904"/>
                      <a:pt x="5409" y="2015"/>
                      <a:pt x="5323" y="2200"/>
                    </a:cubicBezTo>
                    <a:lnTo>
                      <a:pt x="4806" y="2028"/>
                    </a:lnTo>
                    <a:cubicBezTo>
                      <a:pt x="4806" y="2015"/>
                      <a:pt x="4806" y="2003"/>
                      <a:pt x="4806" y="1991"/>
                    </a:cubicBezTo>
                    <a:cubicBezTo>
                      <a:pt x="4806" y="1966"/>
                      <a:pt x="4806" y="1929"/>
                      <a:pt x="4781" y="1892"/>
                    </a:cubicBezTo>
                    <a:lnTo>
                      <a:pt x="6309" y="857"/>
                    </a:lnTo>
                    <a:cubicBezTo>
                      <a:pt x="6358" y="894"/>
                      <a:pt x="6407" y="919"/>
                      <a:pt x="6469" y="919"/>
                    </a:cubicBezTo>
                    <a:cubicBezTo>
                      <a:pt x="6605" y="919"/>
                      <a:pt x="6715" y="808"/>
                      <a:pt x="6715" y="672"/>
                    </a:cubicBezTo>
                    <a:lnTo>
                      <a:pt x="6913" y="635"/>
                    </a:lnTo>
                    <a:close/>
                    <a:moveTo>
                      <a:pt x="7898" y="685"/>
                    </a:moveTo>
                    <a:lnTo>
                      <a:pt x="8687" y="931"/>
                    </a:lnTo>
                    <a:cubicBezTo>
                      <a:pt x="8675" y="968"/>
                      <a:pt x="8675" y="993"/>
                      <a:pt x="8675" y="1030"/>
                    </a:cubicBezTo>
                    <a:cubicBezTo>
                      <a:pt x="8675" y="1178"/>
                      <a:pt x="8736" y="1313"/>
                      <a:pt x="8847" y="1412"/>
                    </a:cubicBezTo>
                    <a:lnTo>
                      <a:pt x="8280" y="2213"/>
                    </a:lnTo>
                    <a:cubicBezTo>
                      <a:pt x="8206" y="2163"/>
                      <a:pt x="8108" y="2139"/>
                      <a:pt x="8022" y="2126"/>
                    </a:cubicBezTo>
                    <a:cubicBezTo>
                      <a:pt x="7985" y="2139"/>
                      <a:pt x="7948" y="2139"/>
                      <a:pt x="7911" y="2151"/>
                    </a:cubicBezTo>
                    <a:lnTo>
                      <a:pt x="7553" y="1017"/>
                    </a:lnTo>
                    <a:cubicBezTo>
                      <a:pt x="7714" y="968"/>
                      <a:pt x="7837" y="845"/>
                      <a:pt x="7898" y="685"/>
                    </a:cubicBezTo>
                    <a:close/>
                    <a:moveTo>
                      <a:pt x="7258" y="1017"/>
                    </a:moveTo>
                    <a:cubicBezTo>
                      <a:pt x="7307" y="1030"/>
                      <a:pt x="7356" y="1042"/>
                      <a:pt x="7418" y="1042"/>
                    </a:cubicBezTo>
                    <a:lnTo>
                      <a:pt x="7442" y="1042"/>
                    </a:lnTo>
                    <a:lnTo>
                      <a:pt x="7812" y="2188"/>
                    </a:lnTo>
                    <a:cubicBezTo>
                      <a:pt x="7665" y="2262"/>
                      <a:pt x="7554" y="2397"/>
                      <a:pt x="7517" y="2556"/>
                    </a:cubicBezTo>
                    <a:lnTo>
                      <a:pt x="7517" y="2556"/>
                    </a:lnTo>
                    <a:lnTo>
                      <a:pt x="6297" y="2410"/>
                    </a:lnTo>
                    <a:cubicBezTo>
                      <a:pt x="6284" y="2299"/>
                      <a:pt x="6247" y="2188"/>
                      <a:pt x="6173" y="2102"/>
                    </a:cubicBezTo>
                    <a:lnTo>
                      <a:pt x="7258" y="1017"/>
                    </a:lnTo>
                    <a:close/>
                    <a:moveTo>
                      <a:pt x="5794" y="2106"/>
                    </a:moveTo>
                    <a:cubicBezTo>
                      <a:pt x="5945" y="2106"/>
                      <a:pt x="6091" y="2224"/>
                      <a:pt x="6099" y="2397"/>
                    </a:cubicBezTo>
                    <a:cubicBezTo>
                      <a:pt x="6099" y="2570"/>
                      <a:pt x="5952" y="2705"/>
                      <a:pt x="5791" y="2705"/>
                    </a:cubicBezTo>
                    <a:cubicBezTo>
                      <a:pt x="5520" y="2705"/>
                      <a:pt x="5397" y="2385"/>
                      <a:pt x="5582" y="2200"/>
                    </a:cubicBezTo>
                    <a:cubicBezTo>
                      <a:pt x="5643" y="2135"/>
                      <a:pt x="5719" y="2106"/>
                      <a:pt x="5794" y="2106"/>
                    </a:cubicBezTo>
                    <a:close/>
                    <a:moveTo>
                      <a:pt x="8022" y="2334"/>
                    </a:moveTo>
                    <a:cubicBezTo>
                      <a:pt x="8174" y="2334"/>
                      <a:pt x="8321" y="2449"/>
                      <a:pt x="8330" y="2631"/>
                    </a:cubicBezTo>
                    <a:cubicBezTo>
                      <a:pt x="8330" y="2804"/>
                      <a:pt x="8194" y="2939"/>
                      <a:pt x="8022" y="2939"/>
                    </a:cubicBezTo>
                    <a:cubicBezTo>
                      <a:pt x="7750" y="2927"/>
                      <a:pt x="7627" y="2607"/>
                      <a:pt x="7812" y="2422"/>
                    </a:cubicBezTo>
                    <a:cubicBezTo>
                      <a:pt x="7873" y="2361"/>
                      <a:pt x="7948" y="2334"/>
                      <a:pt x="8022" y="2334"/>
                    </a:cubicBezTo>
                    <a:close/>
                    <a:moveTo>
                      <a:pt x="4887" y="3863"/>
                    </a:moveTo>
                    <a:cubicBezTo>
                      <a:pt x="4897" y="3863"/>
                      <a:pt x="4904" y="3870"/>
                      <a:pt x="4904" y="3888"/>
                    </a:cubicBezTo>
                    <a:cubicBezTo>
                      <a:pt x="4904" y="3913"/>
                      <a:pt x="4892" y="3938"/>
                      <a:pt x="4855" y="3938"/>
                    </a:cubicBezTo>
                    <a:cubicBezTo>
                      <a:pt x="4799" y="3928"/>
                      <a:pt x="4855" y="3863"/>
                      <a:pt x="4887" y="3863"/>
                    </a:cubicBezTo>
                    <a:close/>
                    <a:moveTo>
                      <a:pt x="4781" y="2114"/>
                    </a:moveTo>
                    <a:lnTo>
                      <a:pt x="5299" y="2286"/>
                    </a:lnTo>
                    <a:cubicBezTo>
                      <a:pt x="5299" y="2323"/>
                      <a:pt x="5286" y="2360"/>
                      <a:pt x="5286" y="2410"/>
                    </a:cubicBezTo>
                    <a:cubicBezTo>
                      <a:pt x="5286" y="2558"/>
                      <a:pt x="5360" y="2705"/>
                      <a:pt x="5483" y="2804"/>
                    </a:cubicBezTo>
                    <a:lnTo>
                      <a:pt x="4954" y="3654"/>
                    </a:lnTo>
                    <a:cubicBezTo>
                      <a:pt x="4917" y="3642"/>
                      <a:pt x="4892" y="3629"/>
                      <a:pt x="4855" y="3629"/>
                    </a:cubicBezTo>
                    <a:cubicBezTo>
                      <a:pt x="4682" y="3629"/>
                      <a:pt x="4559" y="3814"/>
                      <a:pt x="4621" y="3974"/>
                    </a:cubicBezTo>
                    <a:lnTo>
                      <a:pt x="4128" y="4307"/>
                    </a:lnTo>
                    <a:cubicBezTo>
                      <a:pt x="4066" y="4221"/>
                      <a:pt x="3968" y="4172"/>
                      <a:pt x="3869" y="4147"/>
                    </a:cubicBezTo>
                    <a:lnTo>
                      <a:pt x="4535" y="2237"/>
                    </a:lnTo>
                    <a:lnTo>
                      <a:pt x="4572" y="2237"/>
                    </a:lnTo>
                    <a:cubicBezTo>
                      <a:pt x="4658" y="2237"/>
                      <a:pt x="4744" y="2200"/>
                      <a:pt x="4781" y="2114"/>
                    </a:cubicBezTo>
                    <a:close/>
                    <a:moveTo>
                      <a:pt x="3737" y="4324"/>
                    </a:moveTo>
                    <a:cubicBezTo>
                      <a:pt x="3893" y="4324"/>
                      <a:pt x="4046" y="4445"/>
                      <a:pt x="4054" y="4628"/>
                    </a:cubicBezTo>
                    <a:cubicBezTo>
                      <a:pt x="4054" y="4800"/>
                      <a:pt x="3919" y="4936"/>
                      <a:pt x="3746" y="4936"/>
                    </a:cubicBezTo>
                    <a:cubicBezTo>
                      <a:pt x="3741" y="4936"/>
                      <a:pt x="3736" y="4936"/>
                      <a:pt x="3731" y="4936"/>
                    </a:cubicBezTo>
                    <a:cubicBezTo>
                      <a:pt x="3470" y="4936"/>
                      <a:pt x="3331" y="4612"/>
                      <a:pt x="3524" y="4418"/>
                    </a:cubicBezTo>
                    <a:cubicBezTo>
                      <a:pt x="3585" y="4353"/>
                      <a:pt x="3661" y="4324"/>
                      <a:pt x="3737" y="4324"/>
                    </a:cubicBezTo>
                    <a:close/>
                    <a:moveTo>
                      <a:pt x="7412" y="1"/>
                    </a:moveTo>
                    <a:cubicBezTo>
                      <a:pt x="7150" y="1"/>
                      <a:pt x="6888" y="180"/>
                      <a:pt x="6913" y="537"/>
                    </a:cubicBezTo>
                    <a:lnTo>
                      <a:pt x="6703" y="574"/>
                    </a:lnTo>
                    <a:cubicBezTo>
                      <a:pt x="6662" y="465"/>
                      <a:pt x="6567" y="415"/>
                      <a:pt x="6473" y="415"/>
                    </a:cubicBezTo>
                    <a:cubicBezTo>
                      <a:pt x="6344" y="415"/>
                      <a:pt x="6215" y="509"/>
                      <a:pt x="6223" y="672"/>
                    </a:cubicBezTo>
                    <a:cubicBezTo>
                      <a:pt x="6223" y="709"/>
                      <a:pt x="6235" y="746"/>
                      <a:pt x="6247" y="783"/>
                    </a:cubicBezTo>
                    <a:lnTo>
                      <a:pt x="4744" y="1818"/>
                    </a:lnTo>
                    <a:cubicBezTo>
                      <a:pt x="4695" y="1769"/>
                      <a:pt x="4633" y="1744"/>
                      <a:pt x="4572" y="1744"/>
                    </a:cubicBezTo>
                    <a:cubicBezTo>
                      <a:pt x="4510" y="1744"/>
                      <a:pt x="4461" y="1769"/>
                      <a:pt x="4411" y="1794"/>
                    </a:cubicBezTo>
                    <a:lnTo>
                      <a:pt x="3734" y="1214"/>
                    </a:lnTo>
                    <a:cubicBezTo>
                      <a:pt x="3787" y="1038"/>
                      <a:pt x="3644" y="893"/>
                      <a:pt x="3490" y="893"/>
                    </a:cubicBezTo>
                    <a:cubicBezTo>
                      <a:pt x="3429" y="893"/>
                      <a:pt x="3367" y="916"/>
                      <a:pt x="3315" y="968"/>
                    </a:cubicBezTo>
                    <a:lnTo>
                      <a:pt x="2748" y="783"/>
                    </a:lnTo>
                    <a:lnTo>
                      <a:pt x="2748" y="746"/>
                    </a:lnTo>
                    <a:cubicBezTo>
                      <a:pt x="2748" y="581"/>
                      <a:pt x="2621" y="494"/>
                      <a:pt x="2493" y="494"/>
                    </a:cubicBezTo>
                    <a:cubicBezTo>
                      <a:pt x="2382" y="494"/>
                      <a:pt x="2271" y="560"/>
                      <a:pt x="2243" y="697"/>
                    </a:cubicBezTo>
                    <a:lnTo>
                      <a:pt x="505" y="697"/>
                    </a:lnTo>
                    <a:cubicBezTo>
                      <a:pt x="477" y="561"/>
                      <a:pt x="369" y="498"/>
                      <a:pt x="259" y="498"/>
                    </a:cubicBezTo>
                    <a:cubicBezTo>
                      <a:pt x="130" y="498"/>
                      <a:pt x="0" y="586"/>
                      <a:pt x="0" y="746"/>
                    </a:cubicBezTo>
                    <a:cubicBezTo>
                      <a:pt x="0" y="913"/>
                      <a:pt x="130" y="1003"/>
                      <a:pt x="258" y="1003"/>
                    </a:cubicBezTo>
                    <a:cubicBezTo>
                      <a:pt x="368" y="1003"/>
                      <a:pt x="477" y="937"/>
                      <a:pt x="505" y="796"/>
                    </a:cubicBezTo>
                    <a:lnTo>
                      <a:pt x="2243" y="796"/>
                    </a:lnTo>
                    <a:cubicBezTo>
                      <a:pt x="2267" y="919"/>
                      <a:pt x="2366" y="1005"/>
                      <a:pt x="2489" y="1005"/>
                    </a:cubicBezTo>
                    <a:cubicBezTo>
                      <a:pt x="2575" y="1005"/>
                      <a:pt x="2662" y="956"/>
                      <a:pt x="2711" y="869"/>
                    </a:cubicBezTo>
                    <a:lnTo>
                      <a:pt x="3253" y="1054"/>
                    </a:lnTo>
                    <a:cubicBezTo>
                      <a:pt x="3241" y="1079"/>
                      <a:pt x="3241" y="1116"/>
                      <a:pt x="3241" y="1141"/>
                    </a:cubicBezTo>
                    <a:cubicBezTo>
                      <a:pt x="3241" y="1288"/>
                      <a:pt x="3352" y="1399"/>
                      <a:pt x="3487" y="1399"/>
                    </a:cubicBezTo>
                    <a:cubicBezTo>
                      <a:pt x="3561" y="1399"/>
                      <a:pt x="3635" y="1362"/>
                      <a:pt x="3684" y="1313"/>
                    </a:cubicBezTo>
                    <a:lnTo>
                      <a:pt x="4350" y="1880"/>
                    </a:lnTo>
                    <a:cubicBezTo>
                      <a:pt x="4276" y="1991"/>
                      <a:pt x="4313" y="2151"/>
                      <a:pt x="4436" y="2213"/>
                    </a:cubicBezTo>
                    <a:lnTo>
                      <a:pt x="3771" y="4135"/>
                    </a:lnTo>
                    <a:lnTo>
                      <a:pt x="3746" y="4135"/>
                    </a:lnTo>
                    <a:cubicBezTo>
                      <a:pt x="3229" y="4135"/>
                      <a:pt x="3031" y="4825"/>
                      <a:pt x="3487" y="5096"/>
                    </a:cubicBezTo>
                    <a:cubicBezTo>
                      <a:pt x="3572" y="5144"/>
                      <a:pt x="3658" y="5165"/>
                      <a:pt x="3740" y="5165"/>
                    </a:cubicBezTo>
                    <a:cubicBezTo>
                      <a:pt x="4104" y="5165"/>
                      <a:pt x="4400" y="4753"/>
                      <a:pt x="4190" y="4381"/>
                    </a:cubicBezTo>
                    <a:lnTo>
                      <a:pt x="4682" y="4061"/>
                    </a:lnTo>
                    <a:cubicBezTo>
                      <a:pt x="4738" y="4126"/>
                      <a:pt x="4804" y="4152"/>
                      <a:pt x="4867" y="4152"/>
                    </a:cubicBezTo>
                    <a:cubicBezTo>
                      <a:pt x="5067" y="4152"/>
                      <a:pt x="5246" y="3882"/>
                      <a:pt x="5040" y="3703"/>
                    </a:cubicBezTo>
                    <a:lnTo>
                      <a:pt x="5570" y="2866"/>
                    </a:lnTo>
                    <a:cubicBezTo>
                      <a:pt x="5631" y="2903"/>
                      <a:pt x="5705" y="2915"/>
                      <a:pt x="5791" y="2915"/>
                    </a:cubicBezTo>
                    <a:cubicBezTo>
                      <a:pt x="6025" y="2915"/>
                      <a:pt x="6235" y="2755"/>
                      <a:pt x="6284" y="2521"/>
                    </a:cubicBezTo>
                    <a:lnTo>
                      <a:pt x="7516" y="2668"/>
                    </a:lnTo>
                    <a:cubicBezTo>
                      <a:pt x="7535" y="2978"/>
                      <a:pt x="7774" y="3132"/>
                      <a:pt x="8014" y="3132"/>
                    </a:cubicBezTo>
                    <a:cubicBezTo>
                      <a:pt x="8261" y="3132"/>
                      <a:pt x="8508" y="2969"/>
                      <a:pt x="8514" y="2644"/>
                    </a:cubicBezTo>
                    <a:cubicBezTo>
                      <a:pt x="8514" y="2508"/>
                      <a:pt x="8465" y="2373"/>
                      <a:pt x="8367" y="2274"/>
                    </a:cubicBezTo>
                    <a:lnTo>
                      <a:pt x="8933" y="1473"/>
                    </a:lnTo>
                    <a:cubicBezTo>
                      <a:pt x="9007" y="1523"/>
                      <a:pt x="9093" y="1535"/>
                      <a:pt x="9180" y="1535"/>
                    </a:cubicBezTo>
                    <a:cubicBezTo>
                      <a:pt x="9574" y="1535"/>
                      <a:pt x="9820" y="1091"/>
                      <a:pt x="9599" y="759"/>
                    </a:cubicBezTo>
                    <a:cubicBezTo>
                      <a:pt x="9497" y="605"/>
                      <a:pt x="9334" y="531"/>
                      <a:pt x="9173" y="531"/>
                    </a:cubicBezTo>
                    <a:cubicBezTo>
                      <a:pt x="8985" y="531"/>
                      <a:pt x="8798" y="633"/>
                      <a:pt x="8712" y="833"/>
                    </a:cubicBezTo>
                    <a:lnTo>
                      <a:pt x="7911" y="586"/>
                    </a:lnTo>
                    <a:cubicBezTo>
                      <a:pt x="7911" y="574"/>
                      <a:pt x="7911" y="549"/>
                      <a:pt x="7911" y="537"/>
                    </a:cubicBezTo>
                    <a:cubicBezTo>
                      <a:pt x="7935" y="180"/>
                      <a:pt x="7673" y="1"/>
                      <a:pt x="7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98"/>
              <p:cNvSpPr/>
              <p:nvPr/>
            </p:nvSpPr>
            <p:spPr>
              <a:xfrm>
                <a:off x="5027751" y="3159269"/>
                <a:ext cx="8495" cy="7154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96" extrusionOk="0">
                    <a:moveTo>
                      <a:pt x="253" y="201"/>
                    </a:moveTo>
                    <a:cubicBezTo>
                      <a:pt x="275" y="201"/>
                      <a:pt x="296" y="216"/>
                      <a:pt x="296" y="247"/>
                    </a:cubicBezTo>
                    <a:cubicBezTo>
                      <a:pt x="296" y="278"/>
                      <a:pt x="275" y="294"/>
                      <a:pt x="253" y="294"/>
                    </a:cubicBezTo>
                    <a:cubicBezTo>
                      <a:pt x="231" y="294"/>
                      <a:pt x="210" y="278"/>
                      <a:pt x="210" y="247"/>
                    </a:cubicBezTo>
                    <a:cubicBezTo>
                      <a:pt x="210" y="216"/>
                      <a:pt x="231" y="201"/>
                      <a:pt x="253" y="201"/>
                    </a:cubicBezTo>
                    <a:close/>
                    <a:moveTo>
                      <a:pt x="228" y="0"/>
                    </a:moveTo>
                    <a:cubicBezTo>
                      <a:pt x="101" y="0"/>
                      <a:pt x="0" y="118"/>
                      <a:pt x="0" y="247"/>
                    </a:cubicBezTo>
                    <a:cubicBezTo>
                      <a:pt x="0" y="397"/>
                      <a:pt x="123" y="496"/>
                      <a:pt x="252" y="496"/>
                    </a:cubicBezTo>
                    <a:cubicBezTo>
                      <a:pt x="315" y="496"/>
                      <a:pt x="379" y="472"/>
                      <a:pt x="432" y="420"/>
                    </a:cubicBezTo>
                    <a:cubicBezTo>
                      <a:pt x="588" y="263"/>
                      <a:pt x="486" y="0"/>
                      <a:pt x="262" y="0"/>
                    </a:cubicBezTo>
                    <a:cubicBezTo>
                      <a:pt x="257" y="0"/>
                      <a:pt x="252" y="1"/>
                      <a:pt x="247" y="1"/>
                    </a:cubicBezTo>
                    <a:cubicBezTo>
                      <a:pt x="241" y="0"/>
                      <a:pt x="234" y="0"/>
                      <a:pt x="2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98"/>
              <p:cNvSpPr/>
              <p:nvPr/>
            </p:nvSpPr>
            <p:spPr>
              <a:xfrm>
                <a:off x="4758945" y="2630324"/>
                <a:ext cx="363721" cy="520753"/>
              </a:xfrm>
              <a:custGeom>
                <a:avLst/>
                <a:gdLst/>
                <a:ahLst/>
                <a:cxnLst/>
                <a:rect l="l" t="t" r="r" b="b"/>
                <a:pathLst>
                  <a:path w="25219" h="36107" extrusionOk="0">
                    <a:moveTo>
                      <a:pt x="3335" y="500"/>
                    </a:moveTo>
                    <a:cubicBezTo>
                      <a:pt x="3372" y="500"/>
                      <a:pt x="3397" y="537"/>
                      <a:pt x="3397" y="574"/>
                    </a:cubicBezTo>
                    <a:cubicBezTo>
                      <a:pt x="3397" y="617"/>
                      <a:pt x="3363" y="639"/>
                      <a:pt x="3329" y="639"/>
                    </a:cubicBezTo>
                    <a:cubicBezTo>
                      <a:pt x="3295" y="639"/>
                      <a:pt x="3261" y="617"/>
                      <a:pt x="3261" y="574"/>
                    </a:cubicBezTo>
                    <a:cubicBezTo>
                      <a:pt x="3261" y="537"/>
                      <a:pt x="3298" y="500"/>
                      <a:pt x="3335" y="500"/>
                    </a:cubicBezTo>
                    <a:close/>
                    <a:moveTo>
                      <a:pt x="14326" y="192"/>
                    </a:moveTo>
                    <a:lnTo>
                      <a:pt x="14326" y="205"/>
                    </a:lnTo>
                    <a:cubicBezTo>
                      <a:pt x="14597" y="205"/>
                      <a:pt x="14720" y="537"/>
                      <a:pt x="14523" y="722"/>
                    </a:cubicBezTo>
                    <a:cubicBezTo>
                      <a:pt x="14464" y="781"/>
                      <a:pt x="14392" y="807"/>
                      <a:pt x="14321" y="807"/>
                    </a:cubicBezTo>
                    <a:cubicBezTo>
                      <a:pt x="14167" y="807"/>
                      <a:pt x="14018" y="685"/>
                      <a:pt x="14018" y="500"/>
                    </a:cubicBezTo>
                    <a:cubicBezTo>
                      <a:pt x="14018" y="328"/>
                      <a:pt x="14153" y="192"/>
                      <a:pt x="14326" y="192"/>
                    </a:cubicBezTo>
                    <a:close/>
                    <a:moveTo>
                      <a:pt x="4272" y="439"/>
                    </a:moveTo>
                    <a:cubicBezTo>
                      <a:pt x="4481" y="439"/>
                      <a:pt x="4580" y="697"/>
                      <a:pt x="4432" y="845"/>
                    </a:cubicBezTo>
                    <a:cubicBezTo>
                      <a:pt x="4385" y="888"/>
                      <a:pt x="4329" y="907"/>
                      <a:pt x="4273" y="907"/>
                    </a:cubicBezTo>
                    <a:cubicBezTo>
                      <a:pt x="4153" y="907"/>
                      <a:pt x="4038" y="816"/>
                      <a:pt x="4038" y="673"/>
                    </a:cubicBezTo>
                    <a:cubicBezTo>
                      <a:pt x="4025" y="550"/>
                      <a:pt x="4136" y="439"/>
                      <a:pt x="4272" y="439"/>
                    </a:cubicBezTo>
                    <a:close/>
                    <a:moveTo>
                      <a:pt x="10630" y="870"/>
                    </a:moveTo>
                    <a:cubicBezTo>
                      <a:pt x="10686" y="870"/>
                      <a:pt x="10627" y="943"/>
                      <a:pt x="10596" y="943"/>
                    </a:cubicBezTo>
                    <a:cubicBezTo>
                      <a:pt x="10587" y="943"/>
                      <a:pt x="10580" y="936"/>
                      <a:pt x="10580" y="919"/>
                    </a:cubicBezTo>
                    <a:cubicBezTo>
                      <a:pt x="10580" y="895"/>
                      <a:pt x="10593" y="870"/>
                      <a:pt x="10617" y="870"/>
                    </a:cubicBezTo>
                    <a:close/>
                    <a:moveTo>
                      <a:pt x="8523" y="488"/>
                    </a:moveTo>
                    <a:cubicBezTo>
                      <a:pt x="8781" y="488"/>
                      <a:pt x="8917" y="808"/>
                      <a:pt x="8732" y="993"/>
                    </a:cubicBezTo>
                    <a:cubicBezTo>
                      <a:pt x="8671" y="1058"/>
                      <a:pt x="8595" y="1087"/>
                      <a:pt x="8519" y="1087"/>
                    </a:cubicBezTo>
                    <a:cubicBezTo>
                      <a:pt x="8365" y="1087"/>
                      <a:pt x="8215" y="966"/>
                      <a:pt x="8215" y="784"/>
                    </a:cubicBezTo>
                    <a:cubicBezTo>
                      <a:pt x="8215" y="623"/>
                      <a:pt x="8350" y="488"/>
                      <a:pt x="8510" y="488"/>
                    </a:cubicBezTo>
                    <a:close/>
                    <a:moveTo>
                      <a:pt x="17369" y="1030"/>
                    </a:moveTo>
                    <a:cubicBezTo>
                      <a:pt x="17424" y="1030"/>
                      <a:pt x="17371" y="1098"/>
                      <a:pt x="17339" y="1098"/>
                    </a:cubicBezTo>
                    <a:cubicBezTo>
                      <a:pt x="17328" y="1098"/>
                      <a:pt x="17320" y="1089"/>
                      <a:pt x="17320" y="1067"/>
                    </a:cubicBezTo>
                    <a:cubicBezTo>
                      <a:pt x="17320" y="1042"/>
                      <a:pt x="17332" y="1030"/>
                      <a:pt x="17369" y="1030"/>
                    </a:cubicBezTo>
                    <a:close/>
                    <a:moveTo>
                      <a:pt x="3582" y="685"/>
                    </a:moveTo>
                    <a:lnTo>
                      <a:pt x="3828" y="697"/>
                    </a:lnTo>
                    <a:cubicBezTo>
                      <a:pt x="3828" y="734"/>
                      <a:pt x="3828" y="759"/>
                      <a:pt x="3840" y="796"/>
                    </a:cubicBezTo>
                    <a:lnTo>
                      <a:pt x="2658" y="1252"/>
                    </a:lnTo>
                    <a:lnTo>
                      <a:pt x="3175" y="808"/>
                    </a:lnTo>
                    <a:cubicBezTo>
                      <a:pt x="3224" y="841"/>
                      <a:pt x="3278" y="856"/>
                      <a:pt x="3330" y="856"/>
                    </a:cubicBezTo>
                    <a:cubicBezTo>
                      <a:pt x="3438" y="856"/>
                      <a:pt x="3540" y="793"/>
                      <a:pt x="3582" y="685"/>
                    </a:cubicBezTo>
                    <a:close/>
                    <a:moveTo>
                      <a:pt x="6095" y="648"/>
                    </a:moveTo>
                    <a:cubicBezTo>
                      <a:pt x="6366" y="648"/>
                      <a:pt x="6502" y="981"/>
                      <a:pt x="6305" y="1178"/>
                    </a:cubicBezTo>
                    <a:cubicBezTo>
                      <a:pt x="6246" y="1241"/>
                      <a:pt x="6172" y="1268"/>
                      <a:pt x="6099" y="1268"/>
                    </a:cubicBezTo>
                    <a:cubicBezTo>
                      <a:pt x="5942" y="1268"/>
                      <a:pt x="5787" y="1141"/>
                      <a:pt x="5787" y="956"/>
                    </a:cubicBezTo>
                    <a:cubicBezTo>
                      <a:pt x="5787" y="784"/>
                      <a:pt x="5923" y="648"/>
                      <a:pt x="6095" y="648"/>
                    </a:cubicBezTo>
                    <a:close/>
                    <a:moveTo>
                      <a:pt x="11936" y="1289"/>
                    </a:moveTo>
                    <a:cubicBezTo>
                      <a:pt x="11973" y="1289"/>
                      <a:pt x="12010" y="1313"/>
                      <a:pt x="12010" y="1363"/>
                    </a:cubicBezTo>
                    <a:cubicBezTo>
                      <a:pt x="12003" y="1400"/>
                      <a:pt x="11973" y="1418"/>
                      <a:pt x="11942" y="1418"/>
                    </a:cubicBezTo>
                    <a:cubicBezTo>
                      <a:pt x="11911" y="1418"/>
                      <a:pt x="11880" y="1400"/>
                      <a:pt x="11874" y="1363"/>
                    </a:cubicBezTo>
                    <a:cubicBezTo>
                      <a:pt x="11874" y="1326"/>
                      <a:pt x="11899" y="1289"/>
                      <a:pt x="11936" y="1289"/>
                    </a:cubicBezTo>
                    <a:close/>
                    <a:moveTo>
                      <a:pt x="15407" y="1376"/>
                    </a:moveTo>
                    <a:cubicBezTo>
                      <a:pt x="15416" y="1376"/>
                      <a:pt x="15423" y="1383"/>
                      <a:pt x="15423" y="1400"/>
                    </a:cubicBezTo>
                    <a:cubicBezTo>
                      <a:pt x="15410" y="1424"/>
                      <a:pt x="15398" y="1437"/>
                      <a:pt x="15373" y="1437"/>
                    </a:cubicBezTo>
                    <a:lnTo>
                      <a:pt x="15373" y="1449"/>
                    </a:lnTo>
                    <a:cubicBezTo>
                      <a:pt x="15316" y="1449"/>
                      <a:pt x="15376" y="1376"/>
                      <a:pt x="15407" y="1376"/>
                    </a:cubicBezTo>
                    <a:close/>
                    <a:moveTo>
                      <a:pt x="16692" y="1289"/>
                    </a:moveTo>
                    <a:cubicBezTo>
                      <a:pt x="16803" y="1289"/>
                      <a:pt x="16889" y="1363"/>
                      <a:pt x="16889" y="1474"/>
                    </a:cubicBezTo>
                    <a:cubicBezTo>
                      <a:pt x="16901" y="1523"/>
                      <a:pt x="16876" y="1585"/>
                      <a:pt x="16840" y="1621"/>
                    </a:cubicBezTo>
                    <a:lnTo>
                      <a:pt x="16840" y="1634"/>
                    </a:lnTo>
                    <a:cubicBezTo>
                      <a:pt x="16803" y="1671"/>
                      <a:pt x="16753" y="1695"/>
                      <a:pt x="16704" y="1708"/>
                    </a:cubicBezTo>
                    <a:lnTo>
                      <a:pt x="16692" y="1708"/>
                    </a:lnTo>
                    <a:cubicBezTo>
                      <a:pt x="16581" y="1695"/>
                      <a:pt x="16495" y="1609"/>
                      <a:pt x="16495" y="1498"/>
                    </a:cubicBezTo>
                    <a:cubicBezTo>
                      <a:pt x="16482" y="1387"/>
                      <a:pt x="16568" y="1289"/>
                      <a:pt x="16679" y="1289"/>
                    </a:cubicBezTo>
                    <a:close/>
                    <a:moveTo>
                      <a:pt x="14831" y="562"/>
                    </a:moveTo>
                    <a:lnTo>
                      <a:pt x="14831" y="574"/>
                    </a:lnTo>
                    <a:lnTo>
                      <a:pt x="17111" y="1079"/>
                    </a:lnTo>
                    <a:cubicBezTo>
                      <a:pt x="17111" y="1104"/>
                      <a:pt x="17111" y="1129"/>
                      <a:pt x="17123" y="1153"/>
                    </a:cubicBezTo>
                    <a:lnTo>
                      <a:pt x="16987" y="1227"/>
                    </a:lnTo>
                    <a:cubicBezTo>
                      <a:pt x="16913" y="1141"/>
                      <a:pt x="16803" y="1092"/>
                      <a:pt x="16692" y="1092"/>
                    </a:cubicBezTo>
                    <a:lnTo>
                      <a:pt x="16667" y="1092"/>
                    </a:lnTo>
                    <a:cubicBezTo>
                      <a:pt x="16470" y="1104"/>
                      <a:pt x="16322" y="1240"/>
                      <a:pt x="16285" y="1424"/>
                    </a:cubicBezTo>
                    <a:lnTo>
                      <a:pt x="15620" y="1387"/>
                    </a:lnTo>
                    <a:cubicBezTo>
                      <a:pt x="15620" y="1274"/>
                      <a:pt x="15538" y="1229"/>
                      <a:pt x="15441" y="1229"/>
                    </a:cubicBezTo>
                    <a:cubicBezTo>
                      <a:pt x="15264" y="1229"/>
                      <a:pt x="15036" y="1380"/>
                      <a:pt x="15164" y="1548"/>
                    </a:cubicBezTo>
                    <a:lnTo>
                      <a:pt x="14843" y="1843"/>
                    </a:lnTo>
                    <a:cubicBezTo>
                      <a:pt x="14782" y="1782"/>
                      <a:pt x="14696" y="1745"/>
                      <a:pt x="14609" y="1720"/>
                    </a:cubicBezTo>
                    <a:lnTo>
                      <a:pt x="14425" y="993"/>
                    </a:lnTo>
                    <a:cubicBezTo>
                      <a:pt x="14634" y="944"/>
                      <a:pt x="14794" y="771"/>
                      <a:pt x="14831" y="562"/>
                    </a:cubicBezTo>
                    <a:close/>
                    <a:moveTo>
                      <a:pt x="12948" y="1313"/>
                    </a:moveTo>
                    <a:cubicBezTo>
                      <a:pt x="13197" y="1313"/>
                      <a:pt x="13312" y="1625"/>
                      <a:pt x="13143" y="1806"/>
                    </a:cubicBezTo>
                    <a:cubicBezTo>
                      <a:pt x="13084" y="1861"/>
                      <a:pt x="13013" y="1886"/>
                      <a:pt x="12942" y="1886"/>
                    </a:cubicBezTo>
                    <a:cubicBezTo>
                      <a:pt x="12793" y="1886"/>
                      <a:pt x="12650" y="1773"/>
                      <a:pt x="12650" y="1597"/>
                    </a:cubicBezTo>
                    <a:cubicBezTo>
                      <a:pt x="12638" y="1437"/>
                      <a:pt x="12773" y="1313"/>
                      <a:pt x="12934" y="1313"/>
                    </a:cubicBezTo>
                    <a:cubicBezTo>
                      <a:pt x="12939" y="1313"/>
                      <a:pt x="12943" y="1313"/>
                      <a:pt x="12948" y="1313"/>
                    </a:cubicBezTo>
                    <a:close/>
                    <a:moveTo>
                      <a:pt x="2002" y="1454"/>
                    </a:moveTo>
                    <a:cubicBezTo>
                      <a:pt x="2135" y="1454"/>
                      <a:pt x="2263" y="1559"/>
                      <a:pt x="2263" y="1708"/>
                    </a:cubicBezTo>
                    <a:cubicBezTo>
                      <a:pt x="2263" y="1856"/>
                      <a:pt x="2152" y="1966"/>
                      <a:pt x="2005" y="1966"/>
                    </a:cubicBezTo>
                    <a:cubicBezTo>
                      <a:pt x="1770" y="1966"/>
                      <a:pt x="1660" y="1695"/>
                      <a:pt x="1820" y="1535"/>
                    </a:cubicBezTo>
                    <a:cubicBezTo>
                      <a:pt x="1872" y="1479"/>
                      <a:pt x="1938" y="1454"/>
                      <a:pt x="2002" y="1454"/>
                    </a:cubicBezTo>
                    <a:close/>
                    <a:moveTo>
                      <a:pt x="4678" y="808"/>
                    </a:moveTo>
                    <a:lnTo>
                      <a:pt x="5590" y="968"/>
                    </a:lnTo>
                    <a:cubicBezTo>
                      <a:pt x="5590" y="1030"/>
                      <a:pt x="5602" y="1104"/>
                      <a:pt x="5639" y="1166"/>
                    </a:cubicBezTo>
                    <a:lnTo>
                      <a:pt x="4407" y="2065"/>
                    </a:lnTo>
                    <a:cubicBezTo>
                      <a:pt x="4370" y="2028"/>
                      <a:pt x="4333" y="2016"/>
                      <a:pt x="4296" y="2003"/>
                    </a:cubicBezTo>
                    <a:lnTo>
                      <a:pt x="4309" y="1116"/>
                    </a:lnTo>
                    <a:cubicBezTo>
                      <a:pt x="4481" y="1104"/>
                      <a:pt x="4629" y="981"/>
                      <a:pt x="4678" y="808"/>
                    </a:cubicBezTo>
                    <a:close/>
                    <a:moveTo>
                      <a:pt x="3877" y="882"/>
                    </a:moveTo>
                    <a:cubicBezTo>
                      <a:pt x="3939" y="1005"/>
                      <a:pt x="4062" y="1092"/>
                      <a:pt x="4198" y="1104"/>
                    </a:cubicBezTo>
                    <a:lnTo>
                      <a:pt x="4185" y="1991"/>
                    </a:lnTo>
                    <a:cubicBezTo>
                      <a:pt x="4112" y="2003"/>
                      <a:pt x="4050" y="2053"/>
                      <a:pt x="4013" y="2127"/>
                    </a:cubicBezTo>
                    <a:lnTo>
                      <a:pt x="2473" y="1708"/>
                    </a:lnTo>
                    <a:cubicBezTo>
                      <a:pt x="2473" y="1621"/>
                      <a:pt x="2448" y="1548"/>
                      <a:pt x="2399" y="1474"/>
                    </a:cubicBezTo>
                    <a:lnTo>
                      <a:pt x="2424" y="1461"/>
                    </a:lnTo>
                    <a:lnTo>
                      <a:pt x="3877" y="882"/>
                    </a:lnTo>
                    <a:close/>
                    <a:moveTo>
                      <a:pt x="9015" y="833"/>
                    </a:moveTo>
                    <a:lnTo>
                      <a:pt x="10371" y="956"/>
                    </a:lnTo>
                    <a:cubicBezTo>
                      <a:pt x="10383" y="993"/>
                      <a:pt x="10395" y="1030"/>
                      <a:pt x="10420" y="1055"/>
                    </a:cubicBezTo>
                    <a:lnTo>
                      <a:pt x="9213" y="2275"/>
                    </a:lnTo>
                    <a:cubicBezTo>
                      <a:pt x="9137" y="2210"/>
                      <a:pt x="9053" y="2174"/>
                      <a:pt x="8967" y="2174"/>
                    </a:cubicBezTo>
                    <a:cubicBezTo>
                      <a:pt x="8954" y="2174"/>
                      <a:pt x="8942" y="2174"/>
                      <a:pt x="8929" y="2176"/>
                    </a:cubicBezTo>
                    <a:cubicBezTo>
                      <a:pt x="8917" y="2170"/>
                      <a:pt x="8905" y="2167"/>
                      <a:pt x="8892" y="2167"/>
                    </a:cubicBezTo>
                    <a:cubicBezTo>
                      <a:pt x="8880" y="2167"/>
                      <a:pt x="8868" y="2170"/>
                      <a:pt x="8855" y="2176"/>
                    </a:cubicBezTo>
                    <a:lnTo>
                      <a:pt x="8621" y="1276"/>
                    </a:lnTo>
                    <a:cubicBezTo>
                      <a:pt x="8831" y="1227"/>
                      <a:pt x="8991" y="1055"/>
                      <a:pt x="9015" y="833"/>
                    </a:cubicBezTo>
                    <a:close/>
                    <a:moveTo>
                      <a:pt x="4268" y="2226"/>
                    </a:moveTo>
                    <a:cubicBezTo>
                      <a:pt x="4277" y="2226"/>
                      <a:pt x="4284" y="2233"/>
                      <a:pt x="4284" y="2250"/>
                    </a:cubicBezTo>
                    <a:cubicBezTo>
                      <a:pt x="4284" y="2262"/>
                      <a:pt x="4259" y="2287"/>
                      <a:pt x="4235" y="2287"/>
                    </a:cubicBezTo>
                    <a:lnTo>
                      <a:pt x="4235" y="2299"/>
                    </a:lnTo>
                    <a:cubicBezTo>
                      <a:pt x="4178" y="2299"/>
                      <a:pt x="4238" y="2226"/>
                      <a:pt x="4268" y="2226"/>
                    </a:cubicBezTo>
                    <a:close/>
                    <a:moveTo>
                      <a:pt x="8017" y="845"/>
                    </a:moveTo>
                    <a:cubicBezTo>
                      <a:pt x="8042" y="1104"/>
                      <a:pt x="8264" y="1289"/>
                      <a:pt x="8510" y="1289"/>
                    </a:cubicBezTo>
                    <a:lnTo>
                      <a:pt x="8757" y="2213"/>
                    </a:lnTo>
                    <a:cubicBezTo>
                      <a:pt x="8683" y="2250"/>
                      <a:pt x="8609" y="2299"/>
                      <a:pt x="8572" y="2361"/>
                    </a:cubicBezTo>
                    <a:lnTo>
                      <a:pt x="6551" y="1178"/>
                    </a:lnTo>
                    <a:cubicBezTo>
                      <a:pt x="6576" y="1104"/>
                      <a:pt x="6600" y="1030"/>
                      <a:pt x="6600" y="956"/>
                    </a:cubicBezTo>
                    <a:lnTo>
                      <a:pt x="7956" y="845"/>
                    </a:lnTo>
                    <a:close/>
                    <a:moveTo>
                      <a:pt x="14534" y="1923"/>
                    </a:moveTo>
                    <a:cubicBezTo>
                      <a:pt x="14655" y="1923"/>
                      <a:pt x="14770" y="2021"/>
                      <a:pt x="14770" y="2164"/>
                    </a:cubicBezTo>
                    <a:cubicBezTo>
                      <a:pt x="14770" y="2287"/>
                      <a:pt x="14671" y="2385"/>
                      <a:pt x="14548" y="2385"/>
                    </a:cubicBezTo>
                    <a:lnTo>
                      <a:pt x="14535" y="2398"/>
                    </a:lnTo>
                    <a:cubicBezTo>
                      <a:pt x="14326" y="2398"/>
                      <a:pt x="14227" y="2139"/>
                      <a:pt x="14375" y="1991"/>
                    </a:cubicBezTo>
                    <a:cubicBezTo>
                      <a:pt x="14422" y="1944"/>
                      <a:pt x="14479" y="1923"/>
                      <a:pt x="14534" y="1923"/>
                    </a:cubicBezTo>
                    <a:close/>
                    <a:moveTo>
                      <a:pt x="10839" y="1042"/>
                    </a:moveTo>
                    <a:lnTo>
                      <a:pt x="11615" y="1301"/>
                    </a:lnTo>
                    <a:cubicBezTo>
                      <a:pt x="11603" y="1326"/>
                      <a:pt x="11603" y="1338"/>
                      <a:pt x="11615" y="1363"/>
                    </a:cubicBezTo>
                    <a:cubicBezTo>
                      <a:pt x="11615" y="1449"/>
                      <a:pt x="11652" y="1548"/>
                      <a:pt x="11726" y="1609"/>
                    </a:cubicBezTo>
                    <a:lnTo>
                      <a:pt x="11061" y="2546"/>
                    </a:lnTo>
                    <a:cubicBezTo>
                      <a:pt x="11012" y="2521"/>
                      <a:pt x="10975" y="2509"/>
                      <a:pt x="10925" y="2509"/>
                    </a:cubicBezTo>
                    <a:cubicBezTo>
                      <a:pt x="10814" y="2509"/>
                      <a:pt x="10716" y="2583"/>
                      <a:pt x="10679" y="2693"/>
                    </a:cubicBezTo>
                    <a:lnTo>
                      <a:pt x="9385" y="2620"/>
                    </a:lnTo>
                    <a:cubicBezTo>
                      <a:pt x="9385" y="2509"/>
                      <a:pt x="9348" y="2422"/>
                      <a:pt x="9287" y="2348"/>
                    </a:cubicBezTo>
                    <a:lnTo>
                      <a:pt x="10482" y="1129"/>
                    </a:lnTo>
                    <a:cubicBezTo>
                      <a:pt x="10531" y="1153"/>
                      <a:pt x="10580" y="1178"/>
                      <a:pt x="10630" y="1178"/>
                    </a:cubicBezTo>
                    <a:cubicBezTo>
                      <a:pt x="10716" y="1166"/>
                      <a:pt x="10790" y="1129"/>
                      <a:pt x="10839" y="1042"/>
                    </a:cubicBezTo>
                    <a:close/>
                    <a:moveTo>
                      <a:pt x="1754" y="2687"/>
                    </a:moveTo>
                    <a:cubicBezTo>
                      <a:pt x="1771" y="2687"/>
                      <a:pt x="1783" y="2699"/>
                      <a:pt x="1783" y="2730"/>
                    </a:cubicBezTo>
                    <a:cubicBezTo>
                      <a:pt x="1783" y="2780"/>
                      <a:pt x="1746" y="2817"/>
                      <a:pt x="1697" y="2817"/>
                    </a:cubicBezTo>
                    <a:cubicBezTo>
                      <a:pt x="1593" y="2817"/>
                      <a:pt x="1699" y="2687"/>
                      <a:pt x="1754" y="2687"/>
                    </a:cubicBezTo>
                    <a:close/>
                    <a:moveTo>
                      <a:pt x="10959" y="2756"/>
                    </a:moveTo>
                    <a:cubicBezTo>
                      <a:pt x="10968" y="2756"/>
                      <a:pt x="10975" y="2763"/>
                      <a:pt x="10975" y="2780"/>
                    </a:cubicBezTo>
                    <a:cubicBezTo>
                      <a:pt x="10962" y="2792"/>
                      <a:pt x="10950" y="2817"/>
                      <a:pt x="10925" y="2817"/>
                    </a:cubicBezTo>
                    <a:lnTo>
                      <a:pt x="10925" y="2829"/>
                    </a:lnTo>
                    <a:cubicBezTo>
                      <a:pt x="10868" y="2829"/>
                      <a:pt x="10928" y="2756"/>
                      <a:pt x="10959" y="2756"/>
                    </a:cubicBezTo>
                    <a:close/>
                    <a:moveTo>
                      <a:pt x="5689" y="1252"/>
                    </a:moveTo>
                    <a:cubicBezTo>
                      <a:pt x="5763" y="1363"/>
                      <a:pt x="5898" y="1437"/>
                      <a:pt x="6034" y="1449"/>
                    </a:cubicBezTo>
                    <a:lnTo>
                      <a:pt x="5738" y="2792"/>
                    </a:lnTo>
                    <a:lnTo>
                      <a:pt x="5689" y="2792"/>
                    </a:lnTo>
                    <a:cubicBezTo>
                      <a:pt x="5627" y="2792"/>
                      <a:pt x="5578" y="2804"/>
                      <a:pt x="5529" y="2841"/>
                    </a:cubicBezTo>
                    <a:lnTo>
                      <a:pt x="4469" y="2299"/>
                    </a:lnTo>
                    <a:cubicBezTo>
                      <a:pt x="4481" y="2287"/>
                      <a:pt x="4481" y="2262"/>
                      <a:pt x="4481" y="2238"/>
                    </a:cubicBezTo>
                    <a:cubicBezTo>
                      <a:pt x="4481" y="2201"/>
                      <a:pt x="4469" y="2164"/>
                      <a:pt x="4457" y="2139"/>
                    </a:cubicBezTo>
                    <a:lnTo>
                      <a:pt x="5689" y="1252"/>
                    </a:lnTo>
                    <a:close/>
                    <a:moveTo>
                      <a:pt x="8924" y="2396"/>
                    </a:moveTo>
                    <a:cubicBezTo>
                      <a:pt x="9053" y="2396"/>
                      <a:pt x="9176" y="2495"/>
                      <a:pt x="9176" y="2644"/>
                    </a:cubicBezTo>
                    <a:cubicBezTo>
                      <a:pt x="9163" y="2780"/>
                      <a:pt x="9052" y="2878"/>
                      <a:pt x="8929" y="2878"/>
                    </a:cubicBezTo>
                    <a:lnTo>
                      <a:pt x="8929" y="2891"/>
                    </a:lnTo>
                    <a:cubicBezTo>
                      <a:pt x="8707" y="2891"/>
                      <a:pt x="8597" y="2620"/>
                      <a:pt x="8744" y="2472"/>
                    </a:cubicBezTo>
                    <a:cubicBezTo>
                      <a:pt x="8797" y="2419"/>
                      <a:pt x="8861" y="2396"/>
                      <a:pt x="8924" y="2396"/>
                    </a:cubicBezTo>
                    <a:close/>
                    <a:moveTo>
                      <a:pt x="6502" y="1252"/>
                    </a:moveTo>
                    <a:lnTo>
                      <a:pt x="8510" y="2435"/>
                    </a:lnTo>
                    <a:cubicBezTo>
                      <a:pt x="8486" y="2496"/>
                      <a:pt x="8473" y="2558"/>
                      <a:pt x="8473" y="2620"/>
                    </a:cubicBezTo>
                    <a:lnTo>
                      <a:pt x="8473" y="2632"/>
                    </a:lnTo>
                    <a:lnTo>
                      <a:pt x="5923" y="2965"/>
                    </a:lnTo>
                    <a:cubicBezTo>
                      <a:pt x="5910" y="2915"/>
                      <a:pt x="5874" y="2866"/>
                      <a:pt x="5837" y="2841"/>
                    </a:cubicBezTo>
                    <a:lnTo>
                      <a:pt x="6145" y="1449"/>
                    </a:lnTo>
                    <a:cubicBezTo>
                      <a:pt x="6280" y="1437"/>
                      <a:pt x="6416" y="1363"/>
                      <a:pt x="6502" y="1252"/>
                    </a:cubicBezTo>
                    <a:close/>
                    <a:moveTo>
                      <a:pt x="5710" y="3027"/>
                    </a:moveTo>
                    <a:cubicBezTo>
                      <a:pt x="5719" y="3027"/>
                      <a:pt x="5726" y="3034"/>
                      <a:pt x="5726" y="3051"/>
                    </a:cubicBezTo>
                    <a:cubicBezTo>
                      <a:pt x="5726" y="3075"/>
                      <a:pt x="5713" y="3088"/>
                      <a:pt x="5689" y="3088"/>
                    </a:cubicBezTo>
                    <a:lnTo>
                      <a:pt x="5689" y="3100"/>
                    </a:lnTo>
                    <a:cubicBezTo>
                      <a:pt x="5622" y="3100"/>
                      <a:pt x="5680" y="3027"/>
                      <a:pt x="5710" y="3027"/>
                    </a:cubicBezTo>
                    <a:close/>
                    <a:moveTo>
                      <a:pt x="13919" y="784"/>
                    </a:moveTo>
                    <a:cubicBezTo>
                      <a:pt x="13981" y="858"/>
                      <a:pt x="14055" y="919"/>
                      <a:pt x="14141" y="956"/>
                    </a:cubicBezTo>
                    <a:lnTo>
                      <a:pt x="13032" y="3186"/>
                    </a:lnTo>
                    <a:cubicBezTo>
                      <a:pt x="12983" y="3137"/>
                      <a:pt x="12921" y="3112"/>
                      <a:pt x="12860" y="3100"/>
                    </a:cubicBezTo>
                    <a:lnTo>
                      <a:pt x="12946" y="2090"/>
                    </a:lnTo>
                    <a:cubicBezTo>
                      <a:pt x="13217" y="2077"/>
                      <a:pt x="13427" y="1868"/>
                      <a:pt x="13427" y="1597"/>
                    </a:cubicBezTo>
                    <a:cubicBezTo>
                      <a:pt x="13427" y="1498"/>
                      <a:pt x="13390" y="1387"/>
                      <a:pt x="13328" y="1313"/>
                    </a:cubicBezTo>
                    <a:lnTo>
                      <a:pt x="13919" y="784"/>
                    </a:lnTo>
                    <a:close/>
                    <a:moveTo>
                      <a:pt x="584" y="2627"/>
                    </a:moveTo>
                    <a:cubicBezTo>
                      <a:pt x="763" y="2627"/>
                      <a:pt x="933" y="2768"/>
                      <a:pt x="933" y="2977"/>
                    </a:cubicBezTo>
                    <a:cubicBezTo>
                      <a:pt x="933" y="3162"/>
                      <a:pt x="785" y="3322"/>
                      <a:pt x="588" y="3322"/>
                    </a:cubicBezTo>
                    <a:cubicBezTo>
                      <a:pt x="280" y="3322"/>
                      <a:pt x="132" y="2952"/>
                      <a:pt x="341" y="2730"/>
                    </a:cubicBezTo>
                    <a:cubicBezTo>
                      <a:pt x="413" y="2659"/>
                      <a:pt x="499" y="2627"/>
                      <a:pt x="584" y="2627"/>
                    </a:cubicBezTo>
                    <a:close/>
                    <a:moveTo>
                      <a:pt x="12231" y="1498"/>
                    </a:moveTo>
                    <a:lnTo>
                      <a:pt x="12441" y="1548"/>
                    </a:lnTo>
                    <a:lnTo>
                      <a:pt x="12441" y="1597"/>
                    </a:lnTo>
                    <a:cubicBezTo>
                      <a:pt x="12441" y="1831"/>
                      <a:pt x="12613" y="2040"/>
                      <a:pt x="12847" y="2077"/>
                    </a:cubicBezTo>
                    <a:lnTo>
                      <a:pt x="12761" y="3088"/>
                    </a:lnTo>
                    <a:cubicBezTo>
                      <a:pt x="12601" y="3100"/>
                      <a:pt x="12453" y="3186"/>
                      <a:pt x="12379" y="3322"/>
                    </a:cubicBezTo>
                    <a:lnTo>
                      <a:pt x="11172" y="2817"/>
                    </a:lnTo>
                    <a:cubicBezTo>
                      <a:pt x="11172" y="2792"/>
                      <a:pt x="11172" y="2780"/>
                      <a:pt x="11172" y="2767"/>
                    </a:cubicBezTo>
                    <a:cubicBezTo>
                      <a:pt x="11172" y="2706"/>
                      <a:pt x="11159" y="2656"/>
                      <a:pt x="11122" y="2620"/>
                    </a:cubicBezTo>
                    <a:lnTo>
                      <a:pt x="11800" y="1658"/>
                    </a:lnTo>
                    <a:cubicBezTo>
                      <a:pt x="11849" y="1671"/>
                      <a:pt x="11886" y="1683"/>
                      <a:pt x="11936" y="1683"/>
                    </a:cubicBezTo>
                    <a:cubicBezTo>
                      <a:pt x="12059" y="1683"/>
                      <a:pt x="12182" y="1609"/>
                      <a:pt x="12231" y="1498"/>
                    </a:cubicBezTo>
                    <a:close/>
                    <a:moveTo>
                      <a:pt x="10103" y="3446"/>
                    </a:moveTo>
                    <a:cubicBezTo>
                      <a:pt x="10134" y="3446"/>
                      <a:pt x="10194" y="3519"/>
                      <a:pt x="10137" y="3519"/>
                    </a:cubicBezTo>
                    <a:cubicBezTo>
                      <a:pt x="10100" y="3519"/>
                      <a:pt x="10075" y="3494"/>
                      <a:pt x="10075" y="3470"/>
                    </a:cubicBezTo>
                    <a:lnTo>
                      <a:pt x="10087" y="3470"/>
                    </a:lnTo>
                    <a:cubicBezTo>
                      <a:pt x="10087" y="3453"/>
                      <a:pt x="10094" y="3446"/>
                      <a:pt x="10103" y="3446"/>
                    </a:cubicBezTo>
                    <a:close/>
                    <a:moveTo>
                      <a:pt x="21288" y="3630"/>
                    </a:moveTo>
                    <a:cubicBezTo>
                      <a:pt x="21344" y="3630"/>
                      <a:pt x="21285" y="3703"/>
                      <a:pt x="21254" y="3703"/>
                    </a:cubicBezTo>
                    <a:cubicBezTo>
                      <a:pt x="21245" y="3703"/>
                      <a:pt x="21238" y="3696"/>
                      <a:pt x="21238" y="3679"/>
                    </a:cubicBezTo>
                    <a:cubicBezTo>
                      <a:pt x="21238" y="3655"/>
                      <a:pt x="21251" y="3630"/>
                      <a:pt x="21288" y="3630"/>
                    </a:cubicBezTo>
                    <a:close/>
                    <a:moveTo>
                      <a:pt x="14350" y="3725"/>
                    </a:moveTo>
                    <a:cubicBezTo>
                      <a:pt x="14354" y="3725"/>
                      <a:pt x="14359" y="3726"/>
                      <a:pt x="14363" y="3728"/>
                    </a:cubicBezTo>
                    <a:cubicBezTo>
                      <a:pt x="14420" y="3728"/>
                      <a:pt x="14360" y="3801"/>
                      <a:pt x="14329" y="3801"/>
                    </a:cubicBezTo>
                    <a:cubicBezTo>
                      <a:pt x="14320" y="3801"/>
                      <a:pt x="14314" y="3795"/>
                      <a:pt x="14314" y="3778"/>
                    </a:cubicBezTo>
                    <a:cubicBezTo>
                      <a:pt x="14314" y="3747"/>
                      <a:pt x="14330" y="3725"/>
                      <a:pt x="14350" y="3725"/>
                    </a:cubicBezTo>
                    <a:close/>
                    <a:moveTo>
                      <a:pt x="12759" y="3308"/>
                    </a:moveTo>
                    <a:cubicBezTo>
                      <a:pt x="12885" y="3308"/>
                      <a:pt x="13008" y="3407"/>
                      <a:pt x="13008" y="3556"/>
                    </a:cubicBezTo>
                    <a:cubicBezTo>
                      <a:pt x="13008" y="3691"/>
                      <a:pt x="12897" y="3790"/>
                      <a:pt x="12761" y="3802"/>
                    </a:cubicBezTo>
                    <a:lnTo>
                      <a:pt x="12761" y="3815"/>
                    </a:lnTo>
                    <a:cubicBezTo>
                      <a:pt x="12539" y="3815"/>
                      <a:pt x="12428" y="3544"/>
                      <a:pt x="12589" y="3383"/>
                    </a:cubicBezTo>
                    <a:cubicBezTo>
                      <a:pt x="12637" y="3331"/>
                      <a:pt x="12699" y="3308"/>
                      <a:pt x="12759" y="3308"/>
                    </a:cubicBezTo>
                    <a:close/>
                    <a:moveTo>
                      <a:pt x="8486" y="2730"/>
                    </a:moveTo>
                    <a:cubicBezTo>
                      <a:pt x="8498" y="2767"/>
                      <a:pt x="8510" y="2804"/>
                      <a:pt x="8535" y="2841"/>
                    </a:cubicBezTo>
                    <a:lnTo>
                      <a:pt x="6280" y="4221"/>
                    </a:lnTo>
                    <a:cubicBezTo>
                      <a:pt x="6231" y="4160"/>
                      <a:pt x="6157" y="4123"/>
                      <a:pt x="6071" y="4123"/>
                    </a:cubicBezTo>
                    <a:lnTo>
                      <a:pt x="6058" y="4123"/>
                    </a:lnTo>
                    <a:lnTo>
                      <a:pt x="5800" y="3260"/>
                    </a:lnTo>
                    <a:cubicBezTo>
                      <a:pt x="5874" y="3223"/>
                      <a:pt x="5923" y="3149"/>
                      <a:pt x="5935" y="3063"/>
                    </a:cubicBezTo>
                    <a:lnTo>
                      <a:pt x="8486" y="2730"/>
                    </a:lnTo>
                    <a:close/>
                    <a:moveTo>
                      <a:pt x="6071" y="4320"/>
                    </a:moveTo>
                    <a:cubicBezTo>
                      <a:pt x="6095" y="4320"/>
                      <a:pt x="6120" y="4345"/>
                      <a:pt x="6120" y="4369"/>
                    </a:cubicBezTo>
                    <a:cubicBezTo>
                      <a:pt x="6120" y="4386"/>
                      <a:pt x="6113" y="4393"/>
                      <a:pt x="6104" y="4393"/>
                    </a:cubicBezTo>
                    <a:cubicBezTo>
                      <a:pt x="6074" y="4393"/>
                      <a:pt x="6014" y="4320"/>
                      <a:pt x="6071" y="4320"/>
                    </a:cubicBezTo>
                    <a:close/>
                    <a:moveTo>
                      <a:pt x="19777" y="3841"/>
                    </a:moveTo>
                    <a:cubicBezTo>
                      <a:pt x="19853" y="3841"/>
                      <a:pt x="19931" y="3871"/>
                      <a:pt x="19994" y="3938"/>
                    </a:cubicBezTo>
                    <a:cubicBezTo>
                      <a:pt x="20179" y="4123"/>
                      <a:pt x="20043" y="4443"/>
                      <a:pt x="19784" y="4443"/>
                    </a:cubicBezTo>
                    <a:cubicBezTo>
                      <a:pt x="19612" y="4431"/>
                      <a:pt x="19489" y="4295"/>
                      <a:pt x="19489" y="4135"/>
                    </a:cubicBezTo>
                    <a:lnTo>
                      <a:pt x="19476" y="4135"/>
                    </a:lnTo>
                    <a:cubicBezTo>
                      <a:pt x="19484" y="3956"/>
                      <a:pt x="19627" y="3841"/>
                      <a:pt x="19777" y="3841"/>
                    </a:cubicBezTo>
                    <a:close/>
                    <a:moveTo>
                      <a:pt x="9262" y="2940"/>
                    </a:moveTo>
                    <a:lnTo>
                      <a:pt x="9890" y="3383"/>
                    </a:lnTo>
                    <a:cubicBezTo>
                      <a:pt x="9878" y="3420"/>
                      <a:pt x="9878" y="3457"/>
                      <a:pt x="9878" y="3494"/>
                    </a:cubicBezTo>
                    <a:cubicBezTo>
                      <a:pt x="9878" y="3544"/>
                      <a:pt x="9890" y="3593"/>
                      <a:pt x="9915" y="3630"/>
                    </a:cubicBezTo>
                    <a:lnTo>
                      <a:pt x="9102" y="4468"/>
                    </a:lnTo>
                    <a:cubicBezTo>
                      <a:pt x="9065" y="4431"/>
                      <a:pt x="9015" y="4406"/>
                      <a:pt x="8966" y="4381"/>
                    </a:cubicBezTo>
                    <a:lnTo>
                      <a:pt x="9040" y="3075"/>
                    </a:lnTo>
                    <a:cubicBezTo>
                      <a:pt x="9126" y="3063"/>
                      <a:pt x="9200" y="3014"/>
                      <a:pt x="9262" y="2940"/>
                    </a:cubicBezTo>
                    <a:close/>
                    <a:moveTo>
                      <a:pt x="9373" y="2730"/>
                    </a:moveTo>
                    <a:lnTo>
                      <a:pt x="10667" y="2817"/>
                    </a:lnTo>
                    <a:cubicBezTo>
                      <a:pt x="10691" y="2915"/>
                      <a:pt x="10753" y="2989"/>
                      <a:pt x="10839" y="3014"/>
                    </a:cubicBezTo>
                    <a:lnTo>
                      <a:pt x="10864" y="4554"/>
                    </a:lnTo>
                    <a:cubicBezTo>
                      <a:pt x="10814" y="4554"/>
                      <a:pt x="10777" y="4566"/>
                      <a:pt x="10728" y="4579"/>
                    </a:cubicBezTo>
                    <a:lnTo>
                      <a:pt x="10728" y="4603"/>
                    </a:lnTo>
                    <a:lnTo>
                      <a:pt x="10285" y="3691"/>
                    </a:lnTo>
                    <a:cubicBezTo>
                      <a:pt x="10346" y="3642"/>
                      <a:pt x="10383" y="3568"/>
                      <a:pt x="10383" y="3494"/>
                    </a:cubicBezTo>
                    <a:cubicBezTo>
                      <a:pt x="10383" y="3346"/>
                      <a:pt x="10260" y="3236"/>
                      <a:pt x="10124" y="3236"/>
                    </a:cubicBezTo>
                    <a:cubicBezTo>
                      <a:pt x="10063" y="3236"/>
                      <a:pt x="10001" y="3260"/>
                      <a:pt x="9952" y="3310"/>
                    </a:cubicBezTo>
                    <a:lnTo>
                      <a:pt x="9323" y="2866"/>
                    </a:lnTo>
                    <a:cubicBezTo>
                      <a:pt x="9348" y="2817"/>
                      <a:pt x="9360" y="2780"/>
                      <a:pt x="9373" y="2730"/>
                    </a:cubicBezTo>
                    <a:close/>
                    <a:moveTo>
                      <a:pt x="21066" y="3802"/>
                    </a:moveTo>
                    <a:cubicBezTo>
                      <a:pt x="21078" y="3827"/>
                      <a:pt x="21090" y="3852"/>
                      <a:pt x="21115" y="3876"/>
                    </a:cubicBezTo>
                    <a:lnTo>
                      <a:pt x="20622" y="4739"/>
                    </a:lnTo>
                    <a:lnTo>
                      <a:pt x="20203" y="4406"/>
                    </a:lnTo>
                    <a:cubicBezTo>
                      <a:pt x="20253" y="4332"/>
                      <a:pt x="20290" y="4234"/>
                      <a:pt x="20290" y="4135"/>
                    </a:cubicBezTo>
                    <a:cubicBezTo>
                      <a:pt x="20277" y="4110"/>
                      <a:pt x="20277" y="4073"/>
                      <a:pt x="20277" y="4049"/>
                    </a:cubicBezTo>
                    <a:lnTo>
                      <a:pt x="21066" y="3802"/>
                    </a:lnTo>
                    <a:close/>
                    <a:moveTo>
                      <a:pt x="11122" y="2903"/>
                    </a:moveTo>
                    <a:lnTo>
                      <a:pt x="12330" y="3420"/>
                    </a:lnTo>
                    <a:cubicBezTo>
                      <a:pt x="12305" y="3457"/>
                      <a:pt x="12305" y="3507"/>
                      <a:pt x="12305" y="3544"/>
                    </a:cubicBezTo>
                    <a:cubicBezTo>
                      <a:pt x="12305" y="3605"/>
                      <a:pt x="12318" y="3667"/>
                      <a:pt x="12355" y="3728"/>
                    </a:cubicBezTo>
                    <a:lnTo>
                      <a:pt x="11332" y="4813"/>
                    </a:lnTo>
                    <a:cubicBezTo>
                      <a:pt x="11270" y="4665"/>
                      <a:pt x="11122" y="4554"/>
                      <a:pt x="10962" y="4542"/>
                    </a:cubicBezTo>
                    <a:lnTo>
                      <a:pt x="10938" y="3014"/>
                    </a:lnTo>
                    <a:cubicBezTo>
                      <a:pt x="11012" y="3014"/>
                      <a:pt x="11085" y="2965"/>
                      <a:pt x="11122" y="2903"/>
                    </a:cubicBezTo>
                    <a:close/>
                    <a:moveTo>
                      <a:pt x="9989" y="3679"/>
                    </a:moveTo>
                    <a:cubicBezTo>
                      <a:pt x="10026" y="3704"/>
                      <a:pt x="10075" y="3716"/>
                      <a:pt x="10124" y="3716"/>
                    </a:cubicBezTo>
                    <a:lnTo>
                      <a:pt x="10198" y="3716"/>
                    </a:lnTo>
                    <a:lnTo>
                      <a:pt x="10654" y="4640"/>
                    </a:lnTo>
                    <a:cubicBezTo>
                      <a:pt x="10568" y="4702"/>
                      <a:pt x="10506" y="4788"/>
                      <a:pt x="10482" y="4899"/>
                    </a:cubicBezTo>
                    <a:lnTo>
                      <a:pt x="9274" y="4788"/>
                    </a:lnTo>
                    <a:cubicBezTo>
                      <a:pt x="9262" y="4690"/>
                      <a:pt x="9237" y="4591"/>
                      <a:pt x="9176" y="4517"/>
                    </a:cubicBezTo>
                    <a:lnTo>
                      <a:pt x="9989" y="3679"/>
                    </a:lnTo>
                    <a:close/>
                    <a:moveTo>
                      <a:pt x="8818" y="4542"/>
                    </a:moveTo>
                    <a:cubicBezTo>
                      <a:pt x="9040" y="4542"/>
                      <a:pt x="9151" y="4800"/>
                      <a:pt x="8991" y="4961"/>
                    </a:cubicBezTo>
                    <a:cubicBezTo>
                      <a:pt x="8938" y="5013"/>
                      <a:pt x="8875" y="5036"/>
                      <a:pt x="8815" y="5036"/>
                    </a:cubicBezTo>
                    <a:cubicBezTo>
                      <a:pt x="8689" y="5036"/>
                      <a:pt x="8572" y="4937"/>
                      <a:pt x="8572" y="4788"/>
                    </a:cubicBezTo>
                    <a:cubicBezTo>
                      <a:pt x="8572" y="4653"/>
                      <a:pt x="8683" y="4542"/>
                      <a:pt x="8818" y="4542"/>
                    </a:cubicBezTo>
                    <a:close/>
                    <a:moveTo>
                      <a:pt x="18386" y="5031"/>
                    </a:moveTo>
                    <a:cubicBezTo>
                      <a:pt x="18392" y="5031"/>
                      <a:pt x="18398" y="5032"/>
                      <a:pt x="18404" y="5035"/>
                    </a:cubicBezTo>
                    <a:lnTo>
                      <a:pt x="18392" y="5035"/>
                    </a:lnTo>
                    <a:cubicBezTo>
                      <a:pt x="18449" y="5035"/>
                      <a:pt x="18389" y="5107"/>
                      <a:pt x="18358" y="5107"/>
                    </a:cubicBezTo>
                    <a:cubicBezTo>
                      <a:pt x="18349" y="5107"/>
                      <a:pt x="18343" y="5101"/>
                      <a:pt x="18343" y="5084"/>
                    </a:cubicBezTo>
                    <a:cubicBezTo>
                      <a:pt x="18343" y="5053"/>
                      <a:pt x="18359" y="5031"/>
                      <a:pt x="18386" y="5031"/>
                    </a:cubicBezTo>
                    <a:close/>
                    <a:moveTo>
                      <a:pt x="10925" y="4739"/>
                    </a:moveTo>
                    <a:lnTo>
                      <a:pt x="10925" y="4751"/>
                    </a:lnTo>
                    <a:cubicBezTo>
                      <a:pt x="11147" y="4751"/>
                      <a:pt x="11258" y="5022"/>
                      <a:pt x="11098" y="5182"/>
                    </a:cubicBezTo>
                    <a:cubicBezTo>
                      <a:pt x="11045" y="5235"/>
                      <a:pt x="10981" y="5258"/>
                      <a:pt x="10918" y="5258"/>
                    </a:cubicBezTo>
                    <a:cubicBezTo>
                      <a:pt x="10789" y="5258"/>
                      <a:pt x="10667" y="5159"/>
                      <a:pt x="10667" y="5010"/>
                    </a:cubicBezTo>
                    <a:cubicBezTo>
                      <a:pt x="10667" y="4862"/>
                      <a:pt x="10777" y="4739"/>
                      <a:pt x="10925" y="4739"/>
                    </a:cubicBezTo>
                    <a:close/>
                    <a:moveTo>
                      <a:pt x="15035" y="4690"/>
                    </a:moveTo>
                    <a:cubicBezTo>
                      <a:pt x="15314" y="4694"/>
                      <a:pt x="15446" y="5024"/>
                      <a:pt x="15250" y="5219"/>
                    </a:cubicBezTo>
                    <a:cubicBezTo>
                      <a:pt x="15191" y="5282"/>
                      <a:pt x="15116" y="5310"/>
                      <a:pt x="15042" y="5310"/>
                    </a:cubicBezTo>
                    <a:cubicBezTo>
                      <a:pt x="14882" y="5310"/>
                      <a:pt x="14724" y="5182"/>
                      <a:pt x="14733" y="4998"/>
                    </a:cubicBezTo>
                    <a:cubicBezTo>
                      <a:pt x="14733" y="4827"/>
                      <a:pt x="14865" y="4693"/>
                      <a:pt x="15035" y="4690"/>
                    </a:cubicBezTo>
                    <a:close/>
                    <a:moveTo>
                      <a:pt x="8597" y="2928"/>
                    </a:moveTo>
                    <a:cubicBezTo>
                      <a:pt x="8646" y="2989"/>
                      <a:pt x="8695" y="3026"/>
                      <a:pt x="8769" y="3051"/>
                    </a:cubicBezTo>
                    <a:lnTo>
                      <a:pt x="7364" y="5355"/>
                    </a:lnTo>
                    <a:cubicBezTo>
                      <a:pt x="7340" y="5343"/>
                      <a:pt x="7315" y="5343"/>
                      <a:pt x="7278" y="5343"/>
                    </a:cubicBezTo>
                    <a:cubicBezTo>
                      <a:pt x="7229" y="5343"/>
                      <a:pt x="7180" y="5355"/>
                      <a:pt x="7143" y="5380"/>
                    </a:cubicBezTo>
                    <a:lnTo>
                      <a:pt x="6280" y="4517"/>
                    </a:lnTo>
                    <a:cubicBezTo>
                      <a:pt x="6305" y="4480"/>
                      <a:pt x="6329" y="4431"/>
                      <a:pt x="6329" y="4381"/>
                    </a:cubicBezTo>
                    <a:cubicBezTo>
                      <a:pt x="6329" y="4357"/>
                      <a:pt x="6329" y="4345"/>
                      <a:pt x="6317" y="4320"/>
                    </a:cubicBezTo>
                    <a:lnTo>
                      <a:pt x="8597" y="2928"/>
                    </a:lnTo>
                    <a:close/>
                    <a:moveTo>
                      <a:pt x="8942" y="3063"/>
                    </a:moveTo>
                    <a:lnTo>
                      <a:pt x="8868" y="4332"/>
                    </a:lnTo>
                    <a:cubicBezTo>
                      <a:pt x="8847" y="4329"/>
                      <a:pt x="8826" y="4328"/>
                      <a:pt x="8805" y="4328"/>
                    </a:cubicBezTo>
                    <a:cubicBezTo>
                      <a:pt x="8560" y="4328"/>
                      <a:pt x="8351" y="4527"/>
                      <a:pt x="8362" y="4788"/>
                    </a:cubicBezTo>
                    <a:cubicBezTo>
                      <a:pt x="8362" y="4862"/>
                      <a:pt x="8387" y="4948"/>
                      <a:pt x="8424" y="5010"/>
                    </a:cubicBezTo>
                    <a:lnTo>
                      <a:pt x="7488" y="5429"/>
                    </a:lnTo>
                    <a:cubicBezTo>
                      <a:pt x="7475" y="5416"/>
                      <a:pt x="7463" y="5404"/>
                      <a:pt x="7451" y="5404"/>
                    </a:cubicBezTo>
                    <a:lnTo>
                      <a:pt x="8868" y="3063"/>
                    </a:lnTo>
                    <a:close/>
                    <a:moveTo>
                      <a:pt x="13340" y="5367"/>
                    </a:moveTo>
                    <a:cubicBezTo>
                      <a:pt x="13402" y="5367"/>
                      <a:pt x="13402" y="5466"/>
                      <a:pt x="13340" y="5466"/>
                    </a:cubicBezTo>
                    <a:cubicBezTo>
                      <a:pt x="13266" y="5466"/>
                      <a:pt x="13266" y="5367"/>
                      <a:pt x="13340" y="5367"/>
                    </a:cubicBezTo>
                    <a:close/>
                    <a:moveTo>
                      <a:pt x="21201" y="3926"/>
                    </a:moveTo>
                    <a:cubicBezTo>
                      <a:pt x="21226" y="3926"/>
                      <a:pt x="21251" y="3938"/>
                      <a:pt x="21288" y="3938"/>
                    </a:cubicBezTo>
                    <a:lnTo>
                      <a:pt x="21325" y="3938"/>
                    </a:lnTo>
                    <a:lnTo>
                      <a:pt x="21805" y="5232"/>
                    </a:lnTo>
                    <a:cubicBezTo>
                      <a:pt x="21682" y="5281"/>
                      <a:pt x="21596" y="5367"/>
                      <a:pt x="21534" y="5478"/>
                    </a:cubicBezTo>
                    <a:lnTo>
                      <a:pt x="20708" y="4813"/>
                    </a:lnTo>
                    <a:lnTo>
                      <a:pt x="21201" y="3926"/>
                    </a:lnTo>
                    <a:close/>
                    <a:moveTo>
                      <a:pt x="7278" y="5540"/>
                    </a:moveTo>
                    <a:cubicBezTo>
                      <a:pt x="7315" y="5540"/>
                      <a:pt x="7327" y="5564"/>
                      <a:pt x="7327" y="5589"/>
                    </a:cubicBezTo>
                    <a:cubicBezTo>
                      <a:pt x="7327" y="5606"/>
                      <a:pt x="7321" y="5613"/>
                      <a:pt x="7312" y="5613"/>
                    </a:cubicBezTo>
                    <a:cubicBezTo>
                      <a:pt x="7281" y="5613"/>
                      <a:pt x="7221" y="5540"/>
                      <a:pt x="7278" y="5540"/>
                    </a:cubicBezTo>
                    <a:close/>
                    <a:moveTo>
                      <a:pt x="19439" y="5540"/>
                    </a:moveTo>
                    <a:cubicBezTo>
                      <a:pt x="19496" y="5540"/>
                      <a:pt x="19436" y="5613"/>
                      <a:pt x="19406" y="5613"/>
                    </a:cubicBezTo>
                    <a:cubicBezTo>
                      <a:pt x="19397" y="5613"/>
                      <a:pt x="19390" y="5606"/>
                      <a:pt x="19390" y="5589"/>
                    </a:cubicBezTo>
                    <a:cubicBezTo>
                      <a:pt x="19390" y="5564"/>
                      <a:pt x="19415" y="5540"/>
                      <a:pt x="19439" y="5540"/>
                    </a:cubicBezTo>
                    <a:close/>
                    <a:moveTo>
                      <a:pt x="22016" y="5404"/>
                    </a:moveTo>
                    <a:cubicBezTo>
                      <a:pt x="22266" y="5404"/>
                      <a:pt x="22393" y="5728"/>
                      <a:pt x="22212" y="5909"/>
                    </a:cubicBezTo>
                    <a:cubicBezTo>
                      <a:pt x="22151" y="5974"/>
                      <a:pt x="22074" y="6003"/>
                      <a:pt x="21999" y="6003"/>
                    </a:cubicBezTo>
                    <a:cubicBezTo>
                      <a:pt x="21844" y="6003"/>
                      <a:pt x="21694" y="5882"/>
                      <a:pt x="21694" y="5700"/>
                    </a:cubicBezTo>
                    <a:cubicBezTo>
                      <a:pt x="21694" y="5540"/>
                      <a:pt x="21830" y="5404"/>
                      <a:pt x="21990" y="5404"/>
                    </a:cubicBezTo>
                    <a:lnTo>
                      <a:pt x="22002" y="5404"/>
                    </a:lnTo>
                    <a:cubicBezTo>
                      <a:pt x="22007" y="5404"/>
                      <a:pt x="22012" y="5404"/>
                      <a:pt x="22016" y="5404"/>
                    </a:cubicBezTo>
                    <a:close/>
                    <a:moveTo>
                      <a:pt x="9274" y="4887"/>
                    </a:moveTo>
                    <a:lnTo>
                      <a:pt x="10482" y="4998"/>
                    </a:lnTo>
                    <a:cubicBezTo>
                      <a:pt x="10469" y="5133"/>
                      <a:pt x="10531" y="5269"/>
                      <a:pt x="10642" y="5355"/>
                    </a:cubicBezTo>
                    <a:lnTo>
                      <a:pt x="9496" y="6082"/>
                    </a:lnTo>
                    <a:lnTo>
                      <a:pt x="9052" y="5182"/>
                    </a:lnTo>
                    <a:cubicBezTo>
                      <a:pt x="9163" y="5121"/>
                      <a:pt x="9237" y="5010"/>
                      <a:pt x="9274" y="4887"/>
                    </a:cubicBezTo>
                    <a:close/>
                    <a:moveTo>
                      <a:pt x="15484" y="6156"/>
                    </a:moveTo>
                    <a:cubicBezTo>
                      <a:pt x="15496" y="6156"/>
                      <a:pt x="15509" y="6168"/>
                      <a:pt x="15509" y="6180"/>
                    </a:cubicBezTo>
                    <a:cubicBezTo>
                      <a:pt x="15509" y="6199"/>
                      <a:pt x="15493" y="6208"/>
                      <a:pt x="15478" y="6208"/>
                    </a:cubicBezTo>
                    <a:cubicBezTo>
                      <a:pt x="15463" y="6208"/>
                      <a:pt x="15447" y="6199"/>
                      <a:pt x="15447" y="6180"/>
                    </a:cubicBezTo>
                    <a:cubicBezTo>
                      <a:pt x="15447" y="6168"/>
                      <a:pt x="15472" y="6156"/>
                      <a:pt x="15484" y="6156"/>
                    </a:cubicBezTo>
                    <a:close/>
                    <a:moveTo>
                      <a:pt x="6206" y="4591"/>
                    </a:moveTo>
                    <a:lnTo>
                      <a:pt x="7069" y="5453"/>
                    </a:lnTo>
                    <a:cubicBezTo>
                      <a:pt x="7044" y="5490"/>
                      <a:pt x="7032" y="5540"/>
                      <a:pt x="7032" y="5589"/>
                    </a:cubicBezTo>
                    <a:cubicBezTo>
                      <a:pt x="7032" y="5626"/>
                      <a:pt x="7044" y="5675"/>
                      <a:pt x="7069" y="5712"/>
                    </a:cubicBezTo>
                    <a:lnTo>
                      <a:pt x="6391" y="6279"/>
                    </a:lnTo>
                    <a:cubicBezTo>
                      <a:pt x="6317" y="6217"/>
                      <a:pt x="6219" y="6168"/>
                      <a:pt x="6132" y="6168"/>
                    </a:cubicBezTo>
                    <a:lnTo>
                      <a:pt x="6132" y="4628"/>
                    </a:lnTo>
                    <a:cubicBezTo>
                      <a:pt x="6157" y="4616"/>
                      <a:pt x="6182" y="4603"/>
                      <a:pt x="6206" y="4591"/>
                    </a:cubicBezTo>
                    <a:close/>
                    <a:moveTo>
                      <a:pt x="17178" y="6353"/>
                    </a:moveTo>
                    <a:cubicBezTo>
                      <a:pt x="17225" y="6358"/>
                      <a:pt x="17168" y="6426"/>
                      <a:pt x="17139" y="6426"/>
                    </a:cubicBezTo>
                    <a:cubicBezTo>
                      <a:pt x="17129" y="6426"/>
                      <a:pt x="17123" y="6419"/>
                      <a:pt x="17123" y="6402"/>
                    </a:cubicBezTo>
                    <a:cubicBezTo>
                      <a:pt x="17123" y="6379"/>
                      <a:pt x="17145" y="6356"/>
                      <a:pt x="17178" y="6353"/>
                    </a:cubicBezTo>
                    <a:close/>
                    <a:moveTo>
                      <a:pt x="12404" y="3827"/>
                    </a:moveTo>
                    <a:lnTo>
                      <a:pt x="12428" y="3852"/>
                    </a:lnTo>
                    <a:lnTo>
                      <a:pt x="11652" y="6587"/>
                    </a:lnTo>
                    <a:cubicBezTo>
                      <a:pt x="11646" y="6581"/>
                      <a:pt x="11640" y="6578"/>
                      <a:pt x="11634" y="6578"/>
                    </a:cubicBezTo>
                    <a:cubicBezTo>
                      <a:pt x="11628" y="6578"/>
                      <a:pt x="11621" y="6581"/>
                      <a:pt x="11615" y="6587"/>
                    </a:cubicBezTo>
                    <a:lnTo>
                      <a:pt x="11135" y="5392"/>
                    </a:lnTo>
                    <a:cubicBezTo>
                      <a:pt x="11283" y="5318"/>
                      <a:pt x="11369" y="5170"/>
                      <a:pt x="11381" y="4998"/>
                    </a:cubicBezTo>
                    <a:cubicBezTo>
                      <a:pt x="11369" y="4973"/>
                      <a:pt x="11369" y="4948"/>
                      <a:pt x="11369" y="4924"/>
                    </a:cubicBezTo>
                    <a:lnTo>
                      <a:pt x="12404" y="3827"/>
                    </a:lnTo>
                    <a:close/>
                    <a:moveTo>
                      <a:pt x="20659" y="4899"/>
                    </a:moveTo>
                    <a:lnTo>
                      <a:pt x="21509" y="5577"/>
                    </a:lnTo>
                    <a:cubicBezTo>
                      <a:pt x="21497" y="5614"/>
                      <a:pt x="21485" y="5651"/>
                      <a:pt x="21485" y="5700"/>
                    </a:cubicBezTo>
                    <a:cubicBezTo>
                      <a:pt x="21485" y="5811"/>
                      <a:pt x="21522" y="5922"/>
                      <a:pt x="21596" y="6008"/>
                    </a:cubicBezTo>
                    <a:lnTo>
                      <a:pt x="19846" y="6649"/>
                    </a:lnTo>
                    <a:cubicBezTo>
                      <a:pt x="19809" y="6599"/>
                      <a:pt x="19772" y="6562"/>
                      <a:pt x="19735" y="6538"/>
                    </a:cubicBezTo>
                    <a:lnTo>
                      <a:pt x="20659" y="4899"/>
                    </a:lnTo>
                    <a:close/>
                    <a:moveTo>
                      <a:pt x="6069" y="6364"/>
                    </a:moveTo>
                    <a:cubicBezTo>
                      <a:pt x="6133" y="6364"/>
                      <a:pt x="6200" y="6387"/>
                      <a:pt x="6255" y="6439"/>
                    </a:cubicBezTo>
                    <a:cubicBezTo>
                      <a:pt x="6416" y="6599"/>
                      <a:pt x="6305" y="6883"/>
                      <a:pt x="6071" y="6883"/>
                    </a:cubicBezTo>
                    <a:cubicBezTo>
                      <a:pt x="5923" y="6870"/>
                      <a:pt x="5812" y="6760"/>
                      <a:pt x="5812" y="6624"/>
                    </a:cubicBezTo>
                    <a:cubicBezTo>
                      <a:pt x="5812" y="6466"/>
                      <a:pt x="5936" y="6364"/>
                      <a:pt x="6069" y="6364"/>
                    </a:cubicBezTo>
                    <a:close/>
                    <a:moveTo>
                      <a:pt x="11698" y="6810"/>
                    </a:moveTo>
                    <a:cubicBezTo>
                      <a:pt x="11707" y="6810"/>
                      <a:pt x="11714" y="6816"/>
                      <a:pt x="11714" y="6833"/>
                    </a:cubicBezTo>
                    <a:cubicBezTo>
                      <a:pt x="11702" y="6858"/>
                      <a:pt x="11689" y="6870"/>
                      <a:pt x="11665" y="6870"/>
                    </a:cubicBezTo>
                    <a:lnTo>
                      <a:pt x="11665" y="6883"/>
                    </a:lnTo>
                    <a:cubicBezTo>
                      <a:pt x="11608" y="6883"/>
                      <a:pt x="11667" y="6810"/>
                      <a:pt x="11698" y="6810"/>
                    </a:cubicBezTo>
                    <a:close/>
                    <a:moveTo>
                      <a:pt x="10740" y="5392"/>
                    </a:moveTo>
                    <a:cubicBezTo>
                      <a:pt x="10802" y="5429"/>
                      <a:pt x="10864" y="5441"/>
                      <a:pt x="10925" y="5441"/>
                    </a:cubicBezTo>
                    <a:cubicBezTo>
                      <a:pt x="10975" y="5441"/>
                      <a:pt x="11012" y="5429"/>
                      <a:pt x="11048" y="5416"/>
                    </a:cubicBezTo>
                    <a:lnTo>
                      <a:pt x="11529" y="6599"/>
                    </a:lnTo>
                    <a:cubicBezTo>
                      <a:pt x="11467" y="6649"/>
                      <a:pt x="11430" y="6723"/>
                      <a:pt x="11430" y="6796"/>
                    </a:cubicBezTo>
                    <a:lnTo>
                      <a:pt x="10408" y="6907"/>
                    </a:lnTo>
                    <a:cubicBezTo>
                      <a:pt x="10360" y="6705"/>
                      <a:pt x="10187" y="6549"/>
                      <a:pt x="9987" y="6549"/>
                    </a:cubicBezTo>
                    <a:cubicBezTo>
                      <a:pt x="9979" y="6549"/>
                      <a:pt x="9972" y="6550"/>
                      <a:pt x="9964" y="6550"/>
                    </a:cubicBezTo>
                    <a:cubicBezTo>
                      <a:pt x="9890" y="6550"/>
                      <a:pt x="9829" y="6562"/>
                      <a:pt x="9767" y="6587"/>
                    </a:cubicBezTo>
                    <a:lnTo>
                      <a:pt x="9558" y="6168"/>
                    </a:lnTo>
                    <a:lnTo>
                      <a:pt x="10740" y="5392"/>
                    </a:lnTo>
                    <a:close/>
                    <a:moveTo>
                      <a:pt x="12515" y="3926"/>
                    </a:moveTo>
                    <a:cubicBezTo>
                      <a:pt x="12589" y="3975"/>
                      <a:pt x="12675" y="4000"/>
                      <a:pt x="12773" y="4000"/>
                    </a:cubicBezTo>
                    <a:cubicBezTo>
                      <a:pt x="12810" y="4000"/>
                      <a:pt x="12847" y="4000"/>
                      <a:pt x="12884" y="3987"/>
                    </a:cubicBezTo>
                    <a:lnTo>
                      <a:pt x="13229" y="5195"/>
                    </a:lnTo>
                    <a:cubicBezTo>
                      <a:pt x="12983" y="5318"/>
                      <a:pt x="13082" y="5675"/>
                      <a:pt x="13340" y="5675"/>
                    </a:cubicBezTo>
                    <a:cubicBezTo>
                      <a:pt x="13476" y="5675"/>
                      <a:pt x="13587" y="5552"/>
                      <a:pt x="13587" y="5416"/>
                    </a:cubicBezTo>
                    <a:cubicBezTo>
                      <a:pt x="13587" y="5355"/>
                      <a:pt x="13562" y="5281"/>
                      <a:pt x="13513" y="5232"/>
                    </a:cubicBezTo>
                    <a:lnTo>
                      <a:pt x="14289" y="4012"/>
                    </a:lnTo>
                    <a:cubicBezTo>
                      <a:pt x="14314" y="4024"/>
                      <a:pt x="14338" y="4036"/>
                      <a:pt x="14375" y="4036"/>
                    </a:cubicBezTo>
                    <a:cubicBezTo>
                      <a:pt x="14400" y="4024"/>
                      <a:pt x="14425" y="4024"/>
                      <a:pt x="14449" y="4024"/>
                    </a:cubicBezTo>
                    <a:lnTo>
                      <a:pt x="14757" y="4579"/>
                    </a:lnTo>
                    <a:cubicBezTo>
                      <a:pt x="14342" y="4859"/>
                      <a:pt x="14532" y="5503"/>
                      <a:pt x="15027" y="5503"/>
                    </a:cubicBezTo>
                    <a:cubicBezTo>
                      <a:pt x="15031" y="5503"/>
                      <a:pt x="15036" y="5503"/>
                      <a:pt x="15041" y="5503"/>
                    </a:cubicBezTo>
                    <a:cubicBezTo>
                      <a:pt x="15078" y="5503"/>
                      <a:pt x="15127" y="5503"/>
                      <a:pt x="15176" y="5490"/>
                    </a:cubicBezTo>
                    <a:lnTo>
                      <a:pt x="15361" y="5996"/>
                    </a:lnTo>
                    <a:cubicBezTo>
                      <a:pt x="15299" y="6045"/>
                      <a:pt x="15250" y="6119"/>
                      <a:pt x="15262" y="6193"/>
                    </a:cubicBezTo>
                    <a:cubicBezTo>
                      <a:pt x="15262" y="6341"/>
                      <a:pt x="15376" y="6425"/>
                      <a:pt x="15491" y="6425"/>
                    </a:cubicBezTo>
                    <a:cubicBezTo>
                      <a:pt x="15577" y="6425"/>
                      <a:pt x="15664" y="6379"/>
                      <a:pt x="15706" y="6279"/>
                    </a:cubicBezTo>
                    <a:lnTo>
                      <a:pt x="16889" y="6427"/>
                    </a:lnTo>
                    <a:lnTo>
                      <a:pt x="14659" y="6932"/>
                    </a:lnTo>
                    <a:cubicBezTo>
                      <a:pt x="14580" y="6816"/>
                      <a:pt x="14452" y="6758"/>
                      <a:pt x="14326" y="6758"/>
                    </a:cubicBezTo>
                    <a:cubicBezTo>
                      <a:pt x="14197" y="6758"/>
                      <a:pt x="14068" y="6820"/>
                      <a:pt x="13993" y="6944"/>
                    </a:cubicBezTo>
                    <a:lnTo>
                      <a:pt x="11911" y="6796"/>
                    </a:lnTo>
                    <a:cubicBezTo>
                      <a:pt x="11911" y="6698"/>
                      <a:pt x="11849" y="6624"/>
                      <a:pt x="11763" y="6587"/>
                    </a:cubicBezTo>
                    <a:lnTo>
                      <a:pt x="12515" y="3926"/>
                    </a:lnTo>
                    <a:close/>
                    <a:moveTo>
                      <a:pt x="8486" y="5096"/>
                    </a:moveTo>
                    <a:cubicBezTo>
                      <a:pt x="8572" y="5195"/>
                      <a:pt x="8695" y="5244"/>
                      <a:pt x="8831" y="5256"/>
                    </a:cubicBezTo>
                    <a:cubicBezTo>
                      <a:pt x="8880" y="5256"/>
                      <a:pt x="8929" y="5244"/>
                      <a:pt x="8978" y="5232"/>
                    </a:cubicBezTo>
                    <a:lnTo>
                      <a:pt x="9422" y="6131"/>
                    </a:lnTo>
                    <a:lnTo>
                      <a:pt x="8067" y="7006"/>
                    </a:lnTo>
                    <a:cubicBezTo>
                      <a:pt x="7976" y="6870"/>
                      <a:pt x="7833" y="6804"/>
                      <a:pt x="7691" y="6804"/>
                    </a:cubicBezTo>
                    <a:cubicBezTo>
                      <a:pt x="7524" y="6804"/>
                      <a:pt x="7358" y="6895"/>
                      <a:pt x="7278" y="7068"/>
                    </a:cubicBezTo>
                    <a:lnTo>
                      <a:pt x="6527" y="6760"/>
                    </a:lnTo>
                    <a:cubicBezTo>
                      <a:pt x="6539" y="6710"/>
                      <a:pt x="6539" y="6673"/>
                      <a:pt x="6551" y="6624"/>
                    </a:cubicBezTo>
                    <a:cubicBezTo>
                      <a:pt x="6539" y="6525"/>
                      <a:pt x="6514" y="6439"/>
                      <a:pt x="6453" y="6365"/>
                    </a:cubicBezTo>
                    <a:lnTo>
                      <a:pt x="7130" y="5786"/>
                    </a:lnTo>
                    <a:cubicBezTo>
                      <a:pt x="7167" y="5823"/>
                      <a:pt x="7229" y="5835"/>
                      <a:pt x="7278" y="5835"/>
                    </a:cubicBezTo>
                    <a:cubicBezTo>
                      <a:pt x="7426" y="5835"/>
                      <a:pt x="7537" y="5725"/>
                      <a:pt x="7537" y="5589"/>
                    </a:cubicBezTo>
                    <a:cubicBezTo>
                      <a:pt x="7537" y="5564"/>
                      <a:pt x="7537" y="5552"/>
                      <a:pt x="7537" y="5527"/>
                    </a:cubicBezTo>
                    <a:lnTo>
                      <a:pt x="8486" y="5096"/>
                    </a:lnTo>
                    <a:close/>
                    <a:moveTo>
                      <a:pt x="9459" y="6217"/>
                    </a:moveTo>
                    <a:lnTo>
                      <a:pt x="9668" y="6636"/>
                    </a:lnTo>
                    <a:cubicBezTo>
                      <a:pt x="9558" y="6723"/>
                      <a:pt x="9496" y="6858"/>
                      <a:pt x="9496" y="7006"/>
                    </a:cubicBezTo>
                    <a:cubicBezTo>
                      <a:pt x="9484" y="7031"/>
                      <a:pt x="9496" y="7068"/>
                      <a:pt x="9496" y="7092"/>
                    </a:cubicBezTo>
                    <a:lnTo>
                      <a:pt x="8128" y="7178"/>
                    </a:lnTo>
                    <a:cubicBezTo>
                      <a:pt x="8116" y="7141"/>
                      <a:pt x="8116" y="7117"/>
                      <a:pt x="8104" y="7092"/>
                    </a:cubicBezTo>
                    <a:lnTo>
                      <a:pt x="9459" y="6217"/>
                    </a:lnTo>
                    <a:close/>
                    <a:moveTo>
                      <a:pt x="19420" y="6625"/>
                    </a:moveTo>
                    <a:cubicBezTo>
                      <a:pt x="19574" y="6625"/>
                      <a:pt x="19723" y="6747"/>
                      <a:pt x="19723" y="6932"/>
                    </a:cubicBezTo>
                    <a:cubicBezTo>
                      <a:pt x="19723" y="7092"/>
                      <a:pt x="19587" y="7228"/>
                      <a:pt x="19427" y="7228"/>
                    </a:cubicBezTo>
                    <a:cubicBezTo>
                      <a:pt x="19156" y="7228"/>
                      <a:pt x="19020" y="6907"/>
                      <a:pt x="19218" y="6710"/>
                    </a:cubicBezTo>
                    <a:cubicBezTo>
                      <a:pt x="19276" y="6652"/>
                      <a:pt x="19349" y="6625"/>
                      <a:pt x="19420" y="6625"/>
                    </a:cubicBezTo>
                    <a:close/>
                    <a:moveTo>
                      <a:pt x="9960" y="6746"/>
                    </a:moveTo>
                    <a:cubicBezTo>
                      <a:pt x="10093" y="6746"/>
                      <a:pt x="10223" y="6848"/>
                      <a:pt x="10223" y="7006"/>
                    </a:cubicBezTo>
                    <a:cubicBezTo>
                      <a:pt x="10223" y="7152"/>
                      <a:pt x="10103" y="7262"/>
                      <a:pt x="9958" y="7265"/>
                    </a:cubicBezTo>
                    <a:lnTo>
                      <a:pt x="9958" y="7265"/>
                    </a:lnTo>
                    <a:cubicBezTo>
                      <a:pt x="9728" y="7260"/>
                      <a:pt x="9621" y="6980"/>
                      <a:pt x="9779" y="6821"/>
                    </a:cubicBezTo>
                    <a:cubicBezTo>
                      <a:pt x="9831" y="6769"/>
                      <a:pt x="9896" y="6746"/>
                      <a:pt x="9960" y="6746"/>
                    </a:cubicBezTo>
                    <a:close/>
                    <a:moveTo>
                      <a:pt x="14330" y="6961"/>
                    </a:moveTo>
                    <a:cubicBezTo>
                      <a:pt x="14379" y="6961"/>
                      <a:pt x="14430" y="6979"/>
                      <a:pt x="14474" y="7018"/>
                    </a:cubicBezTo>
                    <a:cubicBezTo>
                      <a:pt x="14597" y="7141"/>
                      <a:pt x="14511" y="7363"/>
                      <a:pt x="14326" y="7363"/>
                    </a:cubicBezTo>
                    <a:cubicBezTo>
                      <a:pt x="14215" y="7363"/>
                      <a:pt x="14129" y="7277"/>
                      <a:pt x="14129" y="7166"/>
                    </a:cubicBezTo>
                    <a:cubicBezTo>
                      <a:pt x="14129" y="7041"/>
                      <a:pt x="14225" y="6961"/>
                      <a:pt x="14330" y="6961"/>
                    </a:cubicBezTo>
                    <a:close/>
                    <a:moveTo>
                      <a:pt x="7685" y="7006"/>
                    </a:moveTo>
                    <a:cubicBezTo>
                      <a:pt x="7907" y="7006"/>
                      <a:pt x="8017" y="7277"/>
                      <a:pt x="7857" y="7437"/>
                    </a:cubicBezTo>
                    <a:cubicBezTo>
                      <a:pt x="7807" y="7484"/>
                      <a:pt x="7746" y="7505"/>
                      <a:pt x="7685" y="7505"/>
                    </a:cubicBezTo>
                    <a:cubicBezTo>
                      <a:pt x="7554" y="7505"/>
                      <a:pt x="7426" y="7405"/>
                      <a:pt x="7426" y="7252"/>
                    </a:cubicBezTo>
                    <a:cubicBezTo>
                      <a:pt x="7426" y="7117"/>
                      <a:pt x="7537" y="7006"/>
                      <a:pt x="7685" y="7006"/>
                    </a:cubicBezTo>
                    <a:close/>
                    <a:moveTo>
                      <a:pt x="11430" y="6895"/>
                    </a:moveTo>
                    <a:cubicBezTo>
                      <a:pt x="11430" y="6907"/>
                      <a:pt x="11443" y="6920"/>
                      <a:pt x="11455" y="6932"/>
                    </a:cubicBezTo>
                    <a:lnTo>
                      <a:pt x="10901" y="7733"/>
                    </a:lnTo>
                    <a:lnTo>
                      <a:pt x="10851" y="7733"/>
                    </a:lnTo>
                    <a:cubicBezTo>
                      <a:pt x="10814" y="7733"/>
                      <a:pt x="10765" y="7745"/>
                      <a:pt x="10728" y="7770"/>
                    </a:cubicBezTo>
                    <a:lnTo>
                      <a:pt x="10309" y="7314"/>
                    </a:lnTo>
                    <a:cubicBezTo>
                      <a:pt x="10383" y="7228"/>
                      <a:pt x="10420" y="7117"/>
                      <a:pt x="10420" y="7006"/>
                    </a:cubicBezTo>
                    <a:lnTo>
                      <a:pt x="11430" y="6895"/>
                    </a:lnTo>
                    <a:close/>
                    <a:moveTo>
                      <a:pt x="9607" y="7302"/>
                    </a:moveTo>
                    <a:cubicBezTo>
                      <a:pt x="9693" y="7400"/>
                      <a:pt x="9816" y="7462"/>
                      <a:pt x="9940" y="7474"/>
                    </a:cubicBezTo>
                    <a:lnTo>
                      <a:pt x="9829" y="7881"/>
                    </a:lnTo>
                    <a:lnTo>
                      <a:pt x="8892" y="7831"/>
                    </a:lnTo>
                    <a:cubicBezTo>
                      <a:pt x="8892" y="7819"/>
                      <a:pt x="8892" y="7795"/>
                      <a:pt x="8880" y="7782"/>
                    </a:cubicBezTo>
                    <a:lnTo>
                      <a:pt x="9607" y="7302"/>
                    </a:lnTo>
                    <a:close/>
                    <a:moveTo>
                      <a:pt x="8600" y="7845"/>
                    </a:moveTo>
                    <a:cubicBezTo>
                      <a:pt x="8631" y="7845"/>
                      <a:pt x="8690" y="7918"/>
                      <a:pt x="8633" y="7918"/>
                    </a:cubicBezTo>
                    <a:cubicBezTo>
                      <a:pt x="8609" y="7918"/>
                      <a:pt x="8597" y="7893"/>
                      <a:pt x="8597" y="7881"/>
                    </a:cubicBezTo>
                    <a:lnTo>
                      <a:pt x="8584" y="7868"/>
                    </a:lnTo>
                    <a:cubicBezTo>
                      <a:pt x="8584" y="7851"/>
                      <a:pt x="8591" y="7845"/>
                      <a:pt x="8600" y="7845"/>
                    </a:cubicBezTo>
                    <a:close/>
                    <a:moveTo>
                      <a:pt x="10235" y="7376"/>
                    </a:moveTo>
                    <a:lnTo>
                      <a:pt x="10654" y="7844"/>
                    </a:lnTo>
                    <a:cubicBezTo>
                      <a:pt x="10642" y="7868"/>
                      <a:pt x="10630" y="7893"/>
                      <a:pt x="10617" y="7918"/>
                    </a:cubicBezTo>
                    <a:lnTo>
                      <a:pt x="9940" y="7893"/>
                    </a:lnTo>
                    <a:lnTo>
                      <a:pt x="10050" y="7462"/>
                    </a:lnTo>
                    <a:cubicBezTo>
                      <a:pt x="10124" y="7450"/>
                      <a:pt x="10186" y="7425"/>
                      <a:pt x="10235" y="7376"/>
                    </a:cubicBezTo>
                    <a:close/>
                    <a:moveTo>
                      <a:pt x="10851" y="7942"/>
                    </a:moveTo>
                    <a:cubicBezTo>
                      <a:pt x="10925" y="7942"/>
                      <a:pt x="10925" y="8041"/>
                      <a:pt x="10851" y="8041"/>
                    </a:cubicBezTo>
                    <a:cubicBezTo>
                      <a:pt x="10827" y="8041"/>
                      <a:pt x="10802" y="8016"/>
                      <a:pt x="10814" y="7992"/>
                    </a:cubicBezTo>
                    <a:cubicBezTo>
                      <a:pt x="10814" y="7967"/>
                      <a:pt x="10827" y="7942"/>
                      <a:pt x="10851" y="7942"/>
                    </a:cubicBezTo>
                    <a:close/>
                    <a:moveTo>
                      <a:pt x="20142" y="4492"/>
                    </a:moveTo>
                    <a:lnTo>
                      <a:pt x="20585" y="4837"/>
                    </a:lnTo>
                    <a:lnTo>
                      <a:pt x="19649" y="6476"/>
                    </a:lnTo>
                    <a:cubicBezTo>
                      <a:pt x="19575" y="6439"/>
                      <a:pt x="19501" y="6427"/>
                      <a:pt x="19427" y="6427"/>
                    </a:cubicBezTo>
                    <a:cubicBezTo>
                      <a:pt x="19144" y="6427"/>
                      <a:pt x="18922" y="6649"/>
                      <a:pt x="18922" y="6932"/>
                    </a:cubicBezTo>
                    <a:cubicBezTo>
                      <a:pt x="18922" y="6994"/>
                      <a:pt x="18934" y="7055"/>
                      <a:pt x="18959" y="7105"/>
                    </a:cubicBezTo>
                    <a:lnTo>
                      <a:pt x="16593" y="8053"/>
                    </a:lnTo>
                    <a:cubicBezTo>
                      <a:pt x="16489" y="7910"/>
                      <a:pt x="16329" y="7835"/>
                      <a:pt x="16169" y="7835"/>
                    </a:cubicBezTo>
                    <a:cubicBezTo>
                      <a:pt x="16027" y="7835"/>
                      <a:pt x="15884" y="7894"/>
                      <a:pt x="15780" y="8016"/>
                    </a:cubicBezTo>
                    <a:lnTo>
                      <a:pt x="14733" y="7166"/>
                    </a:lnTo>
                    <a:cubicBezTo>
                      <a:pt x="14733" y="7117"/>
                      <a:pt x="14720" y="7068"/>
                      <a:pt x="14708" y="7031"/>
                    </a:cubicBezTo>
                    <a:lnTo>
                      <a:pt x="16950" y="6513"/>
                    </a:lnTo>
                    <a:cubicBezTo>
                      <a:pt x="16996" y="6613"/>
                      <a:pt x="17084" y="6659"/>
                      <a:pt x="17172" y="6659"/>
                    </a:cubicBezTo>
                    <a:cubicBezTo>
                      <a:pt x="17301" y="6659"/>
                      <a:pt x="17431" y="6563"/>
                      <a:pt x="17431" y="6402"/>
                    </a:cubicBezTo>
                    <a:cubicBezTo>
                      <a:pt x="17431" y="6353"/>
                      <a:pt x="17406" y="6304"/>
                      <a:pt x="17382" y="6267"/>
                    </a:cubicBezTo>
                    <a:lnTo>
                      <a:pt x="18281" y="5306"/>
                    </a:lnTo>
                    <a:cubicBezTo>
                      <a:pt x="18318" y="5318"/>
                      <a:pt x="18355" y="5330"/>
                      <a:pt x="18392" y="5330"/>
                    </a:cubicBezTo>
                    <a:cubicBezTo>
                      <a:pt x="18466" y="5330"/>
                      <a:pt x="18528" y="5306"/>
                      <a:pt x="18577" y="5256"/>
                    </a:cubicBezTo>
                    <a:lnTo>
                      <a:pt x="19193" y="5577"/>
                    </a:lnTo>
                    <a:lnTo>
                      <a:pt x="19193" y="5589"/>
                    </a:lnTo>
                    <a:cubicBezTo>
                      <a:pt x="19193" y="5741"/>
                      <a:pt x="19320" y="5847"/>
                      <a:pt x="19452" y="5847"/>
                    </a:cubicBezTo>
                    <a:cubicBezTo>
                      <a:pt x="19512" y="5847"/>
                      <a:pt x="19574" y="5824"/>
                      <a:pt x="19624" y="5774"/>
                    </a:cubicBezTo>
                    <a:cubicBezTo>
                      <a:pt x="19784" y="5614"/>
                      <a:pt x="19673" y="5343"/>
                      <a:pt x="19439" y="5343"/>
                    </a:cubicBezTo>
                    <a:lnTo>
                      <a:pt x="19612" y="4616"/>
                    </a:lnTo>
                    <a:cubicBezTo>
                      <a:pt x="19673" y="4628"/>
                      <a:pt x="19723" y="4640"/>
                      <a:pt x="19784" y="4640"/>
                    </a:cubicBezTo>
                    <a:cubicBezTo>
                      <a:pt x="19920" y="4640"/>
                      <a:pt x="20055" y="4591"/>
                      <a:pt x="20142" y="4492"/>
                    </a:cubicBezTo>
                    <a:close/>
                    <a:moveTo>
                      <a:pt x="9533" y="7191"/>
                    </a:moveTo>
                    <a:cubicBezTo>
                      <a:pt x="9533" y="7203"/>
                      <a:pt x="9533" y="7215"/>
                      <a:pt x="9545" y="7215"/>
                    </a:cubicBezTo>
                    <a:lnTo>
                      <a:pt x="8818" y="7696"/>
                    </a:lnTo>
                    <a:cubicBezTo>
                      <a:pt x="8769" y="7647"/>
                      <a:pt x="8707" y="7622"/>
                      <a:pt x="8633" y="7622"/>
                    </a:cubicBezTo>
                    <a:cubicBezTo>
                      <a:pt x="8498" y="7622"/>
                      <a:pt x="8387" y="7733"/>
                      <a:pt x="8387" y="7881"/>
                    </a:cubicBezTo>
                    <a:cubicBezTo>
                      <a:pt x="8387" y="7881"/>
                      <a:pt x="8387" y="7893"/>
                      <a:pt x="8387" y="7905"/>
                    </a:cubicBezTo>
                    <a:lnTo>
                      <a:pt x="7389" y="8250"/>
                    </a:lnTo>
                    <a:cubicBezTo>
                      <a:pt x="7377" y="8201"/>
                      <a:pt x="7352" y="8164"/>
                      <a:pt x="7315" y="8140"/>
                    </a:cubicBezTo>
                    <a:lnTo>
                      <a:pt x="7599" y="7708"/>
                    </a:lnTo>
                    <a:lnTo>
                      <a:pt x="7685" y="7708"/>
                    </a:lnTo>
                    <a:cubicBezTo>
                      <a:pt x="7919" y="7708"/>
                      <a:pt x="8116" y="7523"/>
                      <a:pt x="8128" y="7277"/>
                    </a:cubicBezTo>
                    <a:lnTo>
                      <a:pt x="9533" y="7191"/>
                    </a:lnTo>
                    <a:close/>
                    <a:moveTo>
                      <a:pt x="11517" y="7018"/>
                    </a:moveTo>
                    <a:cubicBezTo>
                      <a:pt x="11554" y="7055"/>
                      <a:pt x="11615" y="7068"/>
                      <a:pt x="11665" y="7068"/>
                    </a:cubicBezTo>
                    <a:lnTo>
                      <a:pt x="11702" y="7068"/>
                    </a:lnTo>
                    <a:lnTo>
                      <a:pt x="12256" y="7955"/>
                    </a:lnTo>
                    <a:cubicBezTo>
                      <a:pt x="12157" y="8029"/>
                      <a:pt x="12083" y="8140"/>
                      <a:pt x="12071" y="8263"/>
                    </a:cubicBezTo>
                    <a:lnTo>
                      <a:pt x="11098" y="8016"/>
                    </a:lnTo>
                    <a:lnTo>
                      <a:pt x="11098" y="7992"/>
                    </a:lnTo>
                    <a:cubicBezTo>
                      <a:pt x="11098" y="7918"/>
                      <a:pt x="11061" y="7844"/>
                      <a:pt x="10999" y="7795"/>
                    </a:cubicBezTo>
                    <a:lnTo>
                      <a:pt x="11517" y="7018"/>
                    </a:lnTo>
                    <a:close/>
                    <a:moveTo>
                      <a:pt x="6477" y="6846"/>
                    </a:moveTo>
                    <a:lnTo>
                      <a:pt x="7229" y="7154"/>
                    </a:lnTo>
                    <a:cubicBezTo>
                      <a:pt x="7217" y="7178"/>
                      <a:pt x="7217" y="7215"/>
                      <a:pt x="7217" y="7252"/>
                    </a:cubicBezTo>
                    <a:cubicBezTo>
                      <a:pt x="7217" y="7425"/>
                      <a:pt x="7327" y="7585"/>
                      <a:pt x="7488" y="7659"/>
                    </a:cubicBezTo>
                    <a:lnTo>
                      <a:pt x="7229" y="8078"/>
                    </a:lnTo>
                    <a:cubicBezTo>
                      <a:pt x="7204" y="8066"/>
                      <a:pt x="7167" y="8066"/>
                      <a:pt x="7143" y="8066"/>
                    </a:cubicBezTo>
                    <a:cubicBezTo>
                      <a:pt x="7007" y="8066"/>
                      <a:pt x="6896" y="8164"/>
                      <a:pt x="6896" y="8300"/>
                    </a:cubicBezTo>
                    <a:lnTo>
                      <a:pt x="5910" y="8312"/>
                    </a:lnTo>
                    <a:cubicBezTo>
                      <a:pt x="5898" y="8176"/>
                      <a:pt x="5824" y="8053"/>
                      <a:pt x="5713" y="7992"/>
                    </a:cubicBezTo>
                    <a:lnTo>
                      <a:pt x="5984" y="7080"/>
                    </a:lnTo>
                    <a:lnTo>
                      <a:pt x="6071" y="7080"/>
                    </a:lnTo>
                    <a:cubicBezTo>
                      <a:pt x="6243" y="7080"/>
                      <a:pt x="6391" y="6994"/>
                      <a:pt x="6477" y="6846"/>
                    </a:cubicBezTo>
                    <a:close/>
                    <a:moveTo>
                      <a:pt x="11911" y="6895"/>
                    </a:moveTo>
                    <a:lnTo>
                      <a:pt x="13944" y="7043"/>
                    </a:lnTo>
                    <a:cubicBezTo>
                      <a:pt x="13870" y="7277"/>
                      <a:pt x="14018" y="7511"/>
                      <a:pt x="14252" y="7560"/>
                    </a:cubicBezTo>
                    <a:lnTo>
                      <a:pt x="14375" y="8349"/>
                    </a:lnTo>
                    <a:lnTo>
                      <a:pt x="13045" y="8312"/>
                    </a:lnTo>
                    <a:cubicBezTo>
                      <a:pt x="13025" y="8034"/>
                      <a:pt x="12797" y="7845"/>
                      <a:pt x="12551" y="7845"/>
                    </a:cubicBezTo>
                    <a:cubicBezTo>
                      <a:pt x="12482" y="7845"/>
                      <a:pt x="12410" y="7860"/>
                      <a:pt x="12342" y="7893"/>
                    </a:cubicBezTo>
                    <a:lnTo>
                      <a:pt x="11800" y="7031"/>
                    </a:lnTo>
                    <a:cubicBezTo>
                      <a:pt x="11849" y="7006"/>
                      <a:pt x="11886" y="6944"/>
                      <a:pt x="11911" y="6895"/>
                    </a:cubicBezTo>
                    <a:close/>
                    <a:moveTo>
                      <a:pt x="7143" y="8275"/>
                    </a:moveTo>
                    <a:cubicBezTo>
                      <a:pt x="7217" y="8275"/>
                      <a:pt x="7217" y="8361"/>
                      <a:pt x="7143" y="8361"/>
                    </a:cubicBezTo>
                    <a:cubicBezTo>
                      <a:pt x="7081" y="8361"/>
                      <a:pt x="7081" y="8275"/>
                      <a:pt x="7143" y="8275"/>
                    </a:cubicBezTo>
                    <a:close/>
                    <a:moveTo>
                      <a:pt x="14708" y="7289"/>
                    </a:moveTo>
                    <a:lnTo>
                      <a:pt x="15718" y="8103"/>
                    </a:lnTo>
                    <a:cubicBezTo>
                      <a:pt x="15669" y="8176"/>
                      <a:pt x="15644" y="8263"/>
                      <a:pt x="15657" y="8361"/>
                    </a:cubicBezTo>
                    <a:lnTo>
                      <a:pt x="15657" y="8398"/>
                    </a:lnTo>
                    <a:lnTo>
                      <a:pt x="14474" y="8361"/>
                    </a:lnTo>
                    <a:lnTo>
                      <a:pt x="14351" y="7560"/>
                    </a:lnTo>
                    <a:cubicBezTo>
                      <a:pt x="14511" y="7548"/>
                      <a:pt x="14659" y="7437"/>
                      <a:pt x="14708" y="7289"/>
                    </a:cubicBezTo>
                    <a:close/>
                    <a:moveTo>
                      <a:pt x="5479" y="8127"/>
                    </a:moveTo>
                    <a:cubicBezTo>
                      <a:pt x="5701" y="8127"/>
                      <a:pt x="5812" y="8386"/>
                      <a:pt x="5652" y="8546"/>
                    </a:cubicBezTo>
                    <a:cubicBezTo>
                      <a:pt x="5599" y="8599"/>
                      <a:pt x="5535" y="8622"/>
                      <a:pt x="5472" y="8622"/>
                    </a:cubicBezTo>
                    <a:cubicBezTo>
                      <a:pt x="5343" y="8622"/>
                      <a:pt x="5220" y="8523"/>
                      <a:pt x="5220" y="8374"/>
                    </a:cubicBezTo>
                    <a:cubicBezTo>
                      <a:pt x="5220" y="8238"/>
                      <a:pt x="5331" y="8127"/>
                      <a:pt x="5479" y="8127"/>
                    </a:cubicBezTo>
                    <a:close/>
                    <a:moveTo>
                      <a:pt x="12557" y="8054"/>
                    </a:moveTo>
                    <a:cubicBezTo>
                      <a:pt x="12629" y="8054"/>
                      <a:pt x="12702" y="8080"/>
                      <a:pt x="12761" y="8140"/>
                    </a:cubicBezTo>
                    <a:cubicBezTo>
                      <a:pt x="12934" y="8324"/>
                      <a:pt x="12810" y="8632"/>
                      <a:pt x="12552" y="8632"/>
                    </a:cubicBezTo>
                    <a:cubicBezTo>
                      <a:pt x="12393" y="8632"/>
                      <a:pt x="12258" y="8511"/>
                      <a:pt x="12268" y="8341"/>
                    </a:cubicBezTo>
                    <a:lnTo>
                      <a:pt x="12268" y="8341"/>
                    </a:lnTo>
                    <a:cubicBezTo>
                      <a:pt x="12268" y="8344"/>
                      <a:pt x="12268" y="8346"/>
                      <a:pt x="12268" y="8349"/>
                    </a:cubicBezTo>
                    <a:lnTo>
                      <a:pt x="12268" y="8337"/>
                    </a:lnTo>
                    <a:lnTo>
                      <a:pt x="12268" y="8337"/>
                    </a:lnTo>
                    <a:cubicBezTo>
                      <a:pt x="12268" y="8338"/>
                      <a:pt x="12268" y="8340"/>
                      <a:pt x="12268" y="8341"/>
                    </a:cubicBezTo>
                    <a:lnTo>
                      <a:pt x="12268" y="8341"/>
                    </a:lnTo>
                    <a:cubicBezTo>
                      <a:pt x="12264" y="8169"/>
                      <a:pt x="12408" y="8054"/>
                      <a:pt x="12557" y="8054"/>
                    </a:cubicBezTo>
                    <a:close/>
                    <a:moveTo>
                      <a:pt x="16161" y="8037"/>
                    </a:moveTo>
                    <a:cubicBezTo>
                      <a:pt x="16327" y="8037"/>
                      <a:pt x="16482" y="8167"/>
                      <a:pt x="16482" y="8361"/>
                    </a:cubicBezTo>
                    <a:cubicBezTo>
                      <a:pt x="16482" y="8534"/>
                      <a:pt x="16347" y="8669"/>
                      <a:pt x="16174" y="8669"/>
                    </a:cubicBezTo>
                    <a:cubicBezTo>
                      <a:pt x="15891" y="8669"/>
                      <a:pt x="15743" y="8337"/>
                      <a:pt x="15940" y="8127"/>
                    </a:cubicBezTo>
                    <a:cubicBezTo>
                      <a:pt x="16006" y="8065"/>
                      <a:pt x="16085" y="8037"/>
                      <a:pt x="16161" y="8037"/>
                    </a:cubicBezTo>
                    <a:close/>
                    <a:moveTo>
                      <a:pt x="14498" y="8460"/>
                    </a:moveTo>
                    <a:lnTo>
                      <a:pt x="15669" y="8497"/>
                    </a:lnTo>
                    <a:cubicBezTo>
                      <a:pt x="15681" y="8521"/>
                      <a:pt x="15681" y="8546"/>
                      <a:pt x="15694" y="8558"/>
                    </a:cubicBezTo>
                    <a:lnTo>
                      <a:pt x="14942" y="8879"/>
                    </a:lnTo>
                    <a:cubicBezTo>
                      <a:pt x="14843" y="8756"/>
                      <a:pt x="14696" y="8682"/>
                      <a:pt x="14548" y="8682"/>
                    </a:cubicBezTo>
                    <a:lnTo>
                      <a:pt x="14523" y="8682"/>
                    </a:lnTo>
                    <a:lnTo>
                      <a:pt x="14498" y="8460"/>
                    </a:lnTo>
                    <a:close/>
                    <a:moveTo>
                      <a:pt x="13032" y="8423"/>
                    </a:moveTo>
                    <a:lnTo>
                      <a:pt x="14388" y="8460"/>
                    </a:lnTo>
                    <a:lnTo>
                      <a:pt x="14425" y="8706"/>
                    </a:lnTo>
                    <a:cubicBezTo>
                      <a:pt x="14264" y="8743"/>
                      <a:pt x="14129" y="8854"/>
                      <a:pt x="14067" y="9014"/>
                    </a:cubicBezTo>
                    <a:lnTo>
                      <a:pt x="13020" y="8509"/>
                    </a:lnTo>
                    <a:cubicBezTo>
                      <a:pt x="13020" y="8485"/>
                      <a:pt x="13032" y="8448"/>
                      <a:pt x="13032" y="8423"/>
                    </a:cubicBezTo>
                    <a:close/>
                    <a:moveTo>
                      <a:pt x="8424" y="8004"/>
                    </a:moveTo>
                    <a:cubicBezTo>
                      <a:pt x="8424" y="8016"/>
                      <a:pt x="8436" y="8029"/>
                      <a:pt x="8449" y="8041"/>
                    </a:cubicBezTo>
                    <a:lnTo>
                      <a:pt x="7549" y="9175"/>
                    </a:lnTo>
                    <a:cubicBezTo>
                      <a:pt x="7463" y="9125"/>
                      <a:pt x="7377" y="9101"/>
                      <a:pt x="7278" y="9101"/>
                    </a:cubicBezTo>
                    <a:lnTo>
                      <a:pt x="7217" y="8558"/>
                    </a:lnTo>
                    <a:cubicBezTo>
                      <a:pt x="7303" y="8534"/>
                      <a:pt x="7377" y="8460"/>
                      <a:pt x="7401" y="8361"/>
                    </a:cubicBezTo>
                    <a:lnTo>
                      <a:pt x="8424" y="8004"/>
                    </a:lnTo>
                    <a:close/>
                    <a:moveTo>
                      <a:pt x="6909" y="8398"/>
                    </a:moveTo>
                    <a:cubicBezTo>
                      <a:pt x="6945" y="8485"/>
                      <a:pt x="7019" y="8558"/>
                      <a:pt x="7118" y="8571"/>
                    </a:cubicBezTo>
                    <a:lnTo>
                      <a:pt x="7106" y="8571"/>
                    </a:lnTo>
                    <a:lnTo>
                      <a:pt x="7180" y="9113"/>
                    </a:lnTo>
                    <a:cubicBezTo>
                      <a:pt x="7069" y="9138"/>
                      <a:pt x="6970" y="9199"/>
                      <a:pt x="6896" y="9285"/>
                    </a:cubicBezTo>
                    <a:lnTo>
                      <a:pt x="5861" y="8620"/>
                    </a:lnTo>
                    <a:cubicBezTo>
                      <a:pt x="5898" y="8558"/>
                      <a:pt x="5923" y="8485"/>
                      <a:pt x="5923" y="8411"/>
                    </a:cubicBezTo>
                    <a:lnTo>
                      <a:pt x="6909" y="8398"/>
                    </a:lnTo>
                    <a:close/>
                    <a:moveTo>
                      <a:pt x="11073" y="8103"/>
                    </a:moveTo>
                    <a:lnTo>
                      <a:pt x="12059" y="8361"/>
                    </a:lnTo>
                    <a:cubicBezTo>
                      <a:pt x="12081" y="8653"/>
                      <a:pt x="12318" y="8827"/>
                      <a:pt x="12558" y="8827"/>
                    </a:cubicBezTo>
                    <a:cubicBezTo>
                      <a:pt x="12713" y="8827"/>
                      <a:pt x="12869" y="8755"/>
                      <a:pt x="12971" y="8595"/>
                    </a:cubicBezTo>
                    <a:lnTo>
                      <a:pt x="14043" y="9113"/>
                    </a:lnTo>
                    <a:cubicBezTo>
                      <a:pt x="14043" y="9138"/>
                      <a:pt x="14030" y="9162"/>
                      <a:pt x="14030" y="9187"/>
                    </a:cubicBezTo>
                    <a:cubicBezTo>
                      <a:pt x="14043" y="9199"/>
                      <a:pt x="14043" y="9211"/>
                      <a:pt x="14043" y="9236"/>
                    </a:cubicBezTo>
                    <a:lnTo>
                      <a:pt x="12872" y="9433"/>
                    </a:lnTo>
                    <a:cubicBezTo>
                      <a:pt x="12827" y="9327"/>
                      <a:pt x="12734" y="9276"/>
                      <a:pt x="12641" y="9276"/>
                    </a:cubicBezTo>
                    <a:cubicBezTo>
                      <a:pt x="12529" y="9276"/>
                      <a:pt x="12418" y="9348"/>
                      <a:pt x="12392" y="9483"/>
                    </a:cubicBezTo>
                    <a:lnTo>
                      <a:pt x="11172" y="9483"/>
                    </a:lnTo>
                    <a:cubicBezTo>
                      <a:pt x="11159" y="9409"/>
                      <a:pt x="11110" y="9359"/>
                      <a:pt x="11061" y="9322"/>
                    </a:cubicBezTo>
                    <a:lnTo>
                      <a:pt x="10938" y="8238"/>
                    </a:lnTo>
                    <a:cubicBezTo>
                      <a:pt x="10999" y="8213"/>
                      <a:pt x="11048" y="8164"/>
                      <a:pt x="11073" y="8103"/>
                    </a:cubicBezTo>
                    <a:close/>
                    <a:moveTo>
                      <a:pt x="14530" y="8866"/>
                    </a:moveTo>
                    <a:cubicBezTo>
                      <a:pt x="14688" y="8866"/>
                      <a:pt x="14843" y="8992"/>
                      <a:pt x="14843" y="9175"/>
                    </a:cubicBezTo>
                    <a:cubicBezTo>
                      <a:pt x="14843" y="9347"/>
                      <a:pt x="14708" y="9483"/>
                      <a:pt x="14548" y="9483"/>
                    </a:cubicBezTo>
                    <a:cubicBezTo>
                      <a:pt x="14543" y="9483"/>
                      <a:pt x="14538" y="9483"/>
                      <a:pt x="14533" y="9483"/>
                    </a:cubicBezTo>
                    <a:cubicBezTo>
                      <a:pt x="14259" y="9483"/>
                      <a:pt x="14120" y="9159"/>
                      <a:pt x="14314" y="8965"/>
                    </a:cubicBezTo>
                    <a:cubicBezTo>
                      <a:pt x="14374" y="8896"/>
                      <a:pt x="14452" y="8866"/>
                      <a:pt x="14530" y="8866"/>
                    </a:cubicBezTo>
                    <a:close/>
                    <a:moveTo>
                      <a:pt x="10931" y="9486"/>
                    </a:moveTo>
                    <a:cubicBezTo>
                      <a:pt x="10953" y="9486"/>
                      <a:pt x="10975" y="9501"/>
                      <a:pt x="10975" y="9532"/>
                    </a:cubicBezTo>
                    <a:cubicBezTo>
                      <a:pt x="10975" y="9563"/>
                      <a:pt x="10953" y="9578"/>
                      <a:pt x="10931" y="9578"/>
                    </a:cubicBezTo>
                    <a:cubicBezTo>
                      <a:pt x="10910" y="9578"/>
                      <a:pt x="10888" y="9563"/>
                      <a:pt x="10888" y="9532"/>
                    </a:cubicBezTo>
                    <a:cubicBezTo>
                      <a:pt x="10888" y="9501"/>
                      <a:pt x="10910" y="9486"/>
                      <a:pt x="10931" y="9486"/>
                    </a:cubicBezTo>
                    <a:close/>
                    <a:moveTo>
                      <a:pt x="12638" y="9486"/>
                    </a:moveTo>
                    <a:cubicBezTo>
                      <a:pt x="12663" y="9486"/>
                      <a:pt x="12687" y="9501"/>
                      <a:pt x="12687" y="9532"/>
                    </a:cubicBezTo>
                    <a:cubicBezTo>
                      <a:pt x="12675" y="9556"/>
                      <a:pt x="12663" y="9581"/>
                      <a:pt x="12638" y="9581"/>
                    </a:cubicBezTo>
                    <a:cubicBezTo>
                      <a:pt x="12601" y="9581"/>
                      <a:pt x="12589" y="9556"/>
                      <a:pt x="12589" y="9532"/>
                    </a:cubicBezTo>
                    <a:cubicBezTo>
                      <a:pt x="12589" y="9501"/>
                      <a:pt x="12613" y="9486"/>
                      <a:pt x="12638" y="9486"/>
                    </a:cubicBezTo>
                    <a:close/>
                    <a:moveTo>
                      <a:pt x="4634" y="9296"/>
                    </a:moveTo>
                    <a:cubicBezTo>
                      <a:pt x="4738" y="9296"/>
                      <a:pt x="4839" y="9379"/>
                      <a:pt x="4839" y="9495"/>
                    </a:cubicBezTo>
                    <a:cubicBezTo>
                      <a:pt x="4826" y="9606"/>
                      <a:pt x="4740" y="9692"/>
                      <a:pt x="4629" y="9692"/>
                    </a:cubicBezTo>
                    <a:lnTo>
                      <a:pt x="4629" y="9704"/>
                    </a:lnTo>
                    <a:cubicBezTo>
                      <a:pt x="4457" y="9704"/>
                      <a:pt x="4358" y="9483"/>
                      <a:pt x="4494" y="9359"/>
                    </a:cubicBezTo>
                    <a:cubicBezTo>
                      <a:pt x="4534" y="9315"/>
                      <a:pt x="4584" y="9296"/>
                      <a:pt x="4634" y="9296"/>
                    </a:cubicBezTo>
                    <a:close/>
                    <a:moveTo>
                      <a:pt x="9915" y="7992"/>
                    </a:moveTo>
                    <a:lnTo>
                      <a:pt x="10617" y="8029"/>
                    </a:lnTo>
                    <a:cubicBezTo>
                      <a:pt x="10617" y="8066"/>
                      <a:pt x="10630" y="8103"/>
                      <a:pt x="10654" y="8127"/>
                    </a:cubicBezTo>
                    <a:lnTo>
                      <a:pt x="9545" y="9766"/>
                    </a:lnTo>
                    <a:cubicBezTo>
                      <a:pt x="9521" y="9741"/>
                      <a:pt x="9484" y="9717"/>
                      <a:pt x="9447" y="9704"/>
                    </a:cubicBezTo>
                    <a:lnTo>
                      <a:pt x="9915" y="7992"/>
                    </a:lnTo>
                    <a:close/>
                    <a:moveTo>
                      <a:pt x="10716" y="8213"/>
                    </a:moveTo>
                    <a:cubicBezTo>
                      <a:pt x="10753" y="8226"/>
                      <a:pt x="10790" y="8238"/>
                      <a:pt x="10827" y="8250"/>
                    </a:cubicBezTo>
                    <a:lnTo>
                      <a:pt x="10950" y="9285"/>
                    </a:lnTo>
                    <a:lnTo>
                      <a:pt x="10925" y="9273"/>
                    </a:lnTo>
                    <a:cubicBezTo>
                      <a:pt x="10790" y="9273"/>
                      <a:pt x="10679" y="9396"/>
                      <a:pt x="10679" y="9532"/>
                    </a:cubicBezTo>
                    <a:lnTo>
                      <a:pt x="10679" y="9544"/>
                    </a:lnTo>
                    <a:lnTo>
                      <a:pt x="9632" y="9815"/>
                    </a:lnTo>
                    <a:lnTo>
                      <a:pt x="10716" y="8213"/>
                    </a:lnTo>
                    <a:close/>
                    <a:moveTo>
                      <a:pt x="8880" y="7930"/>
                    </a:moveTo>
                    <a:lnTo>
                      <a:pt x="9792" y="7979"/>
                    </a:lnTo>
                    <a:lnTo>
                      <a:pt x="9336" y="9680"/>
                    </a:lnTo>
                    <a:cubicBezTo>
                      <a:pt x="9326" y="9679"/>
                      <a:pt x="9317" y="9678"/>
                      <a:pt x="9308" y="9678"/>
                    </a:cubicBezTo>
                    <a:cubicBezTo>
                      <a:pt x="9211" y="9678"/>
                      <a:pt x="9136" y="9737"/>
                      <a:pt x="9102" y="9828"/>
                    </a:cubicBezTo>
                    <a:lnTo>
                      <a:pt x="7759" y="9606"/>
                    </a:lnTo>
                    <a:lnTo>
                      <a:pt x="7759" y="9581"/>
                    </a:lnTo>
                    <a:cubicBezTo>
                      <a:pt x="7759" y="9446"/>
                      <a:pt x="7709" y="9310"/>
                      <a:pt x="7611" y="9224"/>
                    </a:cubicBezTo>
                    <a:lnTo>
                      <a:pt x="8510" y="8078"/>
                    </a:lnTo>
                    <a:cubicBezTo>
                      <a:pt x="8547" y="8103"/>
                      <a:pt x="8597" y="8115"/>
                      <a:pt x="8633" y="8127"/>
                    </a:cubicBezTo>
                    <a:cubicBezTo>
                      <a:pt x="8757" y="8115"/>
                      <a:pt x="8855" y="8041"/>
                      <a:pt x="8880" y="7930"/>
                    </a:cubicBezTo>
                    <a:close/>
                    <a:moveTo>
                      <a:pt x="7278" y="9298"/>
                    </a:moveTo>
                    <a:cubicBezTo>
                      <a:pt x="7537" y="9298"/>
                      <a:pt x="7660" y="9618"/>
                      <a:pt x="7488" y="9791"/>
                    </a:cubicBezTo>
                    <a:cubicBezTo>
                      <a:pt x="7427" y="9852"/>
                      <a:pt x="7352" y="9879"/>
                      <a:pt x="7279" y="9879"/>
                    </a:cubicBezTo>
                    <a:cubicBezTo>
                      <a:pt x="7133" y="9879"/>
                      <a:pt x="6995" y="9767"/>
                      <a:pt x="6995" y="9593"/>
                    </a:cubicBezTo>
                    <a:cubicBezTo>
                      <a:pt x="6982" y="9433"/>
                      <a:pt x="7118" y="9298"/>
                      <a:pt x="7278" y="9298"/>
                    </a:cubicBezTo>
                    <a:close/>
                    <a:moveTo>
                      <a:pt x="9348" y="9883"/>
                    </a:moveTo>
                    <a:cubicBezTo>
                      <a:pt x="9373" y="9883"/>
                      <a:pt x="9397" y="9901"/>
                      <a:pt x="9397" y="9938"/>
                    </a:cubicBezTo>
                    <a:cubicBezTo>
                      <a:pt x="9397" y="9969"/>
                      <a:pt x="9373" y="9985"/>
                      <a:pt x="9348" y="9985"/>
                    </a:cubicBezTo>
                    <a:cubicBezTo>
                      <a:pt x="9323" y="9985"/>
                      <a:pt x="9299" y="9969"/>
                      <a:pt x="9299" y="9938"/>
                    </a:cubicBezTo>
                    <a:cubicBezTo>
                      <a:pt x="9299" y="9901"/>
                      <a:pt x="9323" y="9883"/>
                      <a:pt x="9348" y="9883"/>
                    </a:cubicBezTo>
                    <a:close/>
                    <a:moveTo>
                      <a:pt x="5787" y="8694"/>
                    </a:moveTo>
                    <a:lnTo>
                      <a:pt x="6835" y="9372"/>
                    </a:lnTo>
                    <a:cubicBezTo>
                      <a:pt x="6798" y="9433"/>
                      <a:pt x="6785" y="9520"/>
                      <a:pt x="6785" y="9593"/>
                    </a:cubicBezTo>
                    <a:cubicBezTo>
                      <a:pt x="6785" y="9643"/>
                      <a:pt x="6798" y="9692"/>
                      <a:pt x="6810" y="9729"/>
                    </a:cubicBezTo>
                    <a:lnTo>
                      <a:pt x="6071" y="9988"/>
                    </a:lnTo>
                    <a:cubicBezTo>
                      <a:pt x="6021" y="9908"/>
                      <a:pt x="5941" y="9868"/>
                      <a:pt x="5861" y="9868"/>
                    </a:cubicBezTo>
                    <a:cubicBezTo>
                      <a:pt x="5781" y="9868"/>
                      <a:pt x="5701" y="9908"/>
                      <a:pt x="5652" y="9988"/>
                    </a:cubicBezTo>
                    <a:lnTo>
                      <a:pt x="5011" y="9643"/>
                    </a:lnTo>
                    <a:cubicBezTo>
                      <a:pt x="5060" y="9495"/>
                      <a:pt x="5036" y="9335"/>
                      <a:pt x="4925" y="9224"/>
                    </a:cubicBezTo>
                    <a:lnTo>
                      <a:pt x="5270" y="8780"/>
                    </a:lnTo>
                    <a:cubicBezTo>
                      <a:pt x="5331" y="8805"/>
                      <a:pt x="5405" y="8830"/>
                      <a:pt x="5479" y="8830"/>
                    </a:cubicBezTo>
                    <a:cubicBezTo>
                      <a:pt x="5590" y="8830"/>
                      <a:pt x="5713" y="8780"/>
                      <a:pt x="5787" y="8694"/>
                    </a:cubicBezTo>
                    <a:close/>
                    <a:moveTo>
                      <a:pt x="5861" y="10074"/>
                    </a:moveTo>
                    <a:cubicBezTo>
                      <a:pt x="5886" y="10074"/>
                      <a:pt x="5910" y="10099"/>
                      <a:pt x="5910" y="10123"/>
                    </a:cubicBezTo>
                    <a:cubicBezTo>
                      <a:pt x="5910" y="10140"/>
                      <a:pt x="5904" y="10147"/>
                      <a:pt x="5895" y="10147"/>
                    </a:cubicBezTo>
                    <a:cubicBezTo>
                      <a:pt x="5864" y="10147"/>
                      <a:pt x="5804" y="10074"/>
                      <a:pt x="5861" y="10074"/>
                    </a:cubicBezTo>
                    <a:close/>
                    <a:moveTo>
                      <a:pt x="10703" y="9643"/>
                    </a:moveTo>
                    <a:cubicBezTo>
                      <a:pt x="10728" y="9680"/>
                      <a:pt x="10753" y="9704"/>
                      <a:pt x="10790" y="9729"/>
                    </a:cubicBezTo>
                    <a:lnTo>
                      <a:pt x="10272" y="10875"/>
                    </a:lnTo>
                    <a:cubicBezTo>
                      <a:pt x="10223" y="10850"/>
                      <a:pt x="10161" y="10838"/>
                      <a:pt x="10100" y="10838"/>
                    </a:cubicBezTo>
                    <a:cubicBezTo>
                      <a:pt x="10038" y="10838"/>
                      <a:pt x="9989" y="10850"/>
                      <a:pt x="9927" y="10863"/>
                    </a:cubicBezTo>
                    <a:lnTo>
                      <a:pt x="9533" y="10111"/>
                    </a:lnTo>
                    <a:cubicBezTo>
                      <a:pt x="9570" y="10062"/>
                      <a:pt x="9595" y="10000"/>
                      <a:pt x="9595" y="9938"/>
                    </a:cubicBezTo>
                    <a:lnTo>
                      <a:pt x="9607" y="9938"/>
                    </a:lnTo>
                    <a:lnTo>
                      <a:pt x="9607" y="9926"/>
                    </a:lnTo>
                    <a:lnTo>
                      <a:pt x="10703" y="9643"/>
                    </a:lnTo>
                    <a:close/>
                    <a:moveTo>
                      <a:pt x="12392" y="9581"/>
                    </a:moveTo>
                    <a:cubicBezTo>
                      <a:pt x="12392" y="9593"/>
                      <a:pt x="12392" y="9618"/>
                      <a:pt x="12404" y="9630"/>
                    </a:cubicBezTo>
                    <a:lnTo>
                      <a:pt x="10506" y="11047"/>
                    </a:lnTo>
                    <a:cubicBezTo>
                      <a:pt x="10469" y="10998"/>
                      <a:pt x="10408" y="10949"/>
                      <a:pt x="10358" y="10912"/>
                    </a:cubicBezTo>
                    <a:lnTo>
                      <a:pt x="10864" y="9778"/>
                    </a:lnTo>
                    <a:lnTo>
                      <a:pt x="10925" y="9778"/>
                    </a:lnTo>
                    <a:cubicBezTo>
                      <a:pt x="11036" y="9778"/>
                      <a:pt x="11147" y="9692"/>
                      <a:pt x="11172" y="9581"/>
                    </a:cubicBezTo>
                    <a:close/>
                    <a:moveTo>
                      <a:pt x="4962" y="9729"/>
                    </a:moveTo>
                    <a:lnTo>
                      <a:pt x="5615" y="10086"/>
                    </a:lnTo>
                    <a:cubicBezTo>
                      <a:pt x="5615" y="10099"/>
                      <a:pt x="5615" y="10111"/>
                      <a:pt x="5615" y="10123"/>
                    </a:cubicBezTo>
                    <a:cubicBezTo>
                      <a:pt x="5615" y="10210"/>
                      <a:pt x="5652" y="10283"/>
                      <a:pt x="5726" y="10333"/>
                    </a:cubicBezTo>
                    <a:lnTo>
                      <a:pt x="5356" y="11146"/>
                    </a:lnTo>
                    <a:cubicBezTo>
                      <a:pt x="5307" y="11134"/>
                      <a:pt x="5257" y="11121"/>
                      <a:pt x="5208" y="11121"/>
                    </a:cubicBezTo>
                    <a:lnTo>
                      <a:pt x="5122" y="11121"/>
                    </a:lnTo>
                    <a:lnTo>
                      <a:pt x="4789" y="9877"/>
                    </a:lnTo>
                    <a:cubicBezTo>
                      <a:pt x="4863" y="9840"/>
                      <a:pt x="4925" y="9791"/>
                      <a:pt x="4962" y="9729"/>
                    </a:cubicBezTo>
                    <a:close/>
                    <a:moveTo>
                      <a:pt x="7759" y="9729"/>
                    </a:moveTo>
                    <a:lnTo>
                      <a:pt x="9089" y="9951"/>
                    </a:lnTo>
                    <a:cubicBezTo>
                      <a:pt x="9102" y="10012"/>
                      <a:pt x="9126" y="10086"/>
                      <a:pt x="9188" y="10136"/>
                    </a:cubicBezTo>
                    <a:lnTo>
                      <a:pt x="8104" y="11195"/>
                    </a:lnTo>
                    <a:lnTo>
                      <a:pt x="7537" y="10012"/>
                    </a:lnTo>
                    <a:cubicBezTo>
                      <a:pt x="7648" y="9951"/>
                      <a:pt x="7722" y="9840"/>
                      <a:pt x="7759" y="9729"/>
                    </a:cubicBezTo>
                    <a:close/>
                    <a:moveTo>
                      <a:pt x="14055" y="9335"/>
                    </a:moveTo>
                    <a:cubicBezTo>
                      <a:pt x="14092" y="9458"/>
                      <a:pt x="14178" y="9556"/>
                      <a:pt x="14289" y="9618"/>
                    </a:cubicBezTo>
                    <a:lnTo>
                      <a:pt x="13254" y="11306"/>
                    </a:lnTo>
                    <a:cubicBezTo>
                      <a:pt x="13180" y="11257"/>
                      <a:pt x="13094" y="11232"/>
                      <a:pt x="12995" y="11232"/>
                    </a:cubicBezTo>
                    <a:lnTo>
                      <a:pt x="12724" y="9766"/>
                    </a:lnTo>
                    <a:cubicBezTo>
                      <a:pt x="12823" y="9729"/>
                      <a:pt x="12884" y="9643"/>
                      <a:pt x="12884" y="9544"/>
                    </a:cubicBezTo>
                    <a:lnTo>
                      <a:pt x="14055" y="9335"/>
                    </a:lnTo>
                    <a:close/>
                    <a:moveTo>
                      <a:pt x="6847" y="9828"/>
                    </a:moveTo>
                    <a:cubicBezTo>
                      <a:pt x="6933" y="9988"/>
                      <a:pt x="7093" y="10086"/>
                      <a:pt x="7278" y="10086"/>
                    </a:cubicBezTo>
                    <a:cubicBezTo>
                      <a:pt x="7340" y="10086"/>
                      <a:pt x="7389" y="10074"/>
                      <a:pt x="7438" y="10062"/>
                    </a:cubicBezTo>
                    <a:lnTo>
                      <a:pt x="8017" y="11269"/>
                    </a:lnTo>
                    <a:lnTo>
                      <a:pt x="7759" y="11528"/>
                    </a:lnTo>
                    <a:cubicBezTo>
                      <a:pt x="7660" y="11442"/>
                      <a:pt x="7525" y="11392"/>
                      <a:pt x="7401" y="11392"/>
                    </a:cubicBezTo>
                    <a:cubicBezTo>
                      <a:pt x="7290" y="11392"/>
                      <a:pt x="7180" y="11429"/>
                      <a:pt x="7093" y="11491"/>
                    </a:cubicBezTo>
                    <a:lnTo>
                      <a:pt x="6058" y="10283"/>
                    </a:lnTo>
                    <a:cubicBezTo>
                      <a:pt x="6095" y="10234"/>
                      <a:pt x="6120" y="10185"/>
                      <a:pt x="6120" y="10123"/>
                    </a:cubicBezTo>
                    <a:cubicBezTo>
                      <a:pt x="6120" y="10111"/>
                      <a:pt x="6108" y="10099"/>
                      <a:pt x="6108" y="10086"/>
                    </a:cubicBezTo>
                    <a:lnTo>
                      <a:pt x="6847" y="9828"/>
                    </a:lnTo>
                    <a:close/>
                    <a:moveTo>
                      <a:pt x="12478" y="9717"/>
                    </a:moveTo>
                    <a:cubicBezTo>
                      <a:pt x="12515" y="9754"/>
                      <a:pt x="12564" y="9778"/>
                      <a:pt x="12626" y="9778"/>
                    </a:cubicBezTo>
                    <a:lnTo>
                      <a:pt x="12897" y="11232"/>
                    </a:lnTo>
                    <a:cubicBezTo>
                      <a:pt x="12687" y="11269"/>
                      <a:pt x="12527" y="11417"/>
                      <a:pt x="12490" y="11614"/>
                    </a:cubicBezTo>
                    <a:lnTo>
                      <a:pt x="10642" y="11405"/>
                    </a:lnTo>
                    <a:lnTo>
                      <a:pt x="10642" y="11392"/>
                    </a:lnTo>
                    <a:cubicBezTo>
                      <a:pt x="10642" y="11294"/>
                      <a:pt x="10617" y="11208"/>
                      <a:pt x="10568" y="11134"/>
                    </a:cubicBezTo>
                    <a:lnTo>
                      <a:pt x="12478" y="9717"/>
                    </a:lnTo>
                    <a:close/>
                    <a:moveTo>
                      <a:pt x="9434" y="10173"/>
                    </a:moveTo>
                    <a:lnTo>
                      <a:pt x="9816" y="10912"/>
                    </a:lnTo>
                    <a:cubicBezTo>
                      <a:pt x="9644" y="11010"/>
                      <a:pt x="9533" y="11183"/>
                      <a:pt x="9533" y="11392"/>
                    </a:cubicBezTo>
                    <a:cubicBezTo>
                      <a:pt x="9533" y="11405"/>
                      <a:pt x="9533" y="11417"/>
                      <a:pt x="9533" y="11429"/>
                    </a:cubicBezTo>
                    <a:lnTo>
                      <a:pt x="8301" y="11651"/>
                    </a:lnTo>
                    <a:lnTo>
                      <a:pt x="8141" y="11294"/>
                    </a:lnTo>
                    <a:lnTo>
                      <a:pt x="9274" y="10185"/>
                    </a:lnTo>
                    <a:cubicBezTo>
                      <a:pt x="9289" y="10188"/>
                      <a:pt x="9304" y="10190"/>
                      <a:pt x="9320" y="10190"/>
                    </a:cubicBezTo>
                    <a:cubicBezTo>
                      <a:pt x="9359" y="10190"/>
                      <a:pt x="9400" y="10181"/>
                      <a:pt x="9434" y="10173"/>
                    </a:cubicBezTo>
                    <a:close/>
                    <a:moveTo>
                      <a:pt x="8054" y="11368"/>
                    </a:moveTo>
                    <a:lnTo>
                      <a:pt x="8202" y="11663"/>
                    </a:lnTo>
                    <a:lnTo>
                      <a:pt x="7894" y="11713"/>
                    </a:lnTo>
                    <a:cubicBezTo>
                      <a:pt x="7882" y="11676"/>
                      <a:pt x="7857" y="11626"/>
                      <a:pt x="7820" y="11602"/>
                    </a:cubicBezTo>
                    <a:lnTo>
                      <a:pt x="8054" y="11368"/>
                    </a:lnTo>
                    <a:close/>
                    <a:moveTo>
                      <a:pt x="10087" y="11047"/>
                    </a:moveTo>
                    <a:cubicBezTo>
                      <a:pt x="10395" y="11047"/>
                      <a:pt x="10543" y="11417"/>
                      <a:pt x="10334" y="11639"/>
                    </a:cubicBezTo>
                    <a:cubicBezTo>
                      <a:pt x="10263" y="11706"/>
                      <a:pt x="10176" y="11737"/>
                      <a:pt x="10091" y="11737"/>
                    </a:cubicBezTo>
                    <a:cubicBezTo>
                      <a:pt x="9913" y="11737"/>
                      <a:pt x="9742" y="11601"/>
                      <a:pt x="9742" y="11392"/>
                    </a:cubicBezTo>
                    <a:cubicBezTo>
                      <a:pt x="9742" y="11195"/>
                      <a:pt x="9890" y="11047"/>
                      <a:pt x="10087" y="11047"/>
                    </a:cubicBezTo>
                    <a:close/>
                    <a:moveTo>
                      <a:pt x="5984" y="10333"/>
                    </a:moveTo>
                    <a:lnTo>
                      <a:pt x="7007" y="11553"/>
                    </a:lnTo>
                    <a:cubicBezTo>
                      <a:pt x="6945" y="11626"/>
                      <a:pt x="6896" y="11713"/>
                      <a:pt x="6872" y="11811"/>
                    </a:cubicBezTo>
                    <a:lnTo>
                      <a:pt x="5701" y="11639"/>
                    </a:lnTo>
                    <a:lnTo>
                      <a:pt x="5701" y="11614"/>
                    </a:lnTo>
                    <a:cubicBezTo>
                      <a:pt x="5689" y="11442"/>
                      <a:pt x="5602" y="11269"/>
                      <a:pt x="5442" y="11183"/>
                    </a:cubicBezTo>
                    <a:lnTo>
                      <a:pt x="5812" y="10370"/>
                    </a:lnTo>
                    <a:lnTo>
                      <a:pt x="5861" y="10370"/>
                    </a:lnTo>
                    <a:cubicBezTo>
                      <a:pt x="5910" y="10370"/>
                      <a:pt x="5947" y="10357"/>
                      <a:pt x="5984" y="10333"/>
                    </a:cubicBezTo>
                    <a:close/>
                    <a:moveTo>
                      <a:pt x="5196" y="11323"/>
                    </a:moveTo>
                    <a:cubicBezTo>
                      <a:pt x="5347" y="11323"/>
                      <a:pt x="5492" y="11444"/>
                      <a:pt x="5492" y="11626"/>
                    </a:cubicBezTo>
                    <a:cubicBezTo>
                      <a:pt x="5492" y="11787"/>
                      <a:pt x="5356" y="11922"/>
                      <a:pt x="5196" y="11922"/>
                    </a:cubicBezTo>
                    <a:cubicBezTo>
                      <a:pt x="4925" y="11922"/>
                      <a:pt x="4789" y="11602"/>
                      <a:pt x="4986" y="11417"/>
                    </a:cubicBezTo>
                    <a:cubicBezTo>
                      <a:pt x="5047" y="11352"/>
                      <a:pt x="5122" y="11323"/>
                      <a:pt x="5196" y="11323"/>
                    </a:cubicBezTo>
                    <a:close/>
                    <a:moveTo>
                      <a:pt x="12997" y="11429"/>
                    </a:moveTo>
                    <a:cubicBezTo>
                      <a:pt x="13259" y="11429"/>
                      <a:pt x="13398" y="11765"/>
                      <a:pt x="13205" y="11959"/>
                    </a:cubicBezTo>
                    <a:cubicBezTo>
                      <a:pt x="13142" y="12021"/>
                      <a:pt x="13067" y="12049"/>
                      <a:pt x="12992" y="12049"/>
                    </a:cubicBezTo>
                    <a:cubicBezTo>
                      <a:pt x="12831" y="12049"/>
                      <a:pt x="12675" y="11919"/>
                      <a:pt x="12675" y="11725"/>
                    </a:cubicBezTo>
                    <a:cubicBezTo>
                      <a:pt x="12675" y="11565"/>
                      <a:pt x="12810" y="11429"/>
                      <a:pt x="12971" y="11429"/>
                    </a:cubicBezTo>
                    <a:lnTo>
                      <a:pt x="12983" y="11429"/>
                    </a:lnTo>
                    <a:cubicBezTo>
                      <a:pt x="12988" y="11429"/>
                      <a:pt x="12992" y="11429"/>
                      <a:pt x="12997" y="11429"/>
                    </a:cubicBezTo>
                    <a:close/>
                    <a:moveTo>
                      <a:pt x="7401" y="11590"/>
                    </a:moveTo>
                    <a:cubicBezTo>
                      <a:pt x="7709" y="11590"/>
                      <a:pt x="7857" y="11959"/>
                      <a:pt x="7648" y="12181"/>
                    </a:cubicBezTo>
                    <a:cubicBezTo>
                      <a:pt x="7576" y="12252"/>
                      <a:pt x="7490" y="12284"/>
                      <a:pt x="7405" y="12284"/>
                    </a:cubicBezTo>
                    <a:cubicBezTo>
                      <a:pt x="7226" y="12284"/>
                      <a:pt x="7056" y="12143"/>
                      <a:pt x="7056" y="11935"/>
                    </a:cubicBezTo>
                    <a:cubicBezTo>
                      <a:pt x="7056" y="11750"/>
                      <a:pt x="7204" y="11590"/>
                      <a:pt x="7401" y="11590"/>
                    </a:cubicBezTo>
                    <a:close/>
                    <a:moveTo>
                      <a:pt x="9558" y="11528"/>
                    </a:moveTo>
                    <a:cubicBezTo>
                      <a:pt x="9582" y="11626"/>
                      <a:pt x="9632" y="11713"/>
                      <a:pt x="9705" y="11774"/>
                    </a:cubicBezTo>
                    <a:lnTo>
                      <a:pt x="8966" y="12686"/>
                    </a:lnTo>
                    <a:cubicBezTo>
                      <a:pt x="8929" y="12674"/>
                      <a:pt x="8892" y="12661"/>
                      <a:pt x="8855" y="12661"/>
                    </a:cubicBezTo>
                    <a:lnTo>
                      <a:pt x="8794" y="12661"/>
                    </a:lnTo>
                    <a:lnTo>
                      <a:pt x="8350" y="11737"/>
                    </a:lnTo>
                    <a:lnTo>
                      <a:pt x="9558" y="11528"/>
                    </a:lnTo>
                    <a:close/>
                    <a:moveTo>
                      <a:pt x="8252" y="11762"/>
                    </a:moveTo>
                    <a:lnTo>
                      <a:pt x="8695" y="12711"/>
                    </a:lnTo>
                    <a:cubicBezTo>
                      <a:pt x="8683" y="12723"/>
                      <a:pt x="8683" y="12723"/>
                      <a:pt x="8670" y="12735"/>
                    </a:cubicBezTo>
                    <a:lnTo>
                      <a:pt x="7857" y="12230"/>
                    </a:lnTo>
                    <a:cubicBezTo>
                      <a:pt x="7919" y="12144"/>
                      <a:pt x="7943" y="12045"/>
                      <a:pt x="7943" y="11935"/>
                    </a:cubicBezTo>
                    <a:cubicBezTo>
                      <a:pt x="7943" y="11898"/>
                      <a:pt x="7943" y="11861"/>
                      <a:pt x="7931" y="11811"/>
                    </a:cubicBezTo>
                    <a:lnTo>
                      <a:pt x="8252" y="11762"/>
                    </a:lnTo>
                    <a:close/>
                    <a:moveTo>
                      <a:pt x="8855" y="12871"/>
                    </a:moveTo>
                    <a:cubicBezTo>
                      <a:pt x="8880" y="12871"/>
                      <a:pt x="8905" y="12883"/>
                      <a:pt x="8905" y="12908"/>
                    </a:cubicBezTo>
                    <a:cubicBezTo>
                      <a:pt x="8905" y="12926"/>
                      <a:pt x="8897" y="12933"/>
                      <a:pt x="8886" y="12933"/>
                    </a:cubicBezTo>
                    <a:cubicBezTo>
                      <a:pt x="8855" y="12933"/>
                      <a:pt x="8800" y="12871"/>
                      <a:pt x="8855" y="12871"/>
                    </a:cubicBezTo>
                    <a:close/>
                    <a:moveTo>
                      <a:pt x="5676" y="11750"/>
                    </a:moveTo>
                    <a:lnTo>
                      <a:pt x="6859" y="11922"/>
                    </a:lnTo>
                    <a:lnTo>
                      <a:pt x="6859" y="11947"/>
                    </a:lnTo>
                    <a:cubicBezTo>
                      <a:pt x="6859" y="12132"/>
                      <a:pt x="6945" y="12304"/>
                      <a:pt x="7106" y="12403"/>
                    </a:cubicBezTo>
                    <a:lnTo>
                      <a:pt x="6773" y="13043"/>
                    </a:lnTo>
                    <a:lnTo>
                      <a:pt x="6748" y="13043"/>
                    </a:lnTo>
                    <a:cubicBezTo>
                      <a:pt x="6711" y="13056"/>
                      <a:pt x="6662" y="13056"/>
                      <a:pt x="6625" y="13080"/>
                    </a:cubicBezTo>
                    <a:lnTo>
                      <a:pt x="5578" y="11959"/>
                    </a:lnTo>
                    <a:cubicBezTo>
                      <a:pt x="5627" y="11898"/>
                      <a:pt x="5664" y="11824"/>
                      <a:pt x="5676" y="11750"/>
                    </a:cubicBezTo>
                    <a:close/>
                    <a:moveTo>
                      <a:pt x="6736" y="13241"/>
                    </a:moveTo>
                    <a:cubicBezTo>
                      <a:pt x="6773" y="13241"/>
                      <a:pt x="6773" y="13302"/>
                      <a:pt x="6736" y="13302"/>
                    </a:cubicBezTo>
                    <a:cubicBezTo>
                      <a:pt x="6699" y="13302"/>
                      <a:pt x="6699" y="13241"/>
                      <a:pt x="6736" y="13241"/>
                    </a:cubicBezTo>
                    <a:close/>
                    <a:moveTo>
                      <a:pt x="7796" y="12316"/>
                    </a:moveTo>
                    <a:lnTo>
                      <a:pt x="8621" y="12822"/>
                    </a:lnTo>
                    <a:cubicBezTo>
                      <a:pt x="8609" y="12846"/>
                      <a:pt x="8597" y="12883"/>
                      <a:pt x="8597" y="12908"/>
                    </a:cubicBezTo>
                    <a:cubicBezTo>
                      <a:pt x="8597" y="12970"/>
                      <a:pt x="8621" y="13019"/>
                      <a:pt x="8646" y="13068"/>
                    </a:cubicBezTo>
                    <a:lnTo>
                      <a:pt x="7980" y="13820"/>
                    </a:lnTo>
                    <a:cubicBezTo>
                      <a:pt x="7894" y="13770"/>
                      <a:pt x="7808" y="13733"/>
                      <a:pt x="7709" y="13733"/>
                    </a:cubicBezTo>
                    <a:lnTo>
                      <a:pt x="7623" y="12440"/>
                    </a:lnTo>
                    <a:cubicBezTo>
                      <a:pt x="7685" y="12403"/>
                      <a:pt x="7746" y="12366"/>
                      <a:pt x="7796" y="12316"/>
                    </a:cubicBezTo>
                    <a:close/>
                    <a:moveTo>
                      <a:pt x="7192" y="12452"/>
                    </a:moveTo>
                    <a:cubicBezTo>
                      <a:pt x="7254" y="12477"/>
                      <a:pt x="7327" y="12489"/>
                      <a:pt x="7389" y="12489"/>
                    </a:cubicBezTo>
                    <a:cubicBezTo>
                      <a:pt x="7438" y="12489"/>
                      <a:pt x="7475" y="12477"/>
                      <a:pt x="7525" y="12464"/>
                    </a:cubicBezTo>
                    <a:lnTo>
                      <a:pt x="7599" y="13733"/>
                    </a:lnTo>
                    <a:cubicBezTo>
                      <a:pt x="7512" y="13746"/>
                      <a:pt x="7426" y="13783"/>
                      <a:pt x="7364" y="13832"/>
                    </a:cubicBezTo>
                    <a:lnTo>
                      <a:pt x="6933" y="13401"/>
                    </a:lnTo>
                    <a:cubicBezTo>
                      <a:pt x="6995" y="13290"/>
                      <a:pt x="6970" y="13142"/>
                      <a:pt x="6859" y="13080"/>
                    </a:cubicBezTo>
                    <a:lnTo>
                      <a:pt x="7192" y="12452"/>
                    </a:lnTo>
                    <a:close/>
                    <a:moveTo>
                      <a:pt x="7672" y="13931"/>
                    </a:moveTo>
                    <a:cubicBezTo>
                      <a:pt x="7833" y="13931"/>
                      <a:pt x="7968" y="14066"/>
                      <a:pt x="7980" y="14226"/>
                    </a:cubicBezTo>
                    <a:cubicBezTo>
                      <a:pt x="7980" y="14420"/>
                      <a:pt x="7825" y="14551"/>
                      <a:pt x="7663" y="14551"/>
                    </a:cubicBezTo>
                    <a:cubicBezTo>
                      <a:pt x="7589" y="14551"/>
                      <a:pt x="7513" y="14523"/>
                      <a:pt x="7451" y="14460"/>
                    </a:cubicBezTo>
                    <a:cubicBezTo>
                      <a:pt x="7254" y="14263"/>
                      <a:pt x="7389" y="13931"/>
                      <a:pt x="7672" y="13931"/>
                    </a:cubicBezTo>
                    <a:close/>
                    <a:moveTo>
                      <a:pt x="14794" y="14189"/>
                    </a:moveTo>
                    <a:lnTo>
                      <a:pt x="14807" y="14202"/>
                    </a:lnTo>
                    <a:cubicBezTo>
                      <a:pt x="15065" y="14202"/>
                      <a:pt x="15201" y="14522"/>
                      <a:pt x="15016" y="14707"/>
                    </a:cubicBezTo>
                    <a:cubicBezTo>
                      <a:pt x="14955" y="14772"/>
                      <a:pt x="14879" y="14801"/>
                      <a:pt x="14804" y="14801"/>
                    </a:cubicBezTo>
                    <a:cubicBezTo>
                      <a:pt x="14653" y="14801"/>
                      <a:pt x="14507" y="14683"/>
                      <a:pt x="14498" y="14510"/>
                    </a:cubicBezTo>
                    <a:cubicBezTo>
                      <a:pt x="14498" y="14337"/>
                      <a:pt x="14622" y="14202"/>
                      <a:pt x="14794" y="14189"/>
                    </a:cubicBezTo>
                    <a:close/>
                    <a:moveTo>
                      <a:pt x="6896" y="14879"/>
                    </a:moveTo>
                    <a:cubicBezTo>
                      <a:pt x="6909" y="14879"/>
                      <a:pt x="6921" y="14892"/>
                      <a:pt x="6921" y="14904"/>
                    </a:cubicBezTo>
                    <a:cubicBezTo>
                      <a:pt x="6921" y="14916"/>
                      <a:pt x="6909" y="14929"/>
                      <a:pt x="6896" y="14929"/>
                    </a:cubicBezTo>
                    <a:cubicBezTo>
                      <a:pt x="6884" y="14929"/>
                      <a:pt x="6872" y="14916"/>
                      <a:pt x="6872" y="14904"/>
                    </a:cubicBezTo>
                    <a:cubicBezTo>
                      <a:pt x="6872" y="14892"/>
                      <a:pt x="6884" y="14879"/>
                      <a:pt x="6896" y="14879"/>
                    </a:cubicBezTo>
                    <a:close/>
                    <a:moveTo>
                      <a:pt x="11233" y="15150"/>
                    </a:moveTo>
                    <a:cubicBezTo>
                      <a:pt x="11283" y="15150"/>
                      <a:pt x="11283" y="15237"/>
                      <a:pt x="11233" y="15237"/>
                    </a:cubicBezTo>
                    <a:cubicBezTo>
                      <a:pt x="11209" y="15237"/>
                      <a:pt x="11184" y="15224"/>
                      <a:pt x="11184" y="15187"/>
                    </a:cubicBezTo>
                    <a:cubicBezTo>
                      <a:pt x="11184" y="15163"/>
                      <a:pt x="11209" y="15150"/>
                      <a:pt x="11233" y="15150"/>
                    </a:cubicBezTo>
                    <a:close/>
                    <a:moveTo>
                      <a:pt x="10337" y="15521"/>
                    </a:moveTo>
                    <a:cubicBezTo>
                      <a:pt x="10368" y="15521"/>
                      <a:pt x="10428" y="15594"/>
                      <a:pt x="10371" y="15594"/>
                    </a:cubicBezTo>
                    <a:cubicBezTo>
                      <a:pt x="10346" y="15594"/>
                      <a:pt x="10322" y="15569"/>
                      <a:pt x="10322" y="15545"/>
                    </a:cubicBezTo>
                    <a:cubicBezTo>
                      <a:pt x="10322" y="15528"/>
                      <a:pt x="10328" y="15521"/>
                      <a:pt x="10337" y="15521"/>
                    </a:cubicBezTo>
                    <a:close/>
                    <a:moveTo>
                      <a:pt x="9123" y="15558"/>
                    </a:moveTo>
                    <a:cubicBezTo>
                      <a:pt x="9132" y="15558"/>
                      <a:pt x="9139" y="15565"/>
                      <a:pt x="9139" y="15582"/>
                    </a:cubicBezTo>
                    <a:cubicBezTo>
                      <a:pt x="9139" y="15619"/>
                      <a:pt x="9114" y="15631"/>
                      <a:pt x="9089" y="15631"/>
                    </a:cubicBezTo>
                    <a:cubicBezTo>
                      <a:pt x="9033" y="15631"/>
                      <a:pt x="9092" y="15558"/>
                      <a:pt x="9123" y="15558"/>
                    </a:cubicBezTo>
                    <a:close/>
                    <a:moveTo>
                      <a:pt x="10355" y="16433"/>
                    </a:moveTo>
                    <a:cubicBezTo>
                      <a:pt x="10364" y="16433"/>
                      <a:pt x="10371" y="16439"/>
                      <a:pt x="10371" y="16456"/>
                    </a:cubicBezTo>
                    <a:cubicBezTo>
                      <a:pt x="10371" y="16493"/>
                      <a:pt x="10346" y="16506"/>
                      <a:pt x="10322" y="16506"/>
                    </a:cubicBezTo>
                    <a:cubicBezTo>
                      <a:pt x="10265" y="16506"/>
                      <a:pt x="10324" y="16433"/>
                      <a:pt x="10355" y="16433"/>
                    </a:cubicBezTo>
                    <a:close/>
                    <a:moveTo>
                      <a:pt x="12163" y="16968"/>
                    </a:moveTo>
                    <a:cubicBezTo>
                      <a:pt x="12174" y="16968"/>
                      <a:pt x="12182" y="16976"/>
                      <a:pt x="12182" y="16999"/>
                    </a:cubicBezTo>
                    <a:cubicBezTo>
                      <a:pt x="12194" y="17023"/>
                      <a:pt x="12170" y="17048"/>
                      <a:pt x="12145" y="17048"/>
                    </a:cubicBezTo>
                    <a:lnTo>
                      <a:pt x="12145" y="17036"/>
                    </a:lnTo>
                    <a:cubicBezTo>
                      <a:pt x="12081" y="17036"/>
                      <a:pt x="12132" y="16968"/>
                      <a:pt x="12163" y="16968"/>
                    </a:cubicBezTo>
                    <a:close/>
                    <a:moveTo>
                      <a:pt x="11012" y="15311"/>
                    </a:moveTo>
                    <a:cubicBezTo>
                      <a:pt x="11061" y="15397"/>
                      <a:pt x="11147" y="15446"/>
                      <a:pt x="11233" y="15446"/>
                    </a:cubicBezTo>
                    <a:cubicBezTo>
                      <a:pt x="11295" y="15446"/>
                      <a:pt x="11344" y="15421"/>
                      <a:pt x="11393" y="15384"/>
                    </a:cubicBezTo>
                    <a:lnTo>
                      <a:pt x="12034" y="16777"/>
                    </a:lnTo>
                    <a:cubicBezTo>
                      <a:pt x="11948" y="16814"/>
                      <a:pt x="11886" y="16900"/>
                      <a:pt x="11886" y="16999"/>
                    </a:cubicBezTo>
                    <a:cubicBezTo>
                      <a:pt x="11886" y="17023"/>
                      <a:pt x="11886" y="17060"/>
                      <a:pt x="11899" y="17085"/>
                    </a:cubicBezTo>
                    <a:lnTo>
                      <a:pt x="11788" y="17134"/>
                    </a:lnTo>
                    <a:cubicBezTo>
                      <a:pt x="11755" y="17101"/>
                      <a:pt x="11711" y="17085"/>
                      <a:pt x="11664" y="17085"/>
                    </a:cubicBezTo>
                    <a:cubicBezTo>
                      <a:pt x="11640" y="17085"/>
                      <a:pt x="11615" y="17089"/>
                      <a:pt x="11591" y="17097"/>
                    </a:cubicBezTo>
                    <a:lnTo>
                      <a:pt x="10556" y="16555"/>
                    </a:lnTo>
                    <a:cubicBezTo>
                      <a:pt x="10568" y="16518"/>
                      <a:pt x="10568" y="16493"/>
                      <a:pt x="10568" y="16456"/>
                    </a:cubicBezTo>
                    <a:cubicBezTo>
                      <a:pt x="10568" y="16346"/>
                      <a:pt x="10494" y="16247"/>
                      <a:pt x="10371" y="16210"/>
                    </a:cubicBezTo>
                    <a:lnTo>
                      <a:pt x="10371" y="15791"/>
                    </a:lnTo>
                    <a:cubicBezTo>
                      <a:pt x="10519" y="15791"/>
                      <a:pt x="10630" y="15680"/>
                      <a:pt x="10630" y="15545"/>
                    </a:cubicBezTo>
                    <a:cubicBezTo>
                      <a:pt x="10630" y="15520"/>
                      <a:pt x="10617" y="15483"/>
                      <a:pt x="10617" y="15458"/>
                    </a:cubicBezTo>
                    <a:lnTo>
                      <a:pt x="11012" y="15311"/>
                    </a:lnTo>
                    <a:close/>
                    <a:moveTo>
                      <a:pt x="11658" y="17291"/>
                    </a:moveTo>
                    <a:cubicBezTo>
                      <a:pt x="11674" y="17291"/>
                      <a:pt x="11689" y="17300"/>
                      <a:pt x="11689" y="17319"/>
                    </a:cubicBezTo>
                    <a:cubicBezTo>
                      <a:pt x="11689" y="17331"/>
                      <a:pt x="11677" y="17344"/>
                      <a:pt x="11665" y="17344"/>
                    </a:cubicBezTo>
                    <a:lnTo>
                      <a:pt x="11652" y="17344"/>
                    </a:lnTo>
                    <a:cubicBezTo>
                      <a:pt x="11640" y="17344"/>
                      <a:pt x="11628" y="17331"/>
                      <a:pt x="11628" y="17319"/>
                    </a:cubicBezTo>
                    <a:cubicBezTo>
                      <a:pt x="11628" y="17300"/>
                      <a:pt x="11643" y="17291"/>
                      <a:pt x="11658" y="17291"/>
                    </a:cubicBezTo>
                    <a:close/>
                    <a:moveTo>
                      <a:pt x="10630" y="11503"/>
                    </a:moveTo>
                    <a:lnTo>
                      <a:pt x="12478" y="11713"/>
                    </a:lnTo>
                    <a:lnTo>
                      <a:pt x="12478" y="11737"/>
                    </a:lnTo>
                    <a:cubicBezTo>
                      <a:pt x="12478" y="12008"/>
                      <a:pt x="12712" y="12243"/>
                      <a:pt x="12983" y="12243"/>
                    </a:cubicBezTo>
                    <a:cubicBezTo>
                      <a:pt x="13082" y="12243"/>
                      <a:pt x="13180" y="12206"/>
                      <a:pt x="13266" y="12144"/>
                    </a:cubicBezTo>
                    <a:lnTo>
                      <a:pt x="14474" y="14115"/>
                    </a:lnTo>
                    <a:cubicBezTo>
                      <a:pt x="14129" y="14399"/>
                      <a:pt x="14301" y="14953"/>
                      <a:pt x="14745" y="15003"/>
                    </a:cubicBezTo>
                    <a:lnTo>
                      <a:pt x="14720" y="17775"/>
                    </a:lnTo>
                    <a:lnTo>
                      <a:pt x="12404" y="17036"/>
                    </a:lnTo>
                    <a:lnTo>
                      <a:pt x="12404" y="17011"/>
                    </a:lnTo>
                    <a:cubicBezTo>
                      <a:pt x="12404" y="16870"/>
                      <a:pt x="12292" y="16751"/>
                      <a:pt x="12164" y="16751"/>
                    </a:cubicBezTo>
                    <a:cubicBezTo>
                      <a:pt x="12158" y="16751"/>
                      <a:pt x="12151" y="16752"/>
                      <a:pt x="12145" y="16752"/>
                    </a:cubicBezTo>
                    <a:lnTo>
                      <a:pt x="11467" y="15298"/>
                    </a:lnTo>
                    <a:cubicBezTo>
                      <a:pt x="11480" y="15261"/>
                      <a:pt x="11492" y="15224"/>
                      <a:pt x="11492" y="15187"/>
                    </a:cubicBezTo>
                    <a:cubicBezTo>
                      <a:pt x="11480" y="15033"/>
                      <a:pt x="11360" y="14956"/>
                      <a:pt x="11239" y="14956"/>
                    </a:cubicBezTo>
                    <a:cubicBezTo>
                      <a:pt x="11119" y="14956"/>
                      <a:pt x="10999" y="15033"/>
                      <a:pt x="10987" y="15187"/>
                    </a:cubicBezTo>
                    <a:lnTo>
                      <a:pt x="10987" y="15212"/>
                    </a:lnTo>
                    <a:lnTo>
                      <a:pt x="10556" y="15372"/>
                    </a:lnTo>
                    <a:cubicBezTo>
                      <a:pt x="10506" y="15323"/>
                      <a:pt x="10445" y="15298"/>
                      <a:pt x="10371" y="15298"/>
                    </a:cubicBezTo>
                    <a:cubicBezTo>
                      <a:pt x="10272" y="15298"/>
                      <a:pt x="10174" y="15348"/>
                      <a:pt x="10137" y="15446"/>
                    </a:cubicBezTo>
                    <a:lnTo>
                      <a:pt x="9336" y="15520"/>
                    </a:lnTo>
                    <a:cubicBezTo>
                      <a:pt x="9299" y="15409"/>
                      <a:pt x="9200" y="15323"/>
                      <a:pt x="9089" y="15323"/>
                    </a:cubicBezTo>
                    <a:cubicBezTo>
                      <a:pt x="8966" y="15323"/>
                      <a:pt x="8880" y="15409"/>
                      <a:pt x="8843" y="15520"/>
                    </a:cubicBezTo>
                    <a:lnTo>
                      <a:pt x="7118" y="14953"/>
                    </a:lnTo>
                    <a:cubicBezTo>
                      <a:pt x="7118" y="14929"/>
                      <a:pt x="7118" y="14916"/>
                      <a:pt x="7118" y="14904"/>
                    </a:cubicBezTo>
                    <a:cubicBezTo>
                      <a:pt x="7118" y="14855"/>
                      <a:pt x="7106" y="14805"/>
                      <a:pt x="7069" y="14756"/>
                    </a:cubicBezTo>
                    <a:lnTo>
                      <a:pt x="7303" y="14571"/>
                    </a:lnTo>
                    <a:cubicBezTo>
                      <a:pt x="7411" y="14691"/>
                      <a:pt x="7547" y="14745"/>
                      <a:pt x="7681" y="14745"/>
                    </a:cubicBezTo>
                    <a:cubicBezTo>
                      <a:pt x="7946" y="14745"/>
                      <a:pt x="8198" y="14537"/>
                      <a:pt x="8190" y="14226"/>
                    </a:cubicBezTo>
                    <a:cubicBezTo>
                      <a:pt x="8190" y="14103"/>
                      <a:pt x="8141" y="13980"/>
                      <a:pt x="8054" y="13894"/>
                    </a:cubicBezTo>
                    <a:lnTo>
                      <a:pt x="8732" y="13130"/>
                    </a:lnTo>
                    <a:cubicBezTo>
                      <a:pt x="8769" y="13154"/>
                      <a:pt x="8818" y="13167"/>
                      <a:pt x="8855" y="13167"/>
                    </a:cubicBezTo>
                    <a:cubicBezTo>
                      <a:pt x="9003" y="13167"/>
                      <a:pt x="9114" y="13056"/>
                      <a:pt x="9114" y="12908"/>
                    </a:cubicBezTo>
                    <a:cubicBezTo>
                      <a:pt x="9114" y="12859"/>
                      <a:pt x="9089" y="12797"/>
                      <a:pt x="9052" y="12760"/>
                    </a:cubicBezTo>
                    <a:lnTo>
                      <a:pt x="9792" y="11848"/>
                    </a:lnTo>
                    <a:cubicBezTo>
                      <a:pt x="9878" y="11910"/>
                      <a:pt x="9989" y="11947"/>
                      <a:pt x="10100" y="11947"/>
                    </a:cubicBezTo>
                    <a:cubicBezTo>
                      <a:pt x="10358" y="11947"/>
                      <a:pt x="10580" y="11762"/>
                      <a:pt x="10630" y="11503"/>
                    </a:cubicBezTo>
                    <a:close/>
                    <a:moveTo>
                      <a:pt x="14843" y="14990"/>
                    </a:moveTo>
                    <a:lnTo>
                      <a:pt x="15558" y="17898"/>
                    </a:lnTo>
                    <a:cubicBezTo>
                      <a:pt x="15509" y="17923"/>
                      <a:pt x="15484" y="17960"/>
                      <a:pt x="15460" y="18009"/>
                    </a:cubicBezTo>
                    <a:lnTo>
                      <a:pt x="14819" y="17799"/>
                    </a:lnTo>
                    <a:lnTo>
                      <a:pt x="14831" y="14990"/>
                    </a:lnTo>
                    <a:close/>
                    <a:moveTo>
                      <a:pt x="15694" y="18046"/>
                    </a:moveTo>
                    <a:cubicBezTo>
                      <a:pt x="15751" y="18046"/>
                      <a:pt x="15691" y="18119"/>
                      <a:pt x="15660" y="18119"/>
                    </a:cubicBezTo>
                    <a:cubicBezTo>
                      <a:pt x="15651" y="18119"/>
                      <a:pt x="15644" y="18112"/>
                      <a:pt x="15644" y="18095"/>
                    </a:cubicBezTo>
                    <a:cubicBezTo>
                      <a:pt x="15644" y="18071"/>
                      <a:pt x="15657" y="18046"/>
                      <a:pt x="15681" y="18046"/>
                    </a:cubicBezTo>
                    <a:close/>
                    <a:moveTo>
                      <a:pt x="17924" y="18206"/>
                    </a:moveTo>
                    <a:cubicBezTo>
                      <a:pt x="17936" y="18206"/>
                      <a:pt x="17948" y="18218"/>
                      <a:pt x="17948" y="18231"/>
                    </a:cubicBezTo>
                    <a:cubicBezTo>
                      <a:pt x="17948" y="18243"/>
                      <a:pt x="17936" y="18255"/>
                      <a:pt x="17924" y="18255"/>
                    </a:cubicBezTo>
                    <a:cubicBezTo>
                      <a:pt x="17911" y="18255"/>
                      <a:pt x="17899" y="18243"/>
                      <a:pt x="17899" y="18231"/>
                    </a:cubicBezTo>
                    <a:cubicBezTo>
                      <a:pt x="17899" y="18218"/>
                      <a:pt x="17899" y="18206"/>
                      <a:pt x="17911" y="18206"/>
                    </a:cubicBezTo>
                    <a:close/>
                    <a:moveTo>
                      <a:pt x="12453" y="17146"/>
                    </a:moveTo>
                    <a:lnTo>
                      <a:pt x="14708" y="17861"/>
                    </a:lnTo>
                    <a:lnTo>
                      <a:pt x="14708" y="18440"/>
                    </a:lnTo>
                    <a:cubicBezTo>
                      <a:pt x="14622" y="18453"/>
                      <a:pt x="14560" y="18502"/>
                      <a:pt x="14523" y="18576"/>
                    </a:cubicBezTo>
                    <a:lnTo>
                      <a:pt x="12453" y="17146"/>
                    </a:lnTo>
                    <a:close/>
                    <a:moveTo>
                      <a:pt x="14819" y="17898"/>
                    </a:moveTo>
                    <a:lnTo>
                      <a:pt x="15435" y="18095"/>
                    </a:lnTo>
                    <a:cubicBezTo>
                      <a:pt x="15435" y="18144"/>
                      <a:pt x="15447" y="18206"/>
                      <a:pt x="15496" y="18243"/>
                    </a:cubicBezTo>
                    <a:lnTo>
                      <a:pt x="14979" y="18600"/>
                    </a:lnTo>
                    <a:cubicBezTo>
                      <a:pt x="14954" y="18514"/>
                      <a:pt x="14893" y="18465"/>
                      <a:pt x="14819" y="18440"/>
                    </a:cubicBezTo>
                    <a:lnTo>
                      <a:pt x="14819" y="17898"/>
                    </a:lnTo>
                    <a:close/>
                    <a:moveTo>
                      <a:pt x="14757" y="18637"/>
                    </a:moveTo>
                    <a:cubicBezTo>
                      <a:pt x="14814" y="18637"/>
                      <a:pt x="14754" y="18710"/>
                      <a:pt x="14724" y="18710"/>
                    </a:cubicBezTo>
                    <a:cubicBezTo>
                      <a:pt x="14714" y="18710"/>
                      <a:pt x="14708" y="18704"/>
                      <a:pt x="14708" y="18687"/>
                    </a:cubicBezTo>
                    <a:cubicBezTo>
                      <a:pt x="14708" y="18662"/>
                      <a:pt x="14733" y="18650"/>
                      <a:pt x="14757" y="18650"/>
                    </a:cubicBezTo>
                    <a:lnTo>
                      <a:pt x="14757" y="18637"/>
                    </a:lnTo>
                    <a:close/>
                    <a:moveTo>
                      <a:pt x="18811" y="18995"/>
                    </a:moveTo>
                    <a:cubicBezTo>
                      <a:pt x="18836" y="18995"/>
                      <a:pt x="18860" y="19019"/>
                      <a:pt x="18860" y="19044"/>
                    </a:cubicBezTo>
                    <a:cubicBezTo>
                      <a:pt x="18860" y="19075"/>
                      <a:pt x="18836" y="19090"/>
                      <a:pt x="18811" y="19090"/>
                    </a:cubicBezTo>
                    <a:cubicBezTo>
                      <a:pt x="18786" y="19090"/>
                      <a:pt x="18762" y="19075"/>
                      <a:pt x="18762" y="19044"/>
                    </a:cubicBezTo>
                    <a:cubicBezTo>
                      <a:pt x="18762" y="19019"/>
                      <a:pt x="18774" y="18995"/>
                      <a:pt x="18799" y="18995"/>
                    </a:cubicBezTo>
                    <a:close/>
                    <a:moveTo>
                      <a:pt x="15854" y="18292"/>
                    </a:moveTo>
                    <a:lnTo>
                      <a:pt x="17702" y="18305"/>
                    </a:lnTo>
                    <a:cubicBezTo>
                      <a:pt x="17727" y="18403"/>
                      <a:pt x="17825" y="18477"/>
                      <a:pt x="17924" y="18477"/>
                    </a:cubicBezTo>
                    <a:cubicBezTo>
                      <a:pt x="17985" y="18477"/>
                      <a:pt x="18047" y="18453"/>
                      <a:pt x="18096" y="18403"/>
                    </a:cubicBezTo>
                    <a:lnTo>
                      <a:pt x="18626" y="18884"/>
                    </a:lnTo>
                    <a:cubicBezTo>
                      <a:pt x="18589" y="18933"/>
                      <a:pt x="18565" y="18995"/>
                      <a:pt x="18565" y="19056"/>
                    </a:cubicBezTo>
                    <a:lnTo>
                      <a:pt x="18565" y="19069"/>
                    </a:lnTo>
                    <a:lnTo>
                      <a:pt x="17456" y="19204"/>
                    </a:lnTo>
                    <a:cubicBezTo>
                      <a:pt x="17415" y="18920"/>
                      <a:pt x="17182" y="18766"/>
                      <a:pt x="16951" y="18766"/>
                    </a:cubicBezTo>
                    <a:cubicBezTo>
                      <a:pt x="16761" y="18766"/>
                      <a:pt x="16572" y="18871"/>
                      <a:pt x="16495" y="19093"/>
                    </a:cubicBezTo>
                    <a:lnTo>
                      <a:pt x="15078" y="18674"/>
                    </a:lnTo>
                    <a:lnTo>
                      <a:pt x="15583" y="18329"/>
                    </a:lnTo>
                    <a:cubicBezTo>
                      <a:pt x="15620" y="18342"/>
                      <a:pt x="15644" y="18342"/>
                      <a:pt x="15681" y="18342"/>
                    </a:cubicBezTo>
                    <a:lnTo>
                      <a:pt x="15694" y="18354"/>
                    </a:lnTo>
                    <a:cubicBezTo>
                      <a:pt x="15755" y="18354"/>
                      <a:pt x="15805" y="18329"/>
                      <a:pt x="15854" y="18292"/>
                    </a:cubicBezTo>
                    <a:close/>
                    <a:moveTo>
                      <a:pt x="13993" y="19500"/>
                    </a:moveTo>
                    <a:lnTo>
                      <a:pt x="13993" y="19512"/>
                    </a:lnTo>
                    <a:cubicBezTo>
                      <a:pt x="14006" y="19512"/>
                      <a:pt x="14018" y="19524"/>
                      <a:pt x="14018" y="19537"/>
                    </a:cubicBezTo>
                    <a:cubicBezTo>
                      <a:pt x="14018" y="19549"/>
                      <a:pt x="14006" y="19561"/>
                      <a:pt x="13993" y="19561"/>
                    </a:cubicBezTo>
                    <a:cubicBezTo>
                      <a:pt x="13981" y="19561"/>
                      <a:pt x="13969" y="19549"/>
                      <a:pt x="13969" y="19537"/>
                    </a:cubicBezTo>
                    <a:cubicBezTo>
                      <a:pt x="13956" y="19524"/>
                      <a:pt x="13969" y="19500"/>
                      <a:pt x="13993" y="19500"/>
                    </a:cubicBezTo>
                    <a:close/>
                    <a:moveTo>
                      <a:pt x="16941" y="18971"/>
                    </a:moveTo>
                    <a:cubicBezTo>
                      <a:pt x="17098" y="18971"/>
                      <a:pt x="17246" y="19090"/>
                      <a:pt x="17246" y="19266"/>
                    </a:cubicBezTo>
                    <a:cubicBezTo>
                      <a:pt x="17246" y="19426"/>
                      <a:pt x="17111" y="19561"/>
                      <a:pt x="16950" y="19561"/>
                    </a:cubicBezTo>
                    <a:lnTo>
                      <a:pt x="16938" y="19574"/>
                    </a:lnTo>
                    <a:cubicBezTo>
                      <a:pt x="16679" y="19561"/>
                      <a:pt x="16544" y="19241"/>
                      <a:pt x="16729" y="19056"/>
                    </a:cubicBezTo>
                    <a:cubicBezTo>
                      <a:pt x="16792" y="18997"/>
                      <a:pt x="16867" y="18971"/>
                      <a:pt x="16941" y="18971"/>
                    </a:cubicBezTo>
                    <a:close/>
                    <a:moveTo>
                      <a:pt x="20745" y="19968"/>
                    </a:moveTo>
                    <a:cubicBezTo>
                      <a:pt x="21016" y="19968"/>
                      <a:pt x="21152" y="20288"/>
                      <a:pt x="20955" y="20473"/>
                    </a:cubicBezTo>
                    <a:cubicBezTo>
                      <a:pt x="20894" y="20538"/>
                      <a:pt x="20819" y="20567"/>
                      <a:pt x="20745" y="20567"/>
                    </a:cubicBezTo>
                    <a:cubicBezTo>
                      <a:pt x="20594" y="20567"/>
                      <a:pt x="20450" y="20446"/>
                      <a:pt x="20450" y="20264"/>
                    </a:cubicBezTo>
                    <a:cubicBezTo>
                      <a:pt x="20450" y="20104"/>
                      <a:pt x="20585" y="19968"/>
                      <a:pt x="20745" y="19968"/>
                    </a:cubicBezTo>
                    <a:close/>
                    <a:moveTo>
                      <a:pt x="18589" y="19167"/>
                    </a:moveTo>
                    <a:cubicBezTo>
                      <a:pt x="18614" y="19204"/>
                      <a:pt x="18651" y="19241"/>
                      <a:pt x="18688" y="19266"/>
                    </a:cubicBezTo>
                    <a:lnTo>
                      <a:pt x="18700" y="19266"/>
                    </a:lnTo>
                    <a:lnTo>
                      <a:pt x="18293" y="20892"/>
                    </a:lnTo>
                    <a:lnTo>
                      <a:pt x="17295" y="19635"/>
                    </a:lnTo>
                    <a:cubicBezTo>
                      <a:pt x="17394" y="19549"/>
                      <a:pt x="17443" y="19426"/>
                      <a:pt x="17456" y="19290"/>
                    </a:cubicBezTo>
                    <a:lnTo>
                      <a:pt x="18589" y="19167"/>
                    </a:lnTo>
                    <a:close/>
                    <a:moveTo>
                      <a:pt x="16950" y="20966"/>
                    </a:moveTo>
                    <a:cubicBezTo>
                      <a:pt x="16963" y="20966"/>
                      <a:pt x="16975" y="20978"/>
                      <a:pt x="16975" y="20991"/>
                    </a:cubicBezTo>
                    <a:cubicBezTo>
                      <a:pt x="16975" y="21003"/>
                      <a:pt x="16963" y="21015"/>
                      <a:pt x="16950" y="21015"/>
                    </a:cubicBezTo>
                    <a:cubicBezTo>
                      <a:pt x="16938" y="21015"/>
                      <a:pt x="16926" y="21003"/>
                      <a:pt x="16926" y="20991"/>
                    </a:cubicBezTo>
                    <a:cubicBezTo>
                      <a:pt x="16913" y="20978"/>
                      <a:pt x="16938" y="20966"/>
                      <a:pt x="16950" y="20966"/>
                    </a:cubicBezTo>
                    <a:close/>
                    <a:moveTo>
                      <a:pt x="13781" y="20836"/>
                    </a:moveTo>
                    <a:cubicBezTo>
                      <a:pt x="13856" y="20836"/>
                      <a:pt x="13933" y="20864"/>
                      <a:pt x="13993" y="20929"/>
                    </a:cubicBezTo>
                    <a:cubicBezTo>
                      <a:pt x="14178" y="21114"/>
                      <a:pt x="14043" y="21434"/>
                      <a:pt x="13784" y="21434"/>
                    </a:cubicBezTo>
                    <a:cubicBezTo>
                      <a:pt x="13613" y="21434"/>
                      <a:pt x="13479" y="21302"/>
                      <a:pt x="13476" y="21132"/>
                    </a:cubicBezTo>
                    <a:lnTo>
                      <a:pt x="13476" y="21132"/>
                    </a:lnTo>
                    <a:cubicBezTo>
                      <a:pt x="13479" y="20954"/>
                      <a:pt x="13628" y="20836"/>
                      <a:pt x="13781" y="20836"/>
                    </a:cubicBezTo>
                    <a:close/>
                    <a:moveTo>
                      <a:pt x="18983" y="19216"/>
                    </a:moveTo>
                    <a:lnTo>
                      <a:pt x="20302" y="20042"/>
                    </a:lnTo>
                    <a:cubicBezTo>
                      <a:pt x="20265" y="20116"/>
                      <a:pt x="20253" y="20190"/>
                      <a:pt x="20253" y="20264"/>
                    </a:cubicBezTo>
                    <a:cubicBezTo>
                      <a:pt x="20253" y="20412"/>
                      <a:pt x="20314" y="20547"/>
                      <a:pt x="20425" y="20646"/>
                    </a:cubicBezTo>
                    <a:lnTo>
                      <a:pt x="19452" y="22063"/>
                    </a:lnTo>
                    <a:cubicBezTo>
                      <a:pt x="19427" y="22050"/>
                      <a:pt x="19390" y="22050"/>
                      <a:pt x="19353" y="22050"/>
                    </a:cubicBezTo>
                    <a:cubicBezTo>
                      <a:pt x="19316" y="22050"/>
                      <a:pt x="19267" y="22063"/>
                      <a:pt x="19230" y="22087"/>
                    </a:cubicBezTo>
                    <a:lnTo>
                      <a:pt x="18380" y="21003"/>
                    </a:lnTo>
                    <a:lnTo>
                      <a:pt x="18799" y="19290"/>
                    </a:lnTo>
                    <a:lnTo>
                      <a:pt x="18811" y="19290"/>
                    </a:lnTo>
                    <a:cubicBezTo>
                      <a:pt x="18873" y="19290"/>
                      <a:pt x="18946" y="19266"/>
                      <a:pt x="18983" y="19216"/>
                    </a:cubicBezTo>
                    <a:close/>
                    <a:moveTo>
                      <a:pt x="14585" y="18871"/>
                    </a:moveTo>
                    <a:cubicBezTo>
                      <a:pt x="14622" y="18908"/>
                      <a:pt x="14696" y="18933"/>
                      <a:pt x="14757" y="18945"/>
                    </a:cubicBezTo>
                    <a:cubicBezTo>
                      <a:pt x="14782" y="18933"/>
                      <a:pt x="14794" y="18933"/>
                      <a:pt x="14819" y="18933"/>
                    </a:cubicBezTo>
                    <a:lnTo>
                      <a:pt x="16753" y="20868"/>
                    </a:lnTo>
                    <a:cubicBezTo>
                      <a:pt x="16729" y="20904"/>
                      <a:pt x="16716" y="20941"/>
                      <a:pt x="16729" y="20991"/>
                    </a:cubicBezTo>
                    <a:cubicBezTo>
                      <a:pt x="16729" y="21052"/>
                      <a:pt x="16753" y="21114"/>
                      <a:pt x="16803" y="21151"/>
                    </a:cubicBezTo>
                    <a:lnTo>
                      <a:pt x="16248" y="22124"/>
                    </a:lnTo>
                    <a:cubicBezTo>
                      <a:pt x="16186" y="22087"/>
                      <a:pt x="16125" y="22075"/>
                      <a:pt x="16051" y="22075"/>
                    </a:cubicBezTo>
                    <a:cubicBezTo>
                      <a:pt x="15977" y="22075"/>
                      <a:pt x="15891" y="22100"/>
                      <a:pt x="15829" y="22137"/>
                    </a:cubicBezTo>
                    <a:lnTo>
                      <a:pt x="14203" y="19623"/>
                    </a:lnTo>
                    <a:cubicBezTo>
                      <a:pt x="14215" y="19586"/>
                      <a:pt x="14227" y="19561"/>
                      <a:pt x="14227" y="19537"/>
                    </a:cubicBezTo>
                    <a:cubicBezTo>
                      <a:pt x="14227" y="19488"/>
                      <a:pt x="14203" y="19438"/>
                      <a:pt x="14178" y="19401"/>
                    </a:cubicBezTo>
                    <a:lnTo>
                      <a:pt x="14585" y="18871"/>
                    </a:lnTo>
                    <a:close/>
                    <a:moveTo>
                      <a:pt x="17197" y="19697"/>
                    </a:moveTo>
                    <a:lnTo>
                      <a:pt x="18256" y="21028"/>
                    </a:lnTo>
                    <a:lnTo>
                      <a:pt x="17948" y="22248"/>
                    </a:lnTo>
                    <a:cubicBezTo>
                      <a:pt x="17924" y="22235"/>
                      <a:pt x="17899" y="22223"/>
                      <a:pt x="17862" y="22223"/>
                    </a:cubicBezTo>
                    <a:lnTo>
                      <a:pt x="17850" y="22223"/>
                    </a:lnTo>
                    <a:lnTo>
                      <a:pt x="17148" y="19722"/>
                    </a:lnTo>
                    <a:lnTo>
                      <a:pt x="17197" y="19697"/>
                    </a:lnTo>
                    <a:close/>
                    <a:moveTo>
                      <a:pt x="19320" y="22273"/>
                    </a:moveTo>
                    <a:cubicBezTo>
                      <a:pt x="19350" y="22273"/>
                      <a:pt x="19410" y="22346"/>
                      <a:pt x="19353" y="22346"/>
                    </a:cubicBezTo>
                    <a:cubicBezTo>
                      <a:pt x="19328" y="22346"/>
                      <a:pt x="19304" y="22321"/>
                      <a:pt x="19304" y="22297"/>
                    </a:cubicBezTo>
                    <a:cubicBezTo>
                      <a:pt x="19304" y="22280"/>
                      <a:pt x="19310" y="22273"/>
                      <a:pt x="19320" y="22273"/>
                    </a:cubicBezTo>
                    <a:close/>
                    <a:moveTo>
                      <a:pt x="22723" y="21755"/>
                    </a:moveTo>
                    <a:cubicBezTo>
                      <a:pt x="23002" y="21760"/>
                      <a:pt x="23134" y="22089"/>
                      <a:pt x="22939" y="22272"/>
                    </a:cubicBezTo>
                    <a:cubicBezTo>
                      <a:pt x="22874" y="22337"/>
                      <a:pt x="22795" y="22366"/>
                      <a:pt x="22717" y="22366"/>
                    </a:cubicBezTo>
                    <a:cubicBezTo>
                      <a:pt x="22559" y="22366"/>
                      <a:pt x="22409" y="22245"/>
                      <a:pt x="22409" y="22063"/>
                    </a:cubicBezTo>
                    <a:cubicBezTo>
                      <a:pt x="22409" y="21892"/>
                      <a:pt x="22553" y="21758"/>
                      <a:pt x="22723" y="21755"/>
                    </a:cubicBezTo>
                    <a:close/>
                    <a:moveTo>
                      <a:pt x="18343" y="21126"/>
                    </a:moveTo>
                    <a:lnTo>
                      <a:pt x="19144" y="22149"/>
                    </a:lnTo>
                    <a:cubicBezTo>
                      <a:pt x="19119" y="22186"/>
                      <a:pt x="19107" y="22235"/>
                      <a:pt x="19107" y="22272"/>
                    </a:cubicBezTo>
                    <a:lnTo>
                      <a:pt x="19094" y="22284"/>
                    </a:lnTo>
                    <a:lnTo>
                      <a:pt x="18096" y="22395"/>
                    </a:lnTo>
                    <a:cubicBezTo>
                      <a:pt x="18096" y="22358"/>
                      <a:pt x="18072" y="22321"/>
                      <a:pt x="18047" y="22297"/>
                    </a:cubicBezTo>
                    <a:lnTo>
                      <a:pt x="18343" y="21126"/>
                    </a:lnTo>
                    <a:close/>
                    <a:moveTo>
                      <a:pt x="21090" y="20646"/>
                    </a:moveTo>
                    <a:lnTo>
                      <a:pt x="22310" y="21767"/>
                    </a:lnTo>
                    <a:cubicBezTo>
                      <a:pt x="22249" y="21853"/>
                      <a:pt x="22224" y="21952"/>
                      <a:pt x="22224" y="22050"/>
                    </a:cubicBezTo>
                    <a:cubicBezTo>
                      <a:pt x="22224" y="22087"/>
                      <a:pt x="22224" y="22112"/>
                      <a:pt x="22236" y="22149"/>
                    </a:cubicBezTo>
                    <a:lnTo>
                      <a:pt x="20881" y="22482"/>
                    </a:lnTo>
                    <a:cubicBezTo>
                      <a:pt x="20856" y="22408"/>
                      <a:pt x="20795" y="22358"/>
                      <a:pt x="20708" y="22346"/>
                    </a:cubicBezTo>
                    <a:lnTo>
                      <a:pt x="20782" y="20769"/>
                    </a:lnTo>
                    <a:cubicBezTo>
                      <a:pt x="20893" y="20757"/>
                      <a:pt x="21004" y="20720"/>
                      <a:pt x="21090" y="20646"/>
                    </a:cubicBezTo>
                    <a:close/>
                    <a:moveTo>
                      <a:pt x="17862" y="22432"/>
                    </a:moveTo>
                    <a:cubicBezTo>
                      <a:pt x="17887" y="22432"/>
                      <a:pt x="17911" y="22445"/>
                      <a:pt x="17911" y="22469"/>
                    </a:cubicBezTo>
                    <a:lnTo>
                      <a:pt x="17911" y="22482"/>
                    </a:lnTo>
                    <a:cubicBezTo>
                      <a:pt x="17911" y="22499"/>
                      <a:pt x="17905" y="22505"/>
                      <a:pt x="17896" y="22505"/>
                    </a:cubicBezTo>
                    <a:cubicBezTo>
                      <a:pt x="17865" y="22505"/>
                      <a:pt x="17805" y="22432"/>
                      <a:pt x="17862" y="22432"/>
                    </a:cubicBezTo>
                    <a:close/>
                    <a:moveTo>
                      <a:pt x="20626" y="22557"/>
                    </a:moveTo>
                    <a:cubicBezTo>
                      <a:pt x="20656" y="22557"/>
                      <a:pt x="20716" y="22629"/>
                      <a:pt x="20659" y="22629"/>
                    </a:cubicBezTo>
                    <a:cubicBezTo>
                      <a:pt x="20635" y="22629"/>
                      <a:pt x="20610" y="22617"/>
                      <a:pt x="20610" y="22580"/>
                    </a:cubicBezTo>
                    <a:cubicBezTo>
                      <a:pt x="20610" y="22563"/>
                      <a:pt x="20616" y="22557"/>
                      <a:pt x="20626" y="22557"/>
                    </a:cubicBezTo>
                    <a:close/>
                    <a:moveTo>
                      <a:pt x="16039" y="22283"/>
                    </a:moveTo>
                    <a:cubicBezTo>
                      <a:pt x="16191" y="22283"/>
                      <a:pt x="16338" y="22398"/>
                      <a:pt x="16347" y="22580"/>
                    </a:cubicBezTo>
                    <a:cubicBezTo>
                      <a:pt x="16347" y="22740"/>
                      <a:pt x="16211" y="22876"/>
                      <a:pt x="16051" y="22888"/>
                    </a:cubicBezTo>
                    <a:cubicBezTo>
                      <a:pt x="15780" y="22888"/>
                      <a:pt x="15644" y="22568"/>
                      <a:pt x="15829" y="22371"/>
                    </a:cubicBezTo>
                    <a:cubicBezTo>
                      <a:pt x="15890" y="22310"/>
                      <a:pt x="15965" y="22283"/>
                      <a:pt x="16039" y="22283"/>
                    </a:cubicBezTo>
                    <a:close/>
                    <a:moveTo>
                      <a:pt x="20511" y="20707"/>
                    </a:moveTo>
                    <a:cubicBezTo>
                      <a:pt x="20561" y="20732"/>
                      <a:pt x="20622" y="20757"/>
                      <a:pt x="20684" y="20757"/>
                    </a:cubicBezTo>
                    <a:lnTo>
                      <a:pt x="20610" y="22334"/>
                    </a:lnTo>
                    <a:cubicBezTo>
                      <a:pt x="20425" y="22371"/>
                      <a:pt x="20351" y="22593"/>
                      <a:pt x="20462" y="22740"/>
                    </a:cubicBezTo>
                    <a:lnTo>
                      <a:pt x="20092" y="23172"/>
                    </a:lnTo>
                    <a:lnTo>
                      <a:pt x="19538" y="22469"/>
                    </a:lnTo>
                    <a:cubicBezTo>
                      <a:pt x="19636" y="22371"/>
                      <a:pt x="19636" y="22223"/>
                      <a:pt x="19538" y="22124"/>
                    </a:cubicBezTo>
                    <a:lnTo>
                      <a:pt x="20511" y="20707"/>
                    </a:lnTo>
                    <a:close/>
                    <a:moveTo>
                      <a:pt x="14141" y="19709"/>
                    </a:moveTo>
                    <a:lnTo>
                      <a:pt x="15743" y="22198"/>
                    </a:lnTo>
                    <a:cubicBezTo>
                      <a:pt x="15620" y="22284"/>
                      <a:pt x="15546" y="22432"/>
                      <a:pt x="15546" y="22580"/>
                    </a:cubicBezTo>
                    <a:cubicBezTo>
                      <a:pt x="15546" y="22629"/>
                      <a:pt x="15558" y="22679"/>
                      <a:pt x="15570" y="22716"/>
                    </a:cubicBezTo>
                    <a:lnTo>
                      <a:pt x="14166" y="23270"/>
                    </a:lnTo>
                    <a:cubicBezTo>
                      <a:pt x="14129" y="23233"/>
                      <a:pt x="14067" y="23209"/>
                      <a:pt x="14018" y="23209"/>
                    </a:cubicBezTo>
                    <a:lnTo>
                      <a:pt x="13870" y="21631"/>
                    </a:lnTo>
                    <a:cubicBezTo>
                      <a:pt x="14412" y="21533"/>
                      <a:pt x="14425" y="20769"/>
                      <a:pt x="13895" y="20646"/>
                    </a:cubicBezTo>
                    <a:lnTo>
                      <a:pt x="14018" y="19771"/>
                    </a:lnTo>
                    <a:cubicBezTo>
                      <a:pt x="14067" y="19759"/>
                      <a:pt x="14104" y="19746"/>
                      <a:pt x="14141" y="19709"/>
                    </a:cubicBezTo>
                    <a:close/>
                    <a:moveTo>
                      <a:pt x="14027" y="23431"/>
                    </a:moveTo>
                    <a:cubicBezTo>
                      <a:pt x="14036" y="23431"/>
                      <a:pt x="14043" y="23438"/>
                      <a:pt x="14043" y="23455"/>
                    </a:cubicBezTo>
                    <a:cubicBezTo>
                      <a:pt x="14043" y="23480"/>
                      <a:pt x="14018" y="23504"/>
                      <a:pt x="13993" y="23504"/>
                    </a:cubicBezTo>
                    <a:cubicBezTo>
                      <a:pt x="13936" y="23504"/>
                      <a:pt x="13996" y="23431"/>
                      <a:pt x="14027" y="23431"/>
                    </a:cubicBezTo>
                    <a:close/>
                    <a:moveTo>
                      <a:pt x="15484" y="23652"/>
                    </a:moveTo>
                    <a:cubicBezTo>
                      <a:pt x="15496" y="23652"/>
                      <a:pt x="15509" y="23664"/>
                      <a:pt x="15509" y="23689"/>
                    </a:cubicBezTo>
                    <a:cubicBezTo>
                      <a:pt x="15509" y="23701"/>
                      <a:pt x="15496" y="23714"/>
                      <a:pt x="15484" y="23714"/>
                    </a:cubicBezTo>
                    <a:cubicBezTo>
                      <a:pt x="15472" y="23714"/>
                      <a:pt x="15447" y="23701"/>
                      <a:pt x="15460" y="23677"/>
                    </a:cubicBezTo>
                    <a:lnTo>
                      <a:pt x="15460" y="23677"/>
                    </a:lnTo>
                    <a:lnTo>
                      <a:pt x="15460" y="23689"/>
                    </a:lnTo>
                    <a:cubicBezTo>
                      <a:pt x="15460" y="23664"/>
                      <a:pt x="15472" y="23652"/>
                      <a:pt x="15484" y="23652"/>
                    </a:cubicBezTo>
                    <a:close/>
                    <a:moveTo>
                      <a:pt x="19119" y="22371"/>
                    </a:moveTo>
                    <a:cubicBezTo>
                      <a:pt x="19144" y="22482"/>
                      <a:pt x="19242" y="22543"/>
                      <a:pt x="19353" y="22556"/>
                    </a:cubicBezTo>
                    <a:lnTo>
                      <a:pt x="19353" y="22543"/>
                    </a:lnTo>
                    <a:cubicBezTo>
                      <a:pt x="19390" y="22543"/>
                      <a:pt x="19427" y="22543"/>
                      <a:pt x="19452" y="22531"/>
                    </a:cubicBezTo>
                    <a:lnTo>
                      <a:pt x="20018" y="23246"/>
                    </a:lnTo>
                    <a:lnTo>
                      <a:pt x="19402" y="23936"/>
                    </a:lnTo>
                    <a:cubicBezTo>
                      <a:pt x="19316" y="23869"/>
                      <a:pt x="19208" y="23835"/>
                      <a:pt x="19100" y="23835"/>
                    </a:cubicBezTo>
                    <a:cubicBezTo>
                      <a:pt x="19008" y="23835"/>
                      <a:pt x="18915" y="23860"/>
                      <a:pt x="18836" y="23911"/>
                    </a:cubicBezTo>
                    <a:lnTo>
                      <a:pt x="18010" y="22666"/>
                    </a:lnTo>
                    <a:cubicBezTo>
                      <a:pt x="18072" y="22629"/>
                      <a:pt x="18109" y="22556"/>
                      <a:pt x="18121" y="22494"/>
                    </a:cubicBezTo>
                    <a:lnTo>
                      <a:pt x="19119" y="22371"/>
                    </a:lnTo>
                    <a:close/>
                    <a:moveTo>
                      <a:pt x="20906" y="22629"/>
                    </a:moveTo>
                    <a:lnTo>
                      <a:pt x="23592" y="23689"/>
                    </a:lnTo>
                    <a:cubicBezTo>
                      <a:pt x="23567" y="23751"/>
                      <a:pt x="23555" y="23812"/>
                      <a:pt x="23555" y="23886"/>
                    </a:cubicBezTo>
                    <a:lnTo>
                      <a:pt x="23555" y="23899"/>
                    </a:lnTo>
                    <a:lnTo>
                      <a:pt x="21534" y="24133"/>
                    </a:lnTo>
                    <a:cubicBezTo>
                      <a:pt x="21441" y="23915"/>
                      <a:pt x="21235" y="23796"/>
                      <a:pt x="21028" y="23796"/>
                    </a:cubicBezTo>
                    <a:cubicBezTo>
                      <a:pt x="20906" y="23796"/>
                      <a:pt x="20784" y="23837"/>
                      <a:pt x="20684" y="23923"/>
                    </a:cubicBezTo>
                    <a:lnTo>
                      <a:pt x="20154" y="23246"/>
                    </a:lnTo>
                    <a:lnTo>
                      <a:pt x="20536" y="22802"/>
                    </a:lnTo>
                    <a:cubicBezTo>
                      <a:pt x="20573" y="22827"/>
                      <a:pt x="20610" y="22839"/>
                      <a:pt x="20659" y="22839"/>
                    </a:cubicBezTo>
                    <a:cubicBezTo>
                      <a:pt x="20782" y="22839"/>
                      <a:pt x="20881" y="22740"/>
                      <a:pt x="20906" y="22629"/>
                    </a:cubicBezTo>
                    <a:close/>
                    <a:moveTo>
                      <a:pt x="24060" y="23578"/>
                    </a:moveTo>
                    <a:cubicBezTo>
                      <a:pt x="24331" y="23578"/>
                      <a:pt x="24479" y="23911"/>
                      <a:pt x="24282" y="24108"/>
                    </a:cubicBezTo>
                    <a:cubicBezTo>
                      <a:pt x="24221" y="24172"/>
                      <a:pt x="24144" y="24201"/>
                      <a:pt x="24067" y="24201"/>
                    </a:cubicBezTo>
                    <a:cubicBezTo>
                      <a:pt x="23909" y="24201"/>
                      <a:pt x="23752" y="24077"/>
                      <a:pt x="23752" y="23886"/>
                    </a:cubicBezTo>
                    <a:cubicBezTo>
                      <a:pt x="23752" y="23726"/>
                      <a:pt x="23887" y="23591"/>
                      <a:pt x="24060" y="23578"/>
                    </a:cubicBezTo>
                    <a:close/>
                    <a:moveTo>
                      <a:pt x="15004" y="18736"/>
                    </a:moveTo>
                    <a:lnTo>
                      <a:pt x="16458" y="19179"/>
                    </a:lnTo>
                    <a:cubicBezTo>
                      <a:pt x="16445" y="19204"/>
                      <a:pt x="16445" y="19229"/>
                      <a:pt x="16445" y="19266"/>
                    </a:cubicBezTo>
                    <a:cubicBezTo>
                      <a:pt x="16445" y="19537"/>
                      <a:pt x="16667" y="19771"/>
                      <a:pt x="16950" y="19771"/>
                    </a:cubicBezTo>
                    <a:lnTo>
                      <a:pt x="16950" y="19759"/>
                    </a:lnTo>
                    <a:cubicBezTo>
                      <a:pt x="16987" y="19759"/>
                      <a:pt x="17024" y="19759"/>
                      <a:pt x="17061" y="19746"/>
                    </a:cubicBezTo>
                    <a:lnTo>
                      <a:pt x="17751" y="22248"/>
                    </a:lnTo>
                    <a:cubicBezTo>
                      <a:pt x="17517" y="22358"/>
                      <a:pt x="17603" y="22716"/>
                      <a:pt x="17875" y="22716"/>
                    </a:cubicBezTo>
                    <a:lnTo>
                      <a:pt x="17924" y="22716"/>
                    </a:lnTo>
                    <a:lnTo>
                      <a:pt x="18749" y="23985"/>
                    </a:lnTo>
                    <a:cubicBezTo>
                      <a:pt x="18675" y="24046"/>
                      <a:pt x="18626" y="24145"/>
                      <a:pt x="18601" y="24244"/>
                    </a:cubicBezTo>
                    <a:lnTo>
                      <a:pt x="17480" y="24330"/>
                    </a:lnTo>
                    <a:cubicBezTo>
                      <a:pt x="17431" y="24083"/>
                      <a:pt x="17221" y="23911"/>
                      <a:pt x="16975" y="23911"/>
                    </a:cubicBezTo>
                    <a:cubicBezTo>
                      <a:pt x="16913" y="23911"/>
                      <a:pt x="16852" y="23923"/>
                      <a:pt x="16803" y="23948"/>
                    </a:cubicBezTo>
                    <a:lnTo>
                      <a:pt x="16322" y="23011"/>
                    </a:lnTo>
                    <a:cubicBezTo>
                      <a:pt x="16618" y="22814"/>
                      <a:pt x="16630" y="22383"/>
                      <a:pt x="16334" y="22174"/>
                    </a:cubicBezTo>
                    <a:lnTo>
                      <a:pt x="16876" y="21213"/>
                    </a:lnTo>
                    <a:cubicBezTo>
                      <a:pt x="16901" y="21213"/>
                      <a:pt x="16926" y="21225"/>
                      <a:pt x="16950" y="21225"/>
                    </a:cubicBezTo>
                    <a:cubicBezTo>
                      <a:pt x="17258" y="21225"/>
                      <a:pt x="17258" y="20757"/>
                      <a:pt x="16950" y="20757"/>
                    </a:cubicBezTo>
                    <a:cubicBezTo>
                      <a:pt x="16901" y="20757"/>
                      <a:pt x="16864" y="20769"/>
                      <a:pt x="16827" y="20794"/>
                    </a:cubicBezTo>
                    <a:lnTo>
                      <a:pt x="14905" y="18884"/>
                    </a:lnTo>
                    <a:cubicBezTo>
                      <a:pt x="14954" y="18847"/>
                      <a:pt x="14991" y="18798"/>
                      <a:pt x="15004" y="18736"/>
                    </a:cubicBezTo>
                    <a:close/>
                    <a:moveTo>
                      <a:pt x="20080" y="23332"/>
                    </a:moveTo>
                    <a:lnTo>
                      <a:pt x="20610" y="24009"/>
                    </a:lnTo>
                    <a:cubicBezTo>
                      <a:pt x="20548" y="24071"/>
                      <a:pt x="20499" y="24157"/>
                      <a:pt x="20487" y="24256"/>
                    </a:cubicBezTo>
                    <a:lnTo>
                      <a:pt x="19600" y="24354"/>
                    </a:lnTo>
                    <a:cubicBezTo>
                      <a:pt x="19600" y="24231"/>
                      <a:pt x="19550" y="24120"/>
                      <a:pt x="19476" y="24022"/>
                    </a:cubicBezTo>
                    <a:lnTo>
                      <a:pt x="20080" y="23332"/>
                    </a:lnTo>
                    <a:close/>
                    <a:moveTo>
                      <a:pt x="23567" y="23997"/>
                    </a:moveTo>
                    <a:cubicBezTo>
                      <a:pt x="23567" y="24009"/>
                      <a:pt x="23579" y="24034"/>
                      <a:pt x="23579" y="24059"/>
                    </a:cubicBezTo>
                    <a:lnTo>
                      <a:pt x="22926" y="24552"/>
                    </a:lnTo>
                    <a:cubicBezTo>
                      <a:pt x="22875" y="24480"/>
                      <a:pt x="22800" y="24446"/>
                      <a:pt x="22725" y="24446"/>
                    </a:cubicBezTo>
                    <a:cubicBezTo>
                      <a:pt x="22621" y="24446"/>
                      <a:pt x="22519" y="24511"/>
                      <a:pt x="22483" y="24626"/>
                    </a:cubicBezTo>
                    <a:lnTo>
                      <a:pt x="21559" y="24465"/>
                    </a:lnTo>
                    <a:cubicBezTo>
                      <a:pt x="21571" y="24428"/>
                      <a:pt x="21571" y="24379"/>
                      <a:pt x="21571" y="24342"/>
                    </a:cubicBezTo>
                    <a:cubicBezTo>
                      <a:pt x="21571" y="24305"/>
                      <a:pt x="21571" y="24268"/>
                      <a:pt x="21559" y="24231"/>
                    </a:cubicBezTo>
                    <a:lnTo>
                      <a:pt x="21559" y="24219"/>
                    </a:lnTo>
                    <a:lnTo>
                      <a:pt x="23567" y="23997"/>
                    </a:lnTo>
                    <a:close/>
                    <a:moveTo>
                      <a:pt x="19104" y="24035"/>
                    </a:moveTo>
                    <a:cubicBezTo>
                      <a:pt x="19177" y="24035"/>
                      <a:pt x="19253" y="24061"/>
                      <a:pt x="19316" y="24120"/>
                    </a:cubicBezTo>
                    <a:cubicBezTo>
                      <a:pt x="19501" y="24305"/>
                      <a:pt x="19365" y="24638"/>
                      <a:pt x="19094" y="24638"/>
                    </a:cubicBezTo>
                    <a:cubicBezTo>
                      <a:pt x="18934" y="24638"/>
                      <a:pt x="18799" y="24502"/>
                      <a:pt x="18799" y="24342"/>
                    </a:cubicBezTo>
                    <a:lnTo>
                      <a:pt x="18799" y="24330"/>
                    </a:lnTo>
                    <a:cubicBezTo>
                      <a:pt x="18799" y="24154"/>
                      <a:pt x="18947" y="24035"/>
                      <a:pt x="19104" y="24035"/>
                    </a:cubicBezTo>
                    <a:close/>
                    <a:moveTo>
                      <a:pt x="21017" y="24005"/>
                    </a:moveTo>
                    <a:cubicBezTo>
                      <a:pt x="21192" y="24005"/>
                      <a:pt x="21361" y="24146"/>
                      <a:pt x="21361" y="24354"/>
                    </a:cubicBezTo>
                    <a:cubicBezTo>
                      <a:pt x="21361" y="24539"/>
                      <a:pt x="21214" y="24687"/>
                      <a:pt x="21029" y="24687"/>
                    </a:cubicBezTo>
                    <a:lnTo>
                      <a:pt x="21029" y="24699"/>
                    </a:lnTo>
                    <a:cubicBezTo>
                      <a:pt x="20708" y="24699"/>
                      <a:pt x="20561" y="24330"/>
                      <a:pt x="20782" y="24108"/>
                    </a:cubicBezTo>
                    <a:cubicBezTo>
                      <a:pt x="20850" y="24037"/>
                      <a:pt x="20934" y="24005"/>
                      <a:pt x="21017" y="24005"/>
                    </a:cubicBezTo>
                    <a:close/>
                    <a:moveTo>
                      <a:pt x="16990" y="24113"/>
                    </a:moveTo>
                    <a:cubicBezTo>
                      <a:pt x="17141" y="24113"/>
                      <a:pt x="17287" y="24231"/>
                      <a:pt x="17295" y="24404"/>
                    </a:cubicBezTo>
                    <a:cubicBezTo>
                      <a:pt x="17295" y="24570"/>
                      <a:pt x="17170" y="24713"/>
                      <a:pt x="17007" y="24713"/>
                    </a:cubicBezTo>
                    <a:cubicBezTo>
                      <a:pt x="17001" y="24713"/>
                      <a:pt x="16994" y="24712"/>
                      <a:pt x="16987" y="24712"/>
                    </a:cubicBezTo>
                    <a:cubicBezTo>
                      <a:pt x="16716" y="24712"/>
                      <a:pt x="16593" y="24391"/>
                      <a:pt x="16778" y="24207"/>
                    </a:cubicBezTo>
                    <a:cubicBezTo>
                      <a:pt x="16839" y="24141"/>
                      <a:pt x="16915" y="24113"/>
                      <a:pt x="16990" y="24113"/>
                    </a:cubicBezTo>
                    <a:close/>
                    <a:moveTo>
                      <a:pt x="22729" y="24650"/>
                    </a:moveTo>
                    <a:cubicBezTo>
                      <a:pt x="22754" y="24650"/>
                      <a:pt x="22778" y="24675"/>
                      <a:pt x="22778" y="24699"/>
                    </a:cubicBezTo>
                    <a:cubicBezTo>
                      <a:pt x="22778" y="24724"/>
                      <a:pt x="22754" y="24749"/>
                      <a:pt x="22729" y="24749"/>
                    </a:cubicBezTo>
                    <a:cubicBezTo>
                      <a:pt x="22668" y="24749"/>
                      <a:pt x="22668" y="24650"/>
                      <a:pt x="22729" y="24650"/>
                    </a:cubicBezTo>
                    <a:close/>
                    <a:moveTo>
                      <a:pt x="14215" y="23566"/>
                    </a:moveTo>
                    <a:lnTo>
                      <a:pt x="15250" y="23701"/>
                    </a:lnTo>
                    <a:cubicBezTo>
                      <a:pt x="15262" y="23800"/>
                      <a:pt x="15336" y="23874"/>
                      <a:pt x="15423" y="23899"/>
                    </a:cubicBezTo>
                    <a:lnTo>
                      <a:pt x="15410" y="25008"/>
                    </a:lnTo>
                    <a:cubicBezTo>
                      <a:pt x="15299" y="25008"/>
                      <a:pt x="15188" y="25057"/>
                      <a:pt x="15102" y="25131"/>
                    </a:cubicBezTo>
                    <a:lnTo>
                      <a:pt x="14104" y="23689"/>
                    </a:lnTo>
                    <a:cubicBezTo>
                      <a:pt x="14153" y="23652"/>
                      <a:pt x="14190" y="23615"/>
                      <a:pt x="14215" y="23566"/>
                    </a:cubicBezTo>
                    <a:close/>
                    <a:moveTo>
                      <a:pt x="15607" y="22827"/>
                    </a:moveTo>
                    <a:cubicBezTo>
                      <a:pt x="15694" y="22987"/>
                      <a:pt x="15866" y="23098"/>
                      <a:pt x="16051" y="23098"/>
                    </a:cubicBezTo>
                    <a:cubicBezTo>
                      <a:pt x="16113" y="23098"/>
                      <a:pt x="16174" y="23085"/>
                      <a:pt x="16236" y="23061"/>
                    </a:cubicBezTo>
                    <a:lnTo>
                      <a:pt x="16716" y="23997"/>
                    </a:lnTo>
                    <a:cubicBezTo>
                      <a:pt x="16568" y="24096"/>
                      <a:pt x="16482" y="24256"/>
                      <a:pt x="16482" y="24428"/>
                    </a:cubicBezTo>
                    <a:cubicBezTo>
                      <a:pt x="16482" y="24515"/>
                      <a:pt x="16507" y="24601"/>
                      <a:pt x="16556" y="24675"/>
                    </a:cubicBezTo>
                    <a:lnTo>
                      <a:pt x="15854" y="25180"/>
                    </a:lnTo>
                    <a:cubicBezTo>
                      <a:pt x="15768" y="25081"/>
                      <a:pt x="15644" y="25008"/>
                      <a:pt x="15521" y="24995"/>
                    </a:cubicBezTo>
                    <a:lnTo>
                      <a:pt x="15521" y="24995"/>
                    </a:lnTo>
                    <a:lnTo>
                      <a:pt x="15533" y="23911"/>
                    </a:lnTo>
                    <a:cubicBezTo>
                      <a:pt x="15706" y="23874"/>
                      <a:pt x="15780" y="23664"/>
                      <a:pt x="15657" y="23529"/>
                    </a:cubicBezTo>
                    <a:cubicBezTo>
                      <a:pt x="15612" y="23479"/>
                      <a:pt x="15551" y="23456"/>
                      <a:pt x="15491" y="23456"/>
                    </a:cubicBezTo>
                    <a:cubicBezTo>
                      <a:pt x="15401" y="23456"/>
                      <a:pt x="15311" y="23507"/>
                      <a:pt x="15275" y="23603"/>
                    </a:cubicBezTo>
                    <a:lnTo>
                      <a:pt x="14252" y="23467"/>
                    </a:lnTo>
                    <a:cubicBezTo>
                      <a:pt x="14252" y="23430"/>
                      <a:pt x="14240" y="23393"/>
                      <a:pt x="14227" y="23369"/>
                    </a:cubicBezTo>
                    <a:lnTo>
                      <a:pt x="15607" y="22827"/>
                    </a:lnTo>
                    <a:close/>
                    <a:moveTo>
                      <a:pt x="20474" y="24354"/>
                    </a:moveTo>
                    <a:cubicBezTo>
                      <a:pt x="20474" y="24502"/>
                      <a:pt x="20536" y="24638"/>
                      <a:pt x="20647" y="24736"/>
                    </a:cubicBezTo>
                    <a:lnTo>
                      <a:pt x="20080" y="25562"/>
                    </a:lnTo>
                    <a:lnTo>
                      <a:pt x="19464" y="24699"/>
                    </a:lnTo>
                    <a:cubicBezTo>
                      <a:pt x="19526" y="24626"/>
                      <a:pt x="19575" y="24539"/>
                      <a:pt x="19587" y="24453"/>
                    </a:cubicBezTo>
                    <a:lnTo>
                      <a:pt x="20474" y="24354"/>
                    </a:lnTo>
                    <a:close/>
                    <a:moveTo>
                      <a:pt x="23629" y="24157"/>
                    </a:moveTo>
                    <a:cubicBezTo>
                      <a:pt x="23715" y="24293"/>
                      <a:pt x="23875" y="24391"/>
                      <a:pt x="24060" y="24391"/>
                    </a:cubicBezTo>
                    <a:cubicBezTo>
                      <a:pt x="24146" y="24391"/>
                      <a:pt x="24245" y="24354"/>
                      <a:pt x="24331" y="24305"/>
                    </a:cubicBezTo>
                    <a:lnTo>
                      <a:pt x="24750" y="25525"/>
                    </a:lnTo>
                    <a:cubicBezTo>
                      <a:pt x="24725" y="25537"/>
                      <a:pt x="24713" y="25550"/>
                      <a:pt x="24701" y="25574"/>
                    </a:cubicBezTo>
                    <a:lnTo>
                      <a:pt x="22926" y="24847"/>
                    </a:lnTo>
                    <a:cubicBezTo>
                      <a:pt x="22963" y="24810"/>
                      <a:pt x="22976" y="24749"/>
                      <a:pt x="22976" y="24699"/>
                    </a:cubicBezTo>
                    <a:cubicBezTo>
                      <a:pt x="22976" y="24687"/>
                      <a:pt x="22976" y="24663"/>
                      <a:pt x="22963" y="24650"/>
                    </a:cubicBezTo>
                    <a:lnTo>
                      <a:pt x="23629" y="24157"/>
                    </a:lnTo>
                    <a:close/>
                    <a:moveTo>
                      <a:pt x="24873" y="25698"/>
                    </a:moveTo>
                    <a:cubicBezTo>
                      <a:pt x="24935" y="25698"/>
                      <a:pt x="24935" y="25796"/>
                      <a:pt x="24873" y="25796"/>
                    </a:cubicBezTo>
                    <a:cubicBezTo>
                      <a:pt x="24811" y="25796"/>
                      <a:pt x="24811" y="25698"/>
                      <a:pt x="24873" y="25698"/>
                    </a:cubicBezTo>
                    <a:close/>
                    <a:moveTo>
                      <a:pt x="15460" y="25210"/>
                    </a:moveTo>
                    <a:cubicBezTo>
                      <a:pt x="15623" y="25210"/>
                      <a:pt x="15780" y="25334"/>
                      <a:pt x="15780" y="25525"/>
                    </a:cubicBezTo>
                    <a:cubicBezTo>
                      <a:pt x="15768" y="25698"/>
                      <a:pt x="15632" y="25833"/>
                      <a:pt x="15460" y="25833"/>
                    </a:cubicBezTo>
                    <a:lnTo>
                      <a:pt x="15460" y="25845"/>
                    </a:lnTo>
                    <a:cubicBezTo>
                      <a:pt x="15176" y="25833"/>
                      <a:pt x="15041" y="25500"/>
                      <a:pt x="15238" y="25303"/>
                    </a:cubicBezTo>
                    <a:cubicBezTo>
                      <a:pt x="15302" y="25239"/>
                      <a:pt x="15382" y="25210"/>
                      <a:pt x="15460" y="25210"/>
                    </a:cubicBezTo>
                    <a:close/>
                    <a:moveTo>
                      <a:pt x="21349" y="25882"/>
                    </a:moveTo>
                    <a:cubicBezTo>
                      <a:pt x="21374" y="25882"/>
                      <a:pt x="21398" y="25907"/>
                      <a:pt x="21398" y="25932"/>
                    </a:cubicBezTo>
                    <a:cubicBezTo>
                      <a:pt x="21398" y="25956"/>
                      <a:pt x="21374" y="25981"/>
                      <a:pt x="21349" y="25981"/>
                    </a:cubicBezTo>
                    <a:cubicBezTo>
                      <a:pt x="21288" y="25981"/>
                      <a:pt x="21288" y="25882"/>
                      <a:pt x="21349" y="25882"/>
                    </a:cubicBezTo>
                    <a:close/>
                    <a:moveTo>
                      <a:pt x="16618" y="24761"/>
                    </a:moveTo>
                    <a:cubicBezTo>
                      <a:pt x="16692" y="24847"/>
                      <a:pt x="16790" y="24897"/>
                      <a:pt x="16913" y="24921"/>
                    </a:cubicBezTo>
                    <a:lnTo>
                      <a:pt x="16840" y="26153"/>
                    </a:lnTo>
                    <a:lnTo>
                      <a:pt x="15878" y="25833"/>
                    </a:lnTo>
                    <a:cubicBezTo>
                      <a:pt x="15940" y="25747"/>
                      <a:pt x="15977" y="25636"/>
                      <a:pt x="15989" y="25525"/>
                    </a:cubicBezTo>
                    <a:cubicBezTo>
                      <a:pt x="15977" y="25439"/>
                      <a:pt x="15952" y="25340"/>
                      <a:pt x="15915" y="25266"/>
                    </a:cubicBezTo>
                    <a:lnTo>
                      <a:pt x="16618" y="24761"/>
                    </a:lnTo>
                    <a:close/>
                    <a:moveTo>
                      <a:pt x="21522" y="24576"/>
                    </a:moveTo>
                    <a:lnTo>
                      <a:pt x="22483" y="24724"/>
                    </a:lnTo>
                    <a:cubicBezTo>
                      <a:pt x="22495" y="24835"/>
                      <a:pt x="22569" y="24921"/>
                      <a:pt x="22668" y="24946"/>
                    </a:cubicBezTo>
                    <a:lnTo>
                      <a:pt x="22125" y="26203"/>
                    </a:lnTo>
                    <a:lnTo>
                      <a:pt x="21596" y="25993"/>
                    </a:lnTo>
                    <a:cubicBezTo>
                      <a:pt x="21596" y="25969"/>
                      <a:pt x="21596" y="25956"/>
                      <a:pt x="21596" y="25932"/>
                    </a:cubicBezTo>
                    <a:cubicBezTo>
                      <a:pt x="21596" y="25796"/>
                      <a:pt x="21485" y="25685"/>
                      <a:pt x="21349" y="25685"/>
                    </a:cubicBezTo>
                    <a:lnTo>
                      <a:pt x="21214" y="24860"/>
                    </a:lnTo>
                    <a:cubicBezTo>
                      <a:pt x="21349" y="24810"/>
                      <a:pt x="21460" y="24712"/>
                      <a:pt x="21522" y="24576"/>
                    </a:cubicBezTo>
                    <a:close/>
                    <a:moveTo>
                      <a:pt x="18601" y="24330"/>
                    </a:moveTo>
                    <a:lnTo>
                      <a:pt x="18601" y="24330"/>
                    </a:lnTo>
                    <a:cubicBezTo>
                      <a:pt x="18589" y="24487"/>
                      <a:pt x="18661" y="24633"/>
                      <a:pt x="18781" y="24732"/>
                    </a:cubicBezTo>
                    <a:lnTo>
                      <a:pt x="18781" y="24732"/>
                    </a:lnTo>
                    <a:lnTo>
                      <a:pt x="17530" y="26375"/>
                    </a:lnTo>
                    <a:lnTo>
                      <a:pt x="16938" y="26178"/>
                    </a:lnTo>
                    <a:lnTo>
                      <a:pt x="17012" y="24909"/>
                    </a:lnTo>
                    <a:cubicBezTo>
                      <a:pt x="17271" y="24897"/>
                      <a:pt x="17480" y="24675"/>
                      <a:pt x="17493" y="24416"/>
                    </a:cubicBezTo>
                    <a:lnTo>
                      <a:pt x="18601" y="24330"/>
                    </a:lnTo>
                    <a:close/>
                    <a:moveTo>
                      <a:pt x="22840" y="24921"/>
                    </a:moveTo>
                    <a:lnTo>
                      <a:pt x="24639" y="25661"/>
                    </a:lnTo>
                    <a:cubicBezTo>
                      <a:pt x="24627" y="25685"/>
                      <a:pt x="24614" y="25710"/>
                      <a:pt x="24614" y="25747"/>
                    </a:cubicBezTo>
                    <a:cubicBezTo>
                      <a:pt x="24614" y="25796"/>
                      <a:pt x="24639" y="25858"/>
                      <a:pt x="24664" y="25895"/>
                    </a:cubicBezTo>
                    <a:lnTo>
                      <a:pt x="24109" y="26523"/>
                    </a:lnTo>
                    <a:cubicBezTo>
                      <a:pt x="24023" y="26449"/>
                      <a:pt x="23912" y="26412"/>
                      <a:pt x="23801" y="26412"/>
                    </a:cubicBezTo>
                    <a:cubicBezTo>
                      <a:pt x="23592" y="26412"/>
                      <a:pt x="23419" y="26535"/>
                      <a:pt x="23333" y="26720"/>
                    </a:cubicBezTo>
                    <a:lnTo>
                      <a:pt x="22212" y="26240"/>
                    </a:lnTo>
                    <a:lnTo>
                      <a:pt x="22766" y="24946"/>
                    </a:lnTo>
                    <a:cubicBezTo>
                      <a:pt x="22791" y="24946"/>
                      <a:pt x="22815" y="24934"/>
                      <a:pt x="22840" y="24921"/>
                    </a:cubicBezTo>
                    <a:close/>
                    <a:moveTo>
                      <a:pt x="19390" y="24749"/>
                    </a:moveTo>
                    <a:lnTo>
                      <a:pt x="20018" y="25636"/>
                    </a:lnTo>
                    <a:lnTo>
                      <a:pt x="19390" y="26548"/>
                    </a:lnTo>
                    <a:cubicBezTo>
                      <a:pt x="19304" y="26486"/>
                      <a:pt x="19205" y="26449"/>
                      <a:pt x="19094" y="26449"/>
                    </a:cubicBezTo>
                    <a:cubicBezTo>
                      <a:pt x="18897" y="26449"/>
                      <a:pt x="18712" y="26572"/>
                      <a:pt x="18638" y="26757"/>
                    </a:cubicBezTo>
                    <a:lnTo>
                      <a:pt x="17616" y="26412"/>
                    </a:lnTo>
                    <a:lnTo>
                      <a:pt x="18873" y="24786"/>
                    </a:lnTo>
                    <a:cubicBezTo>
                      <a:pt x="18946" y="24823"/>
                      <a:pt x="19020" y="24835"/>
                      <a:pt x="19094" y="24835"/>
                    </a:cubicBezTo>
                    <a:cubicBezTo>
                      <a:pt x="19205" y="24835"/>
                      <a:pt x="19304" y="24810"/>
                      <a:pt x="19390" y="24749"/>
                    </a:cubicBezTo>
                    <a:close/>
                    <a:moveTo>
                      <a:pt x="16926" y="26289"/>
                    </a:moveTo>
                    <a:lnTo>
                      <a:pt x="17456" y="26474"/>
                    </a:lnTo>
                    <a:lnTo>
                      <a:pt x="17123" y="26917"/>
                    </a:lnTo>
                    <a:cubicBezTo>
                      <a:pt x="17061" y="26856"/>
                      <a:pt x="16975" y="26819"/>
                      <a:pt x="16901" y="26806"/>
                    </a:cubicBezTo>
                    <a:lnTo>
                      <a:pt x="16926" y="26289"/>
                    </a:lnTo>
                    <a:close/>
                    <a:moveTo>
                      <a:pt x="17566" y="26498"/>
                    </a:moveTo>
                    <a:lnTo>
                      <a:pt x="18626" y="26856"/>
                    </a:lnTo>
                    <a:cubicBezTo>
                      <a:pt x="18614" y="26880"/>
                      <a:pt x="18614" y="26917"/>
                      <a:pt x="18614" y="26942"/>
                    </a:cubicBezTo>
                    <a:cubicBezTo>
                      <a:pt x="18614" y="26951"/>
                      <a:pt x="18614" y="26966"/>
                      <a:pt x="18614" y="26979"/>
                    </a:cubicBezTo>
                    <a:lnTo>
                      <a:pt x="17283" y="27114"/>
                    </a:lnTo>
                    <a:cubicBezTo>
                      <a:pt x="17271" y="27065"/>
                      <a:pt x="17234" y="27016"/>
                      <a:pt x="17197" y="26967"/>
                    </a:cubicBezTo>
                    <a:lnTo>
                      <a:pt x="17566" y="26498"/>
                    </a:lnTo>
                    <a:close/>
                    <a:moveTo>
                      <a:pt x="23787" y="26602"/>
                    </a:moveTo>
                    <a:cubicBezTo>
                      <a:pt x="23946" y="26602"/>
                      <a:pt x="24097" y="26726"/>
                      <a:pt x="24097" y="26917"/>
                    </a:cubicBezTo>
                    <a:cubicBezTo>
                      <a:pt x="24097" y="27078"/>
                      <a:pt x="23961" y="27213"/>
                      <a:pt x="23801" y="27225"/>
                    </a:cubicBezTo>
                    <a:cubicBezTo>
                      <a:pt x="23518" y="27225"/>
                      <a:pt x="23370" y="26893"/>
                      <a:pt x="23567" y="26696"/>
                    </a:cubicBezTo>
                    <a:cubicBezTo>
                      <a:pt x="23631" y="26631"/>
                      <a:pt x="23710" y="26602"/>
                      <a:pt x="23787" y="26602"/>
                    </a:cubicBezTo>
                    <a:close/>
                    <a:moveTo>
                      <a:pt x="19094" y="26659"/>
                    </a:moveTo>
                    <a:cubicBezTo>
                      <a:pt x="19265" y="26659"/>
                      <a:pt x="19387" y="26791"/>
                      <a:pt x="19390" y="26948"/>
                    </a:cubicBezTo>
                    <a:lnTo>
                      <a:pt x="19390" y="26948"/>
                    </a:lnTo>
                    <a:cubicBezTo>
                      <a:pt x="19387" y="27121"/>
                      <a:pt x="19246" y="27231"/>
                      <a:pt x="19098" y="27231"/>
                    </a:cubicBezTo>
                    <a:cubicBezTo>
                      <a:pt x="19028" y="27231"/>
                      <a:pt x="18956" y="27207"/>
                      <a:pt x="18897" y="27151"/>
                    </a:cubicBezTo>
                    <a:cubicBezTo>
                      <a:pt x="18712" y="26967"/>
                      <a:pt x="18848" y="26659"/>
                      <a:pt x="19094" y="26659"/>
                    </a:cubicBezTo>
                    <a:close/>
                    <a:moveTo>
                      <a:pt x="20733" y="24810"/>
                    </a:moveTo>
                    <a:cubicBezTo>
                      <a:pt x="20819" y="24872"/>
                      <a:pt x="20918" y="24897"/>
                      <a:pt x="21029" y="24897"/>
                    </a:cubicBezTo>
                    <a:lnTo>
                      <a:pt x="21115" y="24897"/>
                    </a:lnTo>
                    <a:lnTo>
                      <a:pt x="21251" y="25698"/>
                    </a:lnTo>
                    <a:cubicBezTo>
                      <a:pt x="20992" y="25808"/>
                      <a:pt x="21066" y="26190"/>
                      <a:pt x="21349" y="26190"/>
                    </a:cubicBezTo>
                    <a:cubicBezTo>
                      <a:pt x="21423" y="26190"/>
                      <a:pt x="21509" y="26153"/>
                      <a:pt x="21559" y="26079"/>
                    </a:cubicBezTo>
                    <a:lnTo>
                      <a:pt x="22076" y="26301"/>
                    </a:lnTo>
                    <a:lnTo>
                      <a:pt x="21670" y="27250"/>
                    </a:lnTo>
                    <a:cubicBezTo>
                      <a:pt x="21608" y="27225"/>
                      <a:pt x="21546" y="27213"/>
                      <a:pt x="21485" y="27213"/>
                    </a:cubicBezTo>
                    <a:cubicBezTo>
                      <a:pt x="21423" y="27213"/>
                      <a:pt x="21349" y="27225"/>
                      <a:pt x="21288" y="27250"/>
                    </a:cubicBezTo>
                    <a:lnTo>
                      <a:pt x="20142" y="25648"/>
                    </a:lnTo>
                    <a:lnTo>
                      <a:pt x="20733" y="24810"/>
                    </a:lnTo>
                    <a:close/>
                    <a:moveTo>
                      <a:pt x="22175" y="26338"/>
                    </a:moveTo>
                    <a:lnTo>
                      <a:pt x="23308" y="26819"/>
                    </a:lnTo>
                    <a:cubicBezTo>
                      <a:pt x="23296" y="26856"/>
                      <a:pt x="23296" y="26880"/>
                      <a:pt x="23296" y="26917"/>
                    </a:cubicBezTo>
                    <a:cubicBezTo>
                      <a:pt x="23296" y="26963"/>
                      <a:pt x="23307" y="27010"/>
                      <a:pt x="23318" y="27066"/>
                    </a:cubicBezTo>
                    <a:lnTo>
                      <a:pt x="23318" y="27066"/>
                    </a:lnTo>
                    <a:lnTo>
                      <a:pt x="21965" y="27484"/>
                    </a:lnTo>
                    <a:cubicBezTo>
                      <a:pt x="21916" y="27398"/>
                      <a:pt x="21854" y="27324"/>
                      <a:pt x="21768" y="27275"/>
                    </a:cubicBezTo>
                    <a:lnTo>
                      <a:pt x="22175" y="26338"/>
                    </a:lnTo>
                    <a:close/>
                    <a:moveTo>
                      <a:pt x="20080" y="25722"/>
                    </a:moveTo>
                    <a:lnTo>
                      <a:pt x="21201" y="27287"/>
                    </a:lnTo>
                    <a:cubicBezTo>
                      <a:pt x="21127" y="27336"/>
                      <a:pt x="21053" y="27410"/>
                      <a:pt x="21016" y="27496"/>
                    </a:cubicBezTo>
                    <a:lnTo>
                      <a:pt x="19587" y="27041"/>
                    </a:lnTo>
                    <a:cubicBezTo>
                      <a:pt x="19600" y="27016"/>
                      <a:pt x="19600" y="26979"/>
                      <a:pt x="19600" y="26954"/>
                    </a:cubicBezTo>
                    <a:cubicBezTo>
                      <a:pt x="19600" y="26831"/>
                      <a:pt x="19550" y="26708"/>
                      <a:pt x="19464" y="26622"/>
                    </a:cubicBezTo>
                    <a:lnTo>
                      <a:pt x="19464" y="26609"/>
                    </a:lnTo>
                    <a:lnTo>
                      <a:pt x="20080" y="25722"/>
                    </a:lnTo>
                    <a:close/>
                    <a:moveTo>
                      <a:pt x="16822" y="26999"/>
                    </a:moveTo>
                    <a:cubicBezTo>
                      <a:pt x="16897" y="26999"/>
                      <a:pt x="16974" y="27027"/>
                      <a:pt x="17037" y="27090"/>
                    </a:cubicBezTo>
                    <a:cubicBezTo>
                      <a:pt x="17221" y="27287"/>
                      <a:pt x="17086" y="27620"/>
                      <a:pt x="16815" y="27620"/>
                    </a:cubicBezTo>
                    <a:cubicBezTo>
                      <a:pt x="16644" y="27620"/>
                      <a:pt x="16510" y="27475"/>
                      <a:pt x="16507" y="27305"/>
                    </a:cubicBezTo>
                    <a:lnTo>
                      <a:pt x="16507" y="27305"/>
                    </a:lnTo>
                    <a:cubicBezTo>
                      <a:pt x="16510" y="27124"/>
                      <a:pt x="16663" y="26999"/>
                      <a:pt x="16822" y="26999"/>
                    </a:cubicBezTo>
                    <a:close/>
                    <a:moveTo>
                      <a:pt x="21496" y="27403"/>
                    </a:moveTo>
                    <a:cubicBezTo>
                      <a:pt x="21575" y="27403"/>
                      <a:pt x="21655" y="27432"/>
                      <a:pt x="21719" y="27496"/>
                    </a:cubicBezTo>
                    <a:cubicBezTo>
                      <a:pt x="21916" y="27694"/>
                      <a:pt x="21780" y="28039"/>
                      <a:pt x="21497" y="28039"/>
                    </a:cubicBezTo>
                    <a:cubicBezTo>
                      <a:pt x="21312" y="28039"/>
                      <a:pt x="21177" y="27891"/>
                      <a:pt x="21177" y="27718"/>
                    </a:cubicBezTo>
                    <a:cubicBezTo>
                      <a:pt x="21177" y="27527"/>
                      <a:pt x="21333" y="27403"/>
                      <a:pt x="21496" y="27403"/>
                    </a:cubicBezTo>
                    <a:close/>
                    <a:moveTo>
                      <a:pt x="18626" y="27090"/>
                    </a:moveTo>
                    <a:cubicBezTo>
                      <a:pt x="18651" y="27164"/>
                      <a:pt x="18688" y="27225"/>
                      <a:pt x="18737" y="27287"/>
                    </a:cubicBezTo>
                    <a:lnTo>
                      <a:pt x="17024" y="28889"/>
                    </a:lnTo>
                    <a:cubicBezTo>
                      <a:pt x="16975" y="28839"/>
                      <a:pt x="16926" y="28802"/>
                      <a:pt x="16864" y="28778"/>
                    </a:cubicBezTo>
                    <a:lnTo>
                      <a:pt x="16864" y="27792"/>
                    </a:lnTo>
                    <a:cubicBezTo>
                      <a:pt x="17123" y="27767"/>
                      <a:pt x="17308" y="27558"/>
                      <a:pt x="17308" y="27299"/>
                    </a:cubicBezTo>
                    <a:cubicBezTo>
                      <a:pt x="17308" y="27275"/>
                      <a:pt x="17308" y="27250"/>
                      <a:pt x="17308" y="27225"/>
                    </a:cubicBezTo>
                    <a:lnTo>
                      <a:pt x="18626" y="27090"/>
                    </a:lnTo>
                    <a:close/>
                    <a:moveTo>
                      <a:pt x="23358" y="27176"/>
                    </a:moveTo>
                    <a:cubicBezTo>
                      <a:pt x="23382" y="27238"/>
                      <a:pt x="23431" y="27287"/>
                      <a:pt x="23493" y="27324"/>
                    </a:cubicBezTo>
                    <a:lnTo>
                      <a:pt x="22335" y="29000"/>
                    </a:lnTo>
                    <a:cubicBezTo>
                      <a:pt x="22249" y="28938"/>
                      <a:pt x="22150" y="28901"/>
                      <a:pt x="22039" y="28901"/>
                    </a:cubicBezTo>
                    <a:cubicBezTo>
                      <a:pt x="22015" y="28901"/>
                      <a:pt x="21978" y="28913"/>
                      <a:pt x="21953" y="28913"/>
                    </a:cubicBezTo>
                    <a:lnTo>
                      <a:pt x="21731" y="28186"/>
                    </a:lnTo>
                    <a:cubicBezTo>
                      <a:pt x="21904" y="28100"/>
                      <a:pt x="22002" y="27915"/>
                      <a:pt x="22002" y="27731"/>
                    </a:cubicBezTo>
                    <a:cubicBezTo>
                      <a:pt x="22002" y="27681"/>
                      <a:pt x="22002" y="27632"/>
                      <a:pt x="21990" y="27595"/>
                    </a:cubicBezTo>
                    <a:lnTo>
                      <a:pt x="23358" y="27176"/>
                    </a:lnTo>
                    <a:close/>
                    <a:moveTo>
                      <a:pt x="18811" y="27349"/>
                    </a:moveTo>
                    <a:cubicBezTo>
                      <a:pt x="18885" y="27422"/>
                      <a:pt x="18996" y="27447"/>
                      <a:pt x="19094" y="27447"/>
                    </a:cubicBezTo>
                    <a:cubicBezTo>
                      <a:pt x="19131" y="27447"/>
                      <a:pt x="19168" y="27447"/>
                      <a:pt x="19193" y="27435"/>
                    </a:cubicBezTo>
                    <a:lnTo>
                      <a:pt x="19501" y="28704"/>
                    </a:lnTo>
                    <a:cubicBezTo>
                      <a:pt x="19328" y="28741"/>
                      <a:pt x="19181" y="28864"/>
                      <a:pt x="19131" y="29037"/>
                    </a:cubicBezTo>
                    <a:lnTo>
                      <a:pt x="17135" y="29135"/>
                    </a:lnTo>
                    <a:cubicBezTo>
                      <a:pt x="17123" y="29086"/>
                      <a:pt x="17111" y="29024"/>
                      <a:pt x="17074" y="28987"/>
                    </a:cubicBezTo>
                    <a:lnTo>
                      <a:pt x="18811" y="27349"/>
                    </a:lnTo>
                    <a:close/>
                    <a:moveTo>
                      <a:pt x="19550" y="27139"/>
                    </a:moveTo>
                    <a:lnTo>
                      <a:pt x="20980" y="27607"/>
                    </a:lnTo>
                    <a:cubicBezTo>
                      <a:pt x="20980" y="27644"/>
                      <a:pt x="20967" y="27681"/>
                      <a:pt x="20967" y="27718"/>
                    </a:cubicBezTo>
                    <a:cubicBezTo>
                      <a:pt x="20967" y="27940"/>
                      <a:pt x="21103" y="28125"/>
                      <a:pt x="21300" y="28199"/>
                    </a:cubicBezTo>
                    <a:lnTo>
                      <a:pt x="21029" y="29147"/>
                    </a:lnTo>
                    <a:lnTo>
                      <a:pt x="20105" y="29049"/>
                    </a:lnTo>
                    <a:cubicBezTo>
                      <a:pt x="20031" y="28839"/>
                      <a:pt x="19834" y="28692"/>
                      <a:pt x="19612" y="28692"/>
                    </a:cubicBezTo>
                    <a:lnTo>
                      <a:pt x="19600" y="28692"/>
                    </a:lnTo>
                    <a:lnTo>
                      <a:pt x="19291" y="27410"/>
                    </a:lnTo>
                    <a:cubicBezTo>
                      <a:pt x="19415" y="27349"/>
                      <a:pt x="19501" y="27262"/>
                      <a:pt x="19550" y="27139"/>
                    </a:cubicBezTo>
                    <a:close/>
                    <a:moveTo>
                      <a:pt x="21645" y="28236"/>
                    </a:moveTo>
                    <a:lnTo>
                      <a:pt x="21854" y="28950"/>
                    </a:lnTo>
                    <a:cubicBezTo>
                      <a:pt x="21731" y="29000"/>
                      <a:pt x="21645" y="29098"/>
                      <a:pt x="21596" y="29221"/>
                    </a:cubicBezTo>
                    <a:lnTo>
                      <a:pt x="21583" y="29221"/>
                    </a:lnTo>
                    <a:lnTo>
                      <a:pt x="21127" y="29172"/>
                    </a:lnTo>
                    <a:lnTo>
                      <a:pt x="21398" y="28248"/>
                    </a:lnTo>
                    <a:cubicBezTo>
                      <a:pt x="21423" y="28260"/>
                      <a:pt x="21460" y="28260"/>
                      <a:pt x="21485" y="28260"/>
                    </a:cubicBezTo>
                    <a:cubicBezTo>
                      <a:pt x="21546" y="28260"/>
                      <a:pt x="21596" y="28248"/>
                      <a:pt x="21645" y="28236"/>
                    </a:cubicBezTo>
                    <a:close/>
                    <a:moveTo>
                      <a:pt x="19618" y="28901"/>
                    </a:moveTo>
                    <a:cubicBezTo>
                      <a:pt x="19781" y="28901"/>
                      <a:pt x="19932" y="29030"/>
                      <a:pt x="19932" y="29221"/>
                    </a:cubicBezTo>
                    <a:cubicBezTo>
                      <a:pt x="19932" y="29394"/>
                      <a:pt x="19784" y="29529"/>
                      <a:pt x="19612" y="29529"/>
                    </a:cubicBezTo>
                    <a:lnTo>
                      <a:pt x="19624" y="29542"/>
                    </a:lnTo>
                    <a:cubicBezTo>
                      <a:pt x="19341" y="29542"/>
                      <a:pt x="19193" y="29197"/>
                      <a:pt x="19390" y="29000"/>
                    </a:cubicBezTo>
                    <a:cubicBezTo>
                      <a:pt x="19458" y="28931"/>
                      <a:pt x="19540" y="28901"/>
                      <a:pt x="19618" y="28901"/>
                    </a:cubicBezTo>
                    <a:close/>
                    <a:moveTo>
                      <a:pt x="16631" y="28931"/>
                    </a:moveTo>
                    <a:cubicBezTo>
                      <a:pt x="16794" y="28931"/>
                      <a:pt x="16950" y="29055"/>
                      <a:pt x="16950" y="29246"/>
                    </a:cubicBezTo>
                    <a:cubicBezTo>
                      <a:pt x="16950" y="29419"/>
                      <a:pt x="16803" y="29554"/>
                      <a:pt x="16630" y="29554"/>
                    </a:cubicBezTo>
                    <a:lnTo>
                      <a:pt x="16630" y="29566"/>
                    </a:lnTo>
                    <a:cubicBezTo>
                      <a:pt x="16347" y="29566"/>
                      <a:pt x="16211" y="29221"/>
                      <a:pt x="16408" y="29024"/>
                    </a:cubicBezTo>
                    <a:cubicBezTo>
                      <a:pt x="16473" y="28960"/>
                      <a:pt x="16552" y="28931"/>
                      <a:pt x="16631" y="28931"/>
                    </a:cubicBezTo>
                    <a:close/>
                    <a:moveTo>
                      <a:pt x="22040" y="29109"/>
                    </a:moveTo>
                    <a:cubicBezTo>
                      <a:pt x="22192" y="29109"/>
                      <a:pt x="22339" y="29224"/>
                      <a:pt x="22347" y="29406"/>
                    </a:cubicBezTo>
                    <a:cubicBezTo>
                      <a:pt x="22335" y="29566"/>
                      <a:pt x="22212" y="29690"/>
                      <a:pt x="22051" y="29702"/>
                    </a:cubicBezTo>
                    <a:lnTo>
                      <a:pt x="22039" y="29714"/>
                    </a:lnTo>
                    <a:cubicBezTo>
                      <a:pt x="21780" y="29714"/>
                      <a:pt x="21645" y="29394"/>
                      <a:pt x="21830" y="29197"/>
                    </a:cubicBezTo>
                    <a:cubicBezTo>
                      <a:pt x="21890" y="29136"/>
                      <a:pt x="21965" y="29109"/>
                      <a:pt x="22040" y="29109"/>
                    </a:cubicBezTo>
                    <a:close/>
                    <a:moveTo>
                      <a:pt x="19107" y="29135"/>
                    </a:moveTo>
                    <a:cubicBezTo>
                      <a:pt x="19082" y="29258"/>
                      <a:pt x="19107" y="29382"/>
                      <a:pt x="19181" y="29492"/>
                    </a:cubicBezTo>
                    <a:lnTo>
                      <a:pt x="18466" y="30059"/>
                    </a:lnTo>
                    <a:cubicBezTo>
                      <a:pt x="18372" y="29977"/>
                      <a:pt x="18257" y="29936"/>
                      <a:pt x="18142" y="29936"/>
                    </a:cubicBezTo>
                    <a:cubicBezTo>
                      <a:pt x="18000" y="29936"/>
                      <a:pt x="17859" y="29998"/>
                      <a:pt x="17764" y="30121"/>
                    </a:cubicBezTo>
                    <a:lnTo>
                      <a:pt x="17061" y="29529"/>
                    </a:lnTo>
                    <a:cubicBezTo>
                      <a:pt x="17111" y="29443"/>
                      <a:pt x="17148" y="29345"/>
                      <a:pt x="17148" y="29234"/>
                    </a:cubicBezTo>
                    <a:lnTo>
                      <a:pt x="19107" y="29135"/>
                    </a:lnTo>
                    <a:close/>
                    <a:moveTo>
                      <a:pt x="21103" y="29271"/>
                    </a:moveTo>
                    <a:lnTo>
                      <a:pt x="21559" y="29320"/>
                    </a:lnTo>
                    <a:cubicBezTo>
                      <a:pt x="21559" y="29357"/>
                      <a:pt x="21546" y="29382"/>
                      <a:pt x="21546" y="29406"/>
                    </a:cubicBezTo>
                    <a:cubicBezTo>
                      <a:pt x="21546" y="29505"/>
                      <a:pt x="21571" y="29591"/>
                      <a:pt x="21633" y="29677"/>
                    </a:cubicBezTo>
                    <a:lnTo>
                      <a:pt x="20807" y="30306"/>
                    </a:lnTo>
                    <a:lnTo>
                      <a:pt x="20807" y="30306"/>
                    </a:lnTo>
                    <a:lnTo>
                      <a:pt x="21103" y="29271"/>
                    </a:lnTo>
                    <a:close/>
                    <a:moveTo>
                      <a:pt x="20142" y="29160"/>
                    </a:moveTo>
                    <a:lnTo>
                      <a:pt x="21004" y="29258"/>
                    </a:lnTo>
                    <a:lnTo>
                      <a:pt x="20721" y="30281"/>
                    </a:lnTo>
                    <a:lnTo>
                      <a:pt x="20684" y="30281"/>
                    </a:lnTo>
                    <a:cubicBezTo>
                      <a:pt x="20647" y="30281"/>
                      <a:pt x="20610" y="30281"/>
                      <a:pt x="20573" y="30306"/>
                    </a:cubicBezTo>
                    <a:lnTo>
                      <a:pt x="19981" y="29591"/>
                    </a:lnTo>
                    <a:cubicBezTo>
                      <a:pt x="20080" y="29492"/>
                      <a:pt x="20142" y="29357"/>
                      <a:pt x="20142" y="29221"/>
                    </a:cubicBezTo>
                    <a:lnTo>
                      <a:pt x="20142" y="29160"/>
                    </a:lnTo>
                    <a:close/>
                    <a:moveTo>
                      <a:pt x="19908" y="29653"/>
                    </a:moveTo>
                    <a:lnTo>
                      <a:pt x="20487" y="30367"/>
                    </a:lnTo>
                    <a:cubicBezTo>
                      <a:pt x="20450" y="30404"/>
                      <a:pt x="20437" y="30454"/>
                      <a:pt x="20425" y="30503"/>
                    </a:cubicBezTo>
                    <a:lnTo>
                      <a:pt x="20437" y="30515"/>
                    </a:lnTo>
                    <a:lnTo>
                      <a:pt x="19772" y="30527"/>
                    </a:lnTo>
                    <a:lnTo>
                      <a:pt x="19797" y="29714"/>
                    </a:lnTo>
                    <a:cubicBezTo>
                      <a:pt x="19834" y="29702"/>
                      <a:pt x="19871" y="29677"/>
                      <a:pt x="19908" y="29653"/>
                    </a:cubicBezTo>
                    <a:close/>
                    <a:moveTo>
                      <a:pt x="19242" y="29591"/>
                    </a:moveTo>
                    <a:cubicBezTo>
                      <a:pt x="19341" y="29690"/>
                      <a:pt x="19476" y="29739"/>
                      <a:pt x="19624" y="29739"/>
                    </a:cubicBezTo>
                    <a:lnTo>
                      <a:pt x="19686" y="29739"/>
                    </a:lnTo>
                    <a:lnTo>
                      <a:pt x="19673" y="30540"/>
                    </a:lnTo>
                    <a:lnTo>
                      <a:pt x="18638" y="30564"/>
                    </a:lnTo>
                    <a:cubicBezTo>
                      <a:pt x="18651" y="30527"/>
                      <a:pt x="18651" y="30503"/>
                      <a:pt x="18651" y="30466"/>
                    </a:cubicBezTo>
                    <a:cubicBezTo>
                      <a:pt x="18651" y="30355"/>
                      <a:pt x="18614" y="30244"/>
                      <a:pt x="18540" y="30158"/>
                    </a:cubicBezTo>
                    <a:lnTo>
                      <a:pt x="19242" y="29591"/>
                    </a:lnTo>
                    <a:close/>
                    <a:moveTo>
                      <a:pt x="20717" y="30504"/>
                    </a:moveTo>
                    <a:cubicBezTo>
                      <a:pt x="20727" y="30504"/>
                      <a:pt x="20733" y="30510"/>
                      <a:pt x="20733" y="30527"/>
                    </a:cubicBezTo>
                    <a:cubicBezTo>
                      <a:pt x="20721" y="30552"/>
                      <a:pt x="20696" y="30564"/>
                      <a:pt x="20684" y="30564"/>
                    </a:cubicBezTo>
                    <a:lnTo>
                      <a:pt x="20684" y="30577"/>
                    </a:lnTo>
                    <a:cubicBezTo>
                      <a:pt x="20627" y="30577"/>
                      <a:pt x="20687" y="30504"/>
                      <a:pt x="20717" y="30504"/>
                    </a:cubicBezTo>
                    <a:close/>
                    <a:moveTo>
                      <a:pt x="18156" y="30122"/>
                    </a:moveTo>
                    <a:cubicBezTo>
                      <a:pt x="18230" y="30122"/>
                      <a:pt x="18305" y="30149"/>
                      <a:pt x="18367" y="30207"/>
                    </a:cubicBezTo>
                    <a:cubicBezTo>
                      <a:pt x="18565" y="30404"/>
                      <a:pt x="18429" y="30737"/>
                      <a:pt x="18158" y="30737"/>
                    </a:cubicBezTo>
                    <a:cubicBezTo>
                      <a:pt x="17985" y="30737"/>
                      <a:pt x="17850" y="30614"/>
                      <a:pt x="17838" y="30454"/>
                    </a:cubicBezTo>
                    <a:lnTo>
                      <a:pt x="17850" y="30441"/>
                    </a:lnTo>
                    <a:cubicBezTo>
                      <a:pt x="17841" y="30247"/>
                      <a:pt x="17995" y="30122"/>
                      <a:pt x="18156" y="30122"/>
                    </a:cubicBezTo>
                    <a:close/>
                    <a:moveTo>
                      <a:pt x="16963" y="29653"/>
                    </a:moveTo>
                    <a:lnTo>
                      <a:pt x="17665" y="30306"/>
                    </a:lnTo>
                    <a:cubicBezTo>
                      <a:pt x="17603" y="30491"/>
                      <a:pt x="17653" y="30700"/>
                      <a:pt x="17801" y="30836"/>
                    </a:cubicBezTo>
                    <a:lnTo>
                      <a:pt x="17283" y="31760"/>
                    </a:lnTo>
                    <a:cubicBezTo>
                      <a:pt x="17246" y="31735"/>
                      <a:pt x="17197" y="31735"/>
                      <a:pt x="17160" y="31735"/>
                    </a:cubicBezTo>
                    <a:lnTo>
                      <a:pt x="16778" y="29739"/>
                    </a:lnTo>
                    <a:cubicBezTo>
                      <a:pt x="16840" y="29727"/>
                      <a:pt x="16901" y="29690"/>
                      <a:pt x="16963" y="29653"/>
                    </a:cubicBezTo>
                    <a:close/>
                    <a:moveTo>
                      <a:pt x="17160" y="31944"/>
                    </a:moveTo>
                    <a:cubicBezTo>
                      <a:pt x="17221" y="31944"/>
                      <a:pt x="17221" y="32043"/>
                      <a:pt x="17160" y="32043"/>
                    </a:cubicBezTo>
                    <a:cubicBezTo>
                      <a:pt x="17086" y="32043"/>
                      <a:pt x="17086" y="31944"/>
                      <a:pt x="17160" y="31944"/>
                    </a:cubicBezTo>
                    <a:close/>
                    <a:moveTo>
                      <a:pt x="19661" y="30614"/>
                    </a:moveTo>
                    <a:lnTo>
                      <a:pt x="19612" y="32647"/>
                    </a:lnTo>
                    <a:cubicBezTo>
                      <a:pt x="19538" y="32610"/>
                      <a:pt x="19464" y="32585"/>
                      <a:pt x="19378" y="32585"/>
                    </a:cubicBezTo>
                    <a:cubicBezTo>
                      <a:pt x="19353" y="32585"/>
                      <a:pt x="19316" y="32585"/>
                      <a:pt x="19291" y="32597"/>
                    </a:cubicBezTo>
                    <a:lnTo>
                      <a:pt x="18367" y="30897"/>
                    </a:lnTo>
                    <a:cubicBezTo>
                      <a:pt x="18466" y="30836"/>
                      <a:pt x="18552" y="30749"/>
                      <a:pt x="18601" y="30651"/>
                    </a:cubicBezTo>
                    <a:lnTo>
                      <a:pt x="19661" y="30614"/>
                    </a:lnTo>
                    <a:close/>
                    <a:moveTo>
                      <a:pt x="17887" y="30872"/>
                    </a:moveTo>
                    <a:cubicBezTo>
                      <a:pt x="17961" y="30922"/>
                      <a:pt x="18059" y="30946"/>
                      <a:pt x="18146" y="30946"/>
                    </a:cubicBezTo>
                    <a:cubicBezTo>
                      <a:pt x="18183" y="30946"/>
                      <a:pt x="18232" y="30946"/>
                      <a:pt x="18269" y="30934"/>
                    </a:cubicBezTo>
                    <a:lnTo>
                      <a:pt x="19193" y="32634"/>
                    </a:lnTo>
                    <a:cubicBezTo>
                      <a:pt x="19094" y="32671"/>
                      <a:pt x="19008" y="32733"/>
                      <a:pt x="18959" y="32819"/>
                    </a:cubicBezTo>
                    <a:lnTo>
                      <a:pt x="17394" y="32043"/>
                    </a:lnTo>
                    <a:cubicBezTo>
                      <a:pt x="17406" y="32018"/>
                      <a:pt x="17406" y="31994"/>
                      <a:pt x="17406" y="31969"/>
                    </a:cubicBezTo>
                    <a:cubicBezTo>
                      <a:pt x="17406" y="31920"/>
                      <a:pt x="17382" y="31871"/>
                      <a:pt x="17357" y="31834"/>
                    </a:cubicBezTo>
                    <a:lnTo>
                      <a:pt x="17357" y="31821"/>
                    </a:lnTo>
                    <a:lnTo>
                      <a:pt x="17887" y="30872"/>
                    </a:lnTo>
                    <a:close/>
                    <a:moveTo>
                      <a:pt x="17357" y="32142"/>
                    </a:moveTo>
                    <a:lnTo>
                      <a:pt x="18910" y="32918"/>
                    </a:lnTo>
                    <a:cubicBezTo>
                      <a:pt x="18885" y="32967"/>
                      <a:pt x="18873" y="33029"/>
                      <a:pt x="18873" y="33090"/>
                    </a:cubicBezTo>
                    <a:lnTo>
                      <a:pt x="17801" y="33140"/>
                    </a:lnTo>
                    <a:cubicBezTo>
                      <a:pt x="17751" y="33053"/>
                      <a:pt x="17665" y="33004"/>
                      <a:pt x="17566" y="33004"/>
                    </a:cubicBezTo>
                    <a:lnTo>
                      <a:pt x="17554" y="33004"/>
                    </a:lnTo>
                    <a:lnTo>
                      <a:pt x="17258" y="32216"/>
                    </a:lnTo>
                    <a:cubicBezTo>
                      <a:pt x="17295" y="32203"/>
                      <a:pt x="17320" y="32179"/>
                      <a:pt x="17357" y="32142"/>
                    </a:cubicBezTo>
                    <a:close/>
                    <a:moveTo>
                      <a:pt x="17600" y="33239"/>
                    </a:moveTo>
                    <a:cubicBezTo>
                      <a:pt x="17609" y="33239"/>
                      <a:pt x="17616" y="33246"/>
                      <a:pt x="17616" y="33263"/>
                    </a:cubicBezTo>
                    <a:cubicBezTo>
                      <a:pt x="17616" y="33287"/>
                      <a:pt x="17591" y="33300"/>
                      <a:pt x="17566" y="33300"/>
                    </a:cubicBezTo>
                    <a:lnTo>
                      <a:pt x="17566" y="33312"/>
                    </a:lnTo>
                    <a:cubicBezTo>
                      <a:pt x="17510" y="33312"/>
                      <a:pt x="17569" y="33239"/>
                      <a:pt x="17600" y="33239"/>
                    </a:cubicBezTo>
                    <a:close/>
                    <a:moveTo>
                      <a:pt x="19378" y="32812"/>
                    </a:moveTo>
                    <a:cubicBezTo>
                      <a:pt x="19530" y="32812"/>
                      <a:pt x="19677" y="32933"/>
                      <a:pt x="19686" y="33115"/>
                    </a:cubicBezTo>
                    <a:cubicBezTo>
                      <a:pt x="19674" y="33268"/>
                      <a:pt x="19549" y="33399"/>
                      <a:pt x="19398" y="33399"/>
                    </a:cubicBezTo>
                    <a:cubicBezTo>
                      <a:pt x="19391" y="33399"/>
                      <a:pt x="19385" y="33399"/>
                      <a:pt x="19378" y="33398"/>
                    </a:cubicBezTo>
                    <a:lnTo>
                      <a:pt x="19378" y="33411"/>
                    </a:lnTo>
                    <a:cubicBezTo>
                      <a:pt x="19119" y="33411"/>
                      <a:pt x="18983" y="33090"/>
                      <a:pt x="19168" y="32906"/>
                    </a:cubicBezTo>
                    <a:cubicBezTo>
                      <a:pt x="19229" y="32841"/>
                      <a:pt x="19304" y="32812"/>
                      <a:pt x="19378" y="32812"/>
                    </a:cubicBezTo>
                    <a:close/>
                    <a:moveTo>
                      <a:pt x="18885" y="33201"/>
                    </a:moveTo>
                    <a:cubicBezTo>
                      <a:pt x="18922" y="33386"/>
                      <a:pt x="19057" y="33534"/>
                      <a:pt x="19230" y="33583"/>
                    </a:cubicBezTo>
                    <a:lnTo>
                      <a:pt x="18737" y="35604"/>
                    </a:lnTo>
                    <a:lnTo>
                      <a:pt x="18675" y="35604"/>
                    </a:lnTo>
                    <a:lnTo>
                      <a:pt x="17714" y="33460"/>
                    </a:lnTo>
                    <a:cubicBezTo>
                      <a:pt x="17776" y="33423"/>
                      <a:pt x="17813" y="33361"/>
                      <a:pt x="17825" y="33287"/>
                    </a:cubicBezTo>
                    <a:lnTo>
                      <a:pt x="18885" y="33201"/>
                    </a:lnTo>
                    <a:close/>
                    <a:moveTo>
                      <a:pt x="18725" y="35801"/>
                    </a:moveTo>
                    <a:cubicBezTo>
                      <a:pt x="18774" y="35813"/>
                      <a:pt x="18774" y="35887"/>
                      <a:pt x="18725" y="35900"/>
                    </a:cubicBezTo>
                    <a:cubicBezTo>
                      <a:pt x="18663" y="35887"/>
                      <a:pt x="18663" y="35813"/>
                      <a:pt x="18725" y="35801"/>
                    </a:cubicBezTo>
                    <a:close/>
                    <a:moveTo>
                      <a:pt x="14321" y="1"/>
                    </a:moveTo>
                    <a:cubicBezTo>
                      <a:pt x="14069" y="1"/>
                      <a:pt x="13815" y="171"/>
                      <a:pt x="13808" y="500"/>
                    </a:cubicBezTo>
                    <a:cubicBezTo>
                      <a:pt x="13808" y="562"/>
                      <a:pt x="13833" y="636"/>
                      <a:pt x="13858" y="697"/>
                    </a:cubicBezTo>
                    <a:lnTo>
                      <a:pt x="13242" y="1240"/>
                    </a:lnTo>
                    <a:cubicBezTo>
                      <a:pt x="13144" y="1150"/>
                      <a:pt x="13026" y="1110"/>
                      <a:pt x="12911" y="1110"/>
                    </a:cubicBezTo>
                    <a:cubicBezTo>
                      <a:pt x="12708" y="1110"/>
                      <a:pt x="12512" y="1237"/>
                      <a:pt x="12441" y="1449"/>
                    </a:cubicBezTo>
                    <a:lnTo>
                      <a:pt x="12244" y="1412"/>
                    </a:lnTo>
                    <a:cubicBezTo>
                      <a:pt x="12244" y="1400"/>
                      <a:pt x="12244" y="1375"/>
                      <a:pt x="12244" y="1363"/>
                    </a:cubicBezTo>
                    <a:cubicBezTo>
                      <a:pt x="12244" y="1190"/>
                      <a:pt x="12108" y="1055"/>
                      <a:pt x="11936" y="1042"/>
                    </a:cubicBezTo>
                    <a:cubicBezTo>
                      <a:pt x="11812" y="1042"/>
                      <a:pt x="11702" y="1104"/>
                      <a:pt x="11652" y="1215"/>
                    </a:cubicBezTo>
                    <a:lnTo>
                      <a:pt x="10876" y="956"/>
                    </a:lnTo>
                    <a:lnTo>
                      <a:pt x="10876" y="931"/>
                    </a:lnTo>
                    <a:cubicBezTo>
                      <a:pt x="10876" y="767"/>
                      <a:pt x="10746" y="674"/>
                      <a:pt x="10617" y="674"/>
                    </a:cubicBezTo>
                    <a:cubicBezTo>
                      <a:pt x="10516" y="674"/>
                      <a:pt x="10416" y="732"/>
                      <a:pt x="10383" y="858"/>
                    </a:cubicBezTo>
                    <a:lnTo>
                      <a:pt x="9015" y="734"/>
                    </a:lnTo>
                    <a:cubicBezTo>
                      <a:pt x="8985" y="426"/>
                      <a:pt x="8751" y="272"/>
                      <a:pt x="8516" y="272"/>
                    </a:cubicBezTo>
                    <a:cubicBezTo>
                      <a:pt x="8282" y="272"/>
                      <a:pt x="8048" y="426"/>
                      <a:pt x="8017" y="734"/>
                    </a:cubicBezTo>
                    <a:lnTo>
                      <a:pt x="7956" y="734"/>
                    </a:lnTo>
                    <a:lnTo>
                      <a:pt x="6576" y="784"/>
                    </a:lnTo>
                    <a:cubicBezTo>
                      <a:pt x="6500" y="545"/>
                      <a:pt x="6298" y="430"/>
                      <a:pt x="6096" y="430"/>
                    </a:cubicBezTo>
                    <a:cubicBezTo>
                      <a:pt x="5871" y="430"/>
                      <a:pt x="5648" y="572"/>
                      <a:pt x="5602" y="845"/>
                    </a:cubicBezTo>
                    <a:lnTo>
                      <a:pt x="4703" y="697"/>
                    </a:lnTo>
                    <a:lnTo>
                      <a:pt x="4703" y="660"/>
                    </a:lnTo>
                    <a:cubicBezTo>
                      <a:pt x="4703" y="382"/>
                      <a:pt x="4485" y="231"/>
                      <a:pt x="4266" y="231"/>
                    </a:cubicBezTo>
                    <a:cubicBezTo>
                      <a:pt x="4079" y="231"/>
                      <a:pt x="3892" y="341"/>
                      <a:pt x="3840" y="574"/>
                    </a:cubicBezTo>
                    <a:lnTo>
                      <a:pt x="3606" y="574"/>
                    </a:lnTo>
                    <a:cubicBezTo>
                      <a:pt x="3606" y="389"/>
                      <a:pt x="3468" y="297"/>
                      <a:pt x="3331" y="297"/>
                    </a:cubicBezTo>
                    <a:cubicBezTo>
                      <a:pt x="3194" y="297"/>
                      <a:pt x="3058" y="389"/>
                      <a:pt x="3064" y="574"/>
                    </a:cubicBezTo>
                    <a:cubicBezTo>
                      <a:pt x="3064" y="623"/>
                      <a:pt x="3077" y="685"/>
                      <a:pt x="3114" y="734"/>
                    </a:cubicBezTo>
                    <a:lnTo>
                      <a:pt x="2374" y="1363"/>
                    </a:lnTo>
                    <a:lnTo>
                      <a:pt x="2325" y="1375"/>
                    </a:lnTo>
                    <a:cubicBezTo>
                      <a:pt x="2262" y="1315"/>
                      <a:pt x="2194" y="1289"/>
                      <a:pt x="2125" y="1289"/>
                    </a:cubicBezTo>
                    <a:cubicBezTo>
                      <a:pt x="1771" y="1289"/>
                      <a:pt x="1410" y="1964"/>
                      <a:pt x="1832" y="2139"/>
                    </a:cubicBezTo>
                    <a:lnTo>
                      <a:pt x="1734" y="2447"/>
                    </a:lnTo>
                    <a:lnTo>
                      <a:pt x="1697" y="2447"/>
                    </a:lnTo>
                    <a:cubicBezTo>
                      <a:pt x="1536" y="2447"/>
                      <a:pt x="1413" y="2570"/>
                      <a:pt x="1413" y="2730"/>
                    </a:cubicBezTo>
                    <a:lnTo>
                      <a:pt x="1413" y="2755"/>
                    </a:lnTo>
                    <a:lnTo>
                      <a:pt x="1117" y="2817"/>
                    </a:lnTo>
                    <a:cubicBezTo>
                      <a:pt x="1035" y="2545"/>
                      <a:pt x="821" y="2425"/>
                      <a:pt x="606" y="2425"/>
                    </a:cubicBezTo>
                    <a:cubicBezTo>
                      <a:pt x="304" y="2425"/>
                      <a:pt x="0" y="2662"/>
                      <a:pt x="58" y="3051"/>
                    </a:cubicBezTo>
                    <a:cubicBezTo>
                      <a:pt x="105" y="3367"/>
                      <a:pt x="351" y="3519"/>
                      <a:pt x="598" y="3519"/>
                    </a:cubicBezTo>
                    <a:cubicBezTo>
                      <a:pt x="870" y="3519"/>
                      <a:pt x="1142" y="3333"/>
                      <a:pt x="1142" y="2977"/>
                    </a:cubicBezTo>
                    <a:lnTo>
                      <a:pt x="1142" y="2915"/>
                    </a:lnTo>
                    <a:lnTo>
                      <a:pt x="1450" y="2866"/>
                    </a:lnTo>
                    <a:cubicBezTo>
                      <a:pt x="1486" y="2938"/>
                      <a:pt x="1542" y="2967"/>
                      <a:pt x="1603" y="2967"/>
                    </a:cubicBezTo>
                    <a:cubicBezTo>
                      <a:pt x="1815" y="2967"/>
                      <a:pt x="2093" y="2618"/>
                      <a:pt x="1844" y="2484"/>
                    </a:cubicBezTo>
                    <a:lnTo>
                      <a:pt x="1943" y="2176"/>
                    </a:lnTo>
                    <a:lnTo>
                      <a:pt x="2017" y="2176"/>
                    </a:lnTo>
                    <a:cubicBezTo>
                      <a:pt x="2239" y="2164"/>
                      <a:pt x="2411" y="2016"/>
                      <a:pt x="2460" y="1806"/>
                    </a:cubicBezTo>
                    <a:lnTo>
                      <a:pt x="3988" y="2225"/>
                    </a:lnTo>
                    <a:lnTo>
                      <a:pt x="3988" y="2238"/>
                    </a:lnTo>
                    <a:cubicBezTo>
                      <a:pt x="3988" y="2396"/>
                      <a:pt x="4111" y="2493"/>
                      <a:pt x="4238" y="2493"/>
                    </a:cubicBezTo>
                    <a:cubicBezTo>
                      <a:pt x="4308" y="2493"/>
                      <a:pt x="4379" y="2464"/>
                      <a:pt x="4432" y="2398"/>
                    </a:cubicBezTo>
                    <a:lnTo>
                      <a:pt x="5467" y="2915"/>
                    </a:lnTo>
                    <a:cubicBezTo>
                      <a:pt x="5442" y="2952"/>
                      <a:pt x="5430" y="3001"/>
                      <a:pt x="5430" y="3051"/>
                    </a:cubicBezTo>
                    <a:cubicBezTo>
                      <a:pt x="5442" y="3186"/>
                      <a:pt x="5553" y="3297"/>
                      <a:pt x="5689" y="3297"/>
                    </a:cubicBezTo>
                    <a:lnTo>
                      <a:pt x="5713" y="3297"/>
                    </a:lnTo>
                    <a:lnTo>
                      <a:pt x="5960" y="4160"/>
                    </a:lnTo>
                    <a:cubicBezTo>
                      <a:pt x="5874" y="4197"/>
                      <a:pt x="5824" y="4283"/>
                      <a:pt x="5824" y="4381"/>
                    </a:cubicBezTo>
                    <a:cubicBezTo>
                      <a:pt x="5824" y="4492"/>
                      <a:pt x="5910" y="4603"/>
                      <a:pt x="6021" y="4628"/>
                    </a:cubicBezTo>
                    <a:lnTo>
                      <a:pt x="6021" y="6168"/>
                    </a:lnTo>
                    <a:cubicBezTo>
                      <a:pt x="5553" y="6217"/>
                      <a:pt x="5467" y="6858"/>
                      <a:pt x="5898" y="7043"/>
                    </a:cubicBezTo>
                    <a:lnTo>
                      <a:pt x="5615" y="7942"/>
                    </a:lnTo>
                    <a:cubicBezTo>
                      <a:pt x="5568" y="7926"/>
                      <a:pt x="5521" y="7919"/>
                      <a:pt x="5474" y="7919"/>
                    </a:cubicBezTo>
                    <a:cubicBezTo>
                      <a:pt x="5235" y="7919"/>
                      <a:pt x="5013" y="8116"/>
                      <a:pt x="5023" y="8374"/>
                    </a:cubicBezTo>
                    <a:cubicBezTo>
                      <a:pt x="5023" y="8509"/>
                      <a:pt x="5073" y="8632"/>
                      <a:pt x="5171" y="8719"/>
                    </a:cubicBezTo>
                    <a:lnTo>
                      <a:pt x="4839" y="9150"/>
                    </a:lnTo>
                    <a:cubicBezTo>
                      <a:pt x="4772" y="9112"/>
                      <a:pt x="4701" y="9094"/>
                      <a:pt x="4631" y="9094"/>
                    </a:cubicBezTo>
                    <a:cubicBezTo>
                      <a:pt x="4455" y="9094"/>
                      <a:pt x="4288" y="9207"/>
                      <a:pt x="4235" y="9384"/>
                    </a:cubicBezTo>
                    <a:cubicBezTo>
                      <a:pt x="4173" y="9643"/>
                      <a:pt x="4358" y="9901"/>
                      <a:pt x="4629" y="9901"/>
                    </a:cubicBezTo>
                    <a:lnTo>
                      <a:pt x="4678" y="9901"/>
                    </a:lnTo>
                    <a:lnTo>
                      <a:pt x="5011" y="11158"/>
                    </a:lnTo>
                    <a:cubicBezTo>
                      <a:pt x="4494" y="11355"/>
                      <a:pt x="4641" y="12119"/>
                      <a:pt x="5196" y="12132"/>
                    </a:cubicBezTo>
                    <a:cubicBezTo>
                      <a:pt x="5307" y="12132"/>
                      <a:pt x="5405" y="12095"/>
                      <a:pt x="5504" y="12021"/>
                    </a:cubicBezTo>
                    <a:lnTo>
                      <a:pt x="6551" y="13142"/>
                    </a:lnTo>
                    <a:cubicBezTo>
                      <a:pt x="6527" y="13179"/>
                      <a:pt x="6514" y="13228"/>
                      <a:pt x="6514" y="13265"/>
                    </a:cubicBezTo>
                    <a:cubicBezTo>
                      <a:pt x="6514" y="13401"/>
                      <a:pt x="6613" y="13499"/>
                      <a:pt x="6736" y="13499"/>
                    </a:cubicBezTo>
                    <a:cubicBezTo>
                      <a:pt x="6785" y="13499"/>
                      <a:pt x="6822" y="13487"/>
                      <a:pt x="6859" y="13462"/>
                    </a:cubicBezTo>
                    <a:lnTo>
                      <a:pt x="7290" y="13906"/>
                    </a:lnTo>
                    <a:cubicBezTo>
                      <a:pt x="7217" y="13992"/>
                      <a:pt x="7180" y="14115"/>
                      <a:pt x="7180" y="14226"/>
                    </a:cubicBezTo>
                    <a:cubicBezTo>
                      <a:pt x="7180" y="14325"/>
                      <a:pt x="7204" y="14411"/>
                      <a:pt x="7254" y="14497"/>
                    </a:cubicBezTo>
                    <a:lnTo>
                      <a:pt x="6995" y="14694"/>
                    </a:lnTo>
                    <a:cubicBezTo>
                      <a:pt x="6958" y="14682"/>
                      <a:pt x="6933" y="14670"/>
                      <a:pt x="6896" y="14670"/>
                    </a:cubicBezTo>
                    <a:cubicBezTo>
                      <a:pt x="6613" y="14707"/>
                      <a:pt x="6613" y="15101"/>
                      <a:pt x="6896" y="15138"/>
                    </a:cubicBezTo>
                    <a:cubicBezTo>
                      <a:pt x="6970" y="15138"/>
                      <a:pt x="7032" y="15101"/>
                      <a:pt x="7081" y="15039"/>
                    </a:cubicBezTo>
                    <a:lnTo>
                      <a:pt x="8843" y="15619"/>
                    </a:lnTo>
                    <a:cubicBezTo>
                      <a:pt x="8862" y="15763"/>
                      <a:pt x="8977" y="15837"/>
                      <a:pt x="9092" y="15837"/>
                    </a:cubicBezTo>
                    <a:cubicBezTo>
                      <a:pt x="9202" y="15837"/>
                      <a:pt x="9312" y="15770"/>
                      <a:pt x="9336" y="15631"/>
                    </a:cubicBezTo>
                    <a:lnTo>
                      <a:pt x="10124" y="15557"/>
                    </a:lnTo>
                    <a:cubicBezTo>
                      <a:pt x="10124" y="15656"/>
                      <a:pt x="10186" y="15742"/>
                      <a:pt x="10272" y="15779"/>
                    </a:cubicBezTo>
                    <a:lnTo>
                      <a:pt x="10272" y="16210"/>
                    </a:lnTo>
                    <a:cubicBezTo>
                      <a:pt x="10012" y="16262"/>
                      <a:pt x="10191" y="16691"/>
                      <a:pt x="10394" y="16691"/>
                    </a:cubicBezTo>
                    <a:cubicBezTo>
                      <a:pt x="10431" y="16691"/>
                      <a:pt x="10470" y="16676"/>
                      <a:pt x="10506" y="16641"/>
                    </a:cubicBezTo>
                    <a:lnTo>
                      <a:pt x="11492" y="17159"/>
                    </a:lnTo>
                    <a:cubicBezTo>
                      <a:pt x="11381" y="17282"/>
                      <a:pt x="11418" y="17479"/>
                      <a:pt x="11578" y="17541"/>
                    </a:cubicBezTo>
                    <a:cubicBezTo>
                      <a:pt x="11605" y="17552"/>
                      <a:pt x="11632" y="17557"/>
                      <a:pt x="11659" y="17557"/>
                    </a:cubicBezTo>
                    <a:cubicBezTo>
                      <a:pt x="11782" y="17557"/>
                      <a:pt x="11896" y="17450"/>
                      <a:pt x="11886" y="17319"/>
                    </a:cubicBezTo>
                    <a:cubicBezTo>
                      <a:pt x="11886" y="17282"/>
                      <a:pt x="11874" y="17245"/>
                      <a:pt x="11862" y="17208"/>
                    </a:cubicBezTo>
                    <a:lnTo>
                      <a:pt x="11960" y="17159"/>
                    </a:lnTo>
                    <a:cubicBezTo>
                      <a:pt x="12005" y="17216"/>
                      <a:pt x="12072" y="17244"/>
                      <a:pt x="12140" y="17244"/>
                    </a:cubicBezTo>
                    <a:cubicBezTo>
                      <a:pt x="12205" y="17244"/>
                      <a:pt x="12270" y="17219"/>
                      <a:pt x="12318" y="17171"/>
                    </a:cubicBezTo>
                    <a:lnTo>
                      <a:pt x="14511" y="18687"/>
                    </a:lnTo>
                    <a:cubicBezTo>
                      <a:pt x="14511" y="18724"/>
                      <a:pt x="14511" y="18748"/>
                      <a:pt x="14523" y="18773"/>
                    </a:cubicBezTo>
                    <a:lnTo>
                      <a:pt x="14104" y="19327"/>
                    </a:lnTo>
                    <a:cubicBezTo>
                      <a:pt x="14066" y="19307"/>
                      <a:pt x="14027" y="19298"/>
                      <a:pt x="13989" y="19298"/>
                    </a:cubicBezTo>
                    <a:cubicBezTo>
                      <a:pt x="13867" y="19298"/>
                      <a:pt x="13759" y="19396"/>
                      <a:pt x="13759" y="19537"/>
                    </a:cubicBezTo>
                    <a:cubicBezTo>
                      <a:pt x="13759" y="19635"/>
                      <a:pt x="13821" y="19722"/>
                      <a:pt x="13919" y="19746"/>
                    </a:cubicBezTo>
                    <a:lnTo>
                      <a:pt x="13796" y="20633"/>
                    </a:lnTo>
                    <a:lnTo>
                      <a:pt x="13772" y="20633"/>
                    </a:lnTo>
                    <a:cubicBezTo>
                      <a:pt x="13143" y="20658"/>
                      <a:pt x="13143" y="21607"/>
                      <a:pt x="13772" y="21644"/>
                    </a:cubicBezTo>
                    <a:lnTo>
                      <a:pt x="13919" y="23221"/>
                    </a:lnTo>
                    <a:cubicBezTo>
                      <a:pt x="13640" y="23294"/>
                      <a:pt x="13696" y="23702"/>
                      <a:pt x="13981" y="23702"/>
                    </a:cubicBezTo>
                    <a:cubicBezTo>
                      <a:pt x="13985" y="23702"/>
                      <a:pt x="13989" y="23702"/>
                      <a:pt x="13993" y="23701"/>
                    </a:cubicBezTo>
                    <a:lnTo>
                      <a:pt x="15041" y="25205"/>
                    </a:lnTo>
                    <a:cubicBezTo>
                      <a:pt x="14737" y="25584"/>
                      <a:pt x="15069" y="26044"/>
                      <a:pt x="15452" y="26044"/>
                    </a:cubicBezTo>
                    <a:cubicBezTo>
                      <a:pt x="15566" y="26044"/>
                      <a:pt x="15685" y="26003"/>
                      <a:pt x="15792" y="25907"/>
                    </a:cubicBezTo>
                    <a:lnTo>
                      <a:pt x="16815" y="26252"/>
                    </a:lnTo>
                    <a:lnTo>
                      <a:pt x="16790" y="26794"/>
                    </a:lnTo>
                    <a:cubicBezTo>
                      <a:pt x="16786" y="26794"/>
                      <a:pt x="16782" y="26794"/>
                      <a:pt x="16778" y="26794"/>
                    </a:cubicBezTo>
                    <a:cubicBezTo>
                      <a:pt x="16112" y="26794"/>
                      <a:pt x="16092" y="27780"/>
                      <a:pt x="16766" y="27804"/>
                    </a:cubicBezTo>
                    <a:lnTo>
                      <a:pt x="16766" y="28741"/>
                    </a:lnTo>
                    <a:cubicBezTo>
                      <a:pt x="16716" y="28729"/>
                      <a:pt x="16667" y="28716"/>
                      <a:pt x="16630" y="28716"/>
                    </a:cubicBezTo>
                    <a:cubicBezTo>
                      <a:pt x="15928" y="28716"/>
                      <a:pt x="15928" y="29764"/>
                      <a:pt x="16630" y="29764"/>
                    </a:cubicBezTo>
                    <a:lnTo>
                      <a:pt x="16667" y="29764"/>
                    </a:lnTo>
                    <a:lnTo>
                      <a:pt x="17049" y="31760"/>
                    </a:lnTo>
                    <a:cubicBezTo>
                      <a:pt x="16803" y="31871"/>
                      <a:pt x="16876" y="32240"/>
                      <a:pt x="17148" y="32240"/>
                    </a:cubicBezTo>
                    <a:lnTo>
                      <a:pt x="17443" y="33041"/>
                    </a:lnTo>
                    <a:cubicBezTo>
                      <a:pt x="17209" y="33164"/>
                      <a:pt x="17295" y="33522"/>
                      <a:pt x="17566" y="33522"/>
                    </a:cubicBezTo>
                    <a:lnTo>
                      <a:pt x="17616" y="33522"/>
                    </a:lnTo>
                    <a:lnTo>
                      <a:pt x="18565" y="35653"/>
                    </a:lnTo>
                    <a:cubicBezTo>
                      <a:pt x="18417" y="35776"/>
                      <a:pt x="18441" y="36011"/>
                      <a:pt x="18614" y="36084"/>
                    </a:cubicBezTo>
                    <a:cubicBezTo>
                      <a:pt x="18649" y="36099"/>
                      <a:pt x="18684" y="36106"/>
                      <a:pt x="18719" y="36106"/>
                    </a:cubicBezTo>
                    <a:cubicBezTo>
                      <a:pt x="18857" y="36106"/>
                      <a:pt x="18981" y="35998"/>
                      <a:pt x="18971" y="35850"/>
                    </a:cubicBezTo>
                    <a:cubicBezTo>
                      <a:pt x="18971" y="35752"/>
                      <a:pt x="18910" y="35653"/>
                      <a:pt x="18823" y="35616"/>
                    </a:cubicBezTo>
                    <a:lnTo>
                      <a:pt x="19328" y="33608"/>
                    </a:lnTo>
                    <a:lnTo>
                      <a:pt x="19378" y="33608"/>
                    </a:lnTo>
                    <a:cubicBezTo>
                      <a:pt x="19846" y="33608"/>
                      <a:pt x="20068" y="33029"/>
                      <a:pt x="19710" y="32721"/>
                    </a:cubicBezTo>
                    <a:lnTo>
                      <a:pt x="19760" y="30626"/>
                    </a:lnTo>
                    <a:lnTo>
                      <a:pt x="20450" y="30601"/>
                    </a:lnTo>
                    <a:cubicBezTo>
                      <a:pt x="20487" y="30718"/>
                      <a:pt x="20580" y="30771"/>
                      <a:pt x="20675" y="30771"/>
                    </a:cubicBezTo>
                    <a:cubicBezTo>
                      <a:pt x="20802" y="30771"/>
                      <a:pt x="20930" y="30677"/>
                      <a:pt x="20930" y="30515"/>
                    </a:cubicBezTo>
                    <a:cubicBezTo>
                      <a:pt x="20930" y="30454"/>
                      <a:pt x="20918" y="30404"/>
                      <a:pt x="20881" y="30355"/>
                    </a:cubicBezTo>
                    <a:lnTo>
                      <a:pt x="21682" y="29739"/>
                    </a:lnTo>
                    <a:cubicBezTo>
                      <a:pt x="21780" y="29837"/>
                      <a:pt x="21916" y="29899"/>
                      <a:pt x="22051" y="29899"/>
                    </a:cubicBezTo>
                    <a:cubicBezTo>
                      <a:pt x="22495" y="29899"/>
                      <a:pt x="22717" y="29369"/>
                      <a:pt x="22421" y="29049"/>
                    </a:cubicBezTo>
                    <a:lnTo>
                      <a:pt x="23592" y="27373"/>
                    </a:lnTo>
                    <a:cubicBezTo>
                      <a:pt x="23653" y="27398"/>
                      <a:pt x="23727" y="27422"/>
                      <a:pt x="23801" y="27422"/>
                    </a:cubicBezTo>
                    <a:cubicBezTo>
                      <a:pt x="24232" y="27422"/>
                      <a:pt x="24466" y="26917"/>
                      <a:pt x="24183" y="26597"/>
                    </a:cubicBezTo>
                    <a:lnTo>
                      <a:pt x="24750" y="25956"/>
                    </a:lnTo>
                    <a:cubicBezTo>
                      <a:pt x="24787" y="25981"/>
                      <a:pt x="24836" y="25993"/>
                      <a:pt x="24873" y="25993"/>
                    </a:cubicBezTo>
                    <a:cubicBezTo>
                      <a:pt x="25218" y="25993"/>
                      <a:pt x="25218" y="25488"/>
                      <a:pt x="24873" y="25488"/>
                    </a:cubicBezTo>
                    <a:lnTo>
                      <a:pt x="24848" y="25488"/>
                    </a:lnTo>
                    <a:lnTo>
                      <a:pt x="24417" y="24231"/>
                    </a:lnTo>
                    <a:cubicBezTo>
                      <a:pt x="24813" y="23854"/>
                      <a:pt x="24441" y="23352"/>
                      <a:pt x="24048" y="23352"/>
                    </a:cubicBezTo>
                    <a:cubicBezTo>
                      <a:pt x="23903" y="23352"/>
                      <a:pt x="23754" y="23421"/>
                      <a:pt x="23641" y="23591"/>
                    </a:cubicBezTo>
                    <a:lnTo>
                      <a:pt x="21004" y="22556"/>
                    </a:lnTo>
                    <a:lnTo>
                      <a:pt x="22261" y="22248"/>
                    </a:lnTo>
                    <a:cubicBezTo>
                      <a:pt x="22346" y="22456"/>
                      <a:pt x="22534" y="22557"/>
                      <a:pt x="22722" y="22557"/>
                    </a:cubicBezTo>
                    <a:cubicBezTo>
                      <a:pt x="22945" y="22557"/>
                      <a:pt x="23169" y="22416"/>
                      <a:pt x="23222" y="22149"/>
                    </a:cubicBezTo>
                    <a:cubicBezTo>
                      <a:pt x="23292" y="21806"/>
                      <a:pt x="23017" y="21544"/>
                      <a:pt x="22723" y="21544"/>
                    </a:cubicBezTo>
                    <a:cubicBezTo>
                      <a:pt x="22606" y="21544"/>
                      <a:pt x="22486" y="21586"/>
                      <a:pt x="22384" y="21681"/>
                    </a:cubicBezTo>
                    <a:lnTo>
                      <a:pt x="21152" y="20559"/>
                    </a:lnTo>
                    <a:cubicBezTo>
                      <a:pt x="21214" y="20473"/>
                      <a:pt x="21251" y="20375"/>
                      <a:pt x="21251" y="20264"/>
                    </a:cubicBezTo>
                    <a:cubicBezTo>
                      <a:pt x="21251" y="19955"/>
                      <a:pt x="20996" y="19758"/>
                      <a:pt x="20736" y="19758"/>
                    </a:cubicBezTo>
                    <a:cubicBezTo>
                      <a:pt x="20591" y="19758"/>
                      <a:pt x="20445" y="19819"/>
                      <a:pt x="20339" y="19956"/>
                    </a:cubicBezTo>
                    <a:lnTo>
                      <a:pt x="19033" y="19130"/>
                    </a:lnTo>
                    <a:cubicBezTo>
                      <a:pt x="19045" y="19093"/>
                      <a:pt x="19045" y="19069"/>
                      <a:pt x="19045" y="19044"/>
                    </a:cubicBezTo>
                    <a:cubicBezTo>
                      <a:pt x="19045" y="18896"/>
                      <a:pt x="18934" y="18785"/>
                      <a:pt x="18799" y="18785"/>
                    </a:cubicBezTo>
                    <a:cubicBezTo>
                      <a:pt x="18762" y="18785"/>
                      <a:pt x="18725" y="18798"/>
                      <a:pt x="18700" y="18810"/>
                    </a:cubicBezTo>
                    <a:lnTo>
                      <a:pt x="18133" y="18292"/>
                    </a:lnTo>
                    <a:cubicBezTo>
                      <a:pt x="18133" y="18268"/>
                      <a:pt x="18146" y="18243"/>
                      <a:pt x="18146" y="18218"/>
                    </a:cubicBezTo>
                    <a:cubicBezTo>
                      <a:pt x="18159" y="18061"/>
                      <a:pt x="18033" y="17977"/>
                      <a:pt x="17908" y="17977"/>
                    </a:cubicBezTo>
                    <a:cubicBezTo>
                      <a:pt x="17798" y="17977"/>
                      <a:pt x="17689" y="18043"/>
                      <a:pt x="17677" y="18181"/>
                    </a:cubicBezTo>
                    <a:lnTo>
                      <a:pt x="15903" y="18169"/>
                    </a:lnTo>
                    <a:cubicBezTo>
                      <a:pt x="15915" y="18144"/>
                      <a:pt x="15928" y="18120"/>
                      <a:pt x="15928" y="18083"/>
                    </a:cubicBezTo>
                    <a:cubicBezTo>
                      <a:pt x="15928" y="17947"/>
                      <a:pt x="15817" y="17836"/>
                      <a:pt x="15669" y="17836"/>
                    </a:cubicBezTo>
                    <a:lnTo>
                      <a:pt x="15632" y="17836"/>
                    </a:lnTo>
                    <a:lnTo>
                      <a:pt x="14942" y="14953"/>
                    </a:lnTo>
                    <a:cubicBezTo>
                      <a:pt x="15481" y="14716"/>
                      <a:pt x="15238" y="13980"/>
                      <a:pt x="14756" y="13980"/>
                    </a:cubicBezTo>
                    <a:cubicBezTo>
                      <a:pt x="14687" y="13980"/>
                      <a:pt x="14613" y="13995"/>
                      <a:pt x="14535" y="14029"/>
                    </a:cubicBezTo>
                    <a:lnTo>
                      <a:pt x="13340" y="12082"/>
                    </a:lnTo>
                    <a:cubicBezTo>
                      <a:pt x="13525" y="11885"/>
                      <a:pt x="13525" y="11590"/>
                      <a:pt x="13340" y="11392"/>
                    </a:cubicBezTo>
                    <a:lnTo>
                      <a:pt x="14400" y="9667"/>
                    </a:lnTo>
                    <a:cubicBezTo>
                      <a:pt x="14449" y="9680"/>
                      <a:pt x="14498" y="9680"/>
                      <a:pt x="14548" y="9692"/>
                    </a:cubicBezTo>
                    <a:cubicBezTo>
                      <a:pt x="14831" y="9680"/>
                      <a:pt x="15053" y="9458"/>
                      <a:pt x="15053" y="9187"/>
                    </a:cubicBezTo>
                    <a:cubicBezTo>
                      <a:pt x="15053" y="9101"/>
                      <a:pt x="15028" y="9027"/>
                      <a:pt x="15004" y="8965"/>
                    </a:cubicBezTo>
                    <a:lnTo>
                      <a:pt x="15755" y="8657"/>
                    </a:lnTo>
                    <a:cubicBezTo>
                      <a:pt x="15866" y="8822"/>
                      <a:pt x="16022" y="8891"/>
                      <a:pt x="16175" y="8891"/>
                    </a:cubicBezTo>
                    <a:cubicBezTo>
                      <a:pt x="16514" y="8891"/>
                      <a:pt x="16841" y="8551"/>
                      <a:pt x="16655" y="8152"/>
                    </a:cubicBezTo>
                    <a:lnTo>
                      <a:pt x="18996" y="7203"/>
                    </a:lnTo>
                    <a:cubicBezTo>
                      <a:pt x="19103" y="7357"/>
                      <a:pt x="19261" y="7426"/>
                      <a:pt x="19416" y="7426"/>
                    </a:cubicBezTo>
                    <a:cubicBezTo>
                      <a:pt x="19672" y="7426"/>
                      <a:pt x="19920" y="7239"/>
                      <a:pt x="19920" y="6932"/>
                    </a:cubicBezTo>
                    <a:cubicBezTo>
                      <a:pt x="19932" y="6858"/>
                      <a:pt x="19920" y="6796"/>
                      <a:pt x="19895" y="6735"/>
                    </a:cubicBezTo>
                    <a:lnTo>
                      <a:pt x="21670" y="6082"/>
                    </a:lnTo>
                    <a:cubicBezTo>
                      <a:pt x="21766" y="6161"/>
                      <a:pt x="21880" y="6198"/>
                      <a:pt x="21993" y="6198"/>
                    </a:cubicBezTo>
                    <a:cubicBezTo>
                      <a:pt x="22195" y="6198"/>
                      <a:pt x="22391" y="6078"/>
                      <a:pt x="22470" y="5872"/>
                    </a:cubicBezTo>
                    <a:cubicBezTo>
                      <a:pt x="22594" y="5540"/>
                      <a:pt x="22347" y="5195"/>
                      <a:pt x="22002" y="5195"/>
                    </a:cubicBezTo>
                    <a:cubicBezTo>
                      <a:pt x="21965" y="5195"/>
                      <a:pt x="21941" y="5195"/>
                      <a:pt x="21916" y="5207"/>
                    </a:cubicBezTo>
                    <a:lnTo>
                      <a:pt x="21423" y="3889"/>
                    </a:lnTo>
                    <a:cubicBezTo>
                      <a:pt x="21596" y="3790"/>
                      <a:pt x="21583" y="3544"/>
                      <a:pt x="21411" y="3457"/>
                    </a:cubicBezTo>
                    <a:cubicBezTo>
                      <a:pt x="21372" y="3434"/>
                      <a:pt x="21330" y="3423"/>
                      <a:pt x="21290" y="3423"/>
                    </a:cubicBezTo>
                    <a:cubicBezTo>
                      <a:pt x="21162" y="3423"/>
                      <a:pt x="21041" y="3530"/>
                      <a:pt x="21041" y="3679"/>
                    </a:cubicBezTo>
                    <a:cubicBezTo>
                      <a:pt x="21041" y="3691"/>
                      <a:pt x="21041" y="3691"/>
                      <a:pt x="21041" y="3704"/>
                    </a:cubicBezTo>
                    <a:lnTo>
                      <a:pt x="20253" y="3938"/>
                    </a:lnTo>
                    <a:cubicBezTo>
                      <a:pt x="20165" y="3726"/>
                      <a:pt x="19981" y="3629"/>
                      <a:pt x="19797" y="3629"/>
                    </a:cubicBezTo>
                    <a:cubicBezTo>
                      <a:pt x="19542" y="3629"/>
                      <a:pt x="19286" y="3814"/>
                      <a:pt x="19279" y="4135"/>
                    </a:cubicBezTo>
                    <a:cubicBezTo>
                      <a:pt x="19279" y="4308"/>
                      <a:pt x="19378" y="4468"/>
                      <a:pt x="19526" y="4554"/>
                    </a:cubicBezTo>
                    <a:lnTo>
                      <a:pt x="19328" y="5367"/>
                    </a:lnTo>
                    <a:cubicBezTo>
                      <a:pt x="19279" y="5380"/>
                      <a:pt x="19242" y="5416"/>
                      <a:pt x="19218" y="5466"/>
                    </a:cubicBezTo>
                    <a:lnTo>
                      <a:pt x="18638" y="5158"/>
                    </a:lnTo>
                    <a:cubicBezTo>
                      <a:pt x="18651" y="5133"/>
                      <a:pt x="18651" y="5108"/>
                      <a:pt x="18651" y="5071"/>
                    </a:cubicBezTo>
                    <a:cubicBezTo>
                      <a:pt x="18651" y="4960"/>
                      <a:pt x="18572" y="4916"/>
                      <a:pt x="18477" y="4916"/>
                    </a:cubicBezTo>
                    <a:cubicBezTo>
                      <a:pt x="18301" y="4916"/>
                      <a:pt x="18071" y="5071"/>
                      <a:pt x="18207" y="5232"/>
                    </a:cubicBezTo>
                    <a:lnTo>
                      <a:pt x="17320" y="6180"/>
                    </a:lnTo>
                    <a:cubicBezTo>
                      <a:pt x="17271" y="6156"/>
                      <a:pt x="17234" y="6143"/>
                      <a:pt x="17185" y="6143"/>
                    </a:cubicBezTo>
                    <a:cubicBezTo>
                      <a:pt x="17074" y="6143"/>
                      <a:pt x="16975" y="6217"/>
                      <a:pt x="16950" y="6316"/>
                    </a:cubicBezTo>
                    <a:lnTo>
                      <a:pt x="15718" y="6156"/>
                    </a:lnTo>
                    <a:cubicBezTo>
                      <a:pt x="15706" y="6045"/>
                      <a:pt x="15607" y="5959"/>
                      <a:pt x="15484" y="5946"/>
                    </a:cubicBezTo>
                    <a:lnTo>
                      <a:pt x="15460" y="5946"/>
                    </a:lnTo>
                    <a:lnTo>
                      <a:pt x="15275" y="5441"/>
                    </a:lnTo>
                    <a:cubicBezTo>
                      <a:pt x="15739" y="5197"/>
                      <a:pt x="15573" y="4492"/>
                      <a:pt x="15054" y="4492"/>
                    </a:cubicBezTo>
                    <a:cubicBezTo>
                      <a:pt x="15050" y="4492"/>
                      <a:pt x="15045" y="4492"/>
                      <a:pt x="15041" y="4492"/>
                    </a:cubicBezTo>
                    <a:cubicBezTo>
                      <a:pt x="14979" y="4492"/>
                      <a:pt x="14905" y="4505"/>
                      <a:pt x="14843" y="4529"/>
                    </a:cubicBezTo>
                    <a:lnTo>
                      <a:pt x="14535" y="3963"/>
                    </a:lnTo>
                    <a:cubicBezTo>
                      <a:pt x="14671" y="3839"/>
                      <a:pt x="14646" y="3618"/>
                      <a:pt x="14474" y="3544"/>
                    </a:cubicBezTo>
                    <a:cubicBezTo>
                      <a:pt x="14441" y="3529"/>
                      <a:pt x="14408" y="3522"/>
                      <a:pt x="14375" y="3522"/>
                    </a:cubicBezTo>
                    <a:cubicBezTo>
                      <a:pt x="14246" y="3522"/>
                      <a:pt x="14129" y="3628"/>
                      <a:pt x="14129" y="3765"/>
                    </a:cubicBezTo>
                    <a:cubicBezTo>
                      <a:pt x="14117" y="3839"/>
                      <a:pt x="14153" y="3901"/>
                      <a:pt x="14203" y="3950"/>
                    </a:cubicBezTo>
                    <a:lnTo>
                      <a:pt x="13427" y="5170"/>
                    </a:lnTo>
                    <a:cubicBezTo>
                      <a:pt x="13402" y="5158"/>
                      <a:pt x="13377" y="5158"/>
                      <a:pt x="13340" y="5158"/>
                    </a:cubicBezTo>
                    <a:lnTo>
                      <a:pt x="13328" y="5158"/>
                    </a:lnTo>
                    <a:lnTo>
                      <a:pt x="12983" y="3938"/>
                    </a:lnTo>
                    <a:cubicBezTo>
                      <a:pt x="13242" y="3815"/>
                      <a:pt x="13303" y="3470"/>
                      <a:pt x="13118" y="3260"/>
                    </a:cubicBezTo>
                    <a:lnTo>
                      <a:pt x="14240" y="981"/>
                    </a:lnTo>
                    <a:cubicBezTo>
                      <a:pt x="14264" y="993"/>
                      <a:pt x="14301" y="993"/>
                      <a:pt x="14338" y="993"/>
                    </a:cubicBezTo>
                    <a:lnTo>
                      <a:pt x="14511" y="1720"/>
                    </a:lnTo>
                    <a:cubicBezTo>
                      <a:pt x="14067" y="1745"/>
                      <a:pt x="13944" y="2336"/>
                      <a:pt x="14338" y="2533"/>
                    </a:cubicBezTo>
                    <a:cubicBezTo>
                      <a:pt x="14407" y="2570"/>
                      <a:pt x="14476" y="2586"/>
                      <a:pt x="14543" y="2586"/>
                    </a:cubicBezTo>
                    <a:cubicBezTo>
                      <a:pt x="14855" y="2586"/>
                      <a:pt x="15098" y="2222"/>
                      <a:pt x="14905" y="1917"/>
                    </a:cubicBezTo>
                    <a:lnTo>
                      <a:pt x="15250" y="1609"/>
                    </a:lnTo>
                    <a:cubicBezTo>
                      <a:pt x="15287" y="1634"/>
                      <a:pt x="15324" y="1646"/>
                      <a:pt x="15373" y="1646"/>
                    </a:cubicBezTo>
                    <a:cubicBezTo>
                      <a:pt x="15472" y="1646"/>
                      <a:pt x="15558" y="1585"/>
                      <a:pt x="15607" y="1486"/>
                    </a:cubicBezTo>
                    <a:lnTo>
                      <a:pt x="16285" y="1535"/>
                    </a:lnTo>
                    <a:cubicBezTo>
                      <a:pt x="16297" y="1745"/>
                      <a:pt x="16470" y="1905"/>
                      <a:pt x="16679" y="1905"/>
                    </a:cubicBezTo>
                    <a:lnTo>
                      <a:pt x="16716" y="1905"/>
                    </a:lnTo>
                    <a:cubicBezTo>
                      <a:pt x="16938" y="1893"/>
                      <a:pt x="17098" y="1695"/>
                      <a:pt x="17086" y="1474"/>
                    </a:cubicBezTo>
                    <a:cubicBezTo>
                      <a:pt x="17086" y="1412"/>
                      <a:pt x="17074" y="1363"/>
                      <a:pt x="17037" y="1301"/>
                    </a:cubicBezTo>
                    <a:lnTo>
                      <a:pt x="17160" y="1240"/>
                    </a:lnTo>
                    <a:cubicBezTo>
                      <a:pt x="17209" y="1301"/>
                      <a:pt x="17283" y="1338"/>
                      <a:pt x="17357" y="1338"/>
                    </a:cubicBezTo>
                    <a:cubicBezTo>
                      <a:pt x="17554" y="1338"/>
                      <a:pt x="17677" y="1116"/>
                      <a:pt x="17566" y="944"/>
                    </a:cubicBezTo>
                    <a:cubicBezTo>
                      <a:pt x="17516" y="865"/>
                      <a:pt x="17437" y="827"/>
                      <a:pt x="17358" y="827"/>
                    </a:cubicBezTo>
                    <a:cubicBezTo>
                      <a:pt x="17264" y="827"/>
                      <a:pt x="17170" y="880"/>
                      <a:pt x="17123" y="981"/>
                    </a:cubicBezTo>
                    <a:lnTo>
                      <a:pt x="14819" y="463"/>
                    </a:lnTo>
                    <a:cubicBezTo>
                      <a:pt x="14795" y="152"/>
                      <a:pt x="14559" y="1"/>
                      <a:pt x="143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98"/>
              <p:cNvSpPr/>
              <p:nvPr/>
            </p:nvSpPr>
            <p:spPr>
              <a:xfrm>
                <a:off x="5065783" y="2646593"/>
                <a:ext cx="13687" cy="1175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815" extrusionOk="0">
                    <a:moveTo>
                      <a:pt x="541" y="208"/>
                    </a:moveTo>
                    <a:cubicBezTo>
                      <a:pt x="644" y="208"/>
                      <a:pt x="740" y="291"/>
                      <a:pt x="740" y="407"/>
                    </a:cubicBezTo>
                    <a:cubicBezTo>
                      <a:pt x="740" y="518"/>
                      <a:pt x="653" y="617"/>
                      <a:pt x="542" y="617"/>
                    </a:cubicBezTo>
                    <a:cubicBezTo>
                      <a:pt x="358" y="617"/>
                      <a:pt x="271" y="395"/>
                      <a:pt x="395" y="272"/>
                    </a:cubicBezTo>
                    <a:cubicBezTo>
                      <a:pt x="439" y="228"/>
                      <a:pt x="491" y="208"/>
                      <a:pt x="541" y="208"/>
                    </a:cubicBezTo>
                    <a:close/>
                    <a:moveTo>
                      <a:pt x="542" y="1"/>
                    </a:moveTo>
                    <a:cubicBezTo>
                      <a:pt x="185" y="1"/>
                      <a:pt x="0" y="444"/>
                      <a:pt x="259" y="691"/>
                    </a:cubicBezTo>
                    <a:cubicBezTo>
                      <a:pt x="340" y="776"/>
                      <a:pt x="443" y="814"/>
                      <a:pt x="544" y="814"/>
                    </a:cubicBezTo>
                    <a:cubicBezTo>
                      <a:pt x="750" y="814"/>
                      <a:pt x="949" y="655"/>
                      <a:pt x="949" y="407"/>
                    </a:cubicBezTo>
                    <a:cubicBezTo>
                      <a:pt x="949" y="185"/>
                      <a:pt x="764" y="1"/>
                      <a:pt x="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98"/>
              <p:cNvSpPr/>
              <p:nvPr/>
            </p:nvSpPr>
            <p:spPr>
              <a:xfrm>
                <a:off x="5245791" y="2697778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60" y="210"/>
                    </a:moveTo>
                    <a:cubicBezTo>
                      <a:pt x="284" y="210"/>
                      <a:pt x="309" y="234"/>
                      <a:pt x="309" y="259"/>
                    </a:cubicBezTo>
                    <a:cubicBezTo>
                      <a:pt x="309" y="284"/>
                      <a:pt x="284" y="308"/>
                      <a:pt x="260" y="308"/>
                    </a:cubicBezTo>
                    <a:cubicBezTo>
                      <a:pt x="198" y="308"/>
                      <a:pt x="198" y="210"/>
                      <a:pt x="260" y="210"/>
                    </a:cubicBezTo>
                    <a:close/>
                    <a:moveTo>
                      <a:pt x="260" y="0"/>
                    </a:moveTo>
                    <a:cubicBezTo>
                      <a:pt x="112" y="0"/>
                      <a:pt x="1" y="111"/>
                      <a:pt x="1" y="259"/>
                    </a:cubicBezTo>
                    <a:cubicBezTo>
                      <a:pt x="1" y="408"/>
                      <a:pt x="124" y="507"/>
                      <a:pt x="253" y="507"/>
                    </a:cubicBezTo>
                    <a:cubicBezTo>
                      <a:pt x="315" y="507"/>
                      <a:pt x="380" y="484"/>
                      <a:pt x="432" y="431"/>
                    </a:cubicBezTo>
                    <a:cubicBezTo>
                      <a:pt x="592" y="271"/>
                      <a:pt x="481" y="0"/>
                      <a:pt x="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98"/>
              <p:cNvSpPr/>
              <p:nvPr/>
            </p:nvSpPr>
            <p:spPr>
              <a:xfrm>
                <a:off x="5074480" y="2638040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346" y="199"/>
                    </a:moveTo>
                    <a:cubicBezTo>
                      <a:pt x="371" y="199"/>
                      <a:pt x="395" y="224"/>
                      <a:pt x="395" y="249"/>
                    </a:cubicBezTo>
                    <a:cubicBezTo>
                      <a:pt x="395" y="273"/>
                      <a:pt x="371" y="298"/>
                      <a:pt x="346" y="298"/>
                    </a:cubicBezTo>
                    <a:cubicBezTo>
                      <a:pt x="321" y="298"/>
                      <a:pt x="297" y="273"/>
                      <a:pt x="297" y="249"/>
                    </a:cubicBezTo>
                    <a:cubicBezTo>
                      <a:pt x="297" y="224"/>
                      <a:pt x="321" y="199"/>
                      <a:pt x="346" y="199"/>
                    </a:cubicBezTo>
                    <a:close/>
                    <a:moveTo>
                      <a:pt x="341" y="0"/>
                    </a:moveTo>
                    <a:cubicBezTo>
                      <a:pt x="278" y="0"/>
                      <a:pt x="214" y="24"/>
                      <a:pt x="161" y="76"/>
                    </a:cubicBezTo>
                    <a:cubicBezTo>
                      <a:pt x="1" y="224"/>
                      <a:pt x="112" y="507"/>
                      <a:pt x="346" y="507"/>
                    </a:cubicBezTo>
                    <a:cubicBezTo>
                      <a:pt x="482" y="507"/>
                      <a:pt x="592" y="384"/>
                      <a:pt x="592" y="249"/>
                    </a:cubicBezTo>
                    <a:cubicBezTo>
                      <a:pt x="592" y="99"/>
                      <a:pt x="470" y="0"/>
                      <a:pt x="3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6" name="Google Shape;1436;p98"/>
            <p:cNvGrpSpPr/>
            <p:nvPr/>
          </p:nvGrpSpPr>
          <p:grpSpPr>
            <a:xfrm>
              <a:off x="4760834" y="2594715"/>
              <a:ext cx="1108903" cy="517407"/>
              <a:chOff x="4760834" y="2594715"/>
              <a:chExt cx="1108903" cy="517407"/>
            </a:xfrm>
          </p:grpSpPr>
          <p:sp>
            <p:nvSpPr>
              <p:cNvPr id="1437" name="Google Shape;1437;p98"/>
              <p:cNvSpPr/>
              <p:nvPr/>
            </p:nvSpPr>
            <p:spPr>
              <a:xfrm>
                <a:off x="4760834" y="2668270"/>
                <a:ext cx="11567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1" extrusionOk="0">
                    <a:moveTo>
                      <a:pt x="457" y="1"/>
                    </a:moveTo>
                    <a:cubicBezTo>
                      <a:pt x="149" y="1"/>
                      <a:pt x="1" y="370"/>
                      <a:pt x="210" y="592"/>
                    </a:cubicBezTo>
                    <a:cubicBezTo>
                      <a:pt x="282" y="660"/>
                      <a:pt x="368" y="690"/>
                      <a:pt x="453" y="690"/>
                    </a:cubicBezTo>
                    <a:cubicBezTo>
                      <a:pt x="632" y="690"/>
                      <a:pt x="802" y="555"/>
                      <a:pt x="802" y="346"/>
                    </a:cubicBezTo>
                    <a:cubicBezTo>
                      <a:pt x="802" y="149"/>
                      <a:pt x="654" y="1"/>
                      <a:pt x="4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38" name="Google Shape;1438;p98"/>
              <p:cNvSpPr/>
              <p:nvPr/>
            </p:nvSpPr>
            <p:spPr>
              <a:xfrm>
                <a:off x="4816995" y="2636684"/>
                <a:ext cx="8004" cy="6721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66" extrusionOk="0">
                    <a:moveTo>
                      <a:pt x="241" y="1"/>
                    </a:moveTo>
                    <a:cubicBezTo>
                      <a:pt x="123" y="1"/>
                      <a:pt x="13" y="91"/>
                      <a:pt x="13" y="232"/>
                    </a:cubicBezTo>
                    <a:cubicBezTo>
                      <a:pt x="0" y="367"/>
                      <a:pt x="111" y="466"/>
                      <a:pt x="247" y="466"/>
                    </a:cubicBezTo>
                    <a:cubicBezTo>
                      <a:pt x="456" y="466"/>
                      <a:pt x="555" y="207"/>
                      <a:pt x="407" y="72"/>
                    </a:cubicBezTo>
                    <a:cubicBezTo>
                      <a:pt x="358" y="23"/>
                      <a:pt x="299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39" name="Google Shape;1439;p98"/>
              <p:cNvSpPr/>
              <p:nvPr/>
            </p:nvSpPr>
            <p:spPr>
              <a:xfrm>
                <a:off x="4877411" y="2637247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40" name="Google Shape;1440;p98"/>
              <p:cNvSpPr/>
              <p:nvPr/>
            </p:nvSpPr>
            <p:spPr>
              <a:xfrm>
                <a:off x="4834230" y="2747507"/>
                <a:ext cx="8538" cy="7154"/>
              </a:xfrm>
              <a:custGeom>
                <a:avLst/>
                <a:gdLst/>
                <a:ahLst/>
                <a:cxnLst/>
                <a:rect l="l" t="t" r="r" b="b"/>
                <a:pathLst>
                  <a:path w="592" h="496" extrusionOk="0">
                    <a:moveTo>
                      <a:pt x="252" y="0"/>
                    </a:moveTo>
                    <a:cubicBezTo>
                      <a:pt x="123" y="0"/>
                      <a:pt x="0" y="99"/>
                      <a:pt x="0" y="249"/>
                    </a:cubicBezTo>
                    <a:cubicBezTo>
                      <a:pt x="0" y="384"/>
                      <a:pt x="111" y="495"/>
                      <a:pt x="259" y="495"/>
                    </a:cubicBezTo>
                    <a:cubicBezTo>
                      <a:pt x="481" y="495"/>
                      <a:pt x="592" y="236"/>
                      <a:pt x="432" y="76"/>
                    </a:cubicBezTo>
                    <a:cubicBezTo>
                      <a:pt x="379" y="24"/>
                      <a:pt x="315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41" name="Google Shape;1441;p98"/>
              <p:cNvSpPr/>
              <p:nvPr/>
            </p:nvSpPr>
            <p:spPr>
              <a:xfrm>
                <a:off x="4882560" y="2695788"/>
                <a:ext cx="8365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8" extrusionOk="0">
                    <a:moveTo>
                      <a:pt x="244" y="1"/>
                    </a:moveTo>
                    <a:cubicBezTo>
                      <a:pt x="118" y="1"/>
                      <a:pt x="1" y="100"/>
                      <a:pt x="1" y="249"/>
                    </a:cubicBezTo>
                    <a:cubicBezTo>
                      <a:pt x="1" y="385"/>
                      <a:pt x="112" y="508"/>
                      <a:pt x="247" y="508"/>
                    </a:cubicBezTo>
                    <a:cubicBezTo>
                      <a:pt x="469" y="508"/>
                      <a:pt x="580" y="237"/>
                      <a:pt x="420" y="77"/>
                    </a:cubicBezTo>
                    <a:cubicBezTo>
                      <a:pt x="367" y="24"/>
                      <a:pt x="304" y="1"/>
                      <a:pt x="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98"/>
              <p:cNvSpPr/>
              <p:nvPr/>
            </p:nvSpPr>
            <p:spPr>
              <a:xfrm>
                <a:off x="4964133" y="2657972"/>
                <a:ext cx="8004" cy="679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71" extrusionOk="0">
                    <a:moveTo>
                      <a:pt x="321" y="0"/>
                    </a:moveTo>
                    <a:cubicBezTo>
                      <a:pt x="99" y="0"/>
                      <a:pt x="0" y="247"/>
                      <a:pt x="148" y="394"/>
                    </a:cubicBezTo>
                    <a:cubicBezTo>
                      <a:pt x="197" y="447"/>
                      <a:pt x="257" y="471"/>
                      <a:pt x="315" y="471"/>
                    </a:cubicBezTo>
                    <a:cubicBezTo>
                      <a:pt x="433" y="471"/>
                      <a:pt x="547" y="375"/>
                      <a:pt x="555" y="234"/>
                    </a:cubicBezTo>
                    <a:cubicBezTo>
                      <a:pt x="543" y="111"/>
                      <a:pt x="444" y="0"/>
                      <a:pt x="3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98"/>
              <p:cNvSpPr/>
              <p:nvPr/>
            </p:nvSpPr>
            <p:spPr>
              <a:xfrm>
                <a:off x="5161563" y="2621887"/>
                <a:ext cx="10500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13" extrusionOk="0">
                    <a:moveTo>
                      <a:pt x="419" y="1"/>
                    </a:moveTo>
                    <a:cubicBezTo>
                      <a:pt x="136" y="1"/>
                      <a:pt x="0" y="334"/>
                      <a:pt x="198" y="531"/>
                    </a:cubicBezTo>
                    <a:cubicBezTo>
                      <a:pt x="258" y="588"/>
                      <a:pt x="332" y="613"/>
                      <a:pt x="404" y="613"/>
                    </a:cubicBezTo>
                    <a:cubicBezTo>
                      <a:pt x="568" y="613"/>
                      <a:pt x="727" y="484"/>
                      <a:pt x="727" y="297"/>
                    </a:cubicBezTo>
                    <a:cubicBezTo>
                      <a:pt x="715" y="124"/>
                      <a:pt x="580" y="1"/>
                      <a:pt x="4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98"/>
              <p:cNvSpPr/>
              <p:nvPr/>
            </p:nvSpPr>
            <p:spPr>
              <a:xfrm>
                <a:off x="4961105" y="2633093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6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3" y="468"/>
                      <a:pt x="149" y="604"/>
                      <a:pt x="309" y="604"/>
                    </a:cubicBezTo>
                    <a:cubicBezTo>
                      <a:pt x="580" y="592"/>
                      <a:pt x="703" y="271"/>
                      <a:pt x="518" y="86"/>
                    </a:cubicBezTo>
                    <a:cubicBezTo>
                      <a:pt x="455" y="27"/>
                      <a:pt x="380" y="1"/>
                      <a:pt x="3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98"/>
              <p:cNvSpPr/>
              <p:nvPr/>
            </p:nvSpPr>
            <p:spPr>
              <a:xfrm>
                <a:off x="4997536" y="2903731"/>
                <a:ext cx="10327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7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6" y="579"/>
                      <a:pt x="323" y="606"/>
                      <a:pt x="398" y="606"/>
                    </a:cubicBezTo>
                    <a:cubicBezTo>
                      <a:pt x="553" y="606"/>
                      <a:pt x="703" y="491"/>
                      <a:pt x="703" y="309"/>
                    </a:cubicBezTo>
                    <a:cubicBezTo>
                      <a:pt x="715" y="149"/>
                      <a:pt x="580" y="1"/>
                      <a:pt x="4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46" name="Google Shape;1446;p98"/>
              <p:cNvSpPr/>
              <p:nvPr/>
            </p:nvSpPr>
            <p:spPr>
              <a:xfrm>
                <a:off x="5355849" y="3058860"/>
                <a:ext cx="10442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3" extrusionOk="0">
                    <a:moveTo>
                      <a:pt x="401" y="1"/>
                    </a:moveTo>
                    <a:cubicBezTo>
                      <a:pt x="139" y="1"/>
                      <a:pt x="0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5" y="491"/>
                      <a:pt x="724" y="309"/>
                    </a:cubicBezTo>
                    <a:cubicBezTo>
                      <a:pt x="724" y="137"/>
                      <a:pt x="588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98"/>
              <p:cNvSpPr/>
              <p:nvPr/>
            </p:nvSpPr>
            <p:spPr>
              <a:xfrm>
                <a:off x="5255742" y="2858257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6" y="0"/>
                    </a:moveTo>
                    <a:cubicBezTo>
                      <a:pt x="149" y="0"/>
                      <a:pt x="1" y="119"/>
                      <a:pt x="1" y="295"/>
                    </a:cubicBezTo>
                    <a:cubicBezTo>
                      <a:pt x="1" y="468"/>
                      <a:pt x="136" y="603"/>
                      <a:pt x="296" y="603"/>
                    </a:cubicBezTo>
                    <a:cubicBezTo>
                      <a:pt x="568" y="603"/>
                      <a:pt x="703" y="270"/>
                      <a:pt x="518" y="86"/>
                    </a:cubicBezTo>
                    <a:cubicBezTo>
                      <a:pt x="455" y="27"/>
                      <a:pt x="379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98"/>
              <p:cNvSpPr/>
              <p:nvPr/>
            </p:nvSpPr>
            <p:spPr>
              <a:xfrm>
                <a:off x="5376055" y="2878146"/>
                <a:ext cx="11567" cy="9952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0" extrusionOk="0">
                    <a:moveTo>
                      <a:pt x="456" y="0"/>
                    </a:moveTo>
                    <a:cubicBezTo>
                      <a:pt x="161" y="0"/>
                      <a:pt x="0" y="370"/>
                      <a:pt x="222" y="592"/>
                    </a:cubicBezTo>
                    <a:cubicBezTo>
                      <a:pt x="289" y="659"/>
                      <a:pt x="373" y="690"/>
                      <a:pt x="456" y="690"/>
                    </a:cubicBezTo>
                    <a:cubicBezTo>
                      <a:pt x="631" y="690"/>
                      <a:pt x="801" y="554"/>
                      <a:pt x="801" y="345"/>
                    </a:cubicBezTo>
                    <a:cubicBezTo>
                      <a:pt x="801" y="148"/>
                      <a:pt x="653" y="0"/>
                      <a:pt x="4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49" name="Google Shape;1449;p98"/>
              <p:cNvSpPr/>
              <p:nvPr/>
            </p:nvSpPr>
            <p:spPr>
              <a:xfrm>
                <a:off x="5327955" y="2880280"/>
                <a:ext cx="10254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11" h="600" extrusionOk="0">
                    <a:moveTo>
                      <a:pt x="304" y="0"/>
                    </a:moveTo>
                    <a:cubicBezTo>
                      <a:pt x="132" y="0"/>
                      <a:pt x="9" y="136"/>
                      <a:pt x="9" y="296"/>
                    </a:cubicBezTo>
                    <a:cubicBezTo>
                      <a:pt x="0" y="478"/>
                      <a:pt x="148" y="599"/>
                      <a:pt x="301" y="599"/>
                    </a:cubicBezTo>
                    <a:cubicBezTo>
                      <a:pt x="376" y="599"/>
                      <a:pt x="453" y="570"/>
                      <a:pt x="514" y="505"/>
                    </a:cubicBezTo>
                    <a:cubicBezTo>
                      <a:pt x="711" y="321"/>
                      <a:pt x="575" y="0"/>
                      <a:pt x="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50" name="Google Shape;1450;p98"/>
              <p:cNvSpPr/>
              <p:nvPr/>
            </p:nvSpPr>
            <p:spPr>
              <a:xfrm>
                <a:off x="5214523" y="2866940"/>
                <a:ext cx="10139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8" extrusionOk="0">
                    <a:moveTo>
                      <a:pt x="416" y="0"/>
                    </a:moveTo>
                    <a:cubicBezTo>
                      <a:pt x="409" y="0"/>
                      <a:pt x="402" y="1"/>
                      <a:pt x="394" y="1"/>
                    </a:cubicBezTo>
                    <a:cubicBezTo>
                      <a:pt x="123" y="1"/>
                      <a:pt x="0" y="322"/>
                      <a:pt x="197" y="506"/>
                    </a:cubicBezTo>
                    <a:cubicBezTo>
                      <a:pt x="257" y="570"/>
                      <a:pt x="330" y="597"/>
                      <a:pt x="402" y="597"/>
                    </a:cubicBezTo>
                    <a:cubicBezTo>
                      <a:pt x="555" y="597"/>
                      <a:pt x="703" y="473"/>
                      <a:pt x="703" y="297"/>
                    </a:cubicBezTo>
                    <a:cubicBezTo>
                      <a:pt x="703" y="132"/>
                      <a:pt x="578" y="0"/>
                      <a:pt x="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98"/>
              <p:cNvSpPr/>
              <p:nvPr/>
            </p:nvSpPr>
            <p:spPr>
              <a:xfrm>
                <a:off x="5288971" y="2879920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24" y="13"/>
                      <a:pt x="1" y="333"/>
                      <a:pt x="198" y="518"/>
                    </a:cubicBezTo>
                    <a:cubicBezTo>
                      <a:pt x="257" y="577"/>
                      <a:pt x="330" y="604"/>
                      <a:pt x="402" y="604"/>
                    </a:cubicBezTo>
                    <a:cubicBezTo>
                      <a:pt x="555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52" name="Google Shape;1452;p98"/>
              <p:cNvSpPr/>
              <p:nvPr/>
            </p:nvSpPr>
            <p:spPr>
              <a:xfrm>
                <a:off x="5728887" y="3072907"/>
                <a:ext cx="1529" cy="92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64" extrusionOk="0">
                    <a:moveTo>
                      <a:pt x="56" y="1"/>
                    </a:moveTo>
                    <a:cubicBezTo>
                      <a:pt x="0" y="1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1" y="1"/>
                      <a:pt x="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98"/>
              <p:cNvSpPr/>
              <p:nvPr/>
            </p:nvSpPr>
            <p:spPr>
              <a:xfrm>
                <a:off x="5824464" y="308890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95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98"/>
              <p:cNvSpPr/>
              <p:nvPr/>
            </p:nvSpPr>
            <p:spPr>
              <a:xfrm>
                <a:off x="5838079" y="2953503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4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297" y="603"/>
                    </a:cubicBezTo>
                    <a:cubicBezTo>
                      <a:pt x="568" y="603"/>
                      <a:pt x="703" y="283"/>
                      <a:pt x="506" y="86"/>
                    </a:cubicBezTo>
                    <a:cubicBezTo>
                      <a:pt x="447" y="27"/>
                      <a:pt x="375" y="1"/>
                      <a:pt x="3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98"/>
              <p:cNvSpPr/>
              <p:nvPr/>
            </p:nvSpPr>
            <p:spPr>
              <a:xfrm>
                <a:off x="5771678" y="3008525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13" y="0"/>
                    </a:moveTo>
                    <a:cubicBezTo>
                      <a:pt x="153" y="0"/>
                      <a:pt x="1" y="128"/>
                      <a:pt x="9" y="312"/>
                    </a:cubicBezTo>
                    <a:cubicBezTo>
                      <a:pt x="9" y="485"/>
                      <a:pt x="132" y="608"/>
                      <a:pt x="305" y="620"/>
                    </a:cubicBezTo>
                    <a:cubicBezTo>
                      <a:pt x="576" y="620"/>
                      <a:pt x="724" y="288"/>
                      <a:pt x="527" y="91"/>
                    </a:cubicBezTo>
                    <a:cubicBezTo>
                      <a:pt x="464" y="28"/>
                      <a:pt x="387" y="0"/>
                      <a:pt x="3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98"/>
              <p:cNvSpPr/>
              <p:nvPr/>
            </p:nvSpPr>
            <p:spPr>
              <a:xfrm>
                <a:off x="5725238" y="2930918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9" y="1"/>
                    </a:moveTo>
                    <a:cubicBezTo>
                      <a:pt x="136" y="13"/>
                      <a:pt x="1" y="149"/>
                      <a:pt x="13" y="309"/>
                    </a:cubicBezTo>
                    <a:cubicBezTo>
                      <a:pt x="13" y="491"/>
                      <a:pt x="158" y="606"/>
                      <a:pt x="309" y="606"/>
                    </a:cubicBezTo>
                    <a:cubicBezTo>
                      <a:pt x="383" y="606"/>
                      <a:pt x="458" y="579"/>
                      <a:pt x="518" y="518"/>
                    </a:cubicBezTo>
                    <a:cubicBezTo>
                      <a:pt x="703" y="321"/>
                      <a:pt x="568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98"/>
              <p:cNvSpPr/>
              <p:nvPr/>
            </p:nvSpPr>
            <p:spPr>
              <a:xfrm>
                <a:off x="5692787" y="2873069"/>
                <a:ext cx="10557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32" h="612" extrusionOk="0">
                    <a:moveTo>
                      <a:pt x="316" y="1"/>
                    </a:moveTo>
                    <a:cubicBezTo>
                      <a:pt x="154" y="1"/>
                      <a:pt x="0" y="124"/>
                      <a:pt x="8" y="315"/>
                    </a:cubicBezTo>
                    <a:cubicBezTo>
                      <a:pt x="8" y="476"/>
                      <a:pt x="144" y="611"/>
                      <a:pt x="304" y="611"/>
                    </a:cubicBezTo>
                    <a:cubicBezTo>
                      <a:pt x="309" y="611"/>
                      <a:pt x="314" y="612"/>
                      <a:pt x="319" y="612"/>
                    </a:cubicBezTo>
                    <a:cubicBezTo>
                      <a:pt x="593" y="612"/>
                      <a:pt x="732" y="287"/>
                      <a:pt x="538" y="94"/>
                    </a:cubicBezTo>
                    <a:cubicBezTo>
                      <a:pt x="474" y="29"/>
                      <a:pt x="394" y="1"/>
                      <a:pt x="3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98"/>
              <p:cNvSpPr/>
              <p:nvPr/>
            </p:nvSpPr>
            <p:spPr>
              <a:xfrm>
                <a:off x="5562826" y="275979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94" y="0"/>
                    </a:moveTo>
                    <a:cubicBezTo>
                      <a:pt x="136" y="0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3" y="599"/>
                    </a:cubicBezTo>
                    <a:cubicBezTo>
                      <a:pt x="558" y="599"/>
                      <a:pt x="702" y="478"/>
                      <a:pt x="702" y="296"/>
                    </a:cubicBezTo>
                    <a:cubicBezTo>
                      <a:pt x="690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98"/>
              <p:cNvSpPr/>
              <p:nvPr/>
            </p:nvSpPr>
            <p:spPr>
              <a:xfrm>
                <a:off x="5588988" y="2834950"/>
                <a:ext cx="10456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13" extrusionOk="0">
                    <a:moveTo>
                      <a:pt x="413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9" y="584"/>
                      <a:pt x="338" y="612"/>
                      <a:pt x="416" y="612"/>
                    </a:cubicBezTo>
                    <a:cubicBezTo>
                      <a:pt x="574" y="612"/>
                      <a:pt x="724" y="491"/>
                      <a:pt x="724" y="309"/>
                    </a:cubicBezTo>
                    <a:cubicBezTo>
                      <a:pt x="724" y="137"/>
                      <a:pt x="589" y="1"/>
                      <a:pt x="429" y="1"/>
                    </a:cubicBezTo>
                    <a:cubicBezTo>
                      <a:pt x="423" y="1"/>
                      <a:pt x="418" y="1"/>
                      <a:pt x="4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98"/>
              <p:cNvSpPr/>
              <p:nvPr/>
            </p:nvSpPr>
            <p:spPr>
              <a:xfrm>
                <a:off x="5594628" y="2661693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8" y="571"/>
                      <a:pt x="334" y="600"/>
                      <a:pt x="407" y="600"/>
                    </a:cubicBezTo>
                    <a:cubicBezTo>
                      <a:pt x="558" y="600"/>
                      <a:pt x="703" y="479"/>
                      <a:pt x="703" y="297"/>
                    </a:cubicBezTo>
                    <a:cubicBezTo>
                      <a:pt x="703" y="124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98"/>
              <p:cNvSpPr/>
              <p:nvPr/>
            </p:nvSpPr>
            <p:spPr>
              <a:xfrm>
                <a:off x="5777490" y="2645958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00" y="0"/>
                    </a:moveTo>
                    <a:cubicBezTo>
                      <a:pt x="145" y="0"/>
                      <a:pt x="0" y="121"/>
                      <a:pt x="0" y="303"/>
                    </a:cubicBezTo>
                    <a:cubicBezTo>
                      <a:pt x="0" y="476"/>
                      <a:pt x="136" y="599"/>
                      <a:pt x="308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0"/>
                      <a:pt x="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62" name="Google Shape;1462;p98"/>
              <p:cNvSpPr/>
              <p:nvPr/>
            </p:nvSpPr>
            <p:spPr>
              <a:xfrm>
                <a:off x="5662514" y="2649275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11" y="0"/>
                    </a:moveTo>
                    <a:cubicBezTo>
                      <a:pt x="154" y="0"/>
                      <a:pt x="0" y="119"/>
                      <a:pt x="0" y="295"/>
                    </a:cubicBezTo>
                    <a:cubicBezTo>
                      <a:pt x="0" y="468"/>
                      <a:pt x="136" y="603"/>
                      <a:pt x="308" y="603"/>
                    </a:cubicBezTo>
                    <a:cubicBezTo>
                      <a:pt x="567" y="603"/>
                      <a:pt x="703" y="271"/>
                      <a:pt x="518" y="86"/>
                    </a:cubicBezTo>
                    <a:cubicBezTo>
                      <a:pt x="459" y="27"/>
                      <a:pt x="384" y="0"/>
                      <a:pt x="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98"/>
              <p:cNvSpPr/>
              <p:nvPr/>
            </p:nvSpPr>
            <p:spPr>
              <a:xfrm>
                <a:off x="5811080" y="2653429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23"/>
                      <a:pt x="296" y="623"/>
                    </a:cubicBezTo>
                    <a:cubicBezTo>
                      <a:pt x="579" y="623"/>
                      <a:pt x="727" y="291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64" name="Google Shape;1464;p98"/>
              <p:cNvSpPr/>
              <p:nvPr/>
            </p:nvSpPr>
            <p:spPr>
              <a:xfrm>
                <a:off x="5338383" y="2640102"/>
                <a:ext cx="1031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98"/>
              <p:cNvSpPr/>
              <p:nvPr/>
            </p:nvSpPr>
            <p:spPr>
              <a:xfrm>
                <a:off x="5740352" y="2745041"/>
                <a:ext cx="10139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94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46" y="567"/>
                      <a:pt x="322" y="594"/>
                      <a:pt x="397" y="594"/>
                    </a:cubicBezTo>
                    <a:cubicBezTo>
                      <a:pt x="548" y="594"/>
                      <a:pt x="694" y="482"/>
                      <a:pt x="702" y="309"/>
                    </a:cubicBezTo>
                    <a:cubicBezTo>
                      <a:pt x="702" y="136"/>
                      <a:pt x="567" y="1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66" name="Google Shape;1466;p98"/>
              <p:cNvSpPr/>
              <p:nvPr/>
            </p:nvSpPr>
            <p:spPr>
              <a:xfrm>
                <a:off x="5450922" y="3025284"/>
                <a:ext cx="1057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33" h="612" extrusionOk="0">
                    <a:moveTo>
                      <a:pt x="331" y="0"/>
                    </a:moveTo>
                    <a:cubicBezTo>
                      <a:pt x="326" y="0"/>
                      <a:pt x="322" y="0"/>
                      <a:pt x="317" y="1"/>
                    </a:cubicBezTo>
                    <a:cubicBezTo>
                      <a:pt x="144" y="1"/>
                      <a:pt x="21" y="136"/>
                      <a:pt x="9" y="296"/>
                    </a:cubicBezTo>
                    <a:cubicBezTo>
                      <a:pt x="1" y="487"/>
                      <a:pt x="155" y="611"/>
                      <a:pt x="316" y="611"/>
                    </a:cubicBezTo>
                    <a:cubicBezTo>
                      <a:pt x="395" y="611"/>
                      <a:pt x="475" y="582"/>
                      <a:pt x="539" y="518"/>
                    </a:cubicBezTo>
                    <a:cubicBezTo>
                      <a:pt x="732" y="336"/>
                      <a:pt x="593" y="0"/>
                      <a:pt x="3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98"/>
              <p:cNvSpPr/>
              <p:nvPr/>
            </p:nvSpPr>
            <p:spPr>
              <a:xfrm>
                <a:off x="5132112" y="2654049"/>
                <a:ext cx="10456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13" extrusionOk="0">
                    <a:moveTo>
                      <a:pt x="401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6" y="491"/>
                      <a:pt x="724" y="309"/>
                    </a:cubicBezTo>
                    <a:cubicBezTo>
                      <a:pt x="724" y="137"/>
                      <a:pt x="589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98"/>
              <p:cNvSpPr/>
              <p:nvPr/>
            </p:nvSpPr>
            <p:spPr>
              <a:xfrm>
                <a:off x="5245617" y="2752511"/>
                <a:ext cx="10139" cy="852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1" extrusionOk="0">
                    <a:moveTo>
                      <a:pt x="407" y="0"/>
                    </a:moveTo>
                    <a:cubicBezTo>
                      <a:pt x="136" y="0"/>
                      <a:pt x="0" y="321"/>
                      <a:pt x="185" y="505"/>
                    </a:cubicBezTo>
                    <a:cubicBezTo>
                      <a:pt x="248" y="565"/>
                      <a:pt x="324" y="591"/>
                      <a:pt x="398" y="591"/>
                    </a:cubicBezTo>
                    <a:cubicBezTo>
                      <a:pt x="555" y="591"/>
                      <a:pt x="703" y="472"/>
                      <a:pt x="703" y="296"/>
                    </a:cubicBezTo>
                    <a:cubicBezTo>
                      <a:pt x="690" y="123"/>
                      <a:pt x="567" y="0"/>
                      <a:pt x="4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69" name="Google Shape;1469;p98"/>
              <p:cNvSpPr/>
              <p:nvPr/>
            </p:nvSpPr>
            <p:spPr>
              <a:xfrm>
                <a:off x="5301245" y="2663481"/>
                <a:ext cx="8711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520" extrusionOk="0">
                    <a:moveTo>
                      <a:pt x="345" y="0"/>
                    </a:moveTo>
                    <a:cubicBezTo>
                      <a:pt x="111" y="0"/>
                      <a:pt x="0" y="271"/>
                      <a:pt x="160" y="444"/>
                    </a:cubicBezTo>
                    <a:cubicBezTo>
                      <a:pt x="212" y="496"/>
                      <a:pt x="277" y="519"/>
                      <a:pt x="341" y="519"/>
                    </a:cubicBezTo>
                    <a:cubicBezTo>
                      <a:pt x="474" y="519"/>
                      <a:pt x="604" y="417"/>
                      <a:pt x="604" y="259"/>
                    </a:cubicBezTo>
                    <a:cubicBezTo>
                      <a:pt x="604" y="111"/>
                      <a:pt x="493" y="0"/>
                      <a:pt x="3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98"/>
              <p:cNvSpPr/>
              <p:nvPr/>
            </p:nvSpPr>
            <p:spPr>
              <a:xfrm>
                <a:off x="5322388" y="2659717"/>
                <a:ext cx="9778" cy="8394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82" extrusionOk="0">
                    <a:moveTo>
                      <a:pt x="285" y="0"/>
                    </a:moveTo>
                    <a:cubicBezTo>
                      <a:pt x="138" y="0"/>
                      <a:pt x="0" y="113"/>
                      <a:pt x="0" y="286"/>
                    </a:cubicBezTo>
                    <a:cubicBezTo>
                      <a:pt x="0" y="446"/>
                      <a:pt x="123" y="582"/>
                      <a:pt x="284" y="582"/>
                    </a:cubicBezTo>
                    <a:cubicBezTo>
                      <a:pt x="542" y="582"/>
                      <a:pt x="678" y="261"/>
                      <a:pt x="493" y="89"/>
                    </a:cubicBezTo>
                    <a:cubicBezTo>
                      <a:pt x="432" y="28"/>
                      <a:pt x="357" y="0"/>
                      <a:pt x="2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98"/>
              <p:cNvSpPr/>
              <p:nvPr/>
            </p:nvSpPr>
            <p:spPr>
              <a:xfrm>
                <a:off x="5319057" y="2689601"/>
                <a:ext cx="1009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95" extrusionOk="0">
                    <a:moveTo>
                      <a:pt x="389" y="0"/>
                    </a:moveTo>
                    <a:cubicBezTo>
                      <a:pt x="128" y="0"/>
                      <a:pt x="1" y="312"/>
                      <a:pt x="182" y="506"/>
                    </a:cubicBezTo>
                    <a:cubicBezTo>
                      <a:pt x="243" y="567"/>
                      <a:pt x="319" y="594"/>
                      <a:pt x="394" y="594"/>
                    </a:cubicBezTo>
                    <a:cubicBezTo>
                      <a:pt x="545" y="594"/>
                      <a:pt x="691" y="482"/>
                      <a:pt x="699" y="308"/>
                    </a:cubicBezTo>
                    <a:cubicBezTo>
                      <a:pt x="699" y="136"/>
                      <a:pt x="564" y="0"/>
                      <a:pt x="404" y="0"/>
                    </a:cubicBezTo>
                    <a:cubicBezTo>
                      <a:pt x="399" y="0"/>
                      <a:pt x="394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72" name="Google Shape;1472;p98"/>
              <p:cNvSpPr/>
              <p:nvPr/>
            </p:nvSpPr>
            <p:spPr>
              <a:xfrm>
                <a:off x="5366637" y="2735983"/>
                <a:ext cx="10139" cy="874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6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91"/>
                      <a:pt x="151" y="606"/>
                      <a:pt x="305" y="606"/>
                    </a:cubicBezTo>
                    <a:cubicBezTo>
                      <a:pt x="381" y="606"/>
                      <a:pt x="457" y="578"/>
                      <a:pt x="518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73" name="Google Shape;1473;p98"/>
              <p:cNvSpPr/>
              <p:nvPr/>
            </p:nvSpPr>
            <p:spPr>
              <a:xfrm>
                <a:off x="5481786" y="2666856"/>
                <a:ext cx="10327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0" extrusionOk="0">
                    <a:moveTo>
                      <a:pt x="407" y="0"/>
                    </a:moveTo>
                    <a:cubicBezTo>
                      <a:pt x="136" y="0"/>
                      <a:pt x="1" y="321"/>
                      <a:pt x="198" y="505"/>
                    </a:cubicBezTo>
                    <a:cubicBezTo>
                      <a:pt x="258" y="570"/>
                      <a:pt x="335" y="599"/>
                      <a:pt x="410" y="599"/>
                    </a:cubicBezTo>
                    <a:cubicBezTo>
                      <a:pt x="565" y="599"/>
                      <a:pt x="715" y="478"/>
                      <a:pt x="715" y="296"/>
                    </a:cubicBezTo>
                    <a:cubicBezTo>
                      <a:pt x="715" y="136"/>
                      <a:pt x="580" y="0"/>
                      <a:pt x="4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74" name="Google Shape;1474;p98"/>
              <p:cNvSpPr/>
              <p:nvPr/>
            </p:nvSpPr>
            <p:spPr>
              <a:xfrm>
                <a:off x="5602459" y="2754978"/>
                <a:ext cx="10081" cy="85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96" extrusionOk="0">
                    <a:moveTo>
                      <a:pt x="288" y="1"/>
                    </a:moveTo>
                    <a:cubicBezTo>
                      <a:pt x="125" y="1"/>
                      <a:pt x="0" y="144"/>
                      <a:pt x="12" y="310"/>
                    </a:cubicBezTo>
                    <a:cubicBezTo>
                      <a:pt x="12" y="483"/>
                      <a:pt x="156" y="595"/>
                      <a:pt x="306" y="595"/>
                    </a:cubicBezTo>
                    <a:cubicBezTo>
                      <a:pt x="380" y="595"/>
                      <a:pt x="456" y="568"/>
                      <a:pt x="517" y="507"/>
                    </a:cubicBezTo>
                    <a:cubicBezTo>
                      <a:pt x="699" y="313"/>
                      <a:pt x="572" y="1"/>
                      <a:pt x="322" y="1"/>
                    </a:cubicBezTo>
                    <a:cubicBezTo>
                      <a:pt x="317" y="1"/>
                      <a:pt x="313" y="1"/>
                      <a:pt x="308" y="2"/>
                    </a:cubicBezTo>
                    <a:cubicBezTo>
                      <a:pt x="301" y="1"/>
                      <a:pt x="294" y="1"/>
                      <a:pt x="2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98"/>
              <p:cNvSpPr/>
              <p:nvPr/>
            </p:nvSpPr>
            <p:spPr>
              <a:xfrm>
                <a:off x="5709431" y="2691850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17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85"/>
                      <a:pt x="136" y="621"/>
                      <a:pt x="308" y="621"/>
                    </a:cubicBezTo>
                    <a:cubicBezTo>
                      <a:pt x="313" y="621"/>
                      <a:pt x="318" y="621"/>
                      <a:pt x="322" y="621"/>
                    </a:cubicBezTo>
                    <a:cubicBezTo>
                      <a:pt x="584" y="621"/>
                      <a:pt x="724" y="285"/>
                      <a:pt x="530" y="91"/>
                    </a:cubicBezTo>
                    <a:cubicBezTo>
                      <a:pt x="468" y="29"/>
                      <a:pt x="392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76" name="Google Shape;1476;p98"/>
              <p:cNvSpPr/>
              <p:nvPr/>
            </p:nvSpPr>
            <p:spPr>
              <a:xfrm>
                <a:off x="5378362" y="2643117"/>
                <a:ext cx="10269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12" extrusionOk="0">
                    <a:moveTo>
                      <a:pt x="309" y="0"/>
                    </a:moveTo>
                    <a:cubicBezTo>
                      <a:pt x="151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301" y="611"/>
                      <a:pt x="306" y="612"/>
                      <a:pt x="311" y="612"/>
                    </a:cubicBezTo>
                    <a:cubicBezTo>
                      <a:pt x="584" y="612"/>
                      <a:pt x="712" y="287"/>
                      <a:pt x="530" y="94"/>
                    </a:cubicBezTo>
                    <a:cubicBezTo>
                      <a:pt x="466" y="29"/>
                      <a:pt x="386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98"/>
              <p:cNvSpPr/>
              <p:nvPr/>
            </p:nvSpPr>
            <p:spPr>
              <a:xfrm>
                <a:off x="5460527" y="301037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1" y="1"/>
                      <a:pt x="1" y="73"/>
                      <a:pt x="58" y="73"/>
                    </a:cubicBezTo>
                    <a:cubicBezTo>
                      <a:pt x="82" y="73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98"/>
              <p:cNvSpPr/>
              <p:nvPr/>
            </p:nvSpPr>
            <p:spPr>
              <a:xfrm>
                <a:off x="5759102" y="2946379"/>
                <a:ext cx="1514" cy="92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4" extrusionOk="0">
                    <a:moveTo>
                      <a:pt x="55" y="1"/>
                    </a:moveTo>
                    <a:cubicBezTo>
                      <a:pt x="0" y="1"/>
                      <a:pt x="55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0" y="1"/>
                      <a:pt x="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98"/>
              <p:cNvSpPr/>
              <p:nvPr/>
            </p:nvSpPr>
            <p:spPr>
              <a:xfrm>
                <a:off x="5688273" y="2945672"/>
                <a:ext cx="1442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50"/>
                    </a:cubicBezTo>
                    <a:cubicBezTo>
                      <a:pt x="100" y="25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98"/>
              <p:cNvSpPr/>
              <p:nvPr/>
            </p:nvSpPr>
            <p:spPr>
              <a:xfrm>
                <a:off x="5727372" y="3036664"/>
                <a:ext cx="125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9" extrusionOk="0">
                    <a:moveTo>
                      <a:pt x="38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49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98"/>
              <p:cNvSpPr/>
              <p:nvPr/>
            </p:nvSpPr>
            <p:spPr>
              <a:xfrm>
                <a:off x="5836132" y="3027231"/>
                <a:ext cx="1529" cy="1082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5" extrusionOk="0">
                    <a:moveTo>
                      <a:pt x="18" y="0"/>
                    </a:moveTo>
                    <a:cubicBezTo>
                      <a:pt x="8" y="0"/>
                      <a:pt x="0" y="7"/>
                      <a:pt x="0" y="26"/>
                    </a:cubicBezTo>
                    <a:cubicBezTo>
                      <a:pt x="0" y="50"/>
                      <a:pt x="25" y="75"/>
                      <a:pt x="50" y="75"/>
                    </a:cubicBezTo>
                    <a:cubicBezTo>
                      <a:pt x="105" y="66"/>
                      <a:pt x="49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98"/>
              <p:cNvSpPr/>
              <p:nvPr/>
            </p:nvSpPr>
            <p:spPr>
              <a:xfrm>
                <a:off x="5757054" y="3043759"/>
                <a:ext cx="10139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95" y="1"/>
                    </a:moveTo>
                    <a:cubicBezTo>
                      <a:pt x="124" y="1"/>
                      <a:pt x="0" y="321"/>
                      <a:pt x="185" y="506"/>
                    </a:cubicBezTo>
                    <a:cubicBezTo>
                      <a:pt x="246" y="567"/>
                      <a:pt x="322" y="595"/>
                      <a:pt x="397" y="595"/>
                    </a:cubicBezTo>
                    <a:cubicBezTo>
                      <a:pt x="548" y="595"/>
                      <a:pt x="694" y="482"/>
                      <a:pt x="703" y="309"/>
                    </a:cubicBezTo>
                    <a:cubicBezTo>
                      <a:pt x="703" y="136"/>
                      <a:pt x="567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98"/>
              <p:cNvSpPr/>
              <p:nvPr/>
            </p:nvSpPr>
            <p:spPr>
              <a:xfrm>
                <a:off x="5664880" y="2828388"/>
                <a:ext cx="1044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2" extrusionOk="0">
                    <a:moveTo>
                      <a:pt x="401" y="0"/>
                    </a:moveTo>
                    <a:cubicBezTo>
                      <a:pt x="139" y="0"/>
                      <a:pt x="0" y="324"/>
                      <a:pt x="194" y="518"/>
                    </a:cubicBezTo>
                    <a:cubicBezTo>
                      <a:pt x="258" y="583"/>
                      <a:pt x="338" y="611"/>
                      <a:pt x="415" y="611"/>
                    </a:cubicBezTo>
                    <a:cubicBezTo>
                      <a:pt x="573" y="611"/>
                      <a:pt x="724" y="491"/>
                      <a:pt x="724" y="308"/>
                    </a:cubicBezTo>
                    <a:cubicBezTo>
                      <a:pt x="724" y="136"/>
                      <a:pt x="588" y="0"/>
                      <a:pt x="415" y="0"/>
                    </a:cubicBezTo>
                    <a:cubicBezTo>
                      <a:pt x="411" y="0"/>
                      <a:pt x="406" y="0"/>
                      <a:pt x="4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98"/>
              <p:cNvSpPr/>
              <p:nvPr/>
            </p:nvSpPr>
            <p:spPr>
              <a:xfrm>
                <a:off x="5701296" y="2831936"/>
                <a:ext cx="8682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14" extrusionOk="0">
                    <a:moveTo>
                      <a:pt x="329" y="0"/>
                    </a:moveTo>
                    <a:cubicBezTo>
                      <a:pt x="116" y="0"/>
                      <a:pt x="1" y="275"/>
                      <a:pt x="158" y="432"/>
                    </a:cubicBezTo>
                    <a:cubicBezTo>
                      <a:pt x="214" y="489"/>
                      <a:pt x="281" y="513"/>
                      <a:pt x="346" y="513"/>
                    </a:cubicBezTo>
                    <a:cubicBezTo>
                      <a:pt x="479" y="513"/>
                      <a:pt x="601" y="409"/>
                      <a:pt x="601" y="260"/>
                    </a:cubicBezTo>
                    <a:cubicBezTo>
                      <a:pt x="601" y="112"/>
                      <a:pt x="490" y="1"/>
                      <a:pt x="342" y="1"/>
                    </a:cubicBezTo>
                    <a:cubicBezTo>
                      <a:pt x="338" y="1"/>
                      <a:pt x="333" y="0"/>
                      <a:pt x="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98"/>
              <p:cNvSpPr/>
              <p:nvPr/>
            </p:nvSpPr>
            <p:spPr>
              <a:xfrm>
                <a:off x="5582729" y="2890232"/>
                <a:ext cx="1428" cy="1385"/>
              </a:xfrm>
              <a:custGeom>
                <a:avLst/>
                <a:gdLst/>
                <a:ahLst/>
                <a:cxnLst/>
                <a:rect l="l" t="t" r="r" b="b"/>
                <a:pathLst>
                  <a:path w="99" h="96" extrusionOk="0">
                    <a:moveTo>
                      <a:pt x="49" y="0"/>
                    </a:moveTo>
                    <a:cubicBezTo>
                      <a:pt x="25" y="0"/>
                      <a:pt x="0" y="25"/>
                      <a:pt x="0" y="50"/>
                    </a:cubicBezTo>
                    <a:cubicBezTo>
                      <a:pt x="0" y="80"/>
                      <a:pt x="25" y="96"/>
                      <a:pt x="49" y="96"/>
                    </a:cubicBezTo>
                    <a:cubicBezTo>
                      <a:pt x="74" y="96"/>
                      <a:pt x="99" y="80"/>
                      <a:pt x="99" y="50"/>
                    </a:cubicBezTo>
                    <a:cubicBezTo>
                      <a:pt x="99" y="25"/>
                      <a:pt x="74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98"/>
              <p:cNvSpPr/>
              <p:nvPr/>
            </p:nvSpPr>
            <p:spPr>
              <a:xfrm>
                <a:off x="5266588" y="2751069"/>
                <a:ext cx="6764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98" extrusionOk="0">
                    <a:moveTo>
                      <a:pt x="179" y="1"/>
                    </a:moveTo>
                    <a:cubicBezTo>
                      <a:pt x="77" y="1"/>
                      <a:pt x="0" y="94"/>
                      <a:pt x="0" y="199"/>
                    </a:cubicBezTo>
                    <a:cubicBezTo>
                      <a:pt x="0" y="315"/>
                      <a:pt x="96" y="398"/>
                      <a:pt x="199" y="398"/>
                    </a:cubicBezTo>
                    <a:cubicBezTo>
                      <a:pt x="249" y="398"/>
                      <a:pt x="301" y="378"/>
                      <a:pt x="345" y="334"/>
                    </a:cubicBezTo>
                    <a:cubicBezTo>
                      <a:pt x="469" y="211"/>
                      <a:pt x="382" y="2"/>
                      <a:pt x="198" y="2"/>
                    </a:cubicBezTo>
                    <a:cubicBezTo>
                      <a:pt x="191" y="1"/>
                      <a:pt x="185" y="1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87" name="Google Shape;1487;p98"/>
              <p:cNvSpPr/>
              <p:nvPr/>
            </p:nvSpPr>
            <p:spPr>
              <a:xfrm>
                <a:off x="5311370" y="2850599"/>
                <a:ext cx="10615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21" extrusionOk="0">
                    <a:moveTo>
                      <a:pt x="432" y="1"/>
                    </a:moveTo>
                    <a:cubicBezTo>
                      <a:pt x="148" y="1"/>
                      <a:pt x="0" y="333"/>
                      <a:pt x="197" y="530"/>
                    </a:cubicBezTo>
                    <a:cubicBezTo>
                      <a:pt x="260" y="593"/>
                      <a:pt x="338" y="621"/>
                      <a:pt x="414" y="621"/>
                    </a:cubicBezTo>
                    <a:cubicBezTo>
                      <a:pt x="578" y="621"/>
                      <a:pt x="736" y="493"/>
                      <a:pt x="727" y="309"/>
                    </a:cubicBezTo>
                    <a:cubicBezTo>
                      <a:pt x="727" y="136"/>
                      <a:pt x="592" y="1"/>
                      <a:pt x="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88" name="Google Shape;1488;p98"/>
              <p:cNvSpPr/>
              <p:nvPr/>
            </p:nvSpPr>
            <p:spPr>
              <a:xfrm>
                <a:off x="5450864" y="2788582"/>
                <a:ext cx="2856" cy="233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2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61"/>
                      <a:pt x="87" y="161"/>
                    </a:cubicBezTo>
                    <a:cubicBezTo>
                      <a:pt x="91" y="161"/>
                      <a:pt x="94" y="161"/>
                      <a:pt x="98" y="161"/>
                    </a:cubicBezTo>
                    <a:cubicBezTo>
                      <a:pt x="198" y="161"/>
                      <a:pt x="194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98"/>
              <p:cNvSpPr/>
              <p:nvPr/>
            </p:nvSpPr>
            <p:spPr>
              <a:xfrm>
                <a:off x="5430081" y="3004314"/>
                <a:ext cx="1356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4" h="74" extrusionOk="0">
                    <a:moveTo>
                      <a:pt x="37" y="1"/>
                    </a:moveTo>
                    <a:cubicBezTo>
                      <a:pt x="12" y="1"/>
                      <a:pt x="0" y="13"/>
                      <a:pt x="0" y="50"/>
                    </a:cubicBezTo>
                    <a:cubicBezTo>
                      <a:pt x="0" y="67"/>
                      <a:pt x="6" y="74"/>
                      <a:pt x="14" y="74"/>
                    </a:cubicBezTo>
                    <a:cubicBezTo>
                      <a:pt x="41" y="74"/>
                      <a:pt x="9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98"/>
              <p:cNvSpPr/>
              <p:nvPr/>
            </p:nvSpPr>
            <p:spPr>
              <a:xfrm>
                <a:off x="5360954" y="3023323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100"/>
                      <a:pt x="37" y="100"/>
                    </a:cubicBezTo>
                    <a:cubicBezTo>
                      <a:pt x="74" y="100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98"/>
              <p:cNvSpPr/>
              <p:nvPr/>
            </p:nvSpPr>
            <p:spPr>
              <a:xfrm>
                <a:off x="5312076" y="2915644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0"/>
                    </a:moveTo>
                    <a:cubicBezTo>
                      <a:pt x="25" y="0"/>
                      <a:pt x="1" y="13"/>
                      <a:pt x="1" y="50"/>
                    </a:cubicBezTo>
                    <a:cubicBezTo>
                      <a:pt x="1" y="74"/>
                      <a:pt x="25" y="86"/>
                      <a:pt x="50" y="86"/>
                    </a:cubicBezTo>
                    <a:cubicBezTo>
                      <a:pt x="75" y="86"/>
                      <a:pt x="99" y="74"/>
                      <a:pt x="99" y="50"/>
                    </a:cubicBezTo>
                    <a:cubicBezTo>
                      <a:pt x="99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98"/>
              <p:cNvSpPr/>
              <p:nvPr/>
            </p:nvSpPr>
            <p:spPr>
              <a:xfrm>
                <a:off x="5389842" y="2838599"/>
                <a:ext cx="2755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1" extrusionOk="0">
                    <a:moveTo>
                      <a:pt x="161" y="0"/>
                    </a:moveTo>
                    <a:cubicBezTo>
                      <a:pt x="106" y="0"/>
                      <a:pt x="0" y="130"/>
                      <a:pt x="104" y="130"/>
                    </a:cubicBezTo>
                    <a:cubicBezTo>
                      <a:pt x="153" y="130"/>
                      <a:pt x="190" y="93"/>
                      <a:pt x="190" y="44"/>
                    </a:cubicBezTo>
                    <a:cubicBezTo>
                      <a:pt x="190" y="12"/>
                      <a:pt x="178" y="0"/>
                      <a:pt x="1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98"/>
              <p:cNvSpPr/>
              <p:nvPr/>
            </p:nvSpPr>
            <p:spPr>
              <a:xfrm>
                <a:off x="5423793" y="288580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3" y="0"/>
                    </a:moveTo>
                    <a:cubicBezTo>
                      <a:pt x="65" y="0"/>
                      <a:pt x="0" y="73"/>
                      <a:pt x="66" y="73"/>
                    </a:cubicBezTo>
                    <a:cubicBezTo>
                      <a:pt x="91" y="73"/>
                      <a:pt x="103" y="49"/>
                      <a:pt x="103" y="24"/>
                    </a:cubicBezTo>
                    <a:cubicBezTo>
                      <a:pt x="106" y="7"/>
                      <a:pt x="101" y="0"/>
                      <a:pt x="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98"/>
              <p:cNvSpPr/>
              <p:nvPr/>
            </p:nvSpPr>
            <p:spPr>
              <a:xfrm>
                <a:off x="5413149" y="2918125"/>
                <a:ext cx="808" cy="62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1"/>
                    </a:moveTo>
                    <a:cubicBezTo>
                      <a:pt x="16" y="1"/>
                      <a:pt x="4" y="13"/>
                      <a:pt x="4" y="25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21" y="42"/>
                      <a:pt x="56" y="1"/>
                      <a:pt x="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98"/>
              <p:cNvSpPr/>
              <p:nvPr/>
            </p:nvSpPr>
            <p:spPr>
              <a:xfrm>
                <a:off x="5253261" y="2831878"/>
                <a:ext cx="721" cy="793"/>
              </a:xfrm>
              <a:custGeom>
                <a:avLst/>
                <a:gdLst/>
                <a:ahLst/>
                <a:cxnLst/>
                <a:rect l="l" t="t" r="r" b="b"/>
                <a:pathLst>
                  <a:path w="50" h="55" extrusionOk="0">
                    <a:moveTo>
                      <a:pt x="35" y="0"/>
                    </a:moveTo>
                    <a:cubicBezTo>
                      <a:pt x="32" y="0"/>
                      <a:pt x="28" y="2"/>
                      <a:pt x="25" y="5"/>
                    </a:cubicBezTo>
                    <a:cubicBezTo>
                      <a:pt x="13" y="5"/>
                      <a:pt x="0" y="5"/>
                      <a:pt x="0" y="29"/>
                    </a:cubicBezTo>
                    <a:cubicBezTo>
                      <a:pt x="0" y="42"/>
                      <a:pt x="13" y="54"/>
                      <a:pt x="25" y="54"/>
                    </a:cubicBezTo>
                    <a:cubicBezTo>
                      <a:pt x="37" y="54"/>
                      <a:pt x="50" y="42"/>
                      <a:pt x="50" y="29"/>
                    </a:cubicBezTo>
                    <a:cubicBezTo>
                      <a:pt x="50" y="11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98"/>
              <p:cNvSpPr/>
              <p:nvPr/>
            </p:nvSpPr>
            <p:spPr>
              <a:xfrm>
                <a:off x="5213455" y="2852373"/>
                <a:ext cx="721" cy="779"/>
              </a:xfrm>
              <a:custGeom>
                <a:avLst/>
                <a:gdLst/>
                <a:ahLst/>
                <a:cxnLst/>
                <a:rect l="l" t="t" r="r" b="b"/>
                <a:pathLst>
                  <a:path w="50" h="54" extrusionOk="0">
                    <a:moveTo>
                      <a:pt x="25" y="1"/>
                    </a:moveTo>
                    <a:cubicBezTo>
                      <a:pt x="13" y="1"/>
                      <a:pt x="0" y="13"/>
                      <a:pt x="0" y="25"/>
                    </a:cubicBezTo>
                    <a:cubicBezTo>
                      <a:pt x="0" y="44"/>
                      <a:pt x="13" y="53"/>
                      <a:pt x="25" y="53"/>
                    </a:cubicBezTo>
                    <a:cubicBezTo>
                      <a:pt x="37" y="53"/>
                      <a:pt x="50" y="44"/>
                      <a:pt x="50" y="25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98"/>
              <p:cNvSpPr/>
              <p:nvPr/>
            </p:nvSpPr>
            <p:spPr>
              <a:xfrm>
                <a:off x="5267756" y="2815249"/>
                <a:ext cx="1687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74" extrusionOk="0">
                    <a:moveTo>
                      <a:pt x="99" y="1"/>
                    </a:moveTo>
                    <a:cubicBezTo>
                      <a:pt x="66" y="1"/>
                      <a:pt x="1" y="74"/>
                      <a:pt x="67" y="74"/>
                    </a:cubicBezTo>
                    <a:cubicBezTo>
                      <a:pt x="92" y="74"/>
                      <a:pt x="117" y="61"/>
                      <a:pt x="117" y="24"/>
                    </a:cubicBezTo>
                    <a:cubicBezTo>
                      <a:pt x="117" y="7"/>
                      <a:pt x="109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98"/>
              <p:cNvSpPr/>
              <p:nvPr/>
            </p:nvSpPr>
            <p:spPr>
              <a:xfrm>
                <a:off x="5212215" y="2837244"/>
                <a:ext cx="6764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10" extrusionOk="0">
                    <a:moveTo>
                      <a:pt x="264" y="1"/>
                    </a:moveTo>
                    <a:cubicBezTo>
                      <a:pt x="214" y="1"/>
                      <a:pt x="163" y="20"/>
                      <a:pt x="123" y="64"/>
                    </a:cubicBezTo>
                    <a:cubicBezTo>
                      <a:pt x="0" y="187"/>
                      <a:pt x="86" y="409"/>
                      <a:pt x="271" y="409"/>
                    </a:cubicBezTo>
                    <a:cubicBezTo>
                      <a:pt x="382" y="409"/>
                      <a:pt x="468" y="311"/>
                      <a:pt x="468" y="200"/>
                    </a:cubicBezTo>
                    <a:cubicBezTo>
                      <a:pt x="468" y="83"/>
                      <a:pt x="367" y="1"/>
                      <a:pt x="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98"/>
              <p:cNvSpPr/>
              <p:nvPr/>
            </p:nvSpPr>
            <p:spPr>
              <a:xfrm>
                <a:off x="5282452" y="2829441"/>
                <a:ext cx="10629" cy="879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610" extrusionOk="0">
                    <a:moveTo>
                      <a:pt x="297" y="1"/>
                    </a:moveTo>
                    <a:cubicBezTo>
                      <a:pt x="146" y="1"/>
                      <a:pt x="21" y="132"/>
                      <a:pt x="9" y="297"/>
                    </a:cubicBezTo>
                    <a:cubicBezTo>
                      <a:pt x="1" y="482"/>
                      <a:pt x="153" y="609"/>
                      <a:pt x="317" y="609"/>
                    </a:cubicBezTo>
                    <a:cubicBezTo>
                      <a:pt x="393" y="609"/>
                      <a:pt x="472" y="582"/>
                      <a:pt x="539" y="519"/>
                    </a:cubicBezTo>
                    <a:cubicBezTo>
                      <a:pt x="736" y="334"/>
                      <a:pt x="601" y="1"/>
                      <a:pt x="317" y="1"/>
                    </a:cubicBezTo>
                    <a:cubicBezTo>
                      <a:pt x="311" y="1"/>
                      <a:pt x="304" y="1"/>
                      <a:pt x="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00" name="Google Shape;1500;p98"/>
              <p:cNvSpPr/>
              <p:nvPr/>
            </p:nvSpPr>
            <p:spPr>
              <a:xfrm>
                <a:off x="5400227" y="2899996"/>
                <a:ext cx="721" cy="736"/>
              </a:xfrm>
              <a:custGeom>
                <a:avLst/>
                <a:gdLst/>
                <a:ahLst/>
                <a:cxnLst/>
                <a:rect l="l" t="t" r="r" b="b"/>
                <a:pathLst>
                  <a:path w="50" h="51" extrusionOk="0">
                    <a:moveTo>
                      <a:pt x="25" y="1"/>
                    </a:moveTo>
                    <a:cubicBezTo>
                      <a:pt x="12" y="1"/>
                      <a:pt x="0" y="13"/>
                      <a:pt x="0" y="26"/>
                    </a:cubicBezTo>
                    <a:cubicBezTo>
                      <a:pt x="0" y="38"/>
                      <a:pt x="12" y="50"/>
                      <a:pt x="25" y="50"/>
                    </a:cubicBezTo>
                    <a:cubicBezTo>
                      <a:pt x="37" y="50"/>
                      <a:pt x="49" y="38"/>
                      <a:pt x="49" y="26"/>
                    </a:cubicBezTo>
                    <a:cubicBezTo>
                      <a:pt x="49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98"/>
              <p:cNvSpPr/>
              <p:nvPr/>
            </p:nvSpPr>
            <p:spPr>
              <a:xfrm>
                <a:off x="5418803" y="2855748"/>
                <a:ext cx="2755" cy="190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2" extrusionOk="0">
                    <a:moveTo>
                      <a:pt x="104" y="1"/>
                    </a:moveTo>
                    <a:cubicBezTo>
                      <a:pt x="1" y="1"/>
                      <a:pt x="106" y="131"/>
                      <a:pt x="162" y="131"/>
                    </a:cubicBezTo>
                    <a:cubicBezTo>
                      <a:pt x="178" y="131"/>
                      <a:pt x="191" y="119"/>
                      <a:pt x="191" y="87"/>
                    </a:cubicBezTo>
                    <a:cubicBezTo>
                      <a:pt x="191" y="38"/>
                      <a:pt x="154" y="1"/>
                      <a:pt x="1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98"/>
              <p:cNvSpPr/>
              <p:nvPr/>
            </p:nvSpPr>
            <p:spPr>
              <a:xfrm>
                <a:off x="5431134" y="2978916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4"/>
                      <a:pt x="50" y="74"/>
                    </a:cubicBezTo>
                    <a:cubicBezTo>
                      <a:pt x="107" y="74"/>
                      <a:pt x="47" y="1"/>
                      <a:pt x="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98"/>
              <p:cNvSpPr/>
              <p:nvPr/>
            </p:nvSpPr>
            <p:spPr>
              <a:xfrm>
                <a:off x="5426692" y="2943191"/>
                <a:ext cx="1976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37" h="99" extrusionOk="0">
                    <a:moveTo>
                      <a:pt x="75" y="0"/>
                    </a:moveTo>
                    <a:cubicBezTo>
                      <a:pt x="1" y="0"/>
                      <a:pt x="1" y="99"/>
                      <a:pt x="75" y="99"/>
                    </a:cubicBezTo>
                    <a:cubicBezTo>
                      <a:pt x="136" y="99"/>
                      <a:pt x="136" y="0"/>
                      <a:pt x="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98"/>
              <p:cNvSpPr/>
              <p:nvPr/>
            </p:nvSpPr>
            <p:spPr>
              <a:xfrm>
                <a:off x="5328129" y="2959489"/>
                <a:ext cx="4932" cy="4139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87" extrusionOk="0">
                    <a:moveTo>
                      <a:pt x="145" y="0"/>
                    </a:moveTo>
                    <a:cubicBezTo>
                      <a:pt x="71" y="0"/>
                      <a:pt x="1" y="56"/>
                      <a:pt x="9" y="139"/>
                    </a:cubicBezTo>
                    <a:cubicBezTo>
                      <a:pt x="9" y="225"/>
                      <a:pt x="70" y="287"/>
                      <a:pt x="144" y="287"/>
                    </a:cubicBezTo>
                    <a:cubicBezTo>
                      <a:pt x="268" y="287"/>
                      <a:pt x="342" y="127"/>
                      <a:pt x="243" y="41"/>
                    </a:cubicBezTo>
                    <a:cubicBezTo>
                      <a:pt x="215" y="13"/>
                      <a:pt x="180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98"/>
              <p:cNvSpPr/>
              <p:nvPr/>
            </p:nvSpPr>
            <p:spPr>
              <a:xfrm>
                <a:off x="5362368" y="2993122"/>
                <a:ext cx="9966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1" extrusionOk="0">
                    <a:moveTo>
                      <a:pt x="346" y="0"/>
                    </a:moveTo>
                    <a:cubicBezTo>
                      <a:pt x="148" y="0"/>
                      <a:pt x="1" y="148"/>
                      <a:pt x="1" y="345"/>
                    </a:cubicBezTo>
                    <a:cubicBezTo>
                      <a:pt x="1" y="530"/>
                      <a:pt x="148" y="690"/>
                      <a:pt x="346" y="690"/>
                    </a:cubicBezTo>
                    <a:cubicBezTo>
                      <a:pt x="530" y="690"/>
                      <a:pt x="691" y="530"/>
                      <a:pt x="691" y="345"/>
                    </a:cubicBezTo>
                    <a:cubicBezTo>
                      <a:pt x="691" y="148"/>
                      <a:pt x="530" y="0"/>
                      <a:pt x="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06" name="Google Shape;1506;p98"/>
              <p:cNvSpPr/>
              <p:nvPr/>
            </p:nvSpPr>
            <p:spPr>
              <a:xfrm>
                <a:off x="5427471" y="2814471"/>
                <a:ext cx="10788" cy="9129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33" extrusionOk="0">
                    <a:moveTo>
                      <a:pt x="327" y="0"/>
                    </a:moveTo>
                    <a:cubicBezTo>
                      <a:pt x="159" y="0"/>
                      <a:pt x="0" y="131"/>
                      <a:pt x="9" y="325"/>
                    </a:cubicBezTo>
                    <a:cubicBezTo>
                      <a:pt x="9" y="497"/>
                      <a:pt x="156" y="633"/>
                      <a:pt x="329" y="633"/>
                    </a:cubicBezTo>
                    <a:cubicBezTo>
                      <a:pt x="612" y="633"/>
                      <a:pt x="748" y="288"/>
                      <a:pt x="551" y="91"/>
                    </a:cubicBezTo>
                    <a:cubicBezTo>
                      <a:pt x="484" y="28"/>
                      <a:pt x="405" y="0"/>
                      <a:pt x="3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98"/>
              <p:cNvSpPr/>
              <p:nvPr/>
            </p:nvSpPr>
            <p:spPr>
              <a:xfrm>
                <a:off x="5339450" y="2821350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2" y="279"/>
                      <a:pt x="505" y="94"/>
                    </a:cubicBezTo>
                    <a:cubicBezTo>
                      <a:pt x="445" y="29"/>
                      <a:pt x="369" y="1"/>
                      <a:pt x="2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98"/>
              <p:cNvSpPr/>
              <p:nvPr/>
            </p:nvSpPr>
            <p:spPr>
              <a:xfrm>
                <a:off x="5383511" y="2918125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4" y="577"/>
                      <a:pt x="318" y="603"/>
                      <a:pt x="391" y="603"/>
                    </a:cubicBezTo>
                    <a:cubicBezTo>
                      <a:pt x="548" y="603"/>
                      <a:pt x="703" y="481"/>
                      <a:pt x="703" y="296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09" name="Google Shape;1509;p98"/>
              <p:cNvSpPr/>
              <p:nvPr/>
            </p:nvSpPr>
            <p:spPr>
              <a:xfrm>
                <a:off x="5449263" y="2860190"/>
                <a:ext cx="10153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1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71"/>
                      <a:pt x="324" y="600"/>
                      <a:pt x="400" y="600"/>
                    </a:cubicBezTo>
                    <a:cubicBezTo>
                      <a:pt x="554" y="600"/>
                      <a:pt x="703" y="482"/>
                      <a:pt x="703" y="309"/>
                    </a:cubicBezTo>
                    <a:cubicBezTo>
                      <a:pt x="703" y="136"/>
                      <a:pt x="568" y="1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98"/>
              <p:cNvSpPr/>
              <p:nvPr/>
            </p:nvSpPr>
            <p:spPr>
              <a:xfrm>
                <a:off x="5475743" y="2755699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5" y="506"/>
                    </a:cubicBezTo>
                    <a:cubicBezTo>
                      <a:pt x="246" y="571"/>
                      <a:pt x="323" y="600"/>
                      <a:pt x="398" y="600"/>
                    </a:cubicBezTo>
                    <a:cubicBezTo>
                      <a:pt x="553" y="600"/>
                      <a:pt x="703" y="479"/>
                      <a:pt x="703" y="297"/>
                    </a:cubicBezTo>
                    <a:cubicBezTo>
                      <a:pt x="703" y="137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98"/>
              <p:cNvSpPr/>
              <p:nvPr/>
            </p:nvSpPr>
            <p:spPr>
              <a:xfrm>
                <a:off x="5542735" y="2625449"/>
                <a:ext cx="1269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88" h="99" extrusionOk="0">
                    <a:moveTo>
                      <a:pt x="38" y="0"/>
                    </a:moveTo>
                    <a:cubicBezTo>
                      <a:pt x="13" y="0"/>
                      <a:pt x="1" y="25"/>
                      <a:pt x="1" y="50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50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98"/>
              <p:cNvSpPr/>
              <p:nvPr/>
            </p:nvSpPr>
            <p:spPr>
              <a:xfrm>
                <a:off x="5534745" y="2600931"/>
                <a:ext cx="2495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3" extrusionOk="0">
                    <a:moveTo>
                      <a:pt x="87" y="0"/>
                    </a:moveTo>
                    <a:cubicBezTo>
                      <a:pt x="50" y="0"/>
                      <a:pt x="13" y="37"/>
                      <a:pt x="13" y="86"/>
                    </a:cubicBezTo>
                    <a:cubicBezTo>
                      <a:pt x="0" y="136"/>
                      <a:pt x="50" y="173"/>
                      <a:pt x="87" y="173"/>
                    </a:cubicBezTo>
                    <a:cubicBezTo>
                      <a:pt x="136" y="173"/>
                      <a:pt x="173" y="136"/>
                      <a:pt x="173" y="86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98"/>
              <p:cNvSpPr/>
              <p:nvPr/>
            </p:nvSpPr>
            <p:spPr>
              <a:xfrm>
                <a:off x="5443754" y="2622550"/>
                <a:ext cx="1543" cy="1139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9" extrusionOk="0">
                    <a:moveTo>
                      <a:pt x="18" y="0"/>
                    </a:moveTo>
                    <a:cubicBezTo>
                      <a:pt x="8" y="0"/>
                      <a:pt x="1" y="8"/>
                      <a:pt x="1" y="29"/>
                    </a:cubicBezTo>
                    <a:cubicBezTo>
                      <a:pt x="1" y="54"/>
                      <a:pt x="25" y="78"/>
                      <a:pt x="50" y="78"/>
                    </a:cubicBezTo>
                    <a:cubicBezTo>
                      <a:pt x="106" y="78"/>
                      <a:pt x="49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98"/>
              <p:cNvSpPr/>
              <p:nvPr/>
            </p:nvSpPr>
            <p:spPr>
              <a:xfrm>
                <a:off x="5350469" y="2602402"/>
                <a:ext cx="6764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04" extrusionOk="0">
                    <a:moveTo>
                      <a:pt x="205" y="0"/>
                    </a:moveTo>
                    <a:cubicBezTo>
                      <a:pt x="101" y="0"/>
                      <a:pt x="0" y="77"/>
                      <a:pt x="0" y="194"/>
                    </a:cubicBezTo>
                    <a:cubicBezTo>
                      <a:pt x="0" y="305"/>
                      <a:pt x="86" y="403"/>
                      <a:pt x="197" y="403"/>
                    </a:cubicBezTo>
                    <a:cubicBezTo>
                      <a:pt x="382" y="403"/>
                      <a:pt x="468" y="181"/>
                      <a:pt x="345" y="58"/>
                    </a:cubicBezTo>
                    <a:cubicBezTo>
                      <a:pt x="305" y="18"/>
                      <a:pt x="254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98"/>
              <p:cNvSpPr/>
              <p:nvPr/>
            </p:nvSpPr>
            <p:spPr>
              <a:xfrm>
                <a:off x="5446595" y="2695990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98"/>
              <p:cNvSpPr/>
              <p:nvPr/>
            </p:nvSpPr>
            <p:spPr>
              <a:xfrm>
                <a:off x="5445355" y="271909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17" name="Google Shape;1517;p98"/>
              <p:cNvSpPr/>
              <p:nvPr/>
            </p:nvSpPr>
            <p:spPr>
              <a:xfrm>
                <a:off x="5342046" y="2610392"/>
                <a:ext cx="2740" cy="191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3" extrusionOk="0">
                    <a:moveTo>
                      <a:pt x="159" y="1"/>
                    </a:moveTo>
                    <a:cubicBezTo>
                      <a:pt x="103" y="1"/>
                      <a:pt x="1" y="123"/>
                      <a:pt x="104" y="133"/>
                    </a:cubicBezTo>
                    <a:cubicBezTo>
                      <a:pt x="140" y="133"/>
                      <a:pt x="190" y="83"/>
                      <a:pt x="190" y="46"/>
                    </a:cubicBezTo>
                    <a:cubicBezTo>
                      <a:pt x="190" y="13"/>
                      <a:pt x="177" y="1"/>
                      <a:pt x="1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98"/>
              <p:cNvSpPr/>
              <p:nvPr/>
            </p:nvSpPr>
            <p:spPr>
              <a:xfrm>
                <a:off x="5436110" y="2648194"/>
                <a:ext cx="2510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4" extrusionOk="0">
                    <a:moveTo>
                      <a:pt x="87" y="1"/>
                    </a:moveTo>
                    <a:cubicBezTo>
                      <a:pt x="38" y="1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98"/>
              <p:cNvSpPr/>
              <p:nvPr/>
            </p:nvSpPr>
            <p:spPr>
              <a:xfrm>
                <a:off x="5677615" y="2908000"/>
                <a:ext cx="1976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87" extrusionOk="0">
                    <a:moveTo>
                      <a:pt x="62" y="0"/>
                    </a:moveTo>
                    <a:cubicBezTo>
                      <a:pt x="1" y="0"/>
                      <a:pt x="1" y="87"/>
                      <a:pt x="62" y="87"/>
                    </a:cubicBezTo>
                    <a:cubicBezTo>
                      <a:pt x="136" y="87"/>
                      <a:pt x="136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98"/>
              <p:cNvSpPr/>
              <p:nvPr/>
            </p:nvSpPr>
            <p:spPr>
              <a:xfrm>
                <a:off x="5565480" y="2854334"/>
                <a:ext cx="1269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50" y="0"/>
                    </a:moveTo>
                    <a:cubicBezTo>
                      <a:pt x="13" y="0"/>
                      <a:pt x="1" y="13"/>
                      <a:pt x="1" y="50"/>
                    </a:cubicBezTo>
                    <a:cubicBezTo>
                      <a:pt x="1" y="74"/>
                      <a:pt x="13" y="87"/>
                      <a:pt x="50" y="87"/>
                    </a:cubicBezTo>
                    <a:cubicBezTo>
                      <a:pt x="75" y="87"/>
                      <a:pt x="87" y="74"/>
                      <a:pt x="87" y="50"/>
                    </a:cubicBezTo>
                    <a:cubicBezTo>
                      <a:pt x="87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98"/>
              <p:cNvSpPr/>
              <p:nvPr/>
            </p:nvSpPr>
            <p:spPr>
              <a:xfrm>
                <a:off x="5522299" y="2807591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36" y="1"/>
                      <a:pt x="1" y="334"/>
                      <a:pt x="186" y="518"/>
                    </a:cubicBezTo>
                    <a:cubicBezTo>
                      <a:pt x="245" y="577"/>
                      <a:pt x="319" y="604"/>
                      <a:pt x="393" y="604"/>
                    </a:cubicBezTo>
                    <a:cubicBezTo>
                      <a:pt x="549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98"/>
              <p:cNvSpPr/>
              <p:nvPr/>
            </p:nvSpPr>
            <p:spPr>
              <a:xfrm>
                <a:off x="5512145" y="2689326"/>
                <a:ext cx="2755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1" extrusionOk="0">
                    <a:moveTo>
                      <a:pt x="164" y="0"/>
                    </a:moveTo>
                    <a:cubicBezTo>
                      <a:pt x="111" y="0"/>
                      <a:pt x="0" y="130"/>
                      <a:pt x="113" y="130"/>
                    </a:cubicBezTo>
                    <a:cubicBezTo>
                      <a:pt x="150" y="130"/>
                      <a:pt x="187" y="93"/>
                      <a:pt x="187" y="44"/>
                    </a:cubicBezTo>
                    <a:cubicBezTo>
                      <a:pt x="190" y="12"/>
                      <a:pt x="180" y="0"/>
                      <a:pt x="1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98"/>
              <p:cNvSpPr/>
              <p:nvPr/>
            </p:nvSpPr>
            <p:spPr>
              <a:xfrm>
                <a:off x="5527173" y="272711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98"/>
              <p:cNvSpPr/>
              <p:nvPr/>
            </p:nvSpPr>
            <p:spPr>
              <a:xfrm>
                <a:off x="5508799" y="2776583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20" y="1"/>
                    </a:moveTo>
                    <a:cubicBezTo>
                      <a:pt x="9" y="1"/>
                      <a:pt x="0" y="9"/>
                      <a:pt x="0" y="32"/>
                    </a:cubicBezTo>
                    <a:cubicBezTo>
                      <a:pt x="0" y="56"/>
                      <a:pt x="13" y="69"/>
                      <a:pt x="50" y="69"/>
                    </a:cubicBezTo>
                    <a:cubicBezTo>
                      <a:pt x="104" y="69"/>
                      <a:pt x="51" y="1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98"/>
              <p:cNvSpPr/>
              <p:nvPr/>
            </p:nvSpPr>
            <p:spPr>
              <a:xfrm>
                <a:off x="5728858" y="2788236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91" y="1"/>
                    </a:moveTo>
                    <a:cubicBezTo>
                      <a:pt x="61" y="1"/>
                      <a:pt x="1" y="74"/>
                      <a:pt x="58" y="74"/>
                    </a:cubicBezTo>
                    <a:cubicBezTo>
                      <a:pt x="83" y="74"/>
                      <a:pt x="107" y="49"/>
                      <a:pt x="107" y="24"/>
                    </a:cubicBezTo>
                    <a:cubicBezTo>
                      <a:pt x="107" y="7"/>
                      <a:pt x="101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98"/>
              <p:cNvSpPr/>
              <p:nvPr/>
            </p:nvSpPr>
            <p:spPr>
              <a:xfrm>
                <a:off x="5804143" y="275092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9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98"/>
              <p:cNvSpPr/>
              <p:nvPr/>
            </p:nvSpPr>
            <p:spPr>
              <a:xfrm>
                <a:off x="5588772" y="2873790"/>
                <a:ext cx="1255" cy="1529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6" extrusionOk="0">
                    <a:moveTo>
                      <a:pt x="43" y="1"/>
                    </a:moveTo>
                    <a:cubicBezTo>
                      <a:pt x="22" y="1"/>
                      <a:pt x="0" y="19"/>
                      <a:pt x="0" y="56"/>
                    </a:cubicBezTo>
                    <a:cubicBezTo>
                      <a:pt x="0" y="81"/>
                      <a:pt x="12" y="105"/>
                      <a:pt x="37" y="105"/>
                    </a:cubicBezTo>
                    <a:cubicBezTo>
                      <a:pt x="74" y="105"/>
                      <a:pt x="86" y="81"/>
                      <a:pt x="86" y="56"/>
                    </a:cubicBezTo>
                    <a:cubicBezTo>
                      <a:pt x="86" y="19"/>
                      <a:pt x="65" y="1"/>
                      <a:pt x="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98"/>
              <p:cNvSpPr/>
              <p:nvPr/>
            </p:nvSpPr>
            <p:spPr>
              <a:xfrm>
                <a:off x="5326643" y="2994362"/>
                <a:ext cx="909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63" h="50" extrusionOk="0">
                    <a:moveTo>
                      <a:pt x="38" y="1"/>
                    </a:moveTo>
                    <a:cubicBezTo>
                      <a:pt x="13" y="1"/>
                      <a:pt x="1" y="13"/>
                      <a:pt x="1" y="25"/>
                    </a:cubicBezTo>
                    <a:cubicBezTo>
                      <a:pt x="1" y="38"/>
                      <a:pt x="13" y="50"/>
                      <a:pt x="38" y="50"/>
                    </a:cubicBezTo>
                    <a:cubicBezTo>
                      <a:pt x="50" y="50"/>
                      <a:pt x="63" y="38"/>
                      <a:pt x="63" y="25"/>
                    </a:cubicBezTo>
                    <a:cubicBezTo>
                      <a:pt x="63" y="13"/>
                      <a:pt x="50" y="1"/>
                      <a:pt x="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98"/>
              <p:cNvSpPr/>
              <p:nvPr/>
            </p:nvSpPr>
            <p:spPr>
              <a:xfrm>
                <a:off x="5364041" y="292791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86" y="0"/>
                    </a:moveTo>
                    <a:cubicBezTo>
                      <a:pt x="53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4" y="7"/>
                      <a:pt x="95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98"/>
              <p:cNvSpPr/>
              <p:nvPr/>
            </p:nvSpPr>
            <p:spPr>
              <a:xfrm>
                <a:off x="5402419" y="296114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1" y="73"/>
                      <a:pt x="58" y="73"/>
                    </a:cubicBezTo>
                    <a:cubicBezTo>
                      <a:pt x="82" y="73"/>
                      <a:pt x="107" y="49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98"/>
              <p:cNvSpPr/>
              <p:nvPr/>
            </p:nvSpPr>
            <p:spPr>
              <a:xfrm>
                <a:off x="5355329" y="290765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98"/>
              <p:cNvSpPr/>
              <p:nvPr/>
            </p:nvSpPr>
            <p:spPr>
              <a:xfrm>
                <a:off x="5259651" y="2892713"/>
                <a:ext cx="10153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595" extrusionOk="0">
                    <a:moveTo>
                      <a:pt x="395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9" y="594"/>
                      <a:pt x="695" y="482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98"/>
              <p:cNvSpPr/>
              <p:nvPr/>
            </p:nvSpPr>
            <p:spPr>
              <a:xfrm>
                <a:off x="5610507" y="2828028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1" y="74"/>
                      <a:pt x="107" y="67"/>
                      <a:pt x="107" y="50"/>
                    </a:cubicBezTo>
                    <a:cubicBezTo>
                      <a:pt x="107" y="13"/>
                      <a:pt x="82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98"/>
              <p:cNvSpPr/>
              <p:nvPr/>
            </p:nvSpPr>
            <p:spPr>
              <a:xfrm>
                <a:off x="5675307" y="2753622"/>
                <a:ext cx="1442" cy="1341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3" extrusionOk="0">
                    <a:moveTo>
                      <a:pt x="50" y="0"/>
                    </a:moveTo>
                    <a:cubicBezTo>
                      <a:pt x="25" y="0"/>
                      <a:pt x="1" y="16"/>
                      <a:pt x="1" y="46"/>
                    </a:cubicBezTo>
                    <a:cubicBezTo>
                      <a:pt x="1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98"/>
              <p:cNvSpPr/>
              <p:nvPr/>
            </p:nvSpPr>
            <p:spPr>
              <a:xfrm>
                <a:off x="5634491" y="2738579"/>
                <a:ext cx="10269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9" extrusionOk="0">
                    <a:moveTo>
                      <a:pt x="303" y="1"/>
                    </a:moveTo>
                    <a:cubicBezTo>
                      <a:pt x="147" y="1"/>
                      <a:pt x="1" y="128"/>
                      <a:pt x="9" y="313"/>
                    </a:cubicBezTo>
                    <a:cubicBezTo>
                      <a:pt x="9" y="473"/>
                      <a:pt x="132" y="597"/>
                      <a:pt x="305" y="609"/>
                    </a:cubicBezTo>
                    <a:cubicBezTo>
                      <a:pt x="576" y="609"/>
                      <a:pt x="711" y="276"/>
                      <a:pt x="514" y="91"/>
                    </a:cubicBezTo>
                    <a:cubicBezTo>
                      <a:pt x="451" y="29"/>
                      <a:pt x="376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36" name="Google Shape;1536;p98"/>
              <p:cNvSpPr/>
              <p:nvPr/>
            </p:nvSpPr>
            <p:spPr>
              <a:xfrm>
                <a:off x="5608675" y="2790082"/>
                <a:ext cx="1044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2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6"/>
                      <a:pt x="136" y="611"/>
                      <a:pt x="296" y="611"/>
                    </a:cubicBezTo>
                    <a:cubicBezTo>
                      <a:pt x="301" y="611"/>
                      <a:pt x="306" y="611"/>
                      <a:pt x="311" y="611"/>
                    </a:cubicBezTo>
                    <a:cubicBezTo>
                      <a:pt x="584" y="611"/>
                      <a:pt x="723" y="287"/>
                      <a:pt x="530" y="94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98"/>
              <p:cNvSpPr/>
              <p:nvPr/>
            </p:nvSpPr>
            <p:spPr>
              <a:xfrm>
                <a:off x="5669336" y="269156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98"/>
              <p:cNvSpPr/>
              <p:nvPr/>
            </p:nvSpPr>
            <p:spPr>
              <a:xfrm>
                <a:off x="5658072" y="2725210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39" name="Google Shape;1539;p98"/>
              <p:cNvSpPr/>
              <p:nvPr/>
            </p:nvSpPr>
            <p:spPr>
              <a:xfrm>
                <a:off x="5581128" y="2701499"/>
                <a:ext cx="1428" cy="1269"/>
              </a:xfrm>
              <a:custGeom>
                <a:avLst/>
                <a:gdLst/>
                <a:ahLst/>
                <a:cxnLst/>
                <a:rect l="l" t="t" r="r" b="b"/>
                <a:pathLst>
                  <a:path w="99" h="88" extrusionOk="0">
                    <a:moveTo>
                      <a:pt x="49" y="1"/>
                    </a:moveTo>
                    <a:cubicBezTo>
                      <a:pt x="25" y="1"/>
                      <a:pt x="0" y="13"/>
                      <a:pt x="0" y="38"/>
                    </a:cubicBezTo>
                    <a:cubicBezTo>
                      <a:pt x="0" y="75"/>
                      <a:pt x="25" y="87"/>
                      <a:pt x="49" y="87"/>
                    </a:cubicBezTo>
                    <a:cubicBezTo>
                      <a:pt x="74" y="87"/>
                      <a:pt x="99" y="75"/>
                      <a:pt x="99" y="38"/>
                    </a:cubicBezTo>
                    <a:cubicBezTo>
                      <a:pt x="99" y="13"/>
                      <a:pt x="74" y="1"/>
                      <a:pt x="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98"/>
              <p:cNvSpPr/>
              <p:nvPr/>
            </p:nvSpPr>
            <p:spPr>
              <a:xfrm>
                <a:off x="5597123" y="272818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8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98"/>
              <p:cNvSpPr/>
              <p:nvPr/>
            </p:nvSpPr>
            <p:spPr>
              <a:xfrm>
                <a:off x="5539014" y="2784313"/>
                <a:ext cx="2495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4" extrusionOk="0">
                    <a:moveTo>
                      <a:pt x="86" y="1"/>
                    </a:moveTo>
                    <a:cubicBezTo>
                      <a:pt x="37" y="1"/>
                      <a:pt x="0" y="38"/>
                      <a:pt x="0" y="87"/>
                    </a:cubicBezTo>
                    <a:cubicBezTo>
                      <a:pt x="0" y="136"/>
                      <a:pt x="37" y="173"/>
                      <a:pt x="86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8"/>
                      <a:pt x="136" y="1"/>
                      <a:pt x="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98"/>
              <p:cNvSpPr/>
              <p:nvPr/>
            </p:nvSpPr>
            <p:spPr>
              <a:xfrm>
                <a:off x="5583147" y="2859137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7" y="66"/>
                      <a:pt x="107" y="49"/>
                    </a:cubicBezTo>
                    <a:cubicBezTo>
                      <a:pt x="107" y="25"/>
                      <a:pt x="94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98"/>
              <p:cNvSpPr/>
              <p:nvPr/>
            </p:nvSpPr>
            <p:spPr>
              <a:xfrm>
                <a:off x="5573484" y="2871396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50" y="0"/>
                    </a:moveTo>
                    <a:cubicBezTo>
                      <a:pt x="25" y="0"/>
                      <a:pt x="0" y="13"/>
                      <a:pt x="0" y="37"/>
                    </a:cubicBezTo>
                    <a:cubicBezTo>
                      <a:pt x="0" y="74"/>
                      <a:pt x="25" y="86"/>
                      <a:pt x="50" y="86"/>
                    </a:cubicBezTo>
                    <a:cubicBezTo>
                      <a:pt x="74" y="86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98"/>
              <p:cNvSpPr/>
              <p:nvPr/>
            </p:nvSpPr>
            <p:spPr>
              <a:xfrm>
                <a:off x="5534385" y="2729955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6" y="1"/>
                    </a:moveTo>
                    <a:cubicBezTo>
                      <a:pt x="323" y="1"/>
                      <a:pt x="248" y="27"/>
                      <a:pt x="185" y="86"/>
                    </a:cubicBezTo>
                    <a:cubicBezTo>
                      <a:pt x="1" y="283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307"/>
                    </a:cubicBezTo>
                    <a:cubicBezTo>
                      <a:pt x="703" y="122"/>
                      <a:pt x="554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98"/>
              <p:cNvSpPr/>
              <p:nvPr/>
            </p:nvSpPr>
            <p:spPr>
              <a:xfrm>
                <a:off x="5578099" y="2795159"/>
                <a:ext cx="12634" cy="1084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52" extrusionOk="0">
                    <a:moveTo>
                      <a:pt x="369" y="1"/>
                    </a:moveTo>
                    <a:cubicBezTo>
                      <a:pt x="180" y="1"/>
                      <a:pt x="1" y="149"/>
                      <a:pt x="1" y="382"/>
                    </a:cubicBezTo>
                    <a:cubicBezTo>
                      <a:pt x="1" y="579"/>
                      <a:pt x="161" y="752"/>
                      <a:pt x="370" y="752"/>
                    </a:cubicBezTo>
                    <a:cubicBezTo>
                      <a:pt x="703" y="752"/>
                      <a:pt x="876" y="345"/>
                      <a:pt x="629" y="111"/>
                    </a:cubicBezTo>
                    <a:cubicBezTo>
                      <a:pt x="553" y="35"/>
                      <a:pt x="460" y="1"/>
                      <a:pt x="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98"/>
              <p:cNvSpPr/>
              <p:nvPr/>
            </p:nvSpPr>
            <p:spPr>
              <a:xfrm>
                <a:off x="5459748" y="2638415"/>
                <a:ext cx="3043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4" extrusionOk="0">
                    <a:moveTo>
                      <a:pt x="112" y="1"/>
                    </a:moveTo>
                    <a:cubicBezTo>
                      <a:pt x="1" y="13"/>
                      <a:pt x="1" y="149"/>
                      <a:pt x="112" y="173"/>
                    </a:cubicBezTo>
                    <a:cubicBezTo>
                      <a:pt x="210" y="149"/>
                      <a:pt x="210" y="13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47" name="Google Shape;1547;p98"/>
              <p:cNvSpPr/>
              <p:nvPr/>
            </p:nvSpPr>
            <p:spPr>
              <a:xfrm>
                <a:off x="5344772" y="2741493"/>
                <a:ext cx="251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3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98"/>
              <p:cNvSpPr/>
              <p:nvPr/>
            </p:nvSpPr>
            <p:spPr>
              <a:xfrm>
                <a:off x="5343359" y="3081979"/>
                <a:ext cx="2495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0" extrusionOk="0">
                    <a:moveTo>
                      <a:pt x="86" y="0"/>
                    </a:moveTo>
                    <a:cubicBezTo>
                      <a:pt x="37" y="0"/>
                      <a:pt x="0" y="37"/>
                      <a:pt x="0" y="86"/>
                    </a:cubicBezTo>
                    <a:cubicBezTo>
                      <a:pt x="0" y="142"/>
                      <a:pt x="43" y="169"/>
                      <a:pt x="86" y="169"/>
                    </a:cubicBezTo>
                    <a:cubicBezTo>
                      <a:pt x="130" y="169"/>
                      <a:pt x="173" y="142"/>
                      <a:pt x="173" y="86"/>
                    </a:cubicBezTo>
                    <a:cubicBezTo>
                      <a:pt x="173" y="37"/>
                      <a:pt x="136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98"/>
              <p:cNvSpPr/>
              <p:nvPr/>
            </p:nvSpPr>
            <p:spPr>
              <a:xfrm>
                <a:off x="5386237" y="3051057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05" y="0"/>
                    </a:moveTo>
                    <a:cubicBezTo>
                      <a:pt x="145" y="0"/>
                      <a:pt x="9" y="136"/>
                      <a:pt x="9" y="308"/>
                    </a:cubicBezTo>
                    <a:cubicBezTo>
                      <a:pt x="1" y="493"/>
                      <a:pt x="153" y="621"/>
                      <a:pt x="313" y="621"/>
                    </a:cubicBezTo>
                    <a:cubicBezTo>
                      <a:pt x="387" y="621"/>
                      <a:pt x="464" y="593"/>
                      <a:pt x="526" y="530"/>
                    </a:cubicBezTo>
                    <a:cubicBezTo>
                      <a:pt x="724" y="333"/>
                      <a:pt x="588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50" name="Google Shape;1550;p98"/>
              <p:cNvSpPr/>
              <p:nvPr/>
            </p:nvSpPr>
            <p:spPr>
              <a:xfrm>
                <a:off x="5338729" y="2970017"/>
                <a:ext cx="11754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815" h="696" extrusionOk="0">
                    <a:moveTo>
                      <a:pt x="346" y="1"/>
                    </a:moveTo>
                    <a:cubicBezTo>
                      <a:pt x="161" y="1"/>
                      <a:pt x="1" y="161"/>
                      <a:pt x="1" y="346"/>
                    </a:cubicBezTo>
                    <a:cubicBezTo>
                      <a:pt x="1" y="554"/>
                      <a:pt x="171" y="695"/>
                      <a:pt x="349" y="695"/>
                    </a:cubicBezTo>
                    <a:cubicBezTo>
                      <a:pt x="434" y="695"/>
                      <a:pt x="521" y="663"/>
                      <a:pt x="592" y="592"/>
                    </a:cubicBezTo>
                    <a:cubicBezTo>
                      <a:pt x="814" y="370"/>
                      <a:pt x="654" y="1"/>
                      <a:pt x="3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98"/>
              <p:cNvSpPr/>
              <p:nvPr/>
            </p:nvSpPr>
            <p:spPr>
              <a:xfrm>
                <a:off x="5324523" y="3003434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94" y="0"/>
                    </a:moveTo>
                    <a:cubicBezTo>
                      <a:pt x="123" y="12"/>
                      <a:pt x="0" y="333"/>
                      <a:pt x="197" y="518"/>
                    </a:cubicBezTo>
                    <a:cubicBezTo>
                      <a:pt x="256" y="577"/>
                      <a:pt x="329" y="603"/>
                      <a:pt x="401" y="603"/>
                    </a:cubicBezTo>
                    <a:cubicBezTo>
                      <a:pt x="554" y="603"/>
                      <a:pt x="702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98"/>
              <p:cNvSpPr/>
              <p:nvPr/>
            </p:nvSpPr>
            <p:spPr>
              <a:xfrm>
                <a:off x="5435057" y="2919726"/>
                <a:ext cx="10846" cy="927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643" extrusionOk="0">
                    <a:moveTo>
                      <a:pt x="431" y="1"/>
                    </a:moveTo>
                    <a:cubicBezTo>
                      <a:pt x="148" y="1"/>
                      <a:pt x="0" y="346"/>
                      <a:pt x="209" y="555"/>
                    </a:cubicBezTo>
                    <a:cubicBezTo>
                      <a:pt x="274" y="616"/>
                      <a:pt x="350" y="642"/>
                      <a:pt x="424" y="642"/>
                    </a:cubicBezTo>
                    <a:cubicBezTo>
                      <a:pt x="592" y="642"/>
                      <a:pt x="752" y="505"/>
                      <a:pt x="752" y="309"/>
                    </a:cubicBezTo>
                    <a:cubicBezTo>
                      <a:pt x="739" y="136"/>
                      <a:pt x="604" y="1"/>
                      <a:pt x="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53" name="Google Shape;1553;p98"/>
              <p:cNvSpPr/>
              <p:nvPr/>
            </p:nvSpPr>
            <p:spPr>
              <a:xfrm>
                <a:off x="5364675" y="2957931"/>
                <a:ext cx="9086" cy="9086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321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94"/>
                      <a:pt x="136" y="629"/>
                      <a:pt x="321" y="629"/>
                    </a:cubicBezTo>
                    <a:cubicBezTo>
                      <a:pt x="494" y="629"/>
                      <a:pt x="629" y="494"/>
                      <a:pt x="629" y="309"/>
                    </a:cubicBezTo>
                    <a:cubicBezTo>
                      <a:pt x="629" y="136"/>
                      <a:pt x="494" y="1"/>
                      <a:pt x="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54" name="Google Shape;1554;p98"/>
              <p:cNvSpPr/>
              <p:nvPr/>
            </p:nvSpPr>
            <p:spPr>
              <a:xfrm>
                <a:off x="5391328" y="3018534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0"/>
                    </a:moveTo>
                    <a:cubicBezTo>
                      <a:pt x="137" y="0"/>
                      <a:pt x="1" y="333"/>
                      <a:pt x="186" y="518"/>
                    </a:cubicBezTo>
                    <a:cubicBezTo>
                      <a:pt x="245" y="577"/>
                      <a:pt x="319" y="603"/>
                      <a:pt x="393" y="603"/>
                    </a:cubicBezTo>
                    <a:cubicBezTo>
                      <a:pt x="549" y="603"/>
                      <a:pt x="703" y="484"/>
                      <a:pt x="703" y="308"/>
                    </a:cubicBezTo>
                    <a:cubicBezTo>
                      <a:pt x="691" y="136"/>
                      <a:pt x="568" y="13"/>
                      <a:pt x="3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98"/>
              <p:cNvSpPr/>
              <p:nvPr/>
            </p:nvSpPr>
            <p:spPr>
              <a:xfrm>
                <a:off x="5336595" y="3030635"/>
                <a:ext cx="10153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3" extrusionOk="0">
                    <a:moveTo>
                      <a:pt x="403" y="1"/>
                    </a:moveTo>
                    <a:cubicBezTo>
                      <a:pt x="326" y="1"/>
                      <a:pt x="248" y="31"/>
                      <a:pt x="186" y="98"/>
                    </a:cubicBezTo>
                    <a:cubicBezTo>
                      <a:pt x="1" y="283"/>
                      <a:pt x="137" y="603"/>
                      <a:pt x="395" y="603"/>
                    </a:cubicBezTo>
                    <a:cubicBezTo>
                      <a:pt x="568" y="603"/>
                      <a:pt x="703" y="467"/>
                      <a:pt x="703" y="295"/>
                    </a:cubicBezTo>
                    <a:cubicBezTo>
                      <a:pt x="695" y="116"/>
                      <a:pt x="552" y="1"/>
                      <a:pt x="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56" name="Google Shape;1556;p98"/>
              <p:cNvSpPr/>
              <p:nvPr/>
            </p:nvSpPr>
            <p:spPr>
              <a:xfrm>
                <a:off x="5554821" y="2809019"/>
                <a:ext cx="251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3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73"/>
                      <a:pt x="87" y="173"/>
                    </a:cubicBezTo>
                    <a:cubicBezTo>
                      <a:pt x="136" y="173"/>
                      <a:pt x="173" y="124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98"/>
              <p:cNvSpPr/>
              <p:nvPr/>
            </p:nvSpPr>
            <p:spPr>
              <a:xfrm>
                <a:off x="5690306" y="280600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98"/>
              <p:cNvSpPr/>
              <p:nvPr/>
            </p:nvSpPr>
            <p:spPr>
              <a:xfrm>
                <a:off x="5824580" y="2672842"/>
                <a:ext cx="1673" cy="113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9" extrusionOk="0">
                    <a:moveTo>
                      <a:pt x="30" y="0"/>
                    </a:moveTo>
                    <a:cubicBezTo>
                      <a:pt x="20" y="0"/>
                      <a:pt x="13" y="8"/>
                      <a:pt x="13" y="29"/>
                    </a:cubicBezTo>
                    <a:cubicBezTo>
                      <a:pt x="0" y="53"/>
                      <a:pt x="25" y="78"/>
                      <a:pt x="50" y="78"/>
                    </a:cubicBezTo>
                    <a:cubicBezTo>
                      <a:pt x="115" y="78"/>
                      <a:pt x="60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98"/>
              <p:cNvSpPr/>
              <p:nvPr/>
            </p:nvSpPr>
            <p:spPr>
              <a:xfrm>
                <a:off x="5801662" y="2643924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5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5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98"/>
              <p:cNvSpPr/>
              <p:nvPr/>
            </p:nvSpPr>
            <p:spPr>
              <a:xfrm>
                <a:off x="5714406" y="263985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61"/>
                      <a:pt x="25" y="73"/>
                      <a:pt x="50" y="73"/>
                    </a:cubicBezTo>
                    <a:cubicBezTo>
                      <a:pt x="106" y="73"/>
                      <a:pt x="47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98"/>
              <p:cNvSpPr/>
              <p:nvPr/>
            </p:nvSpPr>
            <p:spPr>
              <a:xfrm>
                <a:off x="5732535" y="2666914"/>
                <a:ext cx="10139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1" extrusionOk="0">
                    <a:moveTo>
                      <a:pt x="397" y="1"/>
                    </a:moveTo>
                    <a:cubicBezTo>
                      <a:pt x="322" y="1"/>
                      <a:pt x="246" y="30"/>
                      <a:pt x="185" y="95"/>
                    </a:cubicBezTo>
                    <a:cubicBezTo>
                      <a:pt x="0" y="280"/>
                      <a:pt x="136" y="600"/>
                      <a:pt x="394" y="600"/>
                    </a:cubicBezTo>
                    <a:cubicBezTo>
                      <a:pt x="567" y="600"/>
                      <a:pt x="702" y="464"/>
                      <a:pt x="702" y="292"/>
                    </a:cubicBezTo>
                    <a:cubicBezTo>
                      <a:pt x="694" y="119"/>
                      <a:pt x="548" y="1"/>
                      <a:pt x="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62" name="Google Shape;1562;p98"/>
              <p:cNvSpPr/>
              <p:nvPr/>
            </p:nvSpPr>
            <p:spPr>
              <a:xfrm>
                <a:off x="5751371" y="2640102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6" y="0"/>
                    </a:moveTo>
                    <a:cubicBezTo>
                      <a:pt x="157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308" y="623"/>
                    </a:cubicBezTo>
                    <a:cubicBezTo>
                      <a:pt x="579" y="623"/>
                      <a:pt x="727" y="290"/>
                      <a:pt x="530" y="93"/>
                    </a:cubicBezTo>
                    <a:cubicBezTo>
                      <a:pt x="470" y="29"/>
                      <a:pt x="3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63" name="Google Shape;1563;p98"/>
              <p:cNvSpPr/>
              <p:nvPr/>
            </p:nvSpPr>
            <p:spPr>
              <a:xfrm>
                <a:off x="5634607" y="2637103"/>
                <a:ext cx="11754" cy="986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684" extrusionOk="0">
                    <a:moveTo>
                      <a:pt x="355" y="1"/>
                    </a:moveTo>
                    <a:cubicBezTo>
                      <a:pt x="178" y="1"/>
                      <a:pt x="5" y="142"/>
                      <a:pt x="13" y="351"/>
                    </a:cubicBezTo>
                    <a:cubicBezTo>
                      <a:pt x="1" y="535"/>
                      <a:pt x="161" y="683"/>
                      <a:pt x="358" y="683"/>
                    </a:cubicBezTo>
                    <a:cubicBezTo>
                      <a:pt x="654" y="683"/>
                      <a:pt x="814" y="314"/>
                      <a:pt x="592" y="104"/>
                    </a:cubicBezTo>
                    <a:cubicBezTo>
                      <a:pt x="525" y="33"/>
                      <a:pt x="440" y="1"/>
                      <a:pt x="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98"/>
              <p:cNvSpPr/>
              <p:nvPr/>
            </p:nvSpPr>
            <p:spPr>
              <a:xfrm>
                <a:off x="5704801" y="2660986"/>
                <a:ext cx="8553" cy="8553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3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7"/>
                      <a:pt x="136" y="592"/>
                      <a:pt x="297" y="592"/>
                    </a:cubicBezTo>
                    <a:cubicBezTo>
                      <a:pt x="457" y="592"/>
                      <a:pt x="592" y="457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98"/>
              <p:cNvSpPr/>
              <p:nvPr/>
            </p:nvSpPr>
            <p:spPr>
              <a:xfrm>
                <a:off x="5747636" y="2765477"/>
                <a:ext cx="1255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87" h="87" extrusionOk="0">
                    <a:moveTo>
                      <a:pt x="50" y="1"/>
                    </a:moveTo>
                    <a:cubicBezTo>
                      <a:pt x="13" y="1"/>
                      <a:pt x="0" y="13"/>
                      <a:pt x="0" y="38"/>
                    </a:cubicBezTo>
                    <a:cubicBezTo>
                      <a:pt x="0" y="75"/>
                      <a:pt x="13" y="87"/>
                      <a:pt x="50" y="87"/>
                    </a:cubicBezTo>
                    <a:cubicBezTo>
                      <a:pt x="74" y="87"/>
                      <a:pt x="87" y="75"/>
                      <a:pt x="87" y="38"/>
                    </a:cubicBezTo>
                    <a:cubicBezTo>
                      <a:pt x="87" y="13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98"/>
              <p:cNvSpPr/>
              <p:nvPr/>
            </p:nvSpPr>
            <p:spPr>
              <a:xfrm>
                <a:off x="5762029" y="2873040"/>
                <a:ext cx="1428" cy="1341"/>
              </a:xfrm>
              <a:custGeom>
                <a:avLst/>
                <a:gdLst/>
                <a:ahLst/>
                <a:cxnLst/>
                <a:rect l="l" t="t" r="r" b="b"/>
                <a:pathLst>
                  <a:path w="99" h="93" extrusionOk="0">
                    <a:moveTo>
                      <a:pt x="50" y="0"/>
                    </a:moveTo>
                    <a:cubicBezTo>
                      <a:pt x="25" y="0"/>
                      <a:pt x="0" y="16"/>
                      <a:pt x="0" y="46"/>
                    </a:cubicBezTo>
                    <a:cubicBezTo>
                      <a:pt x="0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98"/>
              <p:cNvSpPr/>
              <p:nvPr/>
            </p:nvSpPr>
            <p:spPr>
              <a:xfrm>
                <a:off x="5610983" y="2640102"/>
                <a:ext cx="1031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98"/>
              <p:cNvSpPr/>
              <p:nvPr/>
            </p:nvSpPr>
            <p:spPr>
              <a:xfrm>
                <a:off x="5740526" y="2804043"/>
                <a:ext cx="1788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99" extrusionOk="0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24" y="99"/>
                      <a:pt x="124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98"/>
              <p:cNvSpPr/>
              <p:nvPr/>
            </p:nvSpPr>
            <p:spPr>
              <a:xfrm>
                <a:off x="5696450" y="2758713"/>
                <a:ext cx="1601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11" h="73" extrusionOk="0">
                    <a:moveTo>
                      <a:pt x="60" y="1"/>
                    </a:moveTo>
                    <a:cubicBezTo>
                      <a:pt x="57" y="1"/>
                      <a:pt x="54" y="1"/>
                      <a:pt x="50" y="1"/>
                    </a:cubicBezTo>
                    <a:cubicBezTo>
                      <a:pt x="25" y="1"/>
                      <a:pt x="1" y="14"/>
                      <a:pt x="1" y="51"/>
                    </a:cubicBezTo>
                    <a:cubicBezTo>
                      <a:pt x="1" y="67"/>
                      <a:pt x="7" y="73"/>
                      <a:pt x="16" y="73"/>
                    </a:cubicBezTo>
                    <a:cubicBezTo>
                      <a:pt x="47" y="73"/>
                      <a:pt x="110" y="1"/>
                      <a:pt x="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98"/>
              <p:cNvSpPr/>
              <p:nvPr/>
            </p:nvSpPr>
            <p:spPr>
              <a:xfrm>
                <a:off x="5623415" y="2631665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5" y="1"/>
                      <a:pt x="1" y="13"/>
                      <a:pt x="1" y="38"/>
                    </a:cubicBezTo>
                    <a:cubicBezTo>
                      <a:pt x="1" y="75"/>
                      <a:pt x="25" y="87"/>
                      <a:pt x="50" y="87"/>
                    </a:cubicBezTo>
                    <a:cubicBezTo>
                      <a:pt x="75" y="87"/>
                      <a:pt x="99" y="75"/>
                      <a:pt x="99" y="38"/>
                    </a:cubicBezTo>
                    <a:cubicBezTo>
                      <a:pt x="99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98"/>
              <p:cNvSpPr/>
              <p:nvPr/>
            </p:nvSpPr>
            <p:spPr>
              <a:xfrm>
                <a:off x="5604752" y="2631665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98"/>
              <p:cNvSpPr/>
              <p:nvPr/>
            </p:nvSpPr>
            <p:spPr>
              <a:xfrm>
                <a:off x="5756347" y="277384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98"/>
              <p:cNvSpPr/>
              <p:nvPr/>
            </p:nvSpPr>
            <p:spPr>
              <a:xfrm>
                <a:off x="5769486" y="2880280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67"/>
                      <a:pt x="7" y="73"/>
                      <a:pt x="17" y="73"/>
                    </a:cubicBezTo>
                    <a:cubicBezTo>
                      <a:pt x="47" y="73"/>
                      <a:pt x="107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98"/>
              <p:cNvSpPr/>
              <p:nvPr/>
            </p:nvSpPr>
            <p:spPr>
              <a:xfrm>
                <a:off x="5779971" y="2780058"/>
                <a:ext cx="10153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3" extrusionOk="0">
                    <a:moveTo>
                      <a:pt x="407" y="0"/>
                    </a:moveTo>
                    <a:cubicBezTo>
                      <a:pt x="136" y="0"/>
                      <a:pt x="1" y="320"/>
                      <a:pt x="186" y="518"/>
                    </a:cubicBezTo>
                    <a:cubicBezTo>
                      <a:pt x="248" y="576"/>
                      <a:pt x="323" y="603"/>
                      <a:pt x="397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8" y="0"/>
                      <a:pt x="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98"/>
              <p:cNvSpPr/>
              <p:nvPr/>
            </p:nvSpPr>
            <p:spPr>
              <a:xfrm>
                <a:off x="5691835" y="2635660"/>
                <a:ext cx="10327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4" extrusionOk="0">
                    <a:moveTo>
                      <a:pt x="311" y="0"/>
                    </a:moveTo>
                    <a:cubicBezTo>
                      <a:pt x="152" y="0"/>
                      <a:pt x="0" y="124"/>
                      <a:pt x="0" y="315"/>
                    </a:cubicBezTo>
                    <a:cubicBezTo>
                      <a:pt x="0" y="475"/>
                      <a:pt x="124" y="611"/>
                      <a:pt x="296" y="623"/>
                    </a:cubicBezTo>
                    <a:cubicBezTo>
                      <a:pt x="567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98"/>
              <p:cNvSpPr/>
              <p:nvPr/>
            </p:nvSpPr>
            <p:spPr>
              <a:xfrm>
                <a:off x="5636525" y="2769227"/>
                <a:ext cx="141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8" h="74" extrusionOk="0">
                    <a:moveTo>
                      <a:pt x="12" y="0"/>
                    </a:moveTo>
                    <a:cubicBezTo>
                      <a:pt x="5" y="0"/>
                      <a:pt x="1" y="7"/>
                      <a:pt x="3" y="24"/>
                    </a:cubicBezTo>
                    <a:cubicBezTo>
                      <a:pt x="3" y="49"/>
                      <a:pt x="16" y="73"/>
                      <a:pt x="40" y="73"/>
                    </a:cubicBezTo>
                    <a:cubicBezTo>
                      <a:pt x="97" y="73"/>
                      <a:pt x="38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98"/>
              <p:cNvSpPr/>
              <p:nvPr/>
            </p:nvSpPr>
            <p:spPr>
              <a:xfrm>
                <a:off x="5629991" y="2818076"/>
                <a:ext cx="10673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42" extrusionOk="0">
                    <a:moveTo>
                      <a:pt x="420" y="1"/>
                    </a:moveTo>
                    <a:cubicBezTo>
                      <a:pt x="136" y="1"/>
                      <a:pt x="1" y="346"/>
                      <a:pt x="198" y="543"/>
                    </a:cubicBezTo>
                    <a:cubicBezTo>
                      <a:pt x="262" y="611"/>
                      <a:pt x="342" y="642"/>
                      <a:pt x="421" y="642"/>
                    </a:cubicBezTo>
                    <a:cubicBezTo>
                      <a:pt x="583" y="642"/>
                      <a:pt x="740" y="512"/>
                      <a:pt x="740" y="321"/>
                    </a:cubicBezTo>
                    <a:cubicBezTo>
                      <a:pt x="740" y="149"/>
                      <a:pt x="592" y="1"/>
                      <a:pt x="4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98"/>
              <p:cNvSpPr/>
              <p:nvPr/>
            </p:nvSpPr>
            <p:spPr>
              <a:xfrm>
                <a:off x="5555355" y="2832657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407" y="0"/>
                    </a:moveTo>
                    <a:cubicBezTo>
                      <a:pt x="136" y="0"/>
                      <a:pt x="1" y="320"/>
                      <a:pt x="198" y="518"/>
                    </a:cubicBezTo>
                    <a:cubicBezTo>
                      <a:pt x="256" y="576"/>
                      <a:pt x="329" y="603"/>
                      <a:pt x="400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7" y="0"/>
                      <a:pt x="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98"/>
              <p:cNvSpPr/>
              <p:nvPr/>
            </p:nvSpPr>
            <p:spPr>
              <a:xfrm>
                <a:off x="5730040" y="292044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1" y="7"/>
                      <a:pt x="1" y="25"/>
                    </a:cubicBezTo>
                    <a:cubicBezTo>
                      <a:pt x="1" y="62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98"/>
              <p:cNvSpPr/>
              <p:nvPr/>
            </p:nvSpPr>
            <p:spPr>
              <a:xfrm>
                <a:off x="5651668" y="2794106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7" y="1"/>
                    </a:moveTo>
                    <a:cubicBezTo>
                      <a:pt x="150" y="1"/>
                      <a:pt x="1" y="122"/>
                      <a:pt x="1" y="307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80" y="591"/>
                      <a:pt x="703" y="270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98"/>
              <p:cNvSpPr/>
              <p:nvPr/>
            </p:nvSpPr>
            <p:spPr>
              <a:xfrm>
                <a:off x="5703388" y="2726811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3" y="1"/>
                    </a:moveTo>
                    <a:cubicBezTo>
                      <a:pt x="328" y="1"/>
                      <a:pt x="250" y="29"/>
                      <a:pt x="185" y="94"/>
                    </a:cubicBezTo>
                    <a:cubicBezTo>
                      <a:pt x="0" y="279"/>
                      <a:pt x="136" y="599"/>
                      <a:pt x="407" y="599"/>
                    </a:cubicBezTo>
                    <a:cubicBezTo>
                      <a:pt x="567" y="599"/>
                      <a:pt x="703" y="464"/>
                      <a:pt x="703" y="304"/>
                    </a:cubicBezTo>
                    <a:cubicBezTo>
                      <a:pt x="703" y="122"/>
                      <a:pt x="558" y="1"/>
                      <a:pt x="4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98"/>
              <p:cNvSpPr/>
              <p:nvPr/>
            </p:nvSpPr>
            <p:spPr>
              <a:xfrm>
                <a:off x="5713512" y="2758800"/>
                <a:ext cx="10327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4" extrusionOk="0">
                    <a:moveTo>
                      <a:pt x="311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76"/>
                      <a:pt x="124" y="612"/>
                      <a:pt x="296" y="624"/>
                    </a:cubicBezTo>
                    <a:cubicBezTo>
                      <a:pt x="567" y="624"/>
                      <a:pt x="715" y="291"/>
                      <a:pt x="530" y="94"/>
                    </a:cubicBezTo>
                    <a:cubicBezTo>
                      <a:pt x="466" y="30"/>
                      <a:pt x="388" y="1"/>
                      <a:pt x="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83" name="Google Shape;1583;p98"/>
              <p:cNvSpPr/>
              <p:nvPr/>
            </p:nvSpPr>
            <p:spPr>
              <a:xfrm>
                <a:off x="5686153" y="2851306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98"/>
              <p:cNvSpPr/>
              <p:nvPr/>
            </p:nvSpPr>
            <p:spPr>
              <a:xfrm>
                <a:off x="5805037" y="277348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49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6" y="73"/>
                      <a:pt x="106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98"/>
              <p:cNvSpPr/>
              <p:nvPr/>
            </p:nvSpPr>
            <p:spPr>
              <a:xfrm>
                <a:off x="5681985" y="2933586"/>
                <a:ext cx="1514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74" extrusionOk="0">
                    <a:moveTo>
                      <a:pt x="67" y="1"/>
                    </a:moveTo>
                    <a:cubicBezTo>
                      <a:pt x="1" y="1"/>
                      <a:pt x="59" y="74"/>
                      <a:pt x="89" y="74"/>
                    </a:cubicBezTo>
                    <a:cubicBezTo>
                      <a:pt x="98" y="74"/>
                      <a:pt x="104" y="67"/>
                      <a:pt x="104" y="50"/>
                    </a:cubicBezTo>
                    <a:cubicBezTo>
                      <a:pt x="104" y="25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98"/>
              <p:cNvSpPr/>
              <p:nvPr/>
            </p:nvSpPr>
            <p:spPr>
              <a:xfrm>
                <a:off x="5779798" y="2722916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20" y="1"/>
                    </a:moveTo>
                    <a:cubicBezTo>
                      <a:pt x="9" y="1"/>
                      <a:pt x="0" y="9"/>
                      <a:pt x="0" y="31"/>
                    </a:cubicBezTo>
                    <a:cubicBezTo>
                      <a:pt x="0" y="56"/>
                      <a:pt x="25" y="68"/>
                      <a:pt x="50" y="68"/>
                    </a:cubicBezTo>
                    <a:cubicBezTo>
                      <a:pt x="105" y="68"/>
                      <a:pt x="51" y="1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98"/>
              <p:cNvSpPr/>
              <p:nvPr/>
            </p:nvSpPr>
            <p:spPr>
              <a:xfrm>
                <a:off x="5809479" y="2690495"/>
                <a:ext cx="10139" cy="86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9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9" y="599"/>
                    </a:cubicBezTo>
                    <a:cubicBezTo>
                      <a:pt x="375" y="599"/>
                      <a:pt x="453" y="570"/>
                      <a:pt x="518" y="505"/>
                    </a:cubicBezTo>
                    <a:cubicBezTo>
                      <a:pt x="702" y="320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88" name="Google Shape;1588;p98"/>
              <p:cNvSpPr/>
              <p:nvPr/>
            </p:nvSpPr>
            <p:spPr>
              <a:xfrm>
                <a:off x="5787788" y="2675914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408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9" y="571"/>
                      <a:pt x="334" y="599"/>
                      <a:pt x="408" y="599"/>
                    </a:cubicBezTo>
                    <a:cubicBezTo>
                      <a:pt x="559" y="599"/>
                      <a:pt x="703" y="478"/>
                      <a:pt x="703" y="296"/>
                    </a:cubicBezTo>
                    <a:cubicBezTo>
                      <a:pt x="703" y="136"/>
                      <a:pt x="568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89" name="Google Shape;1589;p98"/>
              <p:cNvSpPr/>
              <p:nvPr/>
            </p:nvSpPr>
            <p:spPr>
              <a:xfrm>
                <a:off x="5705162" y="2781443"/>
                <a:ext cx="6764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10" extrusionOk="0">
                    <a:moveTo>
                      <a:pt x="205" y="1"/>
                    </a:moveTo>
                    <a:cubicBezTo>
                      <a:pt x="101" y="1"/>
                      <a:pt x="1" y="83"/>
                      <a:pt x="1" y="200"/>
                    </a:cubicBezTo>
                    <a:cubicBezTo>
                      <a:pt x="1" y="311"/>
                      <a:pt x="87" y="409"/>
                      <a:pt x="198" y="409"/>
                    </a:cubicBezTo>
                    <a:cubicBezTo>
                      <a:pt x="382" y="409"/>
                      <a:pt x="469" y="187"/>
                      <a:pt x="346" y="64"/>
                    </a:cubicBezTo>
                    <a:cubicBezTo>
                      <a:pt x="305" y="20"/>
                      <a:pt x="255" y="1"/>
                      <a:pt x="2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98"/>
              <p:cNvSpPr/>
              <p:nvPr/>
            </p:nvSpPr>
            <p:spPr>
              <a:xfrm>
                <a:off x="5402534" y="2724791"/>
                <a:ext cx="1428" cy="1385"/>
              </a:xfrm>
              <a:custGeom>
                <a:avLst/>
                <a:gdLst/>
                <a:ahLst/>
                <a:cxnLst/>
                <a:rect l="l" t="t" r="r" b="b"/>
                <a:pathLst>
                  <a:path w="99" h="96" extrusionOk="0">
                    <a:moveTo>
                      <a:pt x="50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80"/>
                      <a:pt x="25" y="96"/>
                      <a:pt x="50" y="96"/>
                    </a:cubicBezTo>
                    <a:cubicBezTo>
                      <a:pt x="74" y="96"/>
                      <a:pt x="99" y="80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98"/>
              <p:cNvSpPr/>
              <p:nvPr/>
            </p:nvSpPr>
            <p:spPr>
              <a:xfrm>
                <a:off x="5521592" y="2689240"/>
                <a:ext cx="10673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7" extrusionOk="0">
                    <a:moveTo>
                      <a:pt x="432" y="1"/>
                    </a:moveTo>
                    <a:cubicBezTo>
                      <a:pt x="148" y="1"/>
                      <a:pt x="1" y="346"/>
                      <a:pt x="198" y="543"/>
                    </a:cubicBezTo>
                    <a:cubicBezTo>
                      <a:pt x="262" y="607"/>
                      <a:pt x="342" y="636"/>
                      <a:pt x="420" y="636"/>
                    </a:cubicBezTo>
                    <a:cubicBezTo>
                      <a:pt x="583" y="636"/>
                      <a:pt x="740" y="512"/>
                      <a:pt x="740" y="321"/>
                    </a:cubicBezTo>
                    <a:cubicBezTo>
                      <a:pt x="740" y="149"/>
                      <a:pt x="604" y="1"/>
                      <a:pt x="4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98"/>
              <p:cNvSpPr/>
              <p:nvPr/>
            </p:nvSpPr>
            <p:spPr>
              <a:xfrm>
                <a:off x="5542923" y="2643218"/>
                <a:ext cx="6764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04" extrusionOk="0">
                    <a:moveTo>
                      <a:pt x="271" y="1"/>
                    </a:moveTo>
                    <a:cubicBezTo>
                      <a:pt x="86" y="1"/>
                      <a:pt x="0" y="222"/>
                      <a:pt x="123" y="346"/>
                    </a:cubicBezTo>
                    <a:cubicBezTo>
                      <a:pt x="163" y="385"/>
                      <a:pt x="213" y="403"/>
                      <a:pt x="262" y="403"/>
                    </a:cubicBezTo>
                    <a:cubicBezTo>
                      <a:pt x="366" y="403"/>
                      <a:pt x="468" y="323"/>
                      <a:pt x="468" y="198"/>
                    </a:cubicBezTo>
                    <a:cubicBezTo>
                      <a:pt x="468" y="87"/>
                      <a:pt x="382" y="1"/>
                      <a:pt x="2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98"/>
              <p:cNvSpPr/>
              <p:nvPr/>
            </p:nvSpPr>
            <p:spPr>
              <a:xfrm>
                <a:off x="5401813" y="2685692"/>
                <a:ext cx="8726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92" extrusionOk="0">
                    <a:moveTo>
                      <a:pt x="309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309" y="592"/>
                    </a:cubicBezTo>
                    <a:cubicBezTo>
                      <a:pt x="469" y="592"/>
                      <a:pt x="605" y="456"/>
                      <a:pt x="605" y="296"/>
                    </a:cubicBezTo>
                    <a:cubicBezTo>
                      <a:pt x="605" y="136"/>
                      <a:pt x="469" y="0"/>
                      <a:pt x="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98"/>
              <p:cNvSpPr/>
              <p:nvPr/>
            </p:nvSpPr>
            <p:spPr>
              <a:xfrm>
                <a:off x="5372680" y="2713037"/>
                <a:ext cx="5408" cy="4139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7" extrusionOk="0">
                    <a:moveTo>
                      <a:pt x="194" y="1"/>
                    </a:moveTo>
                    <a:cubicBezTo>
                      <a:pt x="187" y="1"/>
                      <a:pt x="180" y="1"/>
                      <a:pt x="173" y="2"/>
                    </a:cubicBezTo>
                    <a:cubicBezTo>
                      <a:pt x="0" y="26"/>
                      <a:pt x="0" y="273"/>
                      <a:pt x="173" y="285"/>
                    </a:cubicBezTo>
                    <a:cubicBezTo>
                      <a:pt x="180" y="286"/>
                      <a:pt x="187" y="287"/>
                      <a:pt x="194" y="287"/>
                    </a:cubicBezTo>
                    <a:cubicBezTo>
                      <a:pt x="375" y="287"/>
                      <a:pt x="375" y="1"/>
                      <a:pt x="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98"/>
              <p:cNvSpPr/>
              <p:nvPr/>
            </p:nvSpPr>
            <p:spPr>
              <a:xfrm>
                <a:off x="5548245" y="2668875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600"/>
                      <a:pt x="309" y="600"/>
                    </a:cubicBezTo>
                    <a:cubicBezTo>
                      <a:pt x="568" y="600"/>
                      <a:pt x="703" y="279"/>
                      <a:pt x="518" y="94"/>
                    </a:cubicBezTo>
                    <a:cubicBezTo>
                      <a:pt x="454" y="30"/>
                      <a:pt x="376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96" name="Google Shape;1596;p98"/>
              <p:cNvSpPr/>
              <p:nvPr/>
            </p:nvSpPr>
            <p:spPr>
              <a:xfrm>
                <a:off x="5427586" y="2756766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36" y="1"/>
                      <a:pt x="1" y="136"/>
                      <a:pt x="1" y="297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97" name="Google Shape;1597;p98"/>
              <p:cNvSpPr/>
              <p:nvPr/>
            </p:nvSpPr>
            <p:spPr>
              <a:xfrm>
                <a:off x="5328604" y="2715893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296" y="1"/>
                    </a:moveTo>
                    <a:cubicBezTo>
                      <a:pt x="136" y="1"/>
                      <a:pt x="1" y="137"/>
                      <a:pt x="1" y="309"/>
                    </a:cubicBezTo>
                    <a:cubicBezTo>
                      <a:pt x="1" y="485"/>
                      <a:pt x="149" y="604"/>
                      <a:pt x="302" y="604"/>
                    </a:cubicBezTo>
                    <a:cubicBezTo>
                      <a:pt x="374" y="604"/>
                      <a:pt x="447" y="578"/>
                      <a:pt x="506" y="518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98"/>
              <p:cNvSpPr/>
              <p:nvPr/>
            </p:nvSpPr>
            <p:spPr>
              <a:xfrm>
                <a:off x="5356498" y="2859815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9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7" y="606"/>
                      <a:pt x="309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99" name="Google Shape;1599;p98"/>
              <p:cNvSpPr/>
              <p:nvPr/>
            </p:nvSpPr>
            <p:spPr>
              <a:xfrm>
                <a:off x="5353310" y="2795274"/>
                <a:ext cx="10673" cy="914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4" extrusionOk="0">
                    <a:moveTo>
                      <a:pt x="321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98"/>
                      <a:pt x="148" y="633"/>
                      <a:pt x="321" y="633"/>
                    </a:cubicBezTo>
                    <a:cubicBezTo>
                      <a:pt x="604" y="633"/>
                      <a:pt x="739" y="288"/>
                      <a:pt x="542" y="91"/>
                    </a:cubicBezTo>
                    <a:cubicBezTo>
                      <a:pt x="476" y="29"/>
                      <a:pt x="398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00" name="Google Shape;1600;p98"/>
              <p:cNvSpPr/>
              <p:nvPr/>
            </p:nvSpPr>
            <p:spPr>
              <a:xfrm>
                <a:off x="5220739" y="2811975"/>
                <a:ext cx="10327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1" extrusionOk="0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0" y="485"/>
                      <a:pt x="148" y="621"/>
                      <a:pt x="321" y="621"/>
                    </a:cubicBezTo>
                    <a:cubicBezTo>
                      <a:pt x="592" y="609"/>
                      <a:pt x="715" y="276"/>
                      <a:pt x="530" y="91"/>
                    </a:cubicBezTo>
                    <a:cubicBezTo>
                      <a:pt x="468" y="28"/>
                      <a:pt x="391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98"/>
              <p:cNvSpPr/>
              <p:nvPr/>
            </p:nvSpPr>
            <p:spPr>
              <a:xfrm>
                <a:off x="5316879" y="2796125"/>
                <a:ext cx="10673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6" extrusionOk="0">
                    <a:moveTo>
                      <a:pt x="323" y="0"/>
                    </a:moveTo>
                    <a:cubicBezTo>
                      <a:pt x="164" y="0"/>
                      <a:pt x="13" y="124"/>
                      <a:pt x="13" y="315"/>
                    </a:cubicBezTo>
                    <a:cubicBezTo>
                      <a:pt x="0" y="488"/>
                      <a:pt x="148" y="636"/>
                      <a:pt x="321" y="636"/>
                    </a:cubicBezTo>
                    <a:cubicBezTo>
                      <a:pt x="604" y="623"/>
                      <a:pt x="740" y="291"/>
                      <a:pt x="542" y="94"/>
                    </a:cubicBezTo>
                    <a:cubicBezTo>
                      <a:pt x="478" y="29"/>
                      <a:pt x="400" y="0"/>
                      <a:pt x="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98"/>
              <p:cNvSpPr/>
              <p:nvPr/>
            </p:nvSpPr>
            <p:spPr>
              <a:xfrm>
                <a:off x="5495646" y="2795765"/>
                <a:ext cx="10673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24" extrusionOk="0">
                    <a:moveTo>
                      <a:pt x="315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88"/>
                      <a:pt x="136" y="624"/>
                      <a:pt x="321" y="624"/>
                    </a:cubicBezTo>
                    <a:cubicBezTo>
                      <a:pt x="592" y="624"/>
                      <a:pt x="740" y="291"/>
                      <a:pt x="543" y="94"/>
                    </a:cubicBezTo>
                    <a:cubicBezTo>
                      <a:pt x="475" y="30"/>
                      <a:pt x="393" y="1"/>
                      <a:pt x="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98"/>
              <p:cNvSpPr/>
              <p:nvPr/>
            </p:nvSpPr>
            <p:spPr>
              <a:xfrm>
                <a:off x="5524087" y="2758728"/>
                <a:ext cx="9072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42" extrusionOk="0">
                    <a:moveTo>
                      <a:pt x="308" y="0"/>
                    </a:moveTo>
                    <a:cubicBezTo>
                      <a:pt x="136" y="0"/>
                      <a:pt x="0" y="148"/>
                      <a:pt x="0" y="321"/>
                    </a:cubicBezTo>
                    <a:cubicBezTo>
                      <a:pt x="0" y="493"/>
                      <a:pt x="136" y="641"/>
                      <a:pt x="308" y="641"/>
                    </a:cubicBezTo>
                    <a:cubicBezTo>
                      <a:pt x="481" y="641"/>
                      <a:pt x="628" y="493"/>
                      <a:pt x="628" y="321"/>
                    </a:cubicBezTo>
                    <a:cubicBezTo>
                      <a:pt x="628" y="148"/>
                      <a:pt x="481" y="0"/>
                      <a:pt x="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98"/>
              <p:cNvSpPr/>
              <p:nvPr/>
            </p:nvSpPr>
            <p:spPr>
              <a:xfrm>
                <a:off x="5468099" y="2840287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420" y="1"/>
                    </a:moveTo>
                    <a:cubicBezTo>
                      <a:pt x="136" y="1"/>
                      <a:pt x="1" y="334"/>
                      <a:pt x="198" y="531"/>
                    </a:cubicBezTo>
                    <a:cubicBezTo>
                      <a:pt x="261" y="594"/>
                      <a:pt x="337" y="621"/>
                      <a:pt x="412" y="621"/>
                    </a:cubicBezTo>
                    <a:cubicBezTo>
                      <a:pt x="573" y="621"/>
                      <a:pt x="728" y="494"/>
                      <a:pt x="728" y="309"/>
                    </a:cubicBezTo>
                    <a:cubicBezTo>
                      <a:pt x="728" y="136"/>
                      <a:pt x="592" y="1"/>
                      <a:pt x="4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98"/>
              <p:cNvSpPr/>
              <p:nvPr/>
            </p:nvSpPr>
            <p:spPr>
              <a:xfrm>
                <a:off x="5383338" y="2808601"/>
                <a:ext cx="10500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1" extrusionOk="0">
                    <a:moveTo>
                      <a:pt x="316" y="0"/>
                    </a:moveTo>
                    <a:cubicBezTo>
                      <a:pt x="155" y="0"/>
                      <a:pt x="1" y="128"/>
                      <a:pt x="1" y="313"/>
                    </a:cubicBezTo>
                    <a:cubicBezTo>
                      <a:pt x="1" y="485"/>
                      <a:pt x="136" y="609"/>
                      <a:pt x="309" y="621"/>
                    </a:cubicBezTo>
                    <a:cubicBezTo>
                      <a:pt x="580" y="621"/>
                      <a:pt x="727" y="288"/>
                      <a:pt x="530" y="91"/>
                    </a:cubicBezTo>
                    <a:cubicBezTo>
                      <a:pt x="468" y="28"/>
                      <a:pt x="391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98"/>
              <p:cNvSpPr/>
              <p:nvPr/>
            </p:nvSpPr>
            <p:spPr>
              <a:xfrm>
                <a:off x="5454426" y="2896087"/>
                <a:ext cx="10139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7" extrusionOk="0">
                    <a:moveTo>
                      <a:pt x="308" y="1"/>
                    </a:moveTo>
                    <a:cubicBezTo>
                      <a:pt x="136" y="13"/>
                      <a:pt x="0" y="149"/>
                      <a:pt x="0" y="309"/>
                    </a:cubicBezTo>
                    <a:cubicBezTo>
                      <a:pt x="8" y="491"/>
                      <a:pt x="156" y="606"/>
                      <a:pt x="308" y="606"/>
                    </a:cubicBezTo>
                    <a:cubicBezTo>
                      <a:pt x="382" y="606"/>
                      <a:pt x="457" y="579"/>
                      <a:pt x="518" y="518"/>
                    </a:cubicBezTo>
                    <a:cubicBezTo>
                      <a:pt x="702" y="321"/>
                      <a:pt x="567" y="1"/>
                      <a:pt x="3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07" name="Google Shape;1607;p98"/>
              <p:cNvSpPr/>
              <p:nvPr/>
            </p:nvSpPr>
            <p:spPr>
              <a:xfrm>
                <a:off x="5501516" y="2725339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90" y="0"/>
                    </a:moveTo>
                    <a:cubicBezTo>
                      <a:pt x="317" y="0"/>
                      <a:pt x="244" y="27"/>
                      <a:pt x="185" y="85"/>
                    </a:cubicBezTo>
                    <a:cubicBezTo>
                      <a:pt x="0" y="282"/>
                      <a:pt x="123" y="603"/>
                      <a:pt x="395" y="603"/>
                    </a:cubicBezTo>
                    <a:cubicBezTo>
                      <a:pt x="567" y="603"/>
                      <a:pt x="703" y="467"/>
                      <a:pt x="703" y="307"/>
                    </a:cubicBezTo>
                    <a:cubicBezTo>
                      <a:pt x="703" y="122"/>
                      <a:pt x="548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98"/>
              <p:cNvSpPr/>
              <p:nvPr/>
            </p:nvSpPr>
            <p:spPr>
              <a:xfrm>
                <a:off x="5451225" y="2812408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07" y="1"/>
                    </a:moveTo>
                    <a:cubicBezTo>
                      <a:pt x="149" y="1"/>
                      <a:pt x="0" y="123"/>
                      <a:pt x="0" y="308"/>
                    </a:cubicBezTo>
                    <a:cubicBezTo>
                      <a:pt x="0" y="468"/>
                      <a:pt x="136" y="603"/>
                      <a:pt x="296" y="603"/>
                    </a:cubicBezTo>
                    <a:cubicBezTo>
                      <a:pt x="567" y="603"/>
                      <a:pt x="703" y="283"/>
                      <a:pt x="518" y="86"/>
                    </a:cubicBezTo>
                    <a:cubicBezTo>
                      <a:pt x="455" y="27"/>
                      <a:pt x="380" y="1"/>
                      <a:pt x="3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98"/>
              <p:cNvSpPr/>
              <p:nvPr/>
            </p:nvSpPr>
            <p:spPr>
              <a:xfrm>
                <a:off x="5449090" y="2656198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2" y="1"/>
                    </a:moveTo>
                    <a:cubicBezTo>
                      <a:pt x="319" y="1"/>
                      <a:pt x="244" y="27"/>
                      <a:pt x="185" y="86"/>
                    </a:cubicBezTo>
                    <a:cubicBezTo>
                      <a:pt x="0" y="271"/>
                      <a:pt x="136" y="604"/>
                      <a:pt x="395" y="604"/>
                    </a:cubicBezTo>
                    <a:cubicBezTo>
                      <a:pt x="567" y="591"/>
                      <a:pt x="690" y="468"/>
                      <a:pt x="703" y="296"/>
                    </a:cubicBezTo>
                    <a:cubicBezTo>
                      <a:pt x="703" y="120"/>
                      <a:pt x="549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0" name="Google Shape;1610;p98"/>
              <p:cNvSpPr/>
              <p:nvPr/>
            </p:nvSpPr>
            <p:spPr>
              <a:xfrm>
                <a:off x="5360767" y="2687480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7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3" y="468"/>
                      <a:pt x="149" y="603"/>
                      <a:pt x="309" y="603"/>
                    </a:cubicBezTo>
                    <a:cubicBezTo>
                      <a:pt x="580" y="591"/>
                      <a:pt x="703" y="271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98"/>
              <p:cNvSpPr/>
              <p:nvPr/>
            </p:nvSpPr>
            <p:spPr>
              <a:xfrm>
                <a:off x="5396304" y="2755699"/>
                <a:ext cx="996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5" extrusionOk="0">
                    <a:moveTo>
                      <a:pt x="383" y="1"/>
                    </a:moveTo>
                    <a:cubicBezTo>
                      <a:pt x="124" y="1"/>
                      <a:pt x="1" y="321"/>
                      <a:pt x="186" y="506"/>
                    </a:cubicBezTo>
                    <a:cubicBezTo>
                      <a:pt x="246" y="567"/>
                      <a:pt x="322" y="594"/>
                      <a:pt x="395" y="594"/>
                    </a:cubicBezTo>
                    <a:cubicBezTo>
                      <a:pt x="546" y="594"/>
                      <a:pt x="691" y="479"/>
                      <a:pt x="691" y="297"/>
                    </a:cubicBezTo>
                    <a:cubicBezTo>
                      <a:pt x="691" y="124"/>
                      <a:pt x="555" y="1"/>
                      <a:pt x="3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98"/>
              <p:cNvSpPr/>
              <p:nvPr/>
            </p:nvSpPr>
            <p:spPr>
              <a:xfrm>
                <a:off x="5416207" y="2650746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304" y="1"/>
                    </a:moveTo>
                    <a:cubicBezTo>
                      <a:pt x="150" y="1"/>
                      <a:pt x="1" y="119"/>
                      <a:pt x="1" y="292"/>
                    </a:cubicBezTo>
                    <a:cubicBezTo>
                      <a:pt x="1" y="464"/>
                      <a:pt x="137" y="600"/>
                      <a:pt x="297" y="600"/>
                    </a:cubicBezTo>
                    <a:cubicBezTo>
                      <a:pt x="568" y="600"/>
                      <a:pt x="703" y="279"/>
                      <a:pt x="518" y="95"/>
                    </a:cubicBezTo>
                    <a:cubicBezTo>
                      <a:pt x="457" y="29"/>
                      <a:pt x="380" y="1"/>
                      <a:pt x="3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98"/>
              <p:cNvSpPr/>
              <p:nvPr/>
            </p:nvSpPr>
            <p:spPr>
              <a:xfrm>
                <a:off x="5502929" y="2635112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296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76"/>
                      <a:pt x="136" y="599"/>
                      <a:pt x="297" y="599"/>
                    </a:cubicBezTo>
                    <a:cubicBezTo>
                      <a:pt x="568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4" name="Google Shape;1614;p98"/>
              <p:cNvSpPr/>
              <p:nvPr/>
            </p:nvSpPr>
            <p:spPr>
              <a:xfrm>
                <a:off x="5299644" y="2708047"/>
                <a:ext cx="6764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98" extrusionOk="0">
                    <a:moveTo>
                      <a:pt x="195" y="1"/>
                    </a:moveTo>
                    <a:cubicBezTo>
                      <a:pt x="95" y="1"/>
                      <a:pt x="0" y="84"/>
                      <a:pt x="0" y="200"/>
                    </a:cubicBezTo>
                    <a:cubicBezTo>
                      <a:pt x="0" y="311"/>
                      <a:pt x="86" y="397"/>
                      <a:pt x="197" y="397"/>
                    </a:cubicBezTo>
                    <a:cubicBezTo>
                      <a:pt x="370" y="397"/>
                      <a:pt x="468" y="188"/>
                      <a:pt x="333" y="64"/>
                    </a:cubicBezTo>
                    <a:cubicBezTo>
                      <a:pt x="293" y="20"/>
                      <a:pt x="243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5" name="Google Shape;1615;p98"/>
              <p:cNvSpPr/>
              <p:nvPr/>
            </p:nvSpPr>
            <p:spPr>
              <a:xfrm>
                <a:off x="5304086" y="2728700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4" y="0"/>
                    </a:moveTo>
                    <a:cubicBezTo>
                      <a:pt x="136" y="0"/>
                      <a:pt x="0" y="320"/>
                      <a:pt x="185" y="518"/>
                    </a:cubicBezTo>
                    <a:cubicBezTo>
                      <a:pt x="244" y="577"/>
                      <a:pt x="317" y="603"/>
                      <a:pt x="390" y="603"/>
                    </a:cubicBezTo>
                    <a:cubicBezTo>
                      <a:pt x="543" y="603"/>
                      <a:pt x="694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6" name="Google Shape;1616;p98"/>
              <p:cNvSpPr/>
              <p:nvPr/>
            </p:nvSpPr>
            <p:spPr>
              <a:xfrm>
                <a:off x="5265160" y="2700086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297" y="0"/>
                    </a:moveTo>
                    <a:cubicBezTo>
                      <a:pt x="136" y="0"/>
                      <a:pt x="1" y="124"/>
                      <a:pt x="1" y="296"/>
                    </a:cubicBezTo>
                    <a:cubicBezTo>
                      <a:pt x="1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6"/>
                    </a:cubicBezTo>
                    <a:cubicBezTo>
                      <a:pt x="703" y="321"/>
                      <a:pt x="568" y="0"/>
                      <a:pt x="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7" name="Google Shape;1617;p98"/>
              <p:cNvSpPr/>
              <p:nvPr/>
            </p:nvSpPr>
            <p:spPr>
              <a:xfrm>
                <a:off x="5270540" y="2725671"/>
                <a:ext cx="6721" cy="5726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97" extrusionOk="0">
                    <a:moveTo>
                      <a:pt x="254" y="0"/>
                    </a:moveTo>
                    <a:cubicBezTo>
                      <a:pt x="79" y="0"/>
                      <a:pt x="1" y="213"/>
                      <a:pt x="121" y="333"/>
                    </a:cubicBezTo>
                    <a:cubicBezTo>
                      <a:pt x="165" y="377"/>
                      <a:pt x="217" y="397"/>
                      <a:pt x="267" y="397"/>
                    </a:cubicBezTo>
                    <a:cubicBezTo>
                      <a:pt x="370" y="397"/>
                      <a:pt x="466" y="314"/>
                      <a:pt x="466" y="198"/>
                    </a:cubicBezTo>
                    <a:cubicBezTo>
                      <a:pt x="466" y="87"/>
                      <a:pt x="379" y="1"/>
                      <a:pt x="269" y="1"/>
                    </a:cubicBezTo>
                    <a:cubicBezTo>
                      <a:pt x="264" y="0"/>
                      <a:pt x="259" y="0"/>
                      <a:pt x="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8" name="Google Shape;1618;p98"/>
              <p:cNvSpPr/>
              <p:nvPr/>
            </p:nvSpPr>
            <p:spPr>
              <a:xfrm>
                <a:off x="5252540" y="2791221"/>
                <a:ext cx="10327" cy="874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6" extrusionOk="0">
                    <a:moveTo>
                      <a:pt x="309" y="0"/>
                    </a:moveTo>
                    <a:cubicBezTo>
                      <a:pt x="158" y="0"/>
                      <a:pt x="13" y="116"/>
                      <a:pt x="13" y="298"/>
                    </a:cubicBezTo>
                    <a:cubicBezTo>
                      <a:pt x="1" y="470"/>
                      <a:pt x="149" y="606"/>
                      <a:pt x="321" y="606"/>
                    </a:cubicBezTo>
                    <a:cubicBezTo>
                      <a:pt x="580" y="594"/>
                      <a:pt x="716" y="273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98"/>
              <p:cNvSpPr/>
              <p:nvPr/>
            </p:nvSpPr>
            <p:spPr>
              <a:xfrm>
                <a:off x="5228556" y="2890232"/>
                <a:ext cx="10139" cy="861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7" extrusionOk="0">
                    <a:moveTo>
                      <a:pt x="395" y="0"/>
                    </a:moveTo>
                    <a:cubicBezTo>
                      <a:pt x="124" y="0"/>
                      <a:pt x="1" y="321"/>
                      <a:pt x="198" y="505"/>
                    </a:cubicBezTo>
                    <a:cubicBezTo>
                      <a:pt x="257" y="569"/>
                      <a:pt x="330" y="596"/>
                      <a:pt x="402" y="596"/>
                    </a:cubicBezTo>
                    <a:cubicBezTo>
                      <a:pt x="555" y="596"/>
                      <a:pt x="703" y="472"/>
                      <a:pt x="703" y="296"/>
                    </a:cubicBezTo>
                    <a:cubicBezTo>
                      <a:pt x="691" y="123"/>
                      <a:pt x="555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20" name="Google Shape;1620;p98"/>
              <p:cNvSpPr/>
              <p:nvPr/>
            </p:nvSpPr>
            <p:spPr>
              <a:xfrm>
                <a:off x="5322201" y="2935720"/>
                <a:ext cx="8726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5" h="605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69"/>
                      <a:pt x="136" y="604"/>
                      <a:pt x="297" y="604"/>
                    </a:cubicBezTo>
                    <a:cubicBezTo>
                      <a:pt x="469" y="604"/>
                      <a:pt x="605" y="469"/>
                      <a:pt x="605" y="296"/>
                    </a:cubicBezTo>
                    <a:cubicBezTo>
                      <a:pt x="605" y="136"/>
                      <a:pt x="469" y="1"/>
                      <a:pt x="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21" name="Google Shape;1621;p98"/>
              <p:cNvSpPr/>
              <p:nvPr/>
            </p:nvSpPr>
            <p:spPr>
              <a:xfrm>
                <a:off x="5741420" y="2923202"/>
                <a:ext cx="1514" cy="98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8" extrusionOk="0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25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98"/>
              <p:cNvSpPr/>
              <p:nvPr/>
            </p:nvSpPr>
            <p:spPr>
              <a:xfrm>
                <a:off x="5792230" y="3046428"/>
                <a:ext cx="6952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10" extrusionOk="0">
                    <a:moveTo>
                      <a:pt x="272" y="1"/>
                    </a:moveTo>
                    <a:cubicBezTo>
                      <a:pt x="100" y="1"/>
                      <a:pt x="1" y="223"/>
                      <a:pt x="137" y="346"/>
                    </a:cubicBezTo>
                    <a:cubicBezTo>
                      <a:pt x="177" y="390"/>
                      <a:pt x="227" y="409"/>
                      <a:pt x="277" y="409"/>
                    </a:cubicBezTo>
                    <a:cubicBezTo>
                      <a:pt x="381" y="409"/>
                      <a:pt x="482" y="327"/>
                      <a:pt x="482" y="210"/>
                    </a:cubicBezTo>
                    <a:cubicBezTo>
                      <a:pt x="482" y="99"/>
                      <a:pt x="383" y="1"/>
                      <a:pt x="2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23" name="Google Shape;1623;p98"/>
              <p:cNvSpPr/>
              <p:nvPr/>
            </p:nvSpPr>
            <p:spPr>
              <a:xfrm>
                <a:off x="5808701" y="3075575"/>
                <a:ext cx="1500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4" extrusionOk="0">
                    <a:moveTo>
                      <a:pt x="66" y="0"/>
                    </a:moveTo>
                    <a:cubicBezTo>
                      <a:pt x="0" y="0"/>
                      <a:pt x="58" y="73"/>
                      <a:pt x="88" y="73"/>
                    </a:cubicBezTo>
                    <a:cubicBezTo>
                      <a:pt x="97" y="73"/>
                      <a:pt x="103" y="67"/>
                      <a:pt x="103" y="50"/>
                    </a:cubicBezTo>
                    <a:cubicBezTo>
                      <a:pt x="103" y="25"/>
                      <a:pt x="91" y="0"/>
                      <a:pt x="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98"/>
              <p:cNvSpPr/>
              <p:nvPr/>
            </p:nvSpPr>
            <p:spPr>
              <a:xfrm>
                <a:off x="5796643" y="3072907"/>
                <a:ext cx="2510" cy="1716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19" extrusionOk="0">
                    <a:moveTo>
                      <a:pt x="87" y="0"/>
                    </a:moveTo>
                    <a:cubicBezTo>
                      <a:pt x="84" y="0"/>
                      <a:pt x="81" y="0"/>
                      <a:pt x="77" y="1"/>
                    </a:cubicBezTo>
                    <a:cubicBezTo>
                      <a:pt x="40" y="1"/>
                      <a:pt x="3" y="38"/>
                      <a:pt x="3" y="75"/>
                    </a:cubicBezTo>
                    <a:cubicBezTo>
                      <a:pt x="0" y="107"/>
                      <a:pt x="10" y="119"/>
                      <a:pt x="26" y="119"/>
                    </a:cubicBezTo>
                    <a:cubicBezTo>
                      <a:pt x="74" y="119"/>
                      <a:pt x="173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98"/>
              <p:cNvSpPr/>
              <p:nvPr/>
            </p:nvSpPr>
            <p:spPr>
              <a:xfrm>
                <a:off x="5768419" y="3074494"/>
                <a:ext cx="1442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63" extrusionOk="0">
                    <a:moveTo>
                      <a:pt x="41" y="1"/>
                    </a:moveTo>
                    <a:cubicBezTo>
                      <a:pt x="1" y="1"/>
                      <a:pt x="55" y="62"/>
                      <a:pt x="83" y="62"/>
                    </a:cubicBezTo>
                    <a:cubicBezTo>
                      <a:pt x="93" y="62"/>
                      <a:pt x="99" y="56"/>
                      <a:pt x="99" y="39"/>
                    </a:cubicBezTo>
                    <a:cubicBezTo>
                      <a:pt x="99" y="14"/>
                      <a:pt x="87" y="2"/>
                      <a:pt x="50" y="2"/>
                    </a:cubicBezTo>
                    <a:cubicBezTo>
                      <a:pt x="47" y="1"/>
                      <a:pt x="44" y="1"/>
                      <a:pt x="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98"/>
              <p:cNvSpPr/>
              <p:nvPr/>
            </p:nvSpPr>
            <p:spPr>
              <a:xfrm>
                <a:off x="5867227" y="2968647"/>
                <a:ext cx="2510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0" extrusionOk="0">
                    <a:moveTo>
                      <a:pt x="87" y="0"/>
                    </a:moveTo>
                    <a:cubicBezTo>
                      <a:pt x="44" y="0"/>
                      <a:pt x="1" y="28"/>
                      <a:pt x="1" y="83"/>
                    </a:cubicBezTo>
                    <a:cubicBezTo>
                      <a:pt x="1" y="133"/>
                      <a:pt x="38" y="170"/>
                      <a:pt x="87" y="170"/>
                    </a:cubicBezTo>
                    <a:cubicBezTo>
                      <a:pt x="136" y="170"/>
                      <a:pt x="173" y="133"/>
                      <a:pt x="173" y="83"/>
                    </a:cubicBezTo>
                    <a:cubicBezTo>
                      <a:pt x="173" y="28"/>
                      <a:pt x="130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98"/>
              <p:cNvSpPr/>
              <p:nvPr/>
            </p:nvSpPr>
            <p:spPr>
              <a:xfrm>
                <a:off x="5809292" y="3012463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8" y="1"/>
                    </a:moveTo>
                    <a:cubicBezTo>
                      <a:pt x="157" y="1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309" y="606"/>
                    </a:cubicBezTo>
                    <a:cubicBezTo>
                      <a:pt x="568" y="594"/>
                      <a:pt x="703" y="286"/>
                      <a:pt x="518" y="89"/>
                    </a:cubicBezTo>
                    <a:cubicBezTo>
                      <a:pt x="458" y="28"/>
                      <a:pt x="383" y="1"/>
                      <a:pt x="3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98"/>
              <p:cNvSpPr/>
              <p:nvPr/>
            </p:nvSpPr>
            <p:spPr>
              <a:xfrm>
                <a:off x="5827421" y="2945672"/>
                <a:ext cx="1976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00" extrusionOk="0">
                    <a:moveTo>
                      <a:pt x="75" y="1"/>
                    </a:moveTo>
                    <a:cubicBezTo>
                      <a:pt x="1" y="1"/>
                      <a:pt x="1" y="99"/>
                      <a:pt x="75" y="99"/>
                    </a:cubicBezTo>
                    <a:cubicBezTo>
                      <a:pt x="136" y="99"/>
                      <a:pt x="136" y="1"/>
                      <a:pt x="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98"/>
              <p:cNvSpPr/>
              <p:nvPr/>
            </p:nvSpPr>
            <p:spPr>
              <a:xfrm>
                <a:off x="5845377" y="299544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98"/>
              <p:cNvSpPr/>
              <p:nvPr/>
            </p:nvSpPr>
            <p:spPr>
              <a:xfrm>
                <a:off x="5804316" y="2998473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17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8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98"/>
              <p:cNvSpPr/>
              <p:nvPr/>
            </p:nvSpPr>
            <p:spPr>
              <a:xfrm>
                <a:off x="5853194" y="3025515"/>
                <a:ext cx="6937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4" extrusionOk="0">
                    <a:moveTo>
                      <a:pt x="206" y="1"/>
                    </a:moveTo>
                    <a:cubicBezTo>
                      <a:pt x="102" y="1"/>
                      <a:pt x="0" y="81"/>
                      <a:pt x="0" y="206"/>
                    </a:cubicBezTo>
                    <a:cubicBezTo>
                      <a:pt x="0" y="317"/>
                      <a:pt x="99" y="403"/>
                      <a:pt x="210" y="403"/>
                    </a:cubicBezTo>
                    <a:cubicBezTo>
                      <a:pt x="382" y="403"/>
                      <a:pt x="481" y="182"/>
                      <a:pt x="345" y="58"/>
                    </a:cubicBezTo>
                    <a:cubicBezTo>
                      <a:pt x="306" y="19"/>
                      <a:pt x="256" y="1"/>
                      <a:pt x="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98"/>
              <p:cNvSpPr/>
              <p:nvPr/>
            </p:nvSpPr>
            <p:spPr>
              <a:xfrm>
                <a:off x="5844310" y="3078244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84"/>
                      <a:pt x="148" y="603"/>
                      <a:pt x="305" y="603"/>
                    </a:cubicBezTo>
                    <a:cubicBezTo>
                      <a:pt x="379" y="603"/>
                      <a:pt x="455" y="577"/>
                      <a:pt x="518" y="518"/>
                    </a:cubicBezTo>
                    <a:cubicBezTo>
                      <a:pt x="702" y="333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98"/>
              <p:cNvSpPr/>
              <p:nvPr/>
            </p:nvSpPr>
            <p:spPr>
              <a:xfrm>
                <a:off x="5621814" y="2689601"/>
                <a:ext cx="996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5" extrusionOk="0">
                    <a:moveTo>
                      <a:pt x="383" y="0"/>
                    </a:moveTo>
                    <a:cubicBezTo>
                      <a:pt x="124" y="0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7" y="594"/>
                      <a:pt x="691" y="482"/>
                      <a:pt x="691" y="308"/>
                    </a:cubicBezTo>
                    <a:cubicBezTo>
                      <a:pt x="691" y="136"/>
                      <a:pt x="555" y="0"/>
                      <a:pt x="3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98"/>
              <p:cNvSpPr/>
              <p:nvPr/>
            </p:nvSpPr>
            <p:spPr>
              <a:xfrm>
                <a:off x="5711262" y="2805283"/>
                <a:ext cx="10557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32" h="609" extrusionOk="0">
                    <a:moveTo>
                      <a:pt x="412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6" y="581"/>
                      <a:pt x="334" y="609"/>
                      <a:pt x="410" y="609"/>
                    </a:cubicBezTo>
                    <a:cubicBezTo>
                      <a:pt x="574" y="609"/>
                      <a:pt x="732" y="481"/>
                      <a:pt x="723" y="296"/>
                    </a:cubicBezTo>
                    <a:cubicBezTo>
                      <a:pt x="723" y="136"/>
                      <a:pt x="588" y="1"/>
                      <a:pt x="428" y="1"/>
                    </a:cubicBezTo>
                    <a:cubicBezTo>
                      <a:pt x="423" y="0"/>
                      <a:pt x="417" y="0"/>
                      <a:pt x="4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98"/>
              <p:cNvSpPr/>
              <p:nvPr/>
            </p:nvSpPr>
            <p:spPr>
              <a:xfrm>
                <a:off x="5845017" y="3049990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81"/>
                      <a:pt x="150" y="603"/>
                      <a:pt x="303" y="603"/>
                    </a:cubicBezTo>
                    <a:cubicBezTo>
                      <a:pt x="375" y="603"/>
                      <a:pt x="447" y="576"/>
                      <a:pt x="506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98"/>
              <p:cNvSpPr/>
              <p:nvPr/>
            </p:nvSpPr>
            <p:spPr>
              <a:xfrm>
                <a:off x="5751011" y="2714306"/>
                <a:ext cx="10139" cy="86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9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5"/>
                    </a:cubicBezTo>
                    <a:cubicBezTo>
                      <a:pt x="703" y="320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37" name="Google Shape;1637;p98"/>
              <p:cNvSpPr/>
              <p:nvPr/>
            </p:nvSpPr>
            <p:spPr>
              <a:xfrm>
                <a:off x="5564239" y="2624642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1" y="0"/>
                    </a:moveTo>
                    <a:cubicBezTo>
                      <a:pt x="152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296" y="623"/>
                    </a:cubicBezTo>
                    <a:cubicBezTo>
                      <a:pt x="580" y="623"/>
                      <a:pt x="728" y="290"/>
                      <a:pt x="530" y="93"/>
                    </a:cubicBezTo>
                    <a:cubicBezTo>
                      <a:pt x="466" y="29"/>
                      <a:pt x="388" y="0"/>
                      <a:pt x="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98"/>
              <p:cNvSpPr/>
              <p:nvPr/>
            </p:nvSpPr>
            <p:spPr>
              <a:xfrm>
                <a:off x="5016199" y="3065105"/>
                <a:ext cx="9966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04" extrusionOk="0">
                    <a:moveTo>
                      <a:pt x="303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67" y="603"/>
                      <a:pt x="691" y="271"/>
                      <a:pt x="506" y="86"/>
                    </a:cubicBezTo>
                    <a:cubicBezTo>
                      <a:pt x="447" y="27"/>
                      <a:pt x="375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39" name="Google Shape;1639;p98"/>
              <p:cNvSpPr/>
              <p:nvPr/>
            </p:nvSpPr>
            <p:spPr>
              <a:xfrm>
                <a:off x="5101493" y="2970147"/>
                <a:ext cx="10456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21" extrusionOk="0">
                    <a:moveTo>
                      <a:pt x="318" y="0"/>
                    </a:moveTo>
                    <a:cubicBezTo>
                      <a:pt x="156" y="0"/>
                      <a:pt x="1" y="130"/>
                      <a:pt x="1" y="324"/>
                    </a:cubicBezTo>
                    <a:cubicBezTo>
                      <a:pt x="1" y="484"/>
                      <a:pt x="136" y="620"/>
                      <a:pt x="309" y="620"/>
                    </a:cubicBezTo>
                    <a:cubicBezTo>
                      <a:pt x="314" y="620"/>
                      <a:pt x="318" y="620"/>
                      <a:pt x="323" y="620"/>
                    </a:cubicBezTo>
                    <a:cubicBezTo>
                      <a:pt x="585" y="620"/>
                      <a:pt x="724" y="284"/>
                      <a:pt x="531" y="90"/>
                    </a:cubicBezTo>
                    <a:cubicBezTo>
                      <a:pt x="468" y="28"/>
                      <a:pt x="392" y="0"/>
                      <a:pt x="3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98"/>
              <p:cNvSpPr/>
              <p:nvPr/>
            </p:nvSpPr>
            <p:spPr>
              <a:xfrm>
                <a:off x="5053870" y="2918313"/>
                <a:ext cx="8553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2" extrusionOk="0">
                    <a:moveTo>
                      <a:pt x="296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1"/>
                      <a:pt x="296" y="591"/>
                    </a:cubicBezTo>
                    <a:cubicBezTo>
                      <a:pt x="469" y="591"/>
                      <a:pt x="592" y="456"/>
                      <a:pt x="592" y="296"/>
                    </a:cubicBezTo>
                    <a:cubicBezTo>
                      <a:pt x="592" y="136"/>
                      <a:pt x="469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41" name="Google Shape;1641;p98"/>
              <p:cNvSpPr/>
              <p:nvPr/>
            </p:nvSpPr>
            <p:spPr>
              <a:xfrm>
                <a:off x="4971417" y="2697677"/>
                <a:ext cx="1044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4" extrusionOk="0">
                    <a:moveTo>
                      <a:pt x="316" y="0"/>
                    </a:moveTo>
                    <a:cubicBezTo>
                      <a:pt x="157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309" y="623"/>
                    </a:cubicBezTo>
                    <a:cubicBezTo>
                      <a:pt x="314" y="623"/>
                      <a:pt x="318" y="624"/>
                      <a:pt x="323" y="624"/>
                    </a:cubicBezTo>
                    <a:cubicBezTo>
                      <a:pt x="585" y="624"/>
                      <a:pt x="724" y="299"/>
                      <a:pt x="530" y="93"/>
                    </a:cubicBezTo>
                    <a:cubicBezTo>
                      <a:pt x="470" y="29"/>
                      <a:pt x="393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98"/>
              <p:cNvSpPr/>
              <p:nvPr/>
            </p:nvSpPr>
            <p:spPr>
              <a:xfrm>
                <a:off x="4962533" y="2758367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432" y="1"/>
                    </a:moveTo>
                    <a:cubicBezTo>
                      <a:pt x="148" y="1"/>
                      <a:pt x="1" y="333"/>
                      <a:pt x="198" y="531"/>
                    </a:cubicBezTo>
                    <a:cubicBezTo>
                      <a:pt x="260" y="593"/>
                      <a:pt x="337" y="621"/>
                      <a:pt x="412" y="621"/>
                    </a:cubicBezTo>
                    <a:cubicBezTo>
                      <a:pt x="573" y="621"/>
                      <a:pt x="727" y="494"/>
                      <a:pt x="727" y="309"/>
                    </a:cubicBezTo>
                    <a:cubicBezTo>
                      <a:pt x="715" y="136"/>
                      <a:pt x="592" y="13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98"/>
              <p:cNvSpPr/>
              <p:nvPr/>
            </p:nvSpPr>
            <p:spPr>
              <a:xfrm>
                <a:off x="4864085" y="2831215"/>
                <a:ext cx="10139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5" extrusionOk="0">
                    <a:moveTo>
                      <a:pt x="415" y="1"/>
                    </a:moveTo>
                    <a:cubicBezTo>
                      <a:pt x="408" y="1"/>
                      <a:pt x="402" y="1"/>
                      <a:pt x="395" y="2"/>
                    </a:cubicBezTo>
                    <a:cubicBezTo>
                      <a:pt x="124" y="2"/>
                      <a:pt x="0" y="334"/>
                      <a:pt x="185" y="519"/>
                    </a:cubicBezTo>
                    <a:cubicBezTo>
                      <a:pt x="248" y="578"/>
                      <a:pt x="323" y="604"/>
                      <a:pt x="396" y="604"/>
                    </a:cubicBezTo>
                    <a:cubicBezTo>
                      <a:pt x="554" y="604"/>
                      <a:pt x="703" y="482"/>
                      <a:pt x="703" y="297"/>
                    </a:cubicBezTo>
                    <a:cubicBezTo>
                      <a:pt x="703" y="132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44" name="Google Shape;1644;p98"/>
              <p:cNvSpPr/>
              <p:nvPr/>
            </p:nvSpPr>
            <p:spPr>
              <a:xfrm>
                <a:off x="4950620" y="2707730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0"/>
                    </a:moveTo>
                    <a:cubicBezTo>
                      <a:pt x="26" y="0"/>
                      <a:pt x="1" y="13"/>
                      <a:pt x="1" y="49"/>
                    </a:cubicBezTo>
                    <a:cubicBezTo>
                      <a:pt x="1" y="74"/>
                      <a:pt x="26" y="86"/>
                      <a:pt x="50" y="86"/>
                    </a:cubicBezTo>
                    <a:cubicBezTo>
                      <a:pt x="75" y="86"/>
                      <a:pt x="100" y="74"/>
                      <a:pt x="100" y="49"/>
                    </a:cubicBezTo>
                    <a:cubicBezTo>
                      <a:pt x="100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98"/>
              <p:cNvSpPr/>
              <p:nvPr/>
            </p:nvSpPr>
            <p:spPr>
              <a:xfrm>
                <a:off x="4827653" y="2793558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432" y="0"/>
                    </a:moveTo>
                    <a:cubicBezTo>
                      <a:pt x="148" y="0"/>
                      <a:pt x="1" y="333"/>
                      <a:pt x="198" y="530"/>
                    </a:cubicBezTo>
                    <a:cubicBezTo>
                      <a:pt x="262" y="594"/>
                      <a:pt x="341" y="623"/>
                      <a:pt x="417" y="623"/>
                    </a:cubicBezTo>
                    <a:cubicBezTo>
                      <a:pt x="576" y="623"/>
                      <a:pt x="728" y="500"/>
                      <a:pt x="728" y="308"/>
                    </a:cubicBezTo>
                    <a:cubicBezTo>
                      <a:pt x="728" y="148"/>
                      <a:pt x="592" y="0"/>
                      <a:pt x="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46" name="Google Shape;1646;p98"/>
              <p:cNvSpPr/>
              <p:nvPr/>
            </p:nvSpPr>
            <p:spPr>
              <a:xfrm>
                <a:off x="5008742" y="2645439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19" y="1"/>
                    </a:moveTo>
                    <a:cubicBezTo>
                      <a:pt x="8" y="1"/>
                      <a:pt x="0" y="9"/>
                      <a:pt x="0" y="31"/>
                    </a:cubicBezTo>
                    <a:cubicBezTo>
                      <a:pt x="0" y="56"/>
                      <a:pt x="12" y="68"/>
                      <a:pt x="49" y="68"/>
                    </a:cubicBezTo>
                    <a:cubicBezTo>
                      <a:pt x="104" y="68"/>
                      <a:pt x="51" y="1"/>
                      <a:pt x="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98"/>
              <p:cNvSpPr/>
              <p:nvPr/>
            </p:nvSpPr>
            <p:spPr>
              <a:xfrm>
                <a:off x="4882747" y="2743267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49" y="0"/>
                    </a:moveTo>
                    <a:cubicBezTo>
                      <a:pt x="25" y="0"/>
                      <a:pt x="0" y="13"/>
                      <a:pt x="0" y="50"/>
                    </a:cubicBezTo>
                    <a:cubicBezTo>
                      <a:pt x="0" y="74"/>
                      <a:pt x="25" y="87"/>
                      <a:pt x="49" y="87"/>
                    </a:cubicBezTo>
                    <a:cubicBezTo>
                      <a:pt x="86" y="87"/>
                      <a:pt x="99" y="74"/>
                      <a:pt x="99" y="50"/>
                    </a:cubicBezTo>
                    <a:cubicBezTo>
                      <a:pt x="99" y="13"/>
                      <a:pt x="86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98"/>
              <p:cNvSpPr/>
              <p:nvPr/>
            </p:nvSpPr>
            <p:spPr>
              <a:xfrm>
                <a:off x="5153285" y="2646766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0" y="74"/>
                    </a:cubicBezTo>
                    <a:cubicBezTo>
                      <a:pt x="100" y="74"/>
                      <a:pt x="106" y="67"/>
                      <a:pt x="106" y="50"/>
                    </a:cubicBezTo>
                    <a:cubicBezTo>
                      <a:pt x="106" y="26"/>
                      <a:pt x="94" y="1"/>
                      <a:pt x="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98"/>
              <p:cNvSpPr/>
              <p:nvPr/>
            </p:nvSpPr>
            <p:spPr>
              <a:xfrm>
                <a:off x="5149116" y="2619579"/>
                <a:ext cx="1442" cy="126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8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98"/>
              <p:cNvSpPr/>
              <p:nvPr/>
            </p:nvSpPr>
            <p:spPr>
              <a:xfrm>
                <a:off x="5119161" y="2601450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6"/>
                      <a:pt x="82" y="1"/>
                      <a:pt x="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98"/>
              <p:cNvSpPr/>
              <p:nvPr/>
            </p:nvSpPr>
            <p:spPr>
              <a:xfrm>
                <a:off x="5186673" y="2594715"/>
                <a:ext cx="1026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4" extrusionOk="0">
                    <a:moveTo>
                      <a:pt x="309" y="1"/>
                    </a:moveTo>
                    <a:cubicBezTo>
                      <a:pt x="153" y="1"/>
                      <a:pt x="1" y="123"/>
                      <a:pt x="9" y="308"/>
                    </a:cubicBezTo>
                    <a:cubicBezTo>
                      <a:pt x="9" y="468"/>
                      <a:pt x="132" y="604"/>
                      <a:pt x="305" y="604"/>
                    </a:cubicBezTo>
                    <a:cubicBezTo>
                      <a:pt x="576" y="604"/>
                      <a:pt x="711" y="283"/>
                      <a:pt x="514" y="86"/>
                    </a:cubicBezTo>
                    <a:cubicBezTo>
                      <a:pt x="456" y="27"/>
                      <a:pt x="382" y="1"/>
                      <a:pt x="3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98"/>
              <p:cNvSpPr/>
              <p:nvPr/>
            </p:nvSpPr>
            <p:spPr>
              <a:xfrm>
                <a:off x="5195326" y="2625089"/>
                <a:ext cx="8726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5" h="605" extrusionOk="0">
                    <a:moveTo>
                      <a:pt x="309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69"/>
                      <a:pt x="136" y="604"/>
                      <a:pt x="309" y="604"/>
                    </a:cubicBezTo>
                    <a:cubicBezTo>
                      <a:pt x="469" y="604"/>
                      <a:pt x="604" y="469"/>
                      <a:pt x="604" y="309"/>
                    </a:cubicBezTo>
                    <a:cubicBezTo>
                      <a:pt x="604" y="136"/>
                      <a:pt x="469" y="1"/>
                      <a:pt x="3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98"/>
              <p:cNvSpPr/>
              <p:nvPr/>
            </p:nvSpPr>
            <p:spPr>
              <a:xfrm>
                <a:off x="4926462" y="2727979"/>
                <a:ext cx="142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50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5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98"/>
              <p:cNvSpPr/>
              <p:nvPr/>
            </p:nvSpPr>
            <p:spPr>
              <a:xfrm>
                <a:off x="4979854" y="2649794"/>
                <a:ext cx="1529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6" h="63" extrusionOk="0">
                    <a:moveTo>
                      <a:pt x="56" y="0"/>
                    </a:moveTo>
                    <a:cubicBezTo>
                      <a:pt x="1" y="0"/>
                      <a:pt x="56" y="63"/>
                      <a:pt x="87" y="63"/>
                    </a:cubicBezTo>
                    <a:cubicBezTo>
                      <a:pt x="98" y="63"/>
                      <a:pt x="106" y="56"/>
                      <a:pt x="106" y="37"/>
                    </a:cubicBezTo>
                    <a:cubicBezTo>
                      <a:pt x="106" y="13"/>
                      <a:pt x="81" y="0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98"/>
              <p:cNvSpPr/>
              <p:nvPr/>
            </p:nvSpPr>
            <p:spPr>
              <a:xfrm>
                <a:off x="4821783" y="2764410"/>
                <a:ext cx="6952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04" extrusionOk="0">
                    <a:moveTo>
                      <a:pt x="272" y="1"/>
                    </a:moveTo>
                    <a:cubicBezTo>
                      <a:pt x="100" y="1"/>
                      <a:pt x="1" y="210"/>
                      <a:pt x="137" y="346"/>
                    </a:cubicBezTo>
                    <a:cubicBezTo>
                      <a:pt x="176" y="385"/>
                      <a:pt x="225" y="403"/>
                      <a:pt x="272" y="403"/>
                    </a:cubicBezTo>
                    <a:cubicBezTo>
                      <a:pt x="373" y="403"/>
                      <a:pt x="469" y="323"/>
                      <a:pt x="469" y="198"/>
                    </a:cubicBezTo>
                    <a:cubicBezTo>
                      <a:pt x="482" y="87"/>
                      <a:pt x="383" y="1"/>
                      <a:pt x="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56" name="Google Shape;1656;p98"/>
              <p:cNvSpPr/>
              <p:nvPr/>
            </p:nvSpPr>
            <p:spPr>
              <a:xfrm>
                <a:off x="4892872" y="2772948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5" y="0"/>
                      <a:pt x="1" y="12"/>
                      <a:pt x="1" y="49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98"/>
              <p:cNvSpPr/>
              <p:nvPr/>
            </p:nvSpPr>
            <p:spPr>
              <a:xfrm>
                <a:off x="4861070" y="2749670"/>
                <a:ext cx="1961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99" extrusionOk="0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36" y="99"/>
                      <a:pt x="136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98"/>
              <p:cNvSpPr/>
              <p:nvPr/>
            </p:nvSpPr>
            <p:spPr>
              <a:xfrm>
                <a:off x="4841513" y="2722094"/>
                <a:ext cx="8726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20" extrusionOk="0">
                    <a:moveTo>
                      <a:pt x="347" y="1"/>
                    </a:moveTo>
                    <a:cubicBezTo>
                      <a:pt x="283" y="1"/>
                      <a:pt x="217" y="24"/>
                      <a:pt x="161" y="76"/>
                    </a:cubicBezTo>
                    <a:cubicBezTo>
                      <a:pt x="1" y="236"/>
                      <a:pt x="124" y="520"/>
                      <a:pt x="346" y="520"/>
                    </a:cubicBezTo>
                    <a:cubicBezTo>
                      <a:pt x="494" y="520"/>
                      <a:pt x="604" y="397"/>
                      <a:pt x="604" y="261"/>
                    </a:cubicBezTo>
                    <a:cubicBezTo>
                      <a:pt x="604" y="103"/>
                      <a:pt x="481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98"/>
              <p:cNvSpPr/>
              <p:nvPr/>
            </p:nvSpPr>
            <p:spPr>
              <a:xfrm>
                <a:off x="4845956" y="269261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0" y="1"/>
                    </a:moveTo>
                    <a:cubicBezTo>
                      <a:pt x="25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6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98"/>
              <p:cNvSpPr/>
              <p:nvPr/>
            </p:nvSpPr>
            <p:spPr>
              <a:xfrm>
                <a:off x="4781977" y="2668457"/>
                <a:ext cx="287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73" extrusionOk="0">
                    <a:moveTo>
                      <a:pt x="100" y="0"/>
                    </a:moveTo>
                    <a:cubicBezTo>
                      <a:pt x="1" y="12"/>
                      <a:pt x="1" y="160"/>
                      <a:pt x="100" y="173"/>
                    </a:cubicBezTo>
                    <a:cubicBezTo>
                      <a:pt x="198" y="160"/>
                      <a:pt x="198" y="12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98"/>
              <p:cNvSpPr/>
              <p:nvPr/>
            </p:nvSpPr>
            <p:spPr>
              <a:xfrm>
                <a:off x="4782915" y="2651381"/>
                <a:ext cx="8682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14" extrusionOk="0">
                    <a:moveTo>
                      <a:pt x="329" y="1"/>
                    </a:moveTo>
                    <a:cubicBezTo>
                      <a:pt x="116" y="1"/>
                      <a:pt x="1" y="276"/>
                      <a:pt x="158" y="433"/>
                    </a:cubicBezTo>
                    <a:cubicBezTo>
                      <a:pt x="214" y="489"/>
                      <a:pt x="280" y="513"/>
                      <a:pt x="344" y="513"/>
                    </a:cubicBezTo>
                    <a:cubicBezTo>
                      <a:pt x="478" y="513"/>
                      <a:pt x="601" y="406"/>
                      <a:pt x="601" y="248"/>
                    </a:cubicBezTo>
                    <a:cubicBezTo>
                      <a:pt x="601" y="112"/>
                      <a:pt x="490" y="1"/>
                      <a:pt x="343" y="1"/>
                    </a:cubicBezTo>
                    <a:cubicBezTo>
                      <a:pt x="338" y="1"/>
                      <a:pt x="333" y="1"/>
                      <a:pt x="3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62" name="Google Shape;1662;p98"/>
              <p:cNvSpPr/>
              <p:nvPr/>
            </p:nvSpPr>
            <p:spPr>
              <a:xfrm>
                <a:off x="4904136" y="2680024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91" y="0"/>
                    </a:moveTo>
                    <a:cubicBezTo>
                      <a:pt x="60" y="0"/>
                      <a:pt x="1" y="73"/>
                      <a:pt x="57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98"/>
              <p:cNvSpPr/>
              <p:nvPr/>
            </p:nvSpPr>
            <p:spPr>
              <a:xfrm>
                <a:off x="4805976" y="2637535"/>
                <a:ext cx="1961" cy="2149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9" extrusionOk="0">
                    <a:moveTo>
                      <a:pt x="68" y="0"/>
                    </a:moveTo>
                    <a:cubicBezTo>
                      <a:pt x="34" y="0"/>
                      <a:pt x="0" y="25"/>
                      <a:pt x="0" y="74"/>
                    </a:cubicBezTo>
                    <a:cubicBezTo>
                      <a:pt x="0" y="111"/>
                      <a:pt x="37" y="148"/>
                      <a:pt x="74" y="148"/>
                    </a:cubicBezTo>
                    <a:cubicBezTo>
                      <a:pt x="111" y="148"/>
                      <a:pt x="136" y="111"/>
                      <a:pt x="136" y="74"/>
                    </a:cubicBezTo>
                    <a:cubicBezTo>
                      <a:pt x="136" y="25"/>
                      <a:pt x="102" y="0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98"/>
              <p:cNvSpPr/>
              <p:nvPr/>
            </p:nvSpPr>
            <p:spPr>
              <a:xfrm>
                <a:off x="4929923" y="2649044"/>
                <a:ext cx="2322" cy="183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27" extrusionOk="0">
                    <a:moveTo>
                      <a:pt x="81" y="0"/>
                    </a:moveTo>
                    <a:cubicBezTo>
                      <a:pt x="41" y="0"/>
                      <a:pt x="1" y="22"/>
                      <a:pt x="7" y="65"/>
                    </a:cubicBezTo>
                    <a:cubicBezTo>
                      <a:pt x="7" y="102"/>
                      <a:pt x="44" y="126"/>
                      <a:pt x="81" y="126"/>
                    </a:cubicBezTo>
                    <a:cubicBezTo>
                      <a:pt x="118" y="126"/>
                      <a:pt x="155" y="102"/>
                      <a:pt x="155" y="65"/>
                    </a:cubicBezTo>
                    <a:cubicBezTo>
                      <a:pt x="161" y="22"/>
                      <a:pt x="121" y="0"/>
                      <a:pt x="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98"/>
              <p:cNvSpPr/>
              <p:nvPr/>
            </p:nvSpPr>
            <p:spPr>
              <a:xfrm>
                <a:off x="4911347" y="264323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3"/>
                      <a:pt x="50" y="73"/>
                    </a:cubicBezTo>
                    <a:cubicBezTo>
                      <a:pt x="107" y="73"/>
                      <a:pt x="47" y="1"/>
                      <a:pt x="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98"/>
              <p:cNvSpPr/>
              <p:nvPr/>
            </p:nvSpPr>
            <p:spPr>
              <a:xfrm>
                <a:off x="4840187" y="2673606"/>
                <a:ext cx="1514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3" extrusionOk="0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98"/>
              <p:cNvSpPr/>
              <p:nvPr/>
            </p:nvSpPr>
            <p:spPr>
              <a:xfrm>
                <a:off x="4819187" y="2661880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0"/>
                    </a:moveTo>
                    <a:cubicBezTo>
                      <a:pt x="1" y="0"/>
                      <a:pt x="61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95" y="0"/>
                      <a:pt x="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98"/>
              <p:cNvSpPr/>
              <p:nvPr/>
            </p:nvSpPr>
            <p:spPr>
              <a:xfrm>
                <a:off x="4842408" y="2639684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03" y="0"/>
                    </a:moveTo>
                    <a:cubicBezTo>
                      <a:pt x="149" y="0"/>
                      <a:pt x="0" y="122"/>
                      <a:pt x="0" y="307"/>
                    </a:cubicBezTo>
                    <a:cubicBezTo>
                      <a:pt x="0" y="467"/>
                      <a:pt x="136" y="603"/>
                      <a:pt x="308" y="603"/>
                    </a:cubicBezTo>
                    <a:cubicBezTo>
                      <a:pt x="567" y="591"/>
                      <a:pt x="703" y="270"/>
                      <a:pt x="505" y="85"/>
                    </a:cubicBezTo>
                    <a:cubicBezTo>
                      <a:pt x="447" y="27"/>
                      <a:pt x="374" y="0"/>
                      <a:pt x="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69" name="Google Shape;1669;p98"/>
              <p:cNvSpPr/>
              <p:nvPr/>
            </p:nvSpPr>
            <p:spPr>
              <a:xfrm>
                <a:off x="4981902" y="2719051"/>
                <a:ext cx="721" cy="779"/>
              </a:xfrm>
              <a:custGeom>
                <a:avLst/>
                <a:gdLst/>
                <a:ahLst/>
                <a:cxnLst/>
                <a:rect l="l" t="t" r="r" b="b"/>
                <a:pathLst>
                  <a:path w="50" h="54" extrusionOk="0">
                    <a:moveTo>
                      <a:pt x="25" y="1"/>
                    </a:moveTo>
                    <a:cubicBezTo>
                      <a:pt x="13" y="1"/>
                      <a:pt x="1" y="10"/>
                      <a:pt x="1" y="28"/>
                    </a:cubicBezTo>
                    <a:cubicBezTo>
                      <a:pt x="1" y="41"/>
                      <a:pt x="13" y="53"/>
                      <a:pt x="25" y="53"/>
                    </a:cubicBezTo>
                    <a:cubicBezTo>
                      <a:pt x="37" y="53"/>
                      <a:pt x="50" y="41"/>
                      <a:pt x="50" y="28"/>
                    </a:cubicBezTo>
                    <a:cubicBezTo>
                      <a:pt x="50" y="10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98"/>
              <p:cNvSpPr/>
              <p:nvPr/>
            </p:nvSpPr>
            <p:spPr>
              <a:xfrm>
                <a:off x="4914549" y="2744868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62" y="0"/>
                    </a:moveTo>
                    <a:cubicBezTo>
                      <a:pt x="1" y="0"/>
                      <a:pt x="1" y="99"/>
                      <a:pt x="62" y="99"/>
                    </a:cubicBezTo>
                    <a:cubicBezTo>
                      <a:pt x="87" y="99"/>
                      <a:pt x="112" y="74"/>
                      <a:pt x="112" y="50"/>
                    </a:cubicBezTo>
                    <a:cubicBezTo>
                      <a:pt x="112" y="25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98"/>
              <p:cNvSpPr/>
              <p:nvPr/>
            </p:nvSpPr>
            <p:spPr>
              <a:xfrm>
                <a:off x="5029352" y="2904308"/>
                <a:ext cx="1428" cy="1399"/>
              </a:xfrm>
              <a:custGeom>
                <a:avLst/>
                <a:gdLst/>
                <a:ahLst/>
                <a:cxnLst/>
                <a:rect l="l" t="t" r="r" b="b"/>
                <a:pathLst>
                  <a:path w="99" h="97" extrusionOk="0">
                    <a:moveTo>
                      <a:pt x="50" y="1"/>
                    </a:moveTo>
                    <a:cubicBezTo>
                      <a:pt x="25" y="1"/>
                      <a:pt x="0" y="16"/>
                      <a:pt x="0" y="47"/>
                    </a:cubicBezTo>
                    <a:cubicBezTo>
                      <a:pt x="0" y="72"/>
                      <a:pt x="25" y="96"/>
                      <a:pt x="50" y="96"/>
                    </a:cubicBezTo>
                    <a:cubicBezTo>
                      <a:pt x="74" y="96"/>
                      <a:pt x="99" y="72"/>
                      <a:pt x="99" y="47"/>
                    </a:cubicBezTo>
                    <a:cubicBezTo>
                      <a:pt x="99" y="16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98"/>
              <p:cNvSpPr/>
              <p:nvPr/>
            </p:nvSpPr>
            <p:spPr>
              <a:xfrm>
                <a:off x="5056077" y="295563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3"/>
                      <a:pt x="57" y="73"/>
                    </a:cubicBezTo>
                    <a:cubicBezTo>
                      <a:pt x="82" y="73"/>
                      <a:pt x="106" y="61"/>
                      <a:pt x="106" y="24"/>
                    </a:cubicBezTo>
                    <a:cubicBezTo>
                      <a:pt x="106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98"/>
              <p:cNvSpPr/>
              <p:nvPr/>
            </p:nvSpPr>
            <p:spPr>
              <a:xfrm>
                <a:off x="5066129" y="3003607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50" y="0"/>
                    </a:moveTo>
                    <a:cubicBezTo>
                      <a:pt x="26" y="0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98"/>
              <p:cNvSpPr/>
              <p:nvPr/>
            </p:nvSpPr>
            <p:spPr>
              <a:xfrm>
                <a:off x="4997002" y="3019775"/>
                <a:ext cx="8553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2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297" y="592"/>
                    </a:cubicBezTo>
                    <a:cubicBezTo>
                      <a:pt x="457" y="592"/>
                      <a:pt x="592" y="456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75" name="Google Shape;1675;p98"/>
              <p:cNvSpPr/>
              <p:nvPr/>
            </p:nvSpPr>
            <p:spPr>
              <a:xfrm>
                <a:off x="5032554" y="3103469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97" y="506"/>
                    </a:cubicBezTo>
                    <a:cubicBezTo>
                      <a:pt x="258" y="571"/>
                      <a:pt x="333" y="600"/>
                      <a:pt x="407" y="600"/>
                    </a:cubicBezTo>
                    <a:cubicBezTo>
                      <a:pt x="558" y="600"/>
                      <a:pt x="702" y="479"/>
                      <a:pt x="702" y="297"/>
                    </a:cubicBezTo>
                    <a:cubicBezTo>
                      <a:pt x="702" y="136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76" name="Google Shape;1676;p98"/>
              <p:cNvSpPr/>
              <p:nvPr/>
            </p:nvSpPr>
            <p:spPr>
              <a:xfrm>
                <a:off x="5035741" y="3047048"/>
                <a:ext cx="10687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6" extrusionOk="0">
                    <a:moveTo>
                      <a:pt x="421" y="0"/>
                    </a:moveTo>
                    <a:cubicBezTo>
                      <a:pt x="342" y="0"/>
                      <a:pt x="262" y="29"/>
                      <a:pt x="198" y="93"/>
                    </a:cubicBezTo>
                    <a:cubicBezTo>
                      <a:pt x="1" y="290"/>
                      <a:pt x="136" y="635"/>
                      <a:pt x="420" y="635"/>
                    </a:cubicBezTo>
                    <a:cubicBezTo>
                      <a:pt x="592" y="635"/>
                      <a:pt x="740" y="488"/>
                      <a:pt x="740" y="315"/>
                    </a:cubicBezTo>
                    <a:cubicBezTo>
                      <a:pt x="740" y="124"/>
                      <a:pt x="583" y="0"/>
                      <a:pt x="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77" name="Google Shape;1677;p98"/>
              <p:cNvSpPr/>
              <p:nvPr/>
            </p:nvSpPr>
            <p:spPr>
              <a:xfrm>
                <a:off x="5070975" y="3049976"/>
                <a:ext cx="10399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1" h="622" extrusionOk="0">
                    <a:moveTo>
                      <a:pt x="402" y="1"/>
                    </a:moveTo>
                    <a:cubicBezTo>
                      <a:pt x="128" y="1"/>
                      <a:pt x="1" y="337"/>
                      <a:pt x="195" y="531"/>
                    </a:cubicBezTo>
                    <a:cubicBezTo>
                      <a:pt x="257" y="593"/>
                      <a:pt x="333" y="621"/>
                      <a:pt x="407" y="621"/>
                    </a:cubicBezTo>
                    <a:cubicBezTo>
                      <a:pt x="568" y="621"/>
                      <a:pt x="721" y="491"/>
                      <a:pt x="712" y="297"/>
                    </a:cubicBezTo>
                    <a:cubicBezTo>
                      <a:pt x="712" y="137"/>
                      <a:pt x="577" y="1"/>
                      <a:pt x="416" y="1"/>
                    </a:cubicBezTo>
                    <a:cubicBezTo>
                      <a:pt x="412" y="1"/>
                      <a:pt x="407" y="1"/>
                      <a:pt x="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98"/>
              <p:cNvSpPr/>
              <p:nvPr/>
            </p:nvSpPr>
            <p:spPr>
              <a:xfrm>
                <a:off x="5037241" y="2951556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8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98"/>
              <p:cNvSpPr/>
              <p:nvPr/>
            </p:nvSpPr>
            <p:spPr>
              <a:xfrm>
                <a:off x="4984397" y="289095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98"/>
              <p:cNvSpPr/>
              <p:nvPr/>
            </p:nvSpPr>
            <p:spPr>
              <a:xfrm>
                <a:off x="5086032" y="2985839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50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8"/>
              <p:cNvSpPr/>
              <p:nvPr/>
            </p:nvSpPr>
            <p:spPr>
              <a:xfrm>
                <a:off x="5005540" y="3090863"/>
                <a:ext cx="1428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50" y="0"/>
                    </a:moveTo>
                    <a:cubicBezTo>
                      <a:pt x="25" y="0"/>
                      <a:pt x="0" y="25"/>
                      <a:pt x="0" y="49"/>
                    </a:cubicBezTo>
                    <a:cubicBezTo>
                      <a:pt x="0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25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98"/>
              <p:cNvSpPr/>
              <p:nvPr/>
            </p:nvSpPr>
            <p:spPr>
              <a:xfrm>
                <a:off x="5011468" y="310916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98"/>
              <p:cNvSpPr/>
              <p:nvPr/>
            </p:nvSpPr>
            <p:spPr>
              <a:xfrm>
                <a:off x="4992560" y="3047394"/>
                <a:ext cx="10860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637" extrusionOk="0">
                    <a:moveTo>
                      <a:pt x="433" y="1"/>
                    </a:moveTo>
                    <a:cubicBezTo>
                      <a:pt x="354" y="1"/>
                      <a:pt x="275" y="30"/>
                      <a:pt x="210" y="94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52" y="488"/>
                      <a:pt x="752" y="316"/>
                    </a:cubicBezTo>
                    <a:cubicBezTo>
                      <a:pt x="752" y="125"/>
                      <a:pt x="596" y="1"/>
                      <a:pt x="4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84" name="Google Shape;1684;p98"/>
              <p:cNvSpPr/>
              <p:nvPr/>
            </p:nvSpPr>
            <p:spPr>
              <a:xfrm>
                <a:off x="4959937" y="296788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82" y="1"/>
                      <a:pt x="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98"/>
              <p:cNvSpPr/>
              <p:nvPr/>
            </p:nvSpPr>
            <p:spPr>
              <a:xfrm>
                <a:off x="4981902" y="2971258"/>
                <a:ext cx="721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50" h="63" extrusionOk="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7" y="62"/>
                      <a:pt x="50" y="50"/>
                      <a:pt x="50" y="38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98"/>
              <p:cNvSpPr/>
              <p:nvPr/>
            </p:nvSpPr>
            <p:spPr>
              <a:xfrm>
                <a:off x="5002872" y="2932706"/>
                <a:ext cx="909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63" h="50" extrusionOk="0">
                    <a:moveTo>
                      <a:pt x="25" y="0"/>
                    </a:moveTo>
                    <a:cubicBezTo>
                      <a:pt x="13" y="0"/>
                      <a:pt x="0" y="12"/>
                      <a:pt x="0" y="25"/>
                    </a:cubicBezTo>
                    <a:cubicBezTo>
                      <a:pt x="0" y="37"/>
                      <a:pt x="13" y="49"/>
                      <a:pt x="25" y="49"/>
                    </a:cubicBezTo>
                    <a:cubicBezTo>
                      <a:pt x="50" y="49"/>
                      <a:pt x="62" y="37"/>
                      <a:pt x="62" y="25"/>
                    </a:cubicBezTo>
                    <a:cubicBezTo>
                      <a:pt x="62" y="12"/>
                      <a:pt x="50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98"/>
              <p:cNvSpPr/>
              <p:nvPr/>
            </p:nvSpPr>
            <p:spPr>
              <a:xfrm>
                <a:off x="5116781" y="3000939"/>
                <a:ext cx="178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0" extrusionOk="0">
                    <a:moveTo>
                      <a:pt x="62" y="1"/>
                    </a:moveTo>
                    <a:cubicBezTo>
                      <a:pt x="0" y="1"/>
                      <a:pt x="0" y="99"/>
                      <a:pt x="62" y="99"/>
                    </a:cubicBezTo>
                    <a:cubicBezTo>
                      <a:pt x="124" y="99"/>
                      <a:pt x="124" y="1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98"/>
              <p:cNvSpPr/>
              <p:nvPr/>
            </p:nvSpPr>
            <p:spPr>
              <a:xfrm>
                <a:off x="5016905" y="2892900"/>
                <a:ext cx="736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51" h="50" extrusionOk="0">
                    <a:moveTo>
                      <a:pt x="25" y="0"/>
                    </a:moveTo>
                    <a:cubicBezTo>
                      <a:pt x="13" y="0"/>
                      <a:pt x="1" y="12"/>
                      <a:pt x="1" y="25"/>
                    </a:cubicBezTo>
                    <a:cubicBezTo>
                      <a:pt x="1" y="37"/>
                      <a:pt x="13" y="49"/>
                      <a:pt x="25" y="49"/>
                    </a:cubicBezTo>
                    <a:cubicBezTo>
                      <a:pt x="38" y="49"/>
                      <a:pt x="50" y="37"/>
                      <a:pt x="50" y="25"/>
                    </a:cubicBezTo>
                    <a:cubicBezTo>
                      <a:pt x="50" y="12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98"/>
              <p:cNvSpPr/>
              <p:nvPr/>
            </p:nvSpPr>
            <p:spPr>
              <a:xfrm>
                <a:off x="4960398" y="2911548"/>
                <a:ext cx="721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50" h="63" extrusionOk="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8" y="62"/>
                      <a:pt x="50" y="50"/>
                      <a:pt x="50" y="38"/>
                    </a:cubicBezTo>
                    <a:cubicBezTo>
                      <a:pt x="50" y="13"/>
                      <a:pt x="38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98"/>
              <p:cNvSpPr/>
              <p:nvPr/>
            </p:nvSpPr>
            <p:spPr>
              <a:xfrm>
                <a:off x="4926635" y="2879747"/>
                <a:ext cx="909" cy="764"/>
              </a:xfrm>
              <a:custGeom>
                <a:avLst/>
                <a:gdLst/>
                <a:ahLst/>
                <a:cxnLst/>
                <a:rect l="l" t="t" r="r" b="b"/>
                <a:pathLst>
                  <a:path w="63" h="53" extrusionOk="0">
                    <a:moveTo>
                      <a:pt x="38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43"/>
                      <a:pt x="16" y="53"/>
                      <a:pt x="31" y="53"/>
                    </a:cubicBezTo>
                    <a:cubicBezTo>
                      <a:pt x="47" y="53"/>
                      <a:pt x="62" y="43"/>
                      <a:pt x="62" y="25"/>
                    </a:cubicBezTo>
                    <a:cubicBezTo>
                      <a:pt x="62" y="13"/>
                      <a:pt x="50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98"/>
              <p:cNvSpPr/>
              <p:nvPr/>
            </p:nvSpPr>
            <p:spPr>
              <a:xfrm>
                <a:off x="4907006" y="2867127"/>
                <a:ext cx="1514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3" extrusionOk="0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98"/>
              <p:cNvSpPr/>
              <p:nvPr/>
            </p:nvSpPr>
            <p:spPr>
              <a:xfrm>
                <a:off x="4858042" y="2844916"/>
                <a:ext cx="721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25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37"/>
                      <a:pt x="13" y="50"/>
                      <a:pt x="25" y="50"/>
                    </a:cubicBezTo>
                    <a:cubicBezTo>
                      <a:pt x="38" y="50"/>
                      <a:pt x="50" y="37"/>
                      <a:pt x="50" y="25"/>
                    </a:cubicBezTo>
                    <a:cubicBezTo>
                      <a:pt x="50" y="13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98"/>
              <p:cNvSpPr/>
              <p:nvPr/>
            </p:nvSpPr>
            <p:spPr>
              <a:xfrm>
                <a:off x="4885935" y="2815769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67"/>
                      <a:pt x="8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98"/>
              <p:cNvSpPr/>
              <p:nvPr/>
            </p:nvSpPr>
            <p:spPr>
              <a:xfrm>
                <a:off x="4855561" y="2821278"/>
                <a:ext cx="1067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74" h="63" extrusionOk="0">
                    <a:moveTo>
                      <a:pt x="37" y="1"/>
                    </a:moveTo>
                    <a:cubicBezTo>
                      <a:pt x="0" y="1"/>
                      <a:pt x="0" y="62"/>
                      <a:pt x="37" y="62"/>
                    </a:cubicBezTo>
                    <a:cubicBezTo>
                      <a:pt x="74" y="62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98"/>
              <p:cNvSpPr/>
              <p:nvPr/>
            </p:nvSpPr>
            <p:spPr>
              <a:xfrm>
                <a:off x="5030059" y="2977027"/>
                <a:ext cx="10139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12" extrusionOk="0">
                    <a:moveTo>
                      <a:pt x="296" y="0"/>
                    </a:moveTo>
                    <a:cubicBezTo>
                      <a:pt x="145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567" y="611"/>
                      <a:pt x="703" y="279"/>
                      <a:pt x="506" y="94"/>
                    </a:cubicBezTo>
                    <a:cubicBezTo>
                      <a:pt x="445" y="29"/>
                      <a:pt x="370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96" name="Google Shape;1696;p98"/>
              <p:cNvSpPr/>
              <p:nvPr/>
            </p:nvSpPr>
            <p:spPr>
              <a:xfrm>
                <a:off x="4984267" y="2951888"/>
                <a:ext cx="10442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09" extrusionOk="0">
                    <a:moveTo>
                      <a:pt x="413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7" y="581"/>
                      <a:pt x="333" y="609"/>
                      <a:pt x="408" y="609"/>
                    </a:cubicBezTo>
                    <a:cubicBezTo>
                      <a:pt x="569" y="609"/>
                      <a:pt x="724" y="481"/>
                      <a:pt x="724" y="297"/>
                    </a:cubicBezTo>
                    <a:cubicBezTo>
                      <a:pt x="724" y="136"/>
                      <a:pt x="588" y="1"/>
                      <a:pt x="428" y="1"/>
                    </a:cubicBezTo>
                    <a:cubicBezTo>
                      <a:pt x="423" y="1"/>
                      <a:pt x="418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97" name="Google Shape;1697;p98"/>
              <p:cNvSpPr/>
              <p:nvPr/>
            </p:nvSpPr>
            <p:spPr>
              <a:xfrm>
                <a:off x="5016026" y="2953676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50" y="0"/>
                    </a:moveTo>
                    <a:cubicBezTo>
                      <a:pt x="13" y="0"/>
                      <a:pt x="0" y="25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7" y="73"/>
                      <a:pt x="106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98"/>
              <p:cNvSpPr/>
              <p:nvPr/>
            </p:nvSpPr>
            <p:spPr>
              <a:xfrm>
                <a:off x="5062755" y="3025544"/>
                <a:ext cx="10687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6" extrusionOk="0">
                    <a:moveTo>
                      <a:pt x="426" y="0"/>
                    </a:moveTo>
                    <a:cubicBezTo>
                      <a:pt x="347" y="0"/>
                      <a:pt x="266" y="29"/>
                      <a:pt x="198" y="93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40" y="500"/>
                      <a:pt x="740" y="315"/>
                    </a:cubicBezTo>
                    <a:cubicBezTo>
                      <a:pt x="740" y="124"/>
                      <a:pt x="589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99" name="Google Shape;1699;p98"/>
              <p:cNvSpPr/>
              <p:nvPr/>
            </p:nvSpPr>
            <p:spPr>
              <a:xfrm>
                <a:off x="4975859" y="2993656"/>
                <a:ext cx="10673" cy="91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3" extrusionOk="0">
                    <a:moveTo>
                      <a:pt x="420" y="0"/>
                    </a:moveTo>
                    <a:cubicBezTo>
                      <a:pt x="136" y="0"/>
                      <a:pt x="1" y="345"/>
                      <a:pt x="198" y="542"/>
                    </a:cubicBezTo>
                    <a:cubicBezTo>
                      <a:pt x="264" y="605"/>
                      <a:pt x="342" y="633"/>
                      <a:pt x="419" y="633"/>
                    </a:cubicBezTo>
                    <a:cubicBezTo>
                      <a:pt x="584" y="633"/>
                      <a:pt x="740" y="502"/>
                      <a:pt x="740" y="308"/>
                    </a:cubicBezTo>
                    <a:cubicBezTo>
                      <a:pt x="728" y="136"/>
                      <a:pt x="592" y="0"/>
                      <a:pt x="4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00" name="Google Shape;1700;p98"/>
              <p:cNvSpPr/>
              <p:nvPr/>
            </p:nvSpPr>
            <p:spPr>
              <a:xfrm>
                <a:off x="4998257" y="2978180"/>
                <a:ext cx="10139" cy="85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3" extrusionOk="0">
                    <a:moveTo>
                      <a:pt x="415" y="1"/>
                    </a:moveTo>
                    <a:cubicBezTo>
                      <a:pt x="408" y="1"/>
                      <a:pt x="401" y="1"/>
                      <a:pt x="394" y="1"/>
                    </a:cubicBezTo>
                    <a:cubicBezTo>
                      <a:pt x="123" y="1"/>
                      <a:pt x="0" y="322"/>
                      <a:pt x="185" y="507"/>
                    </a:cubicBezTo>
                    <a:cubicBezTo>
                      <a:pt x="248" y="566"/>
                      <a:pt x="324" y="592"/>
                      <a:pt x="397" y="592"/>
                    </a:cubicBezTo>
                    <a:cubicBezTo>
                      <a:pt x="554" y="592"/>
                      <a:pt x="702" y="473"/>
                      <a:pt x="702" y="297"/>
                    </a:cubicBezTo>
                    <a:cubicBezTo>
                      <a:pt x="702" y="132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01" name="Google Shape;1701;p98"/>
              <p:cNvSpPr/>
              <p:nvPr/>
            </p:nvSpPr>
            <p:spPr>
              <a:xfrm>
                <a:off x="5082311" y="2944071"/>
                <a:ext cx="8711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5" extrusionOk="0">
                    <a:moveTo>
                      <a:pt x="308" y="1"/>
                    </a:moveTo>
                    <a:cubicBezTo>
                      <a:pt x="136" y="1"/>
                      <a:pt x="0" y="136"/>
                      <a:pt x="0" y="296"/>
                    </a:cubicBezTo>
                    <a:cubicBezTo>
                      <a:pt x="0" y="469"/>
                      <a:pt x="136" y="604"/>
                      <a:pt x="308" y="604"/>
                    </a:cubicBezTo>
                    <a:cubicBezTo>
                      <a:pt x="468" y="604"/>
                      <a:pt x="604" y="469"/>
                      <a:pt x="604" y="296"/>
                    </a:cubicBezTo>
                    <a:cubicBezTo>
                      <a:pt x="604" y="136"/>
                      <a:pt x="468" y="1"/>
                      <a:pt x="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02" name="Google Shape;1702;p98"/>
              <p:cNvSpPr/>
              <p:nvPr/>
            </p:nvSpPr>
            <p:spPr>
              <a:xfrm>
                <a:off x="4941202" y="2649174"/>
                <a:ext cx="9793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6" extrusionOk="0">
                    <a:moveTo>
                      <a:pt x="299" y="0"/>
                    </a:moveTo>
                    <a:cubicBezTo>
                      <a:pt x="149" y="0"/>
                      <a:pt x="1" y="114"/>
                      <a:pt x="1" y="290"/>
                    </a:cubicBezTo>
                    <a:cubicBezTo>
                      <a:pt x="1" y="450"/>
                      <a:pt x="136" y="573"/>
                      <a:pt x="297" y="586"/>
                    </a:cubicBezTo>
                    <a:cubicBezTo>
                      <a:pt x="555" y="586"/>
                      <a:pt x="679" y="265"/>
                      <a:pt x="494" y="80"/>
                    </a:cubicBezTo>
                    <a:cubicBezTo>
                      <a:pt x="439" y="25"/>
                      <a:pt x="369" y="0"/>
                      <a:pt x="2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98"/>
              <p:cNvSpPr/>
              <p:nvPr/>
            </p:nvSpPr>
            <p:spPr>
              <a:xfrm>
                <a:off x="4842754" y="277560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98"/>
              <p:cNvSpPr/>
              <p:nvPr/>
            </p:nvSpPr>
            <p:spPr>
              <a:xfrm>
                <a:off x="4940495" y="2767078"/>
                <a:ext cx="1442" cy="139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7" extrusionOk="0">
                    <a:moveTo>
                      <a:pt x="50" y="1"/>
                    </a:moveTo>
                    <a:cubicBezTo>
                      <a:pt x="13" y="1"/>
                      <a:pt x="1" y="25"/>
                      <a:pt x="1" y="50"/>
                    </a:cubicBezTo>
                    <a:cubicBezTo>
                      <a:pt x="1" y="81"/>
                      <a:pt x="25" y="96"/>
                      <a:pt x="50" y="96"/>
                    </a:cubicBezTo>
                    <a:cubicBezTo>
                      <a:pt x="75" y="96"/>
                      <a:pt x="99" y="81"/>
                      <a:pt x="99" y="50"/>
                    </a:cubicBezTo>
                    <a:cubicBezTo>
                      <a:pt x="99" y="25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98"/>
              <p:cNvSpPr/>
              <p:nvPr/>
            </p:nvSpPr>
            <p:spPr>
              <a:xfrm>
                <a:off x="4899449" y="2789577"/>
                <a:ext cx="11567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6" extrusionOk="0">
                    <a:moveTo>
                      <a:pt x="349" y="1"/>
                    </a:moveTo>
                    <a:cubicBezTo>
                      <a:pt x="170" y="1"/>
                      <a:pt x="0" y="142"/>
                      <a:pt x="0" y="350"/>
                    </a:cubicBezTo>
                    <a:cubicBezTo>
                      <a:pt x="0" y="535"/>
                      <a:pt x="148" y="695"/>
                      <a:pt x="345" y="695"/>
                    </a:cubicBezTo>
                    <a:cubicBezTo>
                      <a:pt x="653" y="695"/>
                      <a:pt x="801" y="326"/>
                      <a:pt x="592" y="104"/>
                    </a:cubicBezTo>
                    <a:cubicBezTo>
                      <a:pt x="520" y="32"/>
                      <a:pt x="434" y="1"/>
                      <a:pt x="3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06" name="Google Shape;1706;p98"/>
              <p:cNvSpPr/>
              <p:nvPr/>
            </p:nvSpPr>
            <p:spPr>
              <a:xfrm>
                <a:off x="4859816" y="2764410"/>
                <a:ext cx="9620" cy="84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83" extrusionOk="0">
                    <a:moveTo>
                      <a:pt x="284" y="1"/>
                    </a:moveTo>
                    <a:cubicBezTo>
                      <a:pt x="124" y="1"/>
                      <a:pt x="1" y="136"/>
                      <a:pt x="1" y="296"/>
                    </a:cubicBezTo>
                    <a:cubicBezTo>
                      <a:pt x="1" y="470"/>
                      <a:pt x="139" y="582"/>
                      <a:pt x="285" y="582"/>
                    </a:cubicBezTo>
                    <a:cubicBezTo>
                      <a:pt x="358" y="582"/>
                      <a:pt x="433" y="555"/>
                      <a:pt x="494" y="494"/>
                    </a:cubicBezTo>
                    <a:cubicBezTo>
                      <a:pt x="666" y="321"/>
                      <a:pt x="543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707" name="Google Shape;1707;p98"/>
              <p:cNvSpPr/>
              <p:nvPr/>
            </p:nvSpPr>
            <p:spPr>
              <a:xfrm>
                <a:off x="4965374" y="2684279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1" y="7"/>
                      <a:pt x="1" y="24"/>
                    </a:cubicBezTo>
                    <a:cubicBezTo>
                      <a:pt x="1" y="61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98"/>
              <p:cNvSpPr/>
              <p:nvPr/>
            </p:nvSpPr>
            <p:spPr>
              <a:xfrm>
                <a:off x="5065250" y="2682663"/>
                <a:ext cx="142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50" y="1"/>
                    </a:moveTo>
                    <a:cubicBezTo>
                      <a:pt x="25" y="1"/>
                      <a:pt x="0" y="26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6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98"/>
              <p:cNvSpPr/>
              <p:nvPr/>
            </p:nvSpPr>
            <p:spPr>
              <a:xfrm>
                <a:off x="5069735" y="2649780"/>
                <a:ext cx="6721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98" extrusionOk="0">
                    <a:moveTo>
                      <a:pt x="254" y="1"/>
                    </a:moveTo>
                    <a:cubicBezTo>
                      <a:pt x="79" y="1"/>
                      <a:pt x="1" y="214"/>
                      <a:pt x="121" y="334"/>
                    </a:cubicBezTo>
                    <a:cubicBezTo>
                      <a:pt x="165" y="378"/>
                      <a:pt x="217" y="398"/>
                      <a:pt x="267" y="398"/>
                    </a:cubicBezTo>
                    <a:cubicBezTo>
                      <a:pt x="370" y="398"/>
                      <a:pt x="466" y="315"/>
                      <a:pt x="466" y="199"/>
                    </a:cubicBezTo>
                    <a:cubicBezTo>
                      <a:pt x="466" y="88"/>
                      <a:pt x="379" y="1"/>
                      <a:pt x="268" y="1"/>
                    </a:cubicBezTo>
                    <a:cubicBezTo>
                      <a:pt x="263" y="1"/>
                      <a:pt x="259" y="1"/>
                      <a:pt x="2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98"/>
              <p:cNvSpPr/>
              <p:nvPr/>
            </p:nvSpPr>
            <p:spPr>
              <a:xfrm>
                <a:off x="5038597" y="271058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98"/>
              <p:cNvSpPr/>
              <p:nvPr/>
            </p:nvSpPr>
            <p:spPr>
              <a:xfrm>
                <a:off x="4995589" y="2648900"/>
                <a:ext cx="7125" cy="5884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8" extrusionOk="0">
                    <a:moveTo>
                      <a:pt x="271" y="1"/>
                    </a:moveTo>
                    <a:cubicBezTo>
                      <a:pt x="0" y="13"/>
                      <a:pt x="13" y="407"/>
                      <a:pt x="284" y="407"/>
                    </a:cubicBezTo>
                    <a:lnTo>
                      <a:pt x="296" y="407"/>
                    </a:lnTo>
                    <a:cubicBezTo>
                      <a:pt x="407" y="395"/>
                      <a:pt x="493" y="297"/>
                      <a:pt x="481" y="186"/>
                    </a:cubicBezTo>
                    <a:cubicBezTo>
                      <a:pt x="481" y="87"/>
                      <a:pt x="395" y="1"/>
                      <a:pt x="2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98"/>
              <p:cNvSpPr/>
              <p:nvPr/>
            </p:nvSpPr>
            <p:spPr>
              <a:xfrm>
                <a:off x="5248819" y="2700792"/>
                <a:ext cx="161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50" y="1"/>
                    </a:moveTo>
                    <a:cubicBezTo>
                      <a:pt x="13" y="1"/>
                      <a:pt x="0" y="25"/>
                      <a:pt x="0" y="50"/>
                    </a:cubicBezTo>
                    <a:cubicBezTo>
                      <a:pt x="0" y="75"/>
                      <a:pt x="13" y="99"/>
                      <a:pt x="50" y="99"/>
                    </a:cubicBezTo>
                    <a:cubicBezTo>
                      <a:pt x="111" y="99"/>
                      <a:pt x="111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98"/>
              <p:cNvSpPr/>
              <p:nvPr/>
            </p:nvSpPr>
            <p:spPr>
              <a:xfrm>
                <a:off x="4889209" y="285433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98"/>
              <p:cNvSpPr/>
              <p:nvPr/>
            </p:nvSpPr>
            <p:spPr>
              <a:xfrm>
                <a:off x="4933284" y="287477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6" y="67"/>
                      <a:pt x="106" y="50"/>
                    </a:cubicBezTo>
                    <a:cubicBezTo>
                      <a:pt x="106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98"/>
              <p:cNvSpPr/>
              <p:nvPr/>
            </p:nvSpPr>
            <p:spPr>
              <a:xfrm>
                <a:off x="4907684" y="2854176"/>
                <a:ext cx="1558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3" extrusionOk="0">
                    <a:moveTo>
                      <a:pt x="91" y="0"/>
                    </a:moveTo>
                    <a:cubicBezTo>
                      <a:pt x="61" y="0"/>
                      <a:pt x="1" y="73"/>
                      <a:pt x="58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98"/>
              <p:cNvSpPr/>
              <p:nvPr/>
            </p:nvSpPr>
            <p:spPr>
              <a:xfrm>
                <a:off x="5176851" y="260075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98"/>
              <p:cNvSpPr/>
              <p:nvPr/>
            </p:nvSpPr>
            <p:spPr>
              <a:xfrm>
                <a:off x="5078749" y="2640910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5" y="99"/>
                      <a:pt x="99" y="74"/>
                      <a:pt x="99" y="50"/>
                    </a:cubicBezTo>
                    <a:cubicBezTo>
                      <a:pt x="99" y="25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98"/>
              <p:cNvSpPr/>
              <p:nvPr/>
            </p:nvSpPr>
            <p:spPr>
              <a:xfrm>
                <a:off x="5087100" y="2601450"/>
                <a:ext cx="1442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1"/>
                    </a:moveTo>
                    <a:cubicBezTo>
                      <a:pt x="13" y="1"/>
                      <a:pt x="1" y="26"/>
                      <a:pt x="1" y="50"/>
                    </a:cubicBezTo>
                    <a:cubicBezTo>
                      <a:pt x="1" y="75"/>
                      <a:pt x="13" y="100"/>
                      <a:pt x="50" y="100"/>
                    </a:cubicBezTo>
                    <a:cubicBezTo>
                      <a:pt x="75" y="100"/>
                      <a:pt x="99" y="75"/>
                      <a:pt x="99" y="50"/>
                    </a:cubicBezTo>
                    <a:cubicBezTo>
                      <a:pt x="99" y="2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98"/>
              <p:cNvSpPr/>
              <p:nvPr/>
            </p:nvSpPr>
            <p:spPr>
              <a:xfrm>
                <a:off x="5023670" y="2703201"/>
                <a:ext cx="1514" cy="98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8" extrusionOk="0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12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98"/>
              <p:cNvSpPr/>
              <p:nvPr/>
            </p:nvSpPr>
            <p:spPr>
              <a:xfrm>
                <a:off x="4920246" y="2848825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49" y="0"/>
                    </a:moveTo>
                    <a:cubicBezTo>
                      <a:pt x="0" y="0"/>
                      <a:pt x="0" y="87"/>
                      <a:pt x="49" y="87"/>
                    </a:cubicBezTo>
                    <a:cubicBezTo>
                      <a:pt x="74" y="87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98"/>
              <p:cNvSpPr/>
              <p:nvPr/>
            </p:nvSpPr>
            <p:spPr>
              <a:xfrm>
                <a:off x="4912948" y="2698658"/>
                <a:ext cx="8365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8" extrusionOk="0"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18" y="508"/>
                      <a:pt x="243" y="508"/>
                    </a:cubicBezTo>
                    <a:cubicBezTo>
                      <a:pt x="304" y="508"/>
                      <a:pt x="367" y="484"/>
                      <a:pt x="420" y="432"/>
                    </a:cubicBezTo>
                    <a:cubicBezTo>
                      <a:pt x="580" y="272"/>
                      <a:pt x="46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98"/>
              <p:cNvSpPr/>
              <p:nvPr/>
            </p:nvSpPr>
            <p:spPr>
              <a:xfrm>
                <a:off x="4863335" y="2710210"/>
                <a:ext cx="141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8" h="74" extrusionOk="0">
                    <a:moveTo>
                      <a:pt x="40" y="1"/>
                    </a:moveTo>
                    <a:cubicBezTo>
                      <a:pt x="16" y="1"/>
                      <a:pt x="3" y="25"/>
                      <a:pt x="3" y="50"/>
                    </a:cubicBezTo>
                    <a:cubicBezTo>
                      <a:pt x="0" y="67"/>
                      <a:pt x="5" y="74"/>
                      <a:pt x="12" y="74"/>
                    </a:cubicBezTo>
                    <a:cubicBezTo>
                      <a:pt x="37" y="74"/>
                      <a:pt x="97" y="1"/>
                      <a:pt x="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98"/>
              <p:cNvSpPr/>
              <p:nvPr/>
            </p:nvSpPr>
            <p:spPr>
              <a:xfrm>
                <a:off x="4915789" y="2669524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6" y="0"/>
                      <a:pt x="1" y="12"/>
                      <a:pt x="1" y="49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49"/>
                    </a:cubicBezTo>
                    <a:cubicBezTo>
                      <a:pt x="100" y="12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98"/>
              <p:cNvSpPr/>
              <p:nvPr/>
            </p:nvSpPr>
            <p:spPr>
              <a:xfrm>
                <a:off x="5039837" y="2685404"/>
                <a:ext cx="10442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3" extrusionOk="0">
                    <a:moveTo>
                      <a:pt x="321" y="1"/>
                    </a:moveTo>
                    <a:cubicBezTo>
                      <a:pt x="163" y="1"/>
                      <a:pt x="13" y="122"/>
                      <a:pt x="13" y="304"/>
                    </a:cubicBezTo>
                    <a:cubicBezTo>
                      <a:pt x="0" y="476"/>
                      <a:pt x="136" y="612"/>
                      <a:pt x="308" y="612"/>
                    </a:cubicBezTo>
                    <a:cubicBezTo>
                      <a:pt x="313" y="612"/>
                      <a:pt x="319" y="612"/>
                      <a:pt x="324" y="612"/>
                    </a:cubicBezTo>
                    <a:cubicBezTo>
                      <a:pt x="597" y="612"/>
                      <a:pt x="724" y="288"/>
                      <a:pt x="542" y="94"/>
                    </a:cubicBezTo>
                    <a:cubicBezTo>
                      <a:pt x="478" y="30"/>
                      <a:pt x="398" y="1"/>
                      <a:pt x="3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98"/>
              <p:cNvSpPr/>
              <p:nvPr/>
            </p:nvSpPr>
            <p:spPr>
              <a:xfrm>
                <a:off x="5006074" y="272231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3" y="73"/>
                      <a:pt x="50" y="73"/>
                    </a:cubicBezTo>
                    <a:cubicBezTo>
                      <a:pt x="106" y="73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98"/>
              <p:cNvSpPr/>
              <p:nvPr/>
            </p:nvSpPr>
            <p:spPr>
              <a:xfrm>
                <a:off x="4951874" y="2930759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8" y="0"/>
                    </a:moveTo>
                    <a:cubicBezTo>
                      <a:pt x="324" y="0"/>
                      <a:pt x="248" y="27"/>
                      <a:pt x="185" y="86"/>
                    </a:cubicBezTo>
                    <a:cubicBezTo>
                      <a:pt x="0" y="271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295"/>
                    </a:cubicBezTo>
                    <a:cubicBezTo>
                      <a:pt x="703" y="119"/>
                      <a:pt x="554" y="0"/>
                      <a:pt x="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98"/>
              <p:cNvSpPr/>
              <p:nvPr/>
            </p:nvSpPr>
            <p:spPr>
              <a:xfrm>
                <a:off x="5055471" y="2976421"/>
                <a:ext cx="11740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5" extrusionOk="0">
                    <a:moveTo>
                      <a:pt x="469" y="0"/>
                    </a:moveTo>
                    <a:cubicBezTo>
                      <a:pt x="161" y="0"/>
                      <a:pt x="1" y="370"/>
                      <a:pt x="222" y="592"/>
                    </a:cubicBezTo>
                    <a:cubicBezTo>
                      <a:pt x="290" y="663"/>
                      <a:pt x="374" y="695"/>
                      <a:pt x="457" y="695"/>
                    </a:cubicBezTo>
                    <a:cubicBezTo>
                      <a:pt x="633" y="695"/>
                      <a:pt x="805" y="554"/>
                      <a:pt x="814" y="345"/>
                    </a:cubicBezTo>
                    <a:cubicBezTo>
                      <a:pt x="814" y="160"/>
                      <a:pt x="654" y="0"/>
                      <a:pt x="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98"/>
              <p:cNvSpPr/>
              <p:nvPr/>
            </p:nvSpPr>
            <p:spPr>
              <a:xfrm>
                <a:off x="5028818" y="3014799"/>
                <a:ext cx="9793" cy="8394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2" extrusionOk="0">
                    <a:moveTo>
                      <a:pt x="382" y="1"/>
                    </a:moveTo>
                    <a:cubicBezTo>
                      <a:pt x="124" y="1"/>
                      <a:pt x="0" y="321"/>
                      <a:pt x="185" y="493"/>
                    </a:cubicBezTo>
                    <a:cubicBezTo>
                      <a:pt x="242" y="555"/>
                      <a:pt x="315" y="582"/>
                      <a:pt x="388" y="582"/>
                    </a:cubicBezTo>
                    <a:cubicBezTo>
                      <a:pt x="535" y="582"/>
                      <a:pt x="678" y="469"/>
                      <a:pt x="678" y="296"/>
                    </a:cubicBezTo>
                    <a:cubicBezTo>
                      <a:pt x="678" y="136"/>
                      <a:pt x="543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98"/>
              <p:cNvSpPr/>
              <p:nvPr/>
            </p:nvSpPr>
            <p:spPr>
              <a:xfrm>
                <a:off x="5402001" y="2986718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419" y="1"/>
                    </a:moveTo>
                    <a:cubicBezTo>
                      <a:pt x="148" y="1"/>
                      <a:pt x="0" y="333"/>
                      <a:pt x="197" y="531"/>
                    </a:cubicBezTo>
                    <a:cubicBezTo>
                      <a:pt x="258" y="595"/>
                      <a:pt x="334" y="624"/>
                      <a:pt x="409" y="624"/>
                    </a:cubicBezTo>
                    <a:cubicBezTo>
                      <a:pt x="565" y="624"/>
                      <a:pt x="719" y="500"/>
                      <a:pt x="727" y="309"/>
                    </a:cubicBezTo>
                    <a:cubicBezTo>
                      <a:pt x="727" y="149"/>
                      <a:pt x="592" y="1"/>
                      <a:pt x="4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98"/>
              <p:cNvSpPr/>
              <p:nvPr/>
            </p:nvSpPr>
            <p:spPr>
              <a:xfrm>
                <a:off x="5564066" y="2722888"/>
                <a:ext cx="10615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13" extrusionOk="0">
                    <a:moveTo>
                      <a:pt x="416" y="1"/>
                    </a:moveTo>
                    <a:cubicBezTo>
                      <a:pt x="344" y="1"/>
                      <a:pt x="270" y="26"/>
                      <a:pt x="210" y="83"/>
                    </a:cubicBezTo>
                    <a:cubicBezTo>
                      <a:pt x="0" y="280"/>
                      <a:pt x="148" y="613"/>
                      <a:pt x="419" y="613"/>
                    </a:cubicBezTo>
                    <a:cubicBezTo>
                      <a:pt x="592" y="613"/>
                      <a:pt x="727" y="489"/>
                      <a:pt x="727" y="317"/>
                    </a:cubicBezTo>
                    <a:cubicBezTo>
                      <a:pt x="736" y="129"/>
                      <a:pt x="579" y="1"/>
                      <a:pt x="4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31" name="Google Shape;1731;p98"/>
              <p:cNvSpPr/>
              <p:nvPr/>
            </p:nvSpPr>
            <p:spPr>
              <a:xfrm>
                <a:off x="5096345" y="301426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4" y="599"/>
                    </a:cubicBezTo>
                    <a:cubicBezTo>
                      <a:pt x="558" y="599"/>
                      <a:pt x="703" y="478"/>
                      <a:pt x="703" y="296"/>
                    </a:cubicBezTo>
                    <a:cubicBezTo>
                      <a:pt x="703" y="136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98"/>
              <p:cNvSpPr/>
              <p:nvPr/>
            </p:nvSpPr>
            <p:spPr>
              <a:xfrm>
                <a:off x="5287197" y="2792318"/>
                <a:ext cx="11740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1" extrusionOk="0">
                    <a:moveTo>
                      <a:pt x="349" y="1"/>
                    </a:moveTo>
                    <a:cubicBezTo>
                      <a:pt x="171" y="1"/>
                      <a:pt x="1" y="136"/>
                      <a:pt x="1" y="345"/>
                    </a:cubicBezTo>
                    <a:cubicBezTo>
                      <a:pt x="1" y="530"/>
                      <a:pt x="161" y="690"/>
                      <a:pt x="346" y="690"/>
                    </a:cubicBezTo>
                    <a:cubicBezTo>
                      <a:pt x="654" y="690"/>
                      <a:pt x="814" y="321"/>
                      <a:pt x="592" y="99"/>
                    </a:cubicBezTo>
                    <a:cubicBezTo>
                      <a:pt x="521" y="31"/>
                      <a:pt x="434" y="1"/>
                      <a:pt x="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98"/>
              <p:cNvSpPr/>
              <p:nvPr/>
            </p:nvSpPr>
            <p:spPr>
              <a:xfrm>
                <a:off x="4961826" y="2730705"/>
                <a:ext cx="6591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04" extrusionOk="0">
                    <a:moveTo>
                      <a:pt x="259" y="1"/>
                    </a:moveTo>
                    <a:cubicBezTo>
                      <a:pt x="212" y="1"/>
                      <a:pt x="163" y="19"/>
                      <a:pt x="123" y="58"/>
                    </a:cubicBezTo>
                    <a:cubicBezTo>
                      <a:pt x="0" y="181"/>
                      <a:pt x="86" y="403"/>
                      <a:pt x="259" y="403"/>
                    </a:cubicBezTo>
                    <a:cubicBezTo>
                      <a:pt x="370" y="403"/>
                      <a:pt x="456" y="317"/>
                      <a:pt x="456" y="206"/>
                    </a:cubicBezTo>
                    <a:cubicBezTo>
                      <a:pt x="456" y="81"/>
                      <a:pt x="360" y="1"/>
                      <a:pt x="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98"/>
              <p:cNvSpPr/>
              <p:nvPr/>
            </p:nvSpPr>
            <p:spPr>
              <a:xfrm>
                <a:off x="5212027" y="2601998"/>
                <a:ext cx="9966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04" extrusionOk="0">
                    <a:moveTo>
                      <a:pt x="302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" y="468"/>
                      <a:pt x="136" y="604"/>
                      <a:pt x="309" y="604"/>
                    </a:cubicBezTo>
                    <a:cubicBezTo>
                      <a:pt x="567" y="591"/>
                      <a:pt x="691" y="271"/>
                      <a:pt x="506" y="86"/>
                    </a:cubicBezTo>
                    <a:cubicBezTo>
                      <a:pt x="447" y="27"/>
                      <a:pt x="374" y="1"/>
                      <a:pt x="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98"/>
              <p:cNvSpPr/>
              <p:nvPr/>
            </p:nvSpPr>
            <p:spPr>
              <a:xfrm>
                <a:off x="4915789" y="2767121"/>
                <a:ext cx="1442" cy="1356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4" extrusionOk="0">
                    <a:moveTo>
                      <a:pt x="50" y="1"/>
                    </a:moveTo>
                    <a:cubicBezTo>
                      <a:pt x="26" y="1"/>
                      <a:pt x="1" y="16"/>
                      <a:pt x="1" y="47"/>
                    </a:cubicBezTo>
                    <a:cubicBezTo>
                      <a:pt x="1" y="78"/>
                      <a:pt x="26" y="93"/>
                      <a:pt x="50" y="93"/>
                    </a:cubicBezTo>
                    <a:cubicBezTo>
                      <a:pt x="75" y="93"/>
                      <a:pt x="100" y="78"/>
                      <a:pt x="100" y="47"/>
                    </a:cubicBezTo>
                    <a:cubicBezTo>
                      <a:pt x="100" y="1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98"/>
              <p:cNvSpPr/>
              <p:nvPr/>
            </p:nvSpPr>
            <p:spPr>
              <a:xfrm>
                <a:off x="4882920" y="2664549"/>
                <a:ext cx="836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99" extrusionOk="0">
                    <a:moveTo>
                      <a:pt x="333" y="0"/>
                    </a:moveTo>
                    <a:cubicBezTo>
                      <a:pt x="111" y="0"/>
                      <a:pt x="1" y="271"/>
                      <a:pt x="148" y="431"/>
                    </a:cubicBezTo>
                    <a:cubicBezTo>
                      <a:pt x="199" y="478"/>
                      <a:pt x="260" y="499"/>
                      <a:pt x="320" y="499"/>
                    </a:cubicBezTo>
                    <a:cubicBezTo>
                      <a:pt x="452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37" name="Google Shape;1737;p98"/>
              <p:cNvSpPr/>
              <p:nvPr/>
            </p:nvSpPr>
            <p:spPr>
              <a:xfrm>
                <a:off x="4860710" y="2797481"/>
                <a:ext cx="11567" cy="9952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0" extrusionOk="0">
                    <a:moveTo>
                      <a:pt x="349" y="0"/>
                    </a:moveTo>
                    <a:cubicBezTo>
                      <a:pt x="170" y="0"/>
                      <a:pt x="0" y="136"/>
                      <a:pt x="0" y="345"/>
                    </a:cubicBezTo>
                    <a:cubicBezTo>
                      <a:pt x="0" y="529"/>
                      <a:pt x="148" y="690"/>
                      <a:pt x="345" y="690"/>
                    </a:cubicBezTo>
                    <a:cubicBezTo>
                      <a:pt x="653" y="690"/>
                      <a:pt x="801" y="320"/>
                      <a:pt x="592" y="98"/>
                    </a:cubicBezTo>
                    <a:cubicBezTo>
                      <a:pt x="520" y="31"/>
                      <a:pt x="434" y="0"/>
                      <a:pt x="3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98"/>
              <p:cNvSpPr/>
              <p:nvPr/>
            </p:nvSpPr>
            <p:spPr>
              <a:xfrm>
                <a:off x="4938187" y="2677875"/>
                <a:ext cx="836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99" extrusionOk="0">
                    <a:moveTo>
                      <a:pt x="333" y="0"/>
                    </a:moveTo>
                    <a:cubicBezTo>
                      <a:pt x="111" y="0"/>
                      <a:pt x="0" y="271"/>
                      <a:pt x="161" y="431"/>
                    </a:cubicBezTo>
                    <a:cubicBezTo>
                      <a:pt x="211" y="478"/>
                      <a:pt x="271" y="499"/>
                      <a:pt x="330" y="499"/>
                    </a:cubicBezTo>
                    <a:cubicBezTo>
                      <a:pt x="458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98"/>
              <p:cNvSpPr/>
              <p:nvPr/>
            </p:nvSpPr>
            <p:spPr>
              <a:xfrm>
                <a:off x="5071826" y="2708249"/>
                <a:ext cx="10096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310" y="1"/>
                    </a:moveTo>
                    <a:cubicBezTo>
                      <a:pt x="306" y="1"/>
                      <a:pt x="301" y="1"/>
                      <a:pt x="296" y="1"/>
                    </a:cubicBezTo>
                    <a:cubicBezTo>
                      <a:pt x="136" y="1"/>
                      <a:pt x="0" y="124"/>
                      <a:pt x="0" y="297"/>
                    </a:cubicBezTo>
                    <a:cubicBezTo>
                      <a:pt x="0" y="479"/>
                      <a:pt x="145" y="600"/>
                      <a:pt x="299" y="600"/>
                    </a:cubicBezTo>
                    <a:cubicBezTo>
                      <a:pt x="375" y="600"/>
                      <a:pt x="453" y="571"/>
                      <a:pt x="518" y="506"/>
                    </a:cubicBezTo>
                    <a:cubicBezTo>
                      <a:pt x="699" y="325"/>
                      <a:pt x="572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98"/>
              <p:cNvSpPr/>
              <p:nvPr/>
            </p:nvSpPr>
            <p:spPr>
              <a:xfrm>
                <a:off x="4934279" y="2746425"/>
                <a:ext cx="9793" cy="840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3" extrusionOk="0">
                    <a:moveTo>
                      <a:pt x="393" y="1"/>
                    </a:moveTo>
                    <a:cubicBezTo>
                      <a:pt x="321" y="1"/>
                      <a:pt x="246" y="28"/>
                      <a:pt x="185" y="90"/>
                    </a:cubicBezTo>
                    <a:cubicBezTo>
                      <a:pt x="0" y="262"/>
                      <a:pt x="136" y="582"/>
                      <a:pt x="395" y="582"/>
                    </a:cubicBezTo>
                    <a:cubicBezTo>
                      <a:pt x="555" y="582"/>
                      <a:pt x="678" y="447"/>
                      <a:pt x="678" y="287"/>
                    </a:cubicBezTo>
                    <a:cubicBezTo>
                      <a:pt x="678" y="113"/>
                      <a:pt x="540" y="1"/>
                      <a:pt x="3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98"/>
              <p:cNvSpPr/>
              <p:nvPr/>
            </p:nvSpPr>
            <p:spPr>
              <a:xfrm>
                <a:off x="4967869" y="2834720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12" y="473"/>
                      <a:pt x="136" y="609"/>
                      <a:pt x="308" y="621"/>
                    </a:cubicBezTo>
                    <a:cubicBezTo>
                      <a:pt x="579" y="621"/>
                      <a:pt x="727" y="288"/>
                      <a:pt x="530" y="91"/>
                    </a:cubicBezTo>
                    <a:cubicBezTo>
                      <a:pt x="467" y="29"/>
                      <a:pt x="391" y="1"/>
                      <a:pt x="3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42" name="Google Shape;1742;p98"/>
              <p:cNvSpPr/>
              <p:nvPr/>
            </p:nvSpPr>
            <p:spPr>
              <a:xfrm>
                <a:off x="4941735" y="2795130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8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297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43" name="Google Shape;1743;p98"/>
              <p:cNvSpPr/>
              <p:nvPr/>
            </p:nvSpPr>
            <p:spPr>
              <a:xfrm>
                <a:off x="4985984" y="2746281"/>
                <a:ext cx="10687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7" extrusionOk="0">
                    <a:moveTo>
                      <a:pt x="432" y="1"/>
                    </a:moveTo>
                    <a:cubicBezTo>
                      <a:pt x="149" y="1"/>
                      <a:pt x="1" y="346"/>
                      <a:pt x="198" y="543"/>
                    </a:cubicBezTo>
                    <a:cubicBezTo>
                      <a:pt x="266" y="607"/>
                      <a:pt x="348" y="636"/>
                      <a:pt x="426" y="636"/>
                    </a:cubicBezTo>
                    <a:cubicBezTo>
                      <a:pt x="589" y="636"/>
                      <a:pt x="740" y="512"/>
                      <a:pt x="740" y="321"/>
                    </a:cubicBezTo>
                    <a:cubicBezTo>
                      <a:pt x="740" y="136"/>
                      <a:pt x="605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98"/>
              <p:cNvSpPr/>
              <p:nvPr/>
            </p:nvSpPr>
            <p:spPr>
              <a:xfrm>
                <a:off x="4897487" y="2727604"/>
                <a:ext cx="8726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20" extrusionOk="0">
                    <a:moveTo>
                      <a:pt x="342" y="1"/>
                    </a:moveTo>
                    <a:cubicBezTo>
                      <a:pt x="278" y="1"/>
                      <a:pt x="213" y="24"/>
                      <a:pt x="161" y="76"/>
                    </a:cubicBezTo>
                    <a:cubicBezTo>
                      <a:pt x="1" y="236"/>
                      <a:pt x="112" y="520"/>
                      <a:pt x="346" y="520"/>
                    </a:cubicBezTo>
                    <a:cubicBezTo>
                      <a:pt x="494" y="520"/>
                      <a:pt x="605" y="409"/>
                      <a:pt x="605" y="261"/>
                    </a:cubicBezTo>
                    <a:cubicBezTo>
                      <a:pt x="605" y="103"/>
                      <a:pt x="475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98"/>
              <p:cNvSpPr/>
              <p:nvPr/>
            </p:nvSpPr>
            <p:spPr>
              <a:xfrm>
                <a:off x="4866046" y="2731339"/>
                <a:ext cx="8538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08" extrusionOk="0">
                    <a:moveTo>
                      <a:pt x="252" y="0"/>
                    </a:moveTo>
                    <a:cubicBezTo>
                      <a:pt x="123" y="0"/>
                      <a:pt x="0" y="99"/>
                      <a:pt x="0" y="248"/>
                    </a:cubicBezTo>
                    <a:cubicBezTo>
                      <a:pt x="0" y="384"/>
                      <a:pt x="111" y="495"/>
                      <a:pt x="259" y="507"/>
                    </a:cubicBezTo>
                    <a:cubicBezTo>
                      <a:pt x="481" y="507"/>
                      <a:pt x="591" y="236"/>
                      <a:pt x="431" y="76"/>
                    </a:cubicBezTo>
                    <a:cubicBezTo>
                      <a:pt x="379" y="23"/>
                      <a:pt x="315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98"/>
              <p:cNvSpPr/>
              <p:nvPr/>
            </p:nvSpPr>
            <p:spPr>
              <a:xfrm>
                <a:off x="5033261" y="2725844"/>
                <a:ext cx="10139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7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85" y="518"/>
                    </a:cubicBezTo>
                    <a:cubicBezTo>
                      <a:pt x="246" y="579"/>
                      <a:pt x="322" y="607"/>
                      <a:pt x="398" y="607"/>
                    </a:cubicBezTo>
                    <a:cubicBezTo>
                      <a:pt x="552" y="607"/>
                      <a:pt x="703" y="491"/>
                      <a:pt x="703" y="309"/>
                    </a:cubicBezTo>
                    <a:cubicBezTo>
                      <a:pt x="703" y="149"/>
                      <a:pt x="567" y="13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98"/>
              <p:cNvSpPr/>
              <p:nvPr/>
            </p:nvSpPr>
            <p:spPr>
              <a:xfrm>
                <a:off x="5133656" y="2607320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98"/>
              <p:cNvSpPr/>
              <p:nvPr/>
            </p:nvSpPr>
            <p:spPr>
              <a:xfrm>
                <a:off x="5056293" y="3069706"/>
                <a:ext cx="1500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4" extrusionOk="0">
                    <a:moveTo>
                      <a:pt x="67" y="1"/>
                    </a:moveTo>
                    <a:cubicBezTo>
                      <a:pt x="0" y="1"/>
                      <a:pt x="58" y="74"/>
                      <a:pt x="88" y="74"/>
                    </a:cubicBezTo>
                    <a:cubicBezTo>
                      <a:pt x="97" y="74"/>
                      <a:pt x="104" y="67"/>
                      <a:pt x="104" y="50"/>
                    </a:cubicBezTo>
                    <a:cubicBezTo>
                      <a:pt x="104" y="26"/>
                      <a:pt x="91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98"/>
              <p:cNvSpPr/>
              <p:nvPr/>
            </p:nvSpPr>
            <p:spPr>
              <a:xfrm>
                <a:off x="4971056" y="2899289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75"/>
                      <a:pt x="13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0" name="Google Shape;1750;p98"/>
            <p:cNvSpPr/>
            <p:nvPr/>
          </p:nvSpPr>
          <p:spPr>
            <a:xfrm>
              <a:off x="5028112" y="3146664"/>
              <a:ext cx="1601" cy="1255"/>
            </a:xfrm>
            <a:custGeom>
              <a:avLst/>
              <a:gdLst/>
              <a:ahLst/>
              <a:cxnLst/>
              <a:rect l="l" t="t" r="r" b="b"/>
              <a:pathLst>
                <a:path w="111" h="87" extrusionOk="0">
                  <a:moveTo>
                    <a:pt x="62" y="0"/>
                  </a:moveTo>
                  <a:cubicBezTo>
                    <a:pt x="0" y="0"/>
                    <a:pt x="0" y="86"/>
                    <a:pt x="62" y="86"/>
                  </a:cubicBezTo>
                  <a:cubicBezTo>
                    <a:pt x="111" y="86"/>
                    <a:pt x="111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1" name="Google Shape;1751;p98"/>
          <p:cNvSpPr/>
          <p:nvPr/>
        </p:nvSpPr>
        <p:spPr>
          <a:xfrm flipH="1">
            <a:off x="1017250" y="1465550"/>
            <a:ext cx="95100" cy="95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98"/>
          <p:cNvSpPr/>
          <p:nvPr/>
        </p:nvSpPr>
        <p:spPr>
          <a:xfrm flipH="1">
            <a:off x="1017250" y="2626615"/>
            <a:ext cx="95100" cy="9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98"/>
          <p:cNvSpPr/>
          <p:nvPr/>
        </p:nvSpPr>
        <p:spPr>
          <a:xfrm flipH="1">
            <a:off x="1017250" y="3716974"/>
            <a:ext cx="95100" cy="95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98"/>
          <p:cNvSpPr txBox="1">
            <a:spLocks noGrp="1"/>
          </p:cNvSpPr>
          <p:nvPr>
            <p:ph type="ctrTitle" idx="4294967295"/>
          </p:nvPr>
        </p:nvSpPr>
        <p:spPr>
          <a:xfrm>
            <a:off x="1155999" y="1313600"/>
            <a:ext cx="2604801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/>
              <a:t>Full-seo</a:t>
            </a:r>
            <a:r>
              <a:rPr lang="hu-HU" sz="1800" dirty="0"/>
              <a:t> </a:t>
            </a:r>
            <a:r>
              <a:rPr lang="hu-HU" sz="1800" dirty="0" err="1"/>
              <a:t>Optimalization</a:t>
            </a:r>
            <a:endParaRPr sz="1800" dirty="0"/>
          </a:p>
        </p:txBody>
      </p:sp>
      <p:sp>
        <p:nvSpPr>
          <p:cNvPr id="1755" name="Google Shape;1755;p98"/>
          <p:cNvSpPr txBox="1">
            <a:spLocks noGrp="1"/>
          </p:cNvSpPr>
          <p:nvPr>
            <p:ph type="subTitle" idx="4294967295"/>
          </p:nvPr>
        </p:nvSpPr>
        <p:spPr>
          <a:xfrm>
            <a:off x="1156003" y="1677162"/>
            <a:ext cx="2306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Build</a:t>
            </a:r>
            <a:r>
              <a:rPr lang="hu-HU" sz="1400" dirty="0"/>
              <a:t> a </a:t>
            </a:r>
            <a:r>
              <a:rPr lang="hu-HU" sz="1400" dirty="0" err="1"/>
              <a:t>comprehensive</a:t>
            </a:r>
            <a:r>
              <a:rPr lang="hu-HU" sz="1400" dirty="0"/>
              <a:t> SEO </a:t>
            </a:r>
            <a:r>
              <a:rPr lang="hu-HU" sz="1400" dirty="0" err="1"/>
              <a:t>strategy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achive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best</a:t>
            </a:r>
            <a:r>
              <a:rPr lang="hu-HU" sz="1400" dirty="0"/>
              <a:t> </a:t>
            </a:r>
            <a:r>
              <a:rPr lang="hu-HU" sz="1400" dirty="0" err="1"/>
              <a:t>ranking</a:t>
            </a:r>
            <a:endParaRPr sz="1400" dirty="0"/>
          </a:p>
        </p:txBody>
      </p:sp>
      <p:sp>
        <p:nvSpPr>
          <p:cNvPr id="1756" name="Google Shape;1756;p98"/>
          <p:cNvSpPr txBox="1">
            <a:spLocks noGrp="1"/>
          </p:cNvSpPr>
          <p:nvPr>
            <p:ph type="ctrTitle" idx="4294967295"/>
          </p:nvPr>
        </p:nvSpPr>
        <p:spPr>
          <a:xfrm>
            <a:off x="1156000" y="2439300"/>
            <a:ext cx="23061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GEO building</a:t>
            </a:r>
            <a:endParaRPr sz="1800" dirty="0"/>
          </a:p>
        </p:txBody>
      </p:sp>
      <p:sp>
        <p:nvSpPr>
          <p:cNvPr id="1757" name="Google Shape;1757;p98"/>
          <p:cNvSpPr txBox="1">
            <a:spLocks noGrp="1"/>
          </p:cNvSpPr>
          <p:nvPr>
            <p:ph type="subTitle" idx="4294967295"/>
          </p:nvPr>
        </p:nvSpPr>
        <p:spPr>
          <a:xfrm>
            <a:off x="1156003" y="2802862"/>
            <a:ext cx="2306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Currently</a:t>
            </a:r>
            <a:r>
              <a:rPr lang="hu-HU" sz="1400" dirty="0"/>
              <a:t> </a:t>
            </a:r>
            <a:r>
              <a:rPr lang="hu-HU" sz="1400" dirty="0" err="1"/>
              <a:t>managed</a:t>
            </a:r>
            <a:r>
              <a:rPr lang="hu-HU" sz="1400" dirty="0"/>
              <a:t> </a:t>
            </a:r>
            <a:r>
              <a:rPr lang="hu-HU" sz="1400" dirty="0" err="1"/>
              <a:t>by</a:t>
            </a:r>
            <a:r>
              <a:rPr lang="hu-HU" sz="1400" dirty="0"/>
              <a:t> AI </a:t>
            </a:r>
            <a:r>
              <a:rPr lang="hu-HU" sz="1400" dirty="0" err="1"/>
              <a:t>technology</a:t>
            </a:r>
            <a:endParaRPr sz="1400" dirty="0"/>
          </a:p>
        </p:txBody>
      </p:sp>
      <p:sp>
        <p:nvSpPr>
          <p:cNvPr id="1758" name="Google Shape;1758;p98"/>
          <p:cNvSpPr txBox="1">
            <a:spLocks noGrp="1"/>
          </p:cNvSpPr>
          <p:nvPr>
            <p:ph type="ctrTitle" idx="4294967295"/>
          </p:nvPr>
        </p:nvSpPr>
        <p:spPr>
          <a:xfrm>
            <a:off x="1156000" y="3565013"/>
            <a:ext cx="23061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SEM</a:t>
            </a:r>
            <a:endParaRPr sz="1800" dirty="0"/>
          </a:p>
        </p:txBody>
      </p:sp>
      <p:sp>
        <p:nvSpPr>
          <p:cNvPr id="1759" name="Google Shape;1759;p98"/>
          <p:cNvSpPr txBox="1">
            <a:spLocks noGrp="1"/>
          </p:cNvSpPr>
          <p:nvPr>
            <p:ph type="subTitle" idx="4294967295"/>
          </p:nvPr>
        </p:nvSpPr>
        <p:spPr>
          <a:xfrm>
            <a:off x="1156003" y="3928575"/>
            <a:ext cx="2306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Create</a:t>
            </a:r>
            <a:r>
              <a:rPr lang="hu-HU" sz="1400" dirty="0"/>
              <a:t> </a:t>
            </a:r>
            <a:r>
              <a:rPr lang="hu-HU" sz="1400" dirty="0" err="1"/>
              <a:t>ads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boost</a:t>
            </a:r>
            <a:r>
              <a:rPr lang="hu-HU" sz="1400" dirty="0"/>
              <a:t> site </a:t>
            </a:r>
            <a:r>
              <a:rPr lang="hu-HU" sz="1400" dirty="0" err="1"/>
              <a:t>traffic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82883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0"/>
          <p:cNvSpPr txBox="1">
            <a:spLocks noGrp="1"/>
          </p:cNvSpPr>
          <p:nvPr>
            <p:ph type="ctrTitle"/>
          </p:nvPr>
        </p:nvSpPr>
        <p:spPr>
          <a:xfrm>
            <a:off x="3420300" y="396400"/>
            <a:ext cx="46758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sources</a:t>
            </a:r>
            <a:endParaRPr dirty="0"/>
          </a:p>
        </p:txBody>
      </p:sp>
      <p:sp>
        <p:nvSpPr>
          <p:cNvPr id="887" name="Google Shape;887;p80"/>
          <p:cNvSpPr txBox="1">
            <a:spLocks noGrp="1"/>
          </p:cNvSpPr>
          <p:nvPr>
            <p:ph type="ctrTitle" idx="4294967295"/>
          </p:nvPr>
        </p:nvSpPr>
        <p:spPr>
          <a:xfrm>
            <a:off x="5167225" y="1449700"/>
            <a:ext cx="2237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accent6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</a:t>
            </a:r>
            <a:endParaRPr sz="1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9" name="Google Shape;889;p80"/>
          <p:cNvSpPr txBox="1">
            <a:spLocks noGrp="1"/>
          </p:cNvSpPr>
          <p:nvPr>
            <p:ph type="ctrTitle" idx="4294967295"/>
          </p:nvPr>
        </p:nvSpPr>
        <p:spPr>
          <a:xfrm>
            <a:off x="5167225" y="2453825"/>
            <a:ext cx="2237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>
                <a:solidFill>
                  <a:schemeClr val="accent6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Icons</a:t>
            </a:r>
            <a:endParaRPr sz="18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1" name="Google Shape;891;p80"/>
          <p:cNvSpPr txBox="1">
            <a:spLocks noGrp="1"/>
          </p:cNvSpPr>
          <p:nvPr>
            <p:ph type="ctrTitle" idx="4294967295"/>
          </p:nvPr>
        </p:nvSpPr>
        <p:spPr>
          <a:xfrm>
            <a:off x="5167225" y="3457950"/>
            <a:ext cx="2237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hlinkClick r:id="rId5"/>
              </a:rPr>
              <a:t>Diagram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63617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>
            <a:spLocks noGrp="1"/>
          </p:cNvSpPr>
          <p:nvPr>
            <p:ph type="ctrTitle"/>
          </p:nvPr>
        </p:nvSpPr>
        <p:spPr>
          <a:xfrm>
            <a:off x="1921075" y="1421948"/>
            <a:ext cx="53019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  <a:ea typeface="Segoe UI Black" panose="020B0A02040204020203" pitchFamily="34" charset="0"/>
              </a:rPr>
              <a:t>Thanks</a:t>
            </a:r>
            <a:r>
              <a:rPr lang="hu-HU" sz="3200" dirty="0">
                <a:latin typeface="Berlin Sans FB Demi" panose="020E0802020502020306" pitchFamily="34" charset="0"/>
                <a:ea typeface="Segoe UI Black" panose="020B0A02040204020203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  <a:ea typeface="Segoe UI Black" panose="020B0A02040204020203" pitchFamily="34" charset="0"/>
              </a:rPr>
              <a:t>for</a:t>
            </a:r>
            <a:r>
              <a:rPr lang="hu-HU" sz="3200" dirty="0">
                <a:latin typeface="Berlin Sans FB Demi" panose="020E0802020502020306" pitchFamily="34" charset="0"/>
                <a:ea typeface="Segoe UI Black" panose="020B0A02040204020203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  <a:ea typeface="Segoe UI Black" panose="020B0A02040204020203" pitchFamily="34" charset="0"/>
              </a:rPr>
              <a:t>watching</a:t>
            </a:r>
            <a:r>
              <a:rPr lang="en" sz="3200" dirty="0">
                <a:latin typeface="Berlin Sans FB Demi" panose="020E0802020502020306" pitchFamily="34" charset="0"/>
                <a:ea typeface="Segoe UI Black" panose="020B0A02040204020203" pitchFamily="34" charset="0"/>
              </a:rPr>
              <a:t>!</a:t>
            </a:r>
            <a:endParaRPr sz="3200" dirty="0">
              <a:latin typeface="Berlin Sans FB Demi" panose="020E0802020502020306" pitchFamily="34" charset="0"/>
              <a:ea typeface="Segoe UI Black" panose="020B0A02040204020203" pitchFamily="34" charset="0"/>
            </a:endParaRPr>
          </a:p>
        </p:txBody>
      </p:sp>
      <p:sp>
        <p:nvSpPr>
          <p:cNvPr id="537" name="Google Shape;537;p58"/>
          <p:cNvSpPr txBox="1">
            <a:spLocks noGrp="1"/>
          </p:cNvSpPr>
          <p:nvPr>
            <p:ph type="subTitle" idx="1"/>
          </p:nvPr>
        </p:nvSpPr>
        <p:spPr>
          <a:xfrm>
            <a:off x="2665925" y="2681125"/>
            <a:ext cx="38118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Hope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enjoyed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24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"/>
          <p:cNvSpPr txBox="1">
            <a:spLocks noGrp="1"/>
          </p:cNvSpPr>
          <p:nvPr>
            <p:ph type="title"/>
          </p:nvPr>
        </p:nvSpPr>
        <p:spPr>
          <a:xfrm>
            <a:off x="0" y="645259"/>
            <a:ext cx="24181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Problem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500" name="Google Shape;500;p55"/>
          <p:cNvSpPr txBox="1">
            <a:spLocks noGrp="1"/>
          </p:cNvSpPr>
          <p:nvPr>
            <p:ph type="body" idx="1"/>
          </p:nvPr>
        </p:nvSpPr>
        <p:spPr>
          <a:xfrm>
            <a:off x="707825" y="1193541"/>
            <a:ext cx="7488403" cy="962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Lack of User-Friendly Bookshop Websites in Hungary</a:t>
            </a:r>
            <a:endParaRPr lang="hu-HU" sz="1800" dirty="0"/>
          </a:p>
          <a:p>
            <a:pPr marL="171450" lvl="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hu-HU" sz="1800" dirty="0" err="1"/>
              <a:t>Outdated</a:t>
            </a:r>
            <a:r>
              <a:rPr lang="hu-HU" sz="1800" dirty="0"/>
              <a:t> and </a:t>
            </a:r>
            <a:r>
              <a:rPr lang="hu-HU" sz="1800" dirty="0" err="1"/>
              <a:t>Unattractive</a:t>
            </a:r>
            <a:r>
              <a:rPr lang="hu-HU" sz="1800" dirty="0"/>
              <a:t> Design</a:t>
            </a:r>
          </a:p>
          <a:p>
            <a:pPr marL="171450" lvl="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Limited Search and Filtering Options</a:t>
            </a:r>
            <a:endParaRPr sz="1800" dirty="0"/>
          </a:p>
        </p:txBody>
      </p:sp>
      <p:sp>
        <p:nvSpPr>
          <p:cNvPr id="5" name="Google Shape;499;p55">
            <a:extLst>
              <a:ext uri="{FF2B5EF4-FFF2-40B4-BE49-F238E27FC236}">
                <a16:creationId xmlns:a16="http://schemas.microsoft.com/office/drawing/2014/main" id="{E555D4D0-9EBF-4972-985E-AA1B7E2D7454}"/>
              </a:ext>
            </a:extLst>
          </p:cNvPr>
          <p:cNvSpPr txBox="1">
            <a:spLocks/>
          </p:cNvSpPr>
          <p:nvPr/>
        </p:nvSpPr>
        <p:spPr>
          <a:xfrm>
            <a:off x="0" y="2441966"/>
            <a:ext cx="2418151" cy="572700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 b="0" i="0" u="none" strike="noStrike" cap="none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200" dirty="0" err="1">
                <a:latin typeface="Berlin Sans FB Demi" panose="020E0802020502020306" pitchFamily="34" charset="0"/>
              </a:rPr>
              <a:t>Solution</a:t>
            </a:r>
            <a:endParaRPr lang="hu-HU" sz="3200" dirty="0">
              <a:latin typeface="Berlin Sans FB Demi" panose="020E0802020502020306" pitchFamily="34" charset="0"/>
            </a:endParaRPr>
          </a:p>
        </p:txBody>
      </p:sp>
      <p:sp>
        <p:nvSpPr>
          <p:cNvPr id="6" name="Google Shape;500;p55">
            <a:extLst>
              <a:ext uri="{FF2B5EF4-FFF2-40B4-BE49-F238E27FC236}">
                <a16:creationId xmlns:a16="http://schemas.microsoft.com/office/drawing/2014/main" id="{2F5CF2A8-6069-4F6C-9681-D7A7EADFC84E}"/>
              </a:ext>
            </a:extLst>
          </p:cNvPr>
          <p:cNvSpPr txBox="1">
            <a:spLocks/>
          </p:cNvSpPr>
          <p:nvPr/>
        </p:nvSpPr>
        <p:spPr>
          <a:xfrm>
            <a:off x="707825" y="3014666"/>
            <a:ext cx="7488403" cy="1424161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Create a User-Friendly, Intuitive </a:t>
            </a:r>
            <a:r>
              <a:rPr lang="hu-HU" sz="1800" dirty="0"/>
              <a:t>Webshop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Modern, Clean, and Attractive Visual Design</a:t>
            </a:r>
            <a:endParaRPr lang="hu-HU" sz="1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hu-HU" sz="1800" dirty="0"/>
              <a:t>Advanced </a:t>
            </a:r>
            <a:r>
              <a:rPr lang="hu-HU" sz="1800" dirty="0" err="1"/>
              <a:t>Search</a:t>
            </a:r>
            <a:r>
              <a:rPr lang="hu-HU" sz="1800" dirty="0"/>
              <a:t> </a:t>
            </a:r>
            <a:r>
              <a:rPr lang="hu-HU" sz="1800" dirty="0" err="1"/>
              <a:t>Functionality</a:t>
            </a:r>
            <a:endParaRPr lang="hu-HU" sz="1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Robust Security for User Data</a:t>
            </a:r>
            <a:endParaRPr lang="hu-HU" sz="1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Basic SEO Optimization &amp; Performance Enhancements</a:t>
            </a:r>
            <a:endParaRPr lang="hu-HU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6"/>
          <p:cNvSpPr txBox="1">
            <a:spLocks noGrp="1"/>
          </p:cNvSpPr>
          <p:nvPr>
            <p:ph type="subTitle" idx="1"/>
          </p:nvPr>
        </p:nvSpPr>
        <p:spPr>
          <a:xfrm>
            <a:off x="5146219" y="3279119"/>
            <a:ext cx="22377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Game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dk1"/>
                </a:solidFill>
              </a:rPr>
              <a:t>DataBase</a:t>
            </a:r>
            <a:br>
              <a:rPr lang="hu-HU" dirty="0">
                <a:solidFill>
                  <a:schemeClr val="dk1"/>
                </a:solidFill>
              </a:rPr>
            </a:br>
            <a:r>
              <a:rPr lang="hu-HU" dirty="0">
                <a:solidFill>
                  <a:schemeClr val="dk1"/>
                </a:solidFill>
              </a:rPr>
              <a:t>Data </a:t>
            </a:r>
            <a:r>
              <a:rPr lang="hu-HU" dirty="0" err="1">
                <a:solidFill>
                  <a:schemeClr val="dk1"/>
                </a:solidFill>
              </a:rPr>
              <a:t>Collection</a:t>
            </a:r>
            <a:endParaRPr lang="hu-H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92" name="Google Shape;592;p66"/>
          <p:cNvSpPr txBox="1">
            <a:spLocks noGrp="1"/>
          </p:cNvSpPr>
          <p:nvPr>
            <p:ph type="ctrTitle"/>
          </p:nvPr>
        </p:nvSpPr>
        <p:spPr>
          <a:xfrm>
            <a:off x="5345375" y="3045713"/>
            <a:ext cx="1828200" cy="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2"/>
                </a:solidFill>
              </a:rPr>
              <a:t>Software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93" name="Google Shape;593;p66"/>
          <p:cNvSpPr txBox="1">
            <a:spLocks noGrp="1"/>
          </p:cNvSpPr>
          <p:nvPr>
            <p:ph type="ctrTitle" idx="2"/>
          </p:nvPr>
        </p:nvSpPr>
        <p:spPr>
          <a:xfrm>
            <a:off x="1970425" y="3045713"/>
            <a:ext cx="1828200" cy="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lt2"/>
                </a:solidFill>
              </a:rPr>
              <a:t>Full-stack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94" name="Google Shape;594;p66"/>
          <p:cNvSpPr txBox="1">
            <a:spLocks noGrp="1"/>
          </p:cNvSpPr>
          <p:nvPr>
            <p:ph type="subTitle" idx="3"/>
          </p:nvPr>
        </p:nvSpPr>
        <p:spPr>
          <a:xfrm>
            <a:off x="1765675" y="3272130"/>
            <a:ext cx="22377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Backend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SEO </a:t>
            </a:r>
            <a:r>
              <a:rPr lang="hu-HU" dirty="0" err="1">
                <a:solidFill>
                  <a:schemeClr val="dk1"/>
                </a:solidFill>
              </a:rPr>
              <a:t>parts</a:t>
            </a:r>
            <a:endParaRPr lang="hu-H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dk1"/>
                </a:solidFill>
              </a:rPr>
              <a:t>DataBase</a:t>
            </a:r>
            <a:endParaRPr lang="hu-H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95" name="Google Shape;595;p66"/>
          <p:cNvSpPr txBox="1">
            <a:spLocks noGrp="1"/>
          </p:cNvSpPr>
          <p:nvPr>
            <p:ph type="ctrTitle" idx="4"/>
          </p:nvPr>
        </p:nvSpPr>
        <p:spPr>
          <a:xfrm>
            <a:off x="1883965" y="946959"/>
            <a:ext cx="91440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solidFill>
                  <a:schemeClr val="accent2"/>
                </a:solidFill>
                <a:latin typeface="Berlin Sans FB Demi" panose="020E0802020502020306" pitchFamily="34" charset="0"/>
              </a:rPr>
              <a:t>Teamwork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C993AEE9-89C8-4243-8D8C-80CFBA84252F}"/>
              </a:ext>
            </a:extLst>
          </p:cNvPr>
          <p:cNvSpPr/>
          <p:nvPr/>
        </p:nvSpPr>
        <p:spPr>
          <a:xfrm>
            <a:off x="1321594" y="2088187"/>
            <a:ext cx="3114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err="1">
                <a:solidFill>
                  <a:schemeClr val="lt2"/>
                </a:solidFill>
              </a:rPr>
              <a:t>Zoltan</a:t>
            </a:r>
            <a:r>
              <a:rPr lang="hu-HU" dirty="0">
                <a:solidFill>
                  <a:schemeClr val="lt2"/>
                </a:solidFill>
              </a:rPr>
              <a:t> </a:t>
            </a:r>
            <a:r>
              <a:rPr lang="hu-HU" dirty="0" err="1">
                <a:solidFill>
                  <a:schemeClr val="lt2"/>
                </a:solidFill>
              </a:rPr>
              <a:t>Szabo</a:t>
            </a:r>
            <a:r>
              <a:rPr lang="hu-HU" dirty="0">
                <a:solidFill>
                  <a:schemeClr val="lt2"/>
                </a:solidFill>
              </a:rPr>
              <a:t>:</a:t>
            </a:r>
            <a:endParaRPr lang="hu-HU" dirty="0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9A923430-23F1-4300-9091-8934FBBB8589}"/>
              </a:ext>
            </a:extLst>
          </p:cNvPr>
          <p:cNvSpPr/>
          <p:nvPr/>
        </p:nvSpPr>
        <p:spPr>
          <a:xfrm>
            <a:off x="4707734" y="2088168"/>
            <a:ext cx="3114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>
                <a:solidFill>
                  <a:schemeClr val="lt2"/>
                </a:solidFill>
              </a:rPr>
              <a:t>Bence </a:t>
            </a:r>
            <a:r>
              <a:rPr lang="hu-HU" dirty="0" err="1">
                <a:solidFill>
                  <a:schemeClr val="lt2"/>
                </a:solidFill>
              </a:rPr>
              <a:t>Szabo</a:t>
            </a:r>
            <a:r>
              <a:rPr lang="hu-HU" dirty="0">
                <a:solidFill>
                  <a:schemeClr val="lt2"/>
                </a:solidFill>
              </a:rPr>
              <a:t>:</a:t>
            </a:r>
            <a:endParaRPr lang="hu-HU" dirty="0"/>
          </a:p>
        </p:txBody>
      </p:sp>
      <p:grpSp>
        <p:nvGrpSpPr>
          <p:cNvPr id="14" name="Google Shape;8145;p127">
            <a:extLst>
              <a:ext uri="{FF2B5EF4-FFF2-40B4-BE49-F238E27FC236}">
                <a16:creationId xmlns:a16="http://schemas.microsoft.com/office/drawing/2014/main" id="{F4F7852D-6C2E-4997-9500-74341695C5AC}"/>
              </a:ext>
            </a:extLst>
          </p:cNvPr>
          <p:cNvGrpSpPr/>
          <p:nvPr/>
        </p:nvGrpSpPr>
        <p:grpSpPr>
          <a:xfrm>
            <a:off x="1970018" y="4394568"/>
            <a:ext cx="332705" cy="293508"/>
            <a:chOff x="-45674075" y="3586425"/>
            <a:chExt cx="300900" cy="265450"/>
          </a:xfrm>
          <a:solidFill>
            <a:schemeClr val="tx2"/>
          </a:solidFill>
        </p:grpSpPr>
        <p:sp>
          <p:nvSpPr>
            <p:cNvPr id="15" name="Google Shape;8146;p127">
              <a:extLst>
                <a:ext uri="{FF2B5EF4-FFF2-40B4-BE49-F238E27FC236}">
                  <a16:creationId xmlns:a16="http://schemas.microsoft.com/office/drawing/2014/main" id="{87EACE67-B728-4EB1-BB7D-4E95883B0CC0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147;p127">
              <a:extLst>
                <a:ext uri="{FF2B5EF4-FFF2-40B4-BE49-F238E27FC236}">
                  <a16:creationId xmlns:a16="http://schemas.microsoft.com/office/drawing/2014/main" id="{EA4B6F6D-D731-4480-89C9-0F897536BA40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559;p133">
            <a:extLst>
              <a:ext uri="{FF2B5EF4-FFF2-40B4-BE49-F238E27FC236}">
                <a16:creationId xmlns:a16="http://schemas.microsoft.com/office/drawing/2014/main" id="{3D5E3DDF-4AF3-41E4-8B62-BAB9B9F840DF}"/>
              </a:ext>
            </a:extLst>
          </p:cNvPr>
          <p:cNvGrpSpPr/>
          <p:nvPr/>
        </p:nvGrpSpPr>
        <p:grpSpPr>
          <a:xfrm>
            <a:off x="3033814" y="4399838"/>
            <a:ext cx="331366" cy="326923"/>
            <a:chOff x="-5613150" y="3632900"/>
            <a:chExt cx="294600" cy="290650"/>
          </a:xfrm>
          <a:solidFill>
            <a:schemeClr val="tx2"/>
          </a:solidFill>
        </p:grpSpPr>
        <p:sp>
          <p:nvSpPr>
            <p:cNvPr id="18" name="Google Shape;10560;p133">
              <a:extLst>
                <a:ext uri="{FF2B5EF4-FFF2-40B4-BE49-F238E27FC236}">
                  <a16:creationId xmlns:a16="http://schemas.microsoft.com/office/drawing/2014/main" id="{34E49BA2-3255-46A2-89AA-10544A02F226}"/>
                </a:ext>
              </a:extLst>
            </p:cNvPr>
            <p:cNvSpPr/>
            <p:nvPr/>
          </p:nvSpPr>
          <p:spPr>
            <a:xfrm>
              <a:off x="-5440825" y="3708275"/>
              <a:ext cx="49550" cy="41450"/>
            </a:xfrm>
            <a:custGeom>
              <a:avLst/>
              <a:gdLst/>
              <a:ahLst/>
              <a:cxnLst/>
              <a:rect l="l" t="t" r="r" b="b"/>
              <a:pathLst>
                <a:path w="1982" h="1658" extrusionOk="0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561;p133">
              <a:extLst>
                <a:ext uri="{FF2B5EF4-FFF2-40B4-BE49-F238E27FC236}">
                  <a16:creationId xmlns:a16="http://schemas.microsoft.com/office/drawing/2014/main" id="{BC12ADEA-1E50-4D56-9547-EAC214DD39B6}"/>
                </a:ext>
              </a:extLst>
            </p:cNvPr>
            <p:cNvSpPr/>
            <p:nvPr/>
          </p:nvSpPr>
          <p:spPr>
            <a:xfrm>
              <a:off x="-5613150" y="3632900"/>
              <a:ext cx="294600" cy="290650"/>
            </a:xfrm>
            <a:custGeom>
              <a:avLst/>
              <a:gdLst/>
              <a:ahLst/>
              <a:cxnLst/>
              <a:rect l="l" t="t" r="r" b="b"/>
              <a:pathLst>
                <a:path w="11784" h="11626" extrusionOk="0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580;p133">
            <a:extLst>
              <a:ext uri="{FF2B5EF4-FFF2-40B4-BE49-F238E27FC236}">
                <a16:creationId xmlns:a16="http://schemas.microsoft.com/office/drawing/2014/main" id="{C36BA709-959C-48FD-A8B6-BFFE08A634D6}"/>
              </a:ext>
            </a:extLst>
          </p:cNvPr>
          <p:cNvGrpSpPr/>
          <p:nvPr/>
        </p:nvGrpSpPr>
        <p:grpSpPr>
          <a:xfrm>
            <a:off x="3544586" y="4399162"/>
            <a:ext cx="327654" cy="328470"/>
            <a:chOff x="-3771675" y="3971775"/>
            <a:chExt cx="291300" cy="292025"/>
          </a:xfrm>
          <a:solidFill>
            <a:schemeClr val="tx2"/>
          </a:solidFill>
        </p:grpSpPr>
        <p:sp>
          <p:nvSpPr>
            <p:cNvPr id="21" name="Google Shape;10581;p133">
              <a:extLst>
                <a:ext uri="{FF2B5EF4-FFF2-40B4-BE49-F238E27FC236}">
                  <a16:creationId xmlns:a16="http://schemas.microsoft.com/office/drawing/2014/main" id="{914099F8-2BB9-4943-81DC-45A169A0CF80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82;p133">
              <a:extLst>
                <a:ext uri="{FF2B5EF4-FFF2-40B4-BE49-F238E27FC236}">
                  <a16:creationId xmlns:a16="http://schemas.microsoft.com/office/drawing/2014/main" id="{BC632A9C-B32A-4D28-9D09-203CFA45E65C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83;p133">
              <a:extLst>
                <a:ext uri="{FF2B5EF4-FFF2-40B4-BE49-F238E27FC236}">
                  <a16:creationId xmlns:a16="http://schemas.microsoft.com/office/drawing/2014/main" id="{5D3B5EEC-F5C9-4A41-8509-BF659DCCCB6B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84;p133">
              <a:extLst>
                <a:ext uri="{FF2B5EF4-FFF2-40B4-BE49-F238E27FC236}">
                  <a16:creationId xmlns:a16="http://schemas.microsoft.com/office/drawing/2014/main" id="{8E62F809-DA6E-438A-8270-C1FADD472474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85;p133">
              <a:extLst>
                <a:ext uri="{FF2B5EF4-FFF2-40B4-BE49-F238E27FC236}">
                  <a16:creationId xmlns:a16="http://schemas.microsoft.com/office/drawing/2014/main" id="{00BA75E5-70EA-4161-B8DF-BE0DD828CB3D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580;p133">
            <a:extLst>
              <a:ext uri="{FF2B5EF4-FFF2-40B4-BE49-F238E27FC236}">
                <a16:creationId xmlns:a16="http://schemas.microsoft.com/office/drawing/2014/main" id="{C73F5637-D143-4332-BE06-079F9DE55FCC}"/>
              </a:ext>
            </a:extLst>
          </p:cNvPr>
          <p:cNvGrpSpPr/>
          <p:nvPr/>
        </p:nvGrpSpPr>
        <p:grpSpPr>
          <a:xfrm>
            <a:off x="6128311" y="4400835"/>
            <a:ext cx="327654" cy="328470"/>
            <a:chOff x="-3771675" y="3971775"/>
            <a:chExt cx="291300" cy="292025"/>
          </a:xfrm>
          <a:solidFill>
            <a:schemeClr val="tx2"/>
          </a:solidFill>
        </p:grpSpPr>
        <p:sp>
          <p:nvSpPr>
            <p:cNvPr id="27" name="Google Shape;10581;p133">
              <a:extLst>
                <a:ext uri="{FF2B5EF4-FFF2-40B4-BE49-F238E27FC236}">
                  <a16:creationId xmlns:a16="http://schemas.microsoft.com/office/drawing/2014/main" id="{E3CF1179-95A9-4DCF-B175-3D731EB04D25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82;p133">
              <a:extLst>
                <a:ext uri="{FF2B5EF4-FFF2-40B4-BE49-F238E27FC236}">
                  <a16:creationId xmlns:a16="http://schemas.microsoft.com/office/drawing/2014/main" id="{25639191-B82C-4FCF-A601-D3E50779DC05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83;p133">
              <a:extLst>
                <a:ext uri="{FF2B5EF4-FFF2-40B4-BE49-F238E27FC236}">
                  <a16:creationId xmlns:a16="http://schemas.microsoft.com/office/drawing/2014/main" id="{57512C7B-9E3B-45A2-8C7A-890FFA3E0A0A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84;p133">
              <a:extLst>
                <a:ext uri="{FF2B5EF4-FFF2-40B4-BE49-F238E27FC236}">
                  <a16:creationId xmlns:a16="http://schemas.microsoft.com/office/drawing/2014/main" id="{4C7E2A85-23CF-4C87-9121-6DA6121FAD4D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85;p133">
              <a:extLst>
                <a:ext uri="{FF2B5EF4-FFF2-40B4-BE49-F238E27FC236}">
                  <a16:creationId xmlns:a16="http://schemas.microsoft.com/office/drawing/2014/main" id="{0B11A058-ACF9-48D8-ABF4-9E184272A214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419;p133">
            <a:extLst>
              <a:ext uri="{FF2B5EF4-FFF2-40B4-BE49-F238E27FC236}">
                <a16:creationId xmlns:a16="http://schemas.microsoft.com/office/drawing/2014/main" id="{2217C261-80BD-42B5-A8EB-BB178429C9CB}"/>
              </a:ext>
            </a:extLst>
          </p:cNvPr>
          <p:cNvGrpSpPr/>
          <p:nvPr/>
        </p:nvGrpSpPr>
        <p:grpSpPr>
          <a:xfrm>
            <a:off x="6854740" y="4408073"/>
            <a:ext cx="329595" cy="327598"/>
            <a:chOff x="-6689825" y="3992050"/>
            <a:chExt cx="293025" cy="291250"/>
          </a:xfrm>
          <a:solidFill>
            <a:schemeClr val="tx2"/>
          </a:solidFill>
        </p:grpSpPr>
        <p:sp>
          <p:nvSpPr>
            <p:cNvPr id="33" name="Google Shape;10420;p133">
              <a:extLst>
                <a:ext uri="{FF2B5EF4-FFF2-40B4-BE49-F238E27FC236}">
                  <a16:creationId xmlns:a16="http://schemas.microsoft.com/office/drawing/2014/main" id="{68795875-B236-400E-A6E5-FD43BD1CE756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21;p133">
              <a:extLst>
                <a:ext uri="{FF2B5EF4-FFF2-40B4-BE49-F238E27FC236}">
                  <a16:creationId xmlns:a16="http://schemas.microsoft.com/office/drawing/2014/main" id="{AEE37B24-EB60-41FE-A0C4-D205C35F6415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22;p133">
              <a:extLst>
                <a:ext uri="{FF2B5EF4-FFF2-40B4-BE49-F238E27FC236}">
                  <a16:creationId xmlns:a16="http://schemas.microsoft.com/office/drawing/2014/main" id="{8C8A4EE1-22EA-464D-95F9-13E8C65D2FE6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23;p133">
              <a:extLst>
                <a:ext uri="{FF2B5EF4-FFF2-40B4-BE49-F238E27FC236}">
                  <a16:creationId xmlns:a16="http://schemas.microsoft.com/office/drawing/2014/main" id="{70BC2322-CC71-4327-ABC2-2960E6E2C5E4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24;p133">
              <a:extLst>
                <a:ext uri="{FF2B5EF4-FFF2-40B4-BE49-F238E27FC236}">
                  <a16:creationId xmlns:a16="http://schemas.microsoft.com/office/drawing/2014/main" id="{17BCB5FA-54CB-447E-828A-5BCDE2809FB4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25;p133">
              <a:extLst>
                <a:ext uri="{FF2B5EF4-FFF2-40B4-BE49-F238E27FC236}">
                  <a16:creationId xmlns:a16="http://schemas.microsoft.com/office/drawing/2014/main" id="{6968B20F-998F-4AE8-B420-C2AC01BEBE3B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26;p133">
              <a:extLst>
                <a:ext uri="{FF2B5EF4-FFF2-40B4-BE49-F238E27FC236}">
                  <a16:creationId xmlns:a16="http://schemas.microsoft.com/office/drawing/2014/main" id="{FFA0DC2D-9151-4789-9DA6-BBA2E9191D79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427;p133">
              <a:extLst>
                <a:ext uri="{FF2B5EF4-FFF2-40B4-BE49-F238E27FC236}">
                  <a16:creationId xmlns:a16="http://schemas.microsoft.com/office/drawing/2014/main" id="{5E316746-6FC4-4E5E-BCA6-582FEE682CD8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28;p133">
              <a:extLst>
                <a:ext uri="{FF2B5EF4-FFF2-40B4-BE49-F238E27FC236}">
                  <a16:creationId xmlns:a16="http://schemas.microsoft.com/office/drawing/2014/main" id="{B0B21199-144D-4AFB-903A-6C14B987AD3D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29;p133">
              <a:extLst>
                <a:ext uri="{FF2B5EF4-FFF2-40B4-BE49-F238E27FC236}">
                  <a16:creationId xmlns:a16="http://schemas.microsoft.com/office/drawing/2014/main" id="{352152CC-F6D7-412D-9EC0-7F3097018E37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430;p133">
              <a:extLst>
                <a:ext uri="{FF2B5EF4-FFF2-40B4-BE49-F238E27FC236}">
                  <a16:creationId xmlns:a16="http://schemas.microsoft.com/office/drawing/2014/main" id="{1D06C23E-EA55-4437-B623-E5BE4659D3F7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431;p133">
              <a:extLst>
                <a:ext uri="{FF2B5EF4-FFF2-40B4-BE49-F238E27FC236}">
                  <a16:creationId xmlns:a16="http://schemas.microsoft.com/office/drawing/2014/main" id="{4FE915EB-22E5-4952-85FF-D5789C27788A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0545;p133">
            <a:extLst>
              <a:ext uri="{FF2B5EF4-FFF2-40B4-BE49-F238E27FC236}">
                <a16:creationId xmlns:a16="http://schemas.microsoft.com/office/drawing/2014/main" id="{2DE7A111-7B34-4EB4-852C-DD98AC32D068}"/>
              </a:ext>
            </a:extLst>
          </p:cNvPr>
          <p:cNvGrpSpPr/>
          <p:nvPr/>
        </p:nvGrpSpPr>
        <p:grpSpPr>
          <a:xfrm>
            <a:off x="2491989" y="4399387"/>
            <a:ext cx="331338" cy="327823"/>
            <a:chOff x="-1182750" y="3962900"/>
            <a:chExt cx="294575" cy="291450"/>
          </a:xfrm>
          <a:solidFill>
            <a:schemeClr val="tx2"/>
          </a:solidFill>
        </p:grpSpPr>
        <p:sp>
          <p:nvSpPr>
            <p:cNvPr id="46" name="Google Shape;10546;p133">
              <a:extLst>
                <a:ext uri="{FF2B5EF4-FFF2-40B4-BE49-F238E27FC236}">
                  <a16:creationId xmlns:a16="http://schemas.microsoft.com/office/drawing/2014/main" id="{E0537550-A02D-4475-B023-9C47394E818C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547;p133">
              <a:extLst>
                <a:ext uri="{FF2B5EF4-FFF2-40B4-BE49-F238E27FC236}">
                  <a16:creationId xmlns:a16="http://schemas.microsoft.com/office/drawing/2014/main" id="{E3E40CA7-41FB-4550-BEF5-9B2B80676476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548;p133">
              <a:extLst>
                <a:ext uri="{FF2B5EF4-FFF2-40B4-BE49-F238E27FC236}">
                  <a16:creationId xmlns:a16="http://schemas.microsoft.com/office/drawing/2014/main" id="{584A8567-3EB5-4322-AE2B-BBE695075E14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49;p133">
              <a:extLst>
                <a:ext uri="{FF2B5EF4-FFF2-40B4-BE49-F238E27FC236}">
                  <a16:creationId xmlns:a16="http://schemas.microsoft.com/office/drawing/2014/main" id="{D4FFFCAD-BBA3-465C-AA72-BB4F1AAC31B8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50;p133">
              <a:extLst>
                <a:ext uri="{FF2B5EF4-FFF2-40B4-BE49-F238E27FC236}">
                  <a16:creationId xmlns:a16="http://schemas.microsoft.com/office/drawing/2014/main" id="{EBF70ACD-6757-4D2A-80A2-1FB91B033014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51;p133">
              <a:extLst>
                <a:ext uri="{FF2B5EF4-FFF2-40B4-BE49-F238E27FC236}">
                  <a16:creationId xmlns:a16="http://schemas.microsoft.com/office/drawing/2014/main" id="{91E93357-8973-463C-A90F-150980D2B4D2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52;p133">
              <a:extLst>
                <a:ext uri="{FF2B5EF4-FFF2-40B4-BE49-F238E27FC236}">
                  <a16:creationId xmlns:a16="http://schemas.microsoft.com/office/drawing/2014/main" id="{3F67CFBF-6BC4-4837-990D-8BA261F0EBE8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0921;p134">
            <a:extLst>
              <a:ext uri="{FF2B5EF4-FFF2-40B4-BE49-F238E27FC236}">
                <a16:creationId xmlns:a16="http://schemas.microsoft.com/office/drawing/2014/main" id="{0A1252ED-EFAD-495F-8746-FAEFC63C44CE}"/>
              </a:ext>
            </a:extLst>
          </p:cNvPr>
          <p:cNvGrpSpPr/>
          <p:nvPr/>
        </p:nvGrpSpPr>
        <p:grpSpPr>
          <a:xfrm>
            <a:off x="5368072" y="4384246"/>
            <a:ext cx="214687" cy="330827"/>
            <a:chOff x="2819150" y="3955025"/>
            <a:chExt cx="192200" cy="296175"/>
          </a:xfrm>
          <a:solidFill>
            <a:schemeClr val="tx2"/>
          </a:solidFill>
        </p:grpSpPr>
        <p:sp>
          <p:nvSpPr>
            <p:cNvPr id="54" name="Google Shape;10922;p134">
              <a:extLst>
                <a:ext uri="{FF2B5EF4-FFF2-40B4-BE49-F238E27FC236}">
                  <a16:creationId xmlns:a16="http://schemas.microsoft.com/office/drawing/2014/main" id="{0B9B13F7-628F-4152-AEF0-0048F05BA54C}"/>
                </a:ext>
              </a:extLst>
            </p:cNvPr>
            <p:cNvSpPr/>
            <p:nvPr/>
          </p:nvSpPr>
          <p:spPr>
            <a:xfrm>
              <a:off x="2856175" y="40070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1324" y="0"/>
                  </a:moveTo>
                  <a:cubicBezTo>
                    <a:pt x="631" y="0"/>
                    <a:pt x="127" y="725"/>
                    <a:pt x="347" y="1386"/>
                  </a:cubicBezTo>
                  <a:lnTo>
                    <a:pt x="599" y="2080"/>
                  </a:lnTo>
                  <a:lnTo>
                    <a:pt x="379" y="2080"/>
                  </a:lnTo>
                  <a:cubicBezTo>
                    <a:pt x="158" y="2080"/>
                    <a:pt x="0" y="2237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4506" y="2804"/>
                  </a:lnTo>
                  <a:cubicBezTo>
                    <a:pt x="4726" y="2804"/>
                    <a:pt x="4884" y="2647"/>
                    <a:pt x="4884" y="2458"/>
                  </a:cubicBezTo>
                  <a:cubicBezTo>
                    <a:pt x="4884" y="2237"/>
                    <a:pt x="4726" y="2080"/>
                    <a:pt x="4506" y="2080"/>
                  </a:cubicBezTo>
                  <a:lnTo>
                    <a:pt x="4317" y="2080"/>
                  </a:lnTo>
                  <a:lnTo>
                    <a:pt x="4569" y="1386"/>
                  </a:lnTo>
                  <a:cubicBezTo>
                    <a:pt x="4789" y="725"/>
                    <a:pt x="4285" y="0"/>
                    <a:pt x="35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23;p134">
              <a:extLst>
                <a:ext uri="{FF2B5EF4-FFF2-40B4-BE49-F238E27FC236}">
                  <a16:creationId xmlns:a16="http://schemas.microsoft.com/office/drawing/2014/main" id="{7453EFD5-7B80-4741-A7E3-517F59465F0A}"/>
                </a:ext>
              </a:extLst>
            </p:cNvPr>
            <p:cNvSpPr/>
            <p:nvPr/>
          </p:nvSpPr>
          <p:spPr>
            <a:xfrm>
              <a:off x="2819150" y="4180300"/>
              <a:ext cx="192200" cy="70900"/>
            </a:xfrm>
            <a:custGeom>
              <a:avLst/>
              <a:gdLst/>
              <a:ahLst/>
              <a:cxnLst/>
              <a:rect l="l" t="t" r="r" b="b"/>
              <a:pathLst>
                <a:path w="7688" h="2836" extrusionOk="0">
                  <a:moveTo>
                    <a:pt x="1418" y="0"/>
                  </a:moveTo>
                  <a:cubicBezTo>
                    <a:pt x="1040" y="0"/>
                    <a:pt x="725" y="315"/>
                    <a:pt x="725" y="725"/>
                  </a:cubicBezTo>
                  <a:lnTo>
                    <a:pt x="725" y="1418"/>
                  </a:lnTo>
                  <a:cubicBezTo>
                    <a:pt x="316" y="1418"/>
                    <a:pt x="1" y="1733"/>
                    <a:pt x="1" y="2143"/>
                  </a:cubicBezTo>
                  <a:lnTo>
                    <a:pt x="1" y="2489"/>
                  </a:lnTo>
                  <a:cubicBezTo>
                    <a:pt x="1" y="2678"/>
                    <a:pt x="158" y="2836"/>
                    <a:pt x="379" y="2836"/>
                  </a:cubicBezTo>
                  <a:lnTo>
                    <a:pt x="7310" y="2836"/>
                  </a:lnTo>
                  <a:cubicBezTo>
                    <a:pt x="7530" y="2804"/>
                    <a:pt x="7688" y="2678"/>
                    <a:pt x="7688" y="2489"/>
                  </a:cubicBezTo>
                  <a:lnTo>
                    <a:pt x="7688" y="2143"/>
                  </a:lnTo>
                  <a:cubicBezTo>
                    <a:pt x="7688" y="1733"/>
                    <a:pt x="7373" y="1418"/>
                    <a:pt x="6995" y="1418"/>
                  </a:cubicBezTo>
                  <a:lnTo>
                    <a:pt x="6995" y="725"/>
                  </a:lnTo>
                  <a:cubicBezTo>
                    <a:pt x="6995" y="315"/>
                    <a:pt x="6680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924;p134">
              <a:extLst>
                <a:ext uri="{FF2B5EF4-FFF2-40B4-BE49-F238E27FC236}">
                  <a16:creationId xmlns:a16="http://schemas.microsoft.com/office/drawing/2014/main" id="{17CA87FC-7F11-4964-98DC-A633A40E9502}"/>
                </a:ext>
              </a:extLst>
            </p:cNvPr>
            <p:cNvSpPr/>
            <p:nvPr/>
          </p:nvSpPr>
          <p:spPr>
            <a:xfrm>
              <a:off x="2882950" y="3955025"/>
              <a:ext cx="68550" cy="35475"/>
            </a:xfrm>
            <a:custGeom>
              <a:avLst/>
              <a:gdLst/>
              <a:ahLst/>
              <a:cxnLst/>
              <a:rect l="l" t="t" r="r" b="b"/>
              <a:pathLst>
                <a:path w="2742" h="1419" extrusionOk="0">
                  <a:moveTo>
                    <a:pt x="1355" y="1"/>
                  </a:moveTo>
                  <a:cubicBezTo>
                    <a:pt x="1166" y="1"/>
                    <a:pt x="1009" y="158"/>
                    <a:pt x="1009" y="348"/>
                  </a:cubicBezTo>
                  <a:lnTo>
                    <a:pt x="1009" y="726"/>
                  </a:lnTo>
                  <a:cubicBezTo>
                    <a:pt x="568" y="820"/>
                    <a:pt x="221" y="1072"/>
                    <a:pt x="1" y="1419"/>
                  </a:cubicBezTo>
                  <a:lnTo>
                    <a:pt x="2742" y="1419"/>
                  </a:lnTo>
                  <a:cubicBezTo>
                    <a:pt x="2521" y="1104"/>
                    <a:pt x="2111" y="852"/>
                    <a:pt x="1733" y="726"/>
                  </a:cubicBezTo>
                  <a:lnTo>
                    <a:pt x="1733" y="348"/>
                  </a:lnTo>
                  <a:cubicBezTo>
                    <a:pt x="1670" y="158"/>
                    <a:pt x="1513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925;p134">
              <a:extLst>
                <a:ext uri="{FF2B5EF4-FFF2-40B4-BE49-F238E27FC236}">
                  <a16:creationId xmlns:a16="http://schemas.microsoft.com/office/drawing/2014/main" id="{8CE5398C-4231-4140-9BA5-979A2C7BDCA5}"/>
                </a:ext>
              </a:extLst>
            </p:cNvPr>
            <p:cNvSpPr/>
            <p:nvPr/>
          </p:nvSpPr>
          <p:spPr>
            <a:xfrm>
              <a:off x="2856975" y="4093650"/>
              <a:ext cx="118950" cy="70125"/>
            </a:xfrm>
            <a:custGeom>
              <a:avLst/>
              <a:gdLst/>
              <a:ahLst/>
              <a:cxnLst/>
              <a:rect l="l" t="t" r="r" b="b"/>
              <a:pathLst>
                <a:path w="4758" h="2805" extrusionOk="0">
                  <a:moveTo>
                    <a:pt x="473" y="1"/>
                  </a:moveTo>
                  <a:lnTo>
                    <a:pt x="0" y="2805"/>
                  </a:lnTo>
                  <a:lnTo>
                    <a:pt x="4757" y="2805"/>
                  </a:lnTo>
                  <a:lnTo>
                    <a:pt x="42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6783;p125">
            <a:extLst>
              <a:ext uri="{FF2B5EF4-FFF2-40B4-BE49-F238E27FC236}">
                <a16:creationId xmlns:a16="http://schemas.microsoft.com/office/drawing/2014/main" id="{7D6DDC91-7B34-43F3-88DD-A78CA79AFFD8}"/>
              </a:ext>
            </a:extLst>
          </p:cNvPr>
          <p:cNvGrpSpPr/>
          <p:nvPr/>
        </p:nvGrpSpPr>
        <p:grpSpPr>
          <a:xfrm>
            <a:off x="2645106" y="2477414"/>
            <a:ext cx="351155" cy="349256"/>
            <a:chOff x="-64401400" y="1914475"/>
            <a:chExt cx="319000" cy="317275"/>
          </a:xfrm>
        </p:grpSpPr>
        <p:sp>
          <p:nvSpPr>
            <p:cNvPr id="59" name="Google Shape;6784;p125">
              <a:extLst>
                <a:ext uri="{FF2B5EF4-FFF2-40B4-BE49-F238E27FC236}">
                  <a16:creationId xmlns:a16="http://schemas.microsoft.com/office/drawing/2014/main" id="{4038B247-2160-4F8C-B22C-DD8059AFCC00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785;p125">
              <a:extLst>
                <a:ext uri="{FF2B5EF4-FFF2-40B4-BE49-F238E27FC236}">
                  <a16:creationId xmlns:a16="http://schemas.microsoft.com/office/drawing/2014/main" id="{26F73F3F-56E5-41AA-BC67-E6AEFD380485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786;p125">
              <a:extLst>
                <a:ext uri="{FF2B5EF4-FFF2-40B4-BE49-F238E27FC236}">
                  <a16:creationId xmlns:a16="http://schemas.microsoft.com/office/drawing/2014/main" id="{61DEE630-24FA-4B5D-B9FE-628978C91225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783;p125">
            <a:extLst>
              <a:ext uri="{FF2B5EF4-FFF2-40B4-BE49-F238E27FC236}">
                <a16:creationId xmlns:a16="http://schemas.microsoft.com/office/drawing/2014/main" id="{F2A6E041-EC37-470A-9D62-99B63F3D230C}"/>
              </a:ext>
            </a:extLst>
          </p:cNvPr>
          <p:cNvGrpSpPr/>
          <p:nvPr/>
        </p:nvGrpSpPr>
        <p:grpSpPr>
          <a:xfrm>
            <a:off x="6089492" y="2483978"/>
            <a:ext cx="351155" cy="349256"/>
            <a:chOff x="-64401400" y="1914475"/>
            <a:chExt cx="319000" cy="317275"/>
          </a:xfrm>
        </p:grpSpPr>
        <p:sp>
          <p:nvSpPr>
            <p:cNvPr id="63" name="Google Shape;6784;p125">
              <a:extLst>
                <a:ext uri="{FF2B5EF4-FFF2-40B4-BE49-F238E27FC236}">
                  <a16:creationId xmlns:a16="http://schemas.microsoft.com/office/drawing/2014/main" id="{1B336F07-3087-4AD3-AB6C-4B7AB1596304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785;p125">
              <a:extLst>
                <a:ext uri="{FF2B5EF4-FFF2-40B4-BE49-F238E27FC236}">
                  <a16:creationId xmlns:a16="http://schemas.microsoft.com/office/drawing/2014/main" id="{EB2DB402-7E62-433B-98F9-F69AE7CBA19C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786;p125">
              <a:extLst>
                <a:ext uri="{FF2B5EF4-FFF2-40B4-BE49-F238E27FC236}">
                  <a16:creationId xmlns:a16="http://schemas.microsoft.com/office/drawing/2014/main" id="{CFEFE9ED-E63F-460D-BA35-0B5AE8DCBD51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72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7"/>
          <p:cNvSpPr/>
          <p:nvPr/>
        </p:nvSpPr>
        <p:spPr>
          <a:xfrm rot="-5400000">
            <a:off x="6282600" y="1175775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17" name="Google Shape;517;p57"/>
          <p:cNvSpPr/>
          <p:nvPr/>
        </p:nvSpPr>
        <p:spPr>
          <a:xfrm rot="-5400000">
            <a:off x="5093975" y="2832400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18" name="Google Shape;518;p57"/>
          <p:cNvSpPr/>
          <p:nvPr/>
        </p:nvSpPr>
        <p:spPr>
          <a:xfrm rot="-5400000">
            <a:off x="2574275" y="2832400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19" name="Google Shape;519;p57"/>
          <p:cNvSpPr/>
          <p:nvPr/>
        </p:nvSpPr>
        <p:spPr>
          <a:xfrm rot="-5400000">
            <a:off x="1385700" y="1175775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20" name="Google Shape;520;p57"/>
          <p:cNvSpPr/>
          <p:nvPr/>
        </p:nvSpPr>
        <p:spPr>
          <a:xfrm rot="-5400000">
            <a:off x="3834150" y="1175775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21" name="Google Shape;521;p57"/>
          <p:cNvSpPr txBox="1">
            <a:spLocks noGrp="1"/>
          </p:cNvSpPr>
          <p:nvPr>
            <p:ph type="ctrTitle"/>
          </p:nvPr>
        </p:nvSpPr>
        <p:spPr>
          <a:xfrm>
            <a:off x="120945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2"/>
                </a:solidFill>
              </a:rPr>
              <a:t>Visual </a:t>
            </a:r>
            <a:r>
              <a:rPr lang="hu-HU" dirty="0" err="1">
                <a:solidFill>
                  <a:schemeClr val="accent2"/>
                </a:solidFill>
              </a:rPr>
              <a:t>studio</a:t>
            </a:r>
            <a:r>
              <a:rPr lang="hu-HU" dirty="0">
                <a:solidFill>
                  <a:schemeClr val="accent2"/>
                </a:solidFill>
              </a:rPr>
              <a:t> </a:t>
            </a:r>
            <a:r>
              <a:rPr lang="hu-HU" dirty="0" err="1">
                <a:solidFill>
                  <a:schemeClr val="accent2"/>
                </a:solidFill>
              </a:rPr>
              <a:t>code</a:t>
            </a:r>
            <a:endParaRPr dirty="0"/>
          </a:p>
        </p:txBody>
      </p:sp>
      <p:sp>
        <p:nvSpPr>
          <p:cNvPr id="523" name="Google Shape;523;p57"/>
          <p:cNvSpPr txBox="1">
            <a:spLocks noGrp="1"/>
          </p:cNvSpPr>
          <p:nvPr>
            <p:ph type="ctrTitle" idx="2"/>
          </p:nvPr>
        </p:nvSpPr>
        <p:spPr>
          <a:xfrm>
            <a:off x="365790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2"/>
                </a:solidFill>
              </a:rPr>
              <a:t>Visual </a:t>
            </a:r>
            <a:r>
              <a:rPr lang="hu-HU" dirty="0" err="1">
                <a:solidFill>
                  <a:schemeClr val="accent2"/>
                </a:solidFill>
              </a:rPr>
              <a:t>studio</a:t>
            </a:r>
            <a:r>
              <a:rPr lang="hu-HU" dirty="0">
                <a:solidFill>
                  <a:schemeClr val="accent2"/>
                </a:solidFill>
              </a:rPr>
              <a:t> 2022</a:t>
            </a:r>
            <a:endParaRPr dirty="0"/>
          </a:p>
        </p:txBody>
      </p:sp>
      <p:sp>
        <p:nvSpPr>
          <p:cNvPr id="524" name="Google Shape;524;p57"/>
          <p:cNvSpPr txBox="1">
            <a:spLocks noGrp="1"/>
          </p:cNvSpPr>
          <p:nvPr>
            <p:ph type="ctrTitle" idx="3"/>
          </p:nvPr>
        </p:nvSpPr>
        <p:spPr>
          <a:xfrm>
            <a:off x="610635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</a:rPr>
              <a:t>xampp</a:t>
            </a:r>
            <a:endParaRPr dirty="0"/>
          </a:p>
        </p:txBody>
      </p:sp>
      <p:sp>
        <p:nvSpPr>
          <p:cNvPr id="527" name="Google Shape;527;p57"/>
          <p:cNvSpPr txBox="1">
            <a:spLocks noGrp="1"/>
          </p:cNvSpPr>
          <p:nvPr>
            <p:ph type="ctrTitle" idx="6"/>
          </p:nvPr>
        </p:nvSpPr>
        <p:spPr>
          <a:xfrm>
            <a:off x="0" y="779727"/>
            <a:ext cx="9144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3200" b="1" dirty="0">
                <a:latin typeface="Berlin Sans FB Demi" panose="020E0802020502020306" pitchFamily="34" charset="0"/>
              </a:rPr>
              <a:t>Technologies &amp; </a:t>
            </a:r>
            <a:r>
              <a:rPr lang="hu-HU" sz="3200" b="1" dirty="0" err="1">
                <a:latin typeface="Berlin Sans FB Demi" panose="020E0802020502020306" pitchFamily="34" charset="0"/>
              </a:rPr>
              <a:t>Tools</a:t>
            </a:r>
            <a:r>
              <a:rPr lang="hu-HU" sz="3200" b="1" dirty="0">
                <a:latin typeface="Berlin Sans FB Demi" panose="020E0802020502020306" pitchFamily="34" charset="0"/>
              </a:rPr>
              <a:t> </a:t>
            </a:r>
            <a:r>
              <a:rPr lang="hu-HU" sz="3200" b="1" dirty="0" err="1">
                <a:latin typeface="Berlin Sans FB Demi" panose="020E0802020502020306" pitchFamily="34" charset="0"/>
              </a:rPr>
              <a:t>Used</a:t>
            </a:r>
            <a:endParaRPr lang="hu-HU" sz="3200" b="1" dirty="0">
              <a:latin typeface="Berlin Sans FB Demi" panose="020E0802020502020306" pitchFamily="34" charset="0"/>
            </a:endParaRPr>
          </a:p>
        </p:txBody>
      </p:sp>
      <p:sp>
        <p:nvSpPr>
          <p:cNvPr id="528" name="Google Shape;528;p57"/>
          <p:cNvSpPr txBox="1">
            <a:spLocks noGrp="1"/>
          </p:cNvSpPr>
          <p:nvPr>
            <p:ph type="ctrTitle" idx="7"/>
          </p:nvPr>
        </p:nvSpPr>
        <p:spPr>
          <a:xfrm>
            <a:off x="2398025" y="32310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github</a:t>
            </a:r>
            <a:endParaRPr dirty="0"/>
          </a:p>
        </p:txBody>
      </p:sp>
      <p:sp>
        <p:nvSpPr>
          <p:cNvPr id="530" name="Google Shape;530;p57"/>
          <p:cNvSpPr txBox="1">
            <a:spLocks noGrp="1"/>
          </p:cNvSpPr>
          <p:nvPr>
            <p:ph type="ctrTitle" idx="9"/>
          </p:nvPr>
        </p:nvSpPr>
        <p:spPr>
          <a:xfrm>
            <a:off x="4917725" y="32310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</a:rPr>
              <a:t>Mysql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D1D0F39-6DE4-4520-A210-E4C41161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69" y="2189994"/>
            <a:ext cx="699656" cy="69965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4C687C6-AFEA-4D4A-B9DE-852BFBAB3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853" y="2142923"/>
            <a:ext cx="801872" cy="801872"/>
          </a:xfrm>
          <a:prstGeom prst="rect">
            <a:avLst/>
          </a:prstGeom>
        </p:spPr>
      </p:pic>
      <p:pic>
        <p:nvPicPr>
          <p:cNvPr id="11" name="Ábra 10">
            <a:extLst>
              <a:ext uri="{FF2B5EF4-FFF2-40B4-BE49-F238E27FC236}">
                <a16:creationId xmlns:a16="http://schemas.microsoft.com/office/drawing/2014/main" id="{42DE00AB-6D38-4A57-85E7-37768DD07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7479" y="2110280"/>
            <a:ext cx="765942" cy="765942"/>
          </a:xfrm>
          <a:prstGeom prst="rect">
            <a:avLst/>
          </a:prstGeom>
        </p:spPr>
      </p:pic>
      <p:pic>
        <p:nvPicPr>
          <p:cNvPr id="14" name="Ábra 13">
            <a:extLst>
              <a:ext uri="{FF2B5EF4-FFF2-40B4-BE49-F238E27FC236}">
                <a16:creationId xmlns:a16="http://schemas.microsoft.com/office/drawing/2014/main" id="{5369AF8F-AF52-4BB7-8A43-2A36F913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7861" y="3705509"/>
            <a:ext cx="868528" cy="86852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413D5876-0806-402D-9D32-D5916BAC7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7725" y="3685837"/>
            <a:ext cx="888200" cy="88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9"/>
          <p:cNvSpPr txBox="1">
            <a:spLocks noGrp="1"/>
          </p:cNvSpPr>
          <p:nvPr>
            <p:ph type="ctrTitle"/>
          </p:nvPr>
        </p:nvSpPr>
        <p:spPr>
          <a:xfrm>
            <a:off x="1013713" y="243301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Registration</a:t>
            </a:r>
            <a:endParaRPr dirty="0"/>
          </a:p>
        </p:txBody>
      </p:sp>
      <p:sp>
        <p:nvSpPr>
          <p:cNvPr id="793" name="Google Shape;793;p79"/>
          <p:cNvSpPr txBox="1">
            <a:spLocks noGrp="1"/>
          </p:cNvSpPr>
          <p:nvPr>
            <p:ph type="ctrTitle" idx="2"/>
          </p:nvPr>
        </p:nvSpPr>
        <p:spPr>
          <a:xfrm>
            <a:off x="6302063" y="243301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Wishlist</a:t>
            </a:r>
            <a:endParaRPr dirty="0"/>
          </a:p>
        </p:txBody>
      </p:sp>
      <p:sp>
        <p:nvSpPr>
          <p:cNvPr id="795" name="Google Shape;795;p79"/>
          <p:cNvSpPr txBox="1">
            <a:spLocks noGrp="1"/>
          </p:cNvSpPr>
          <p:nvPr>
            <p:ph type="ctrTitle" idx="4"/>
          </p:nvPr>
        </p:nvSpPr>
        <p:spPr>
          <a:xfrm>
            <a:off x="2731950" y="396400"/>
            <a:ext cx="3680100" cy="11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Functions</a:t>
            </a:r>
            <a:r>
              <a:rPr lang="hu-HU" sz="3200" dirty="0">
                <a:latin typeface="Berlin Sans FB Demi" panose="020E0802020502020306" pitchFamily="34" charset="0"/>
              </a:rPr>
              <a:t> of </a:t>
            </a:r>
            <a:r>
              <a:rPr lang="hu-HU" sz="3200" dirty="0" err="1">
                <a:latin typeface="Berlin Sans FB Demi" panose="020E0802020502020306" pitchFamily="34" charset="0"/>
              </a:rPr>
              <a:t>the</a:t>
            </a:r>
            <a:r>
              <a:rPr lang="hu-HU" sz="3200" dirty="0">
                <a:latin typeface="Berlin Sans FB Demi" panose="020E0802020502020306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</a:rPr>
              <a:t>Bookshop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796" name="Google Shape;796;p79"/>
          <p:cNvSpPr txBox="1">
            <a:spLocks noGrp="1"/>
          </p:cNvSpPr>
          <p:nvPr>
            <p:ph type="ctrTitle" idx="5"/>
          </p:nvPr>
        </p:nvSpPr>
        <p:spPr>
          <a:xfrm>
            <a:off x="2338965" y="313048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Login</a:t>
            </a:r>
            <a:endParaRPr dirty="0"/>
          </a:p>
        </p:txBody>
      </p:sp>
      <p:sp>
        <p:nvSpPr>
          <p:cNvPr id="798" name="Google Shape;798;p79"/>
          <p:cNvSpPr txBox="1">
            <a:spLocks noGrp="1"/>
          </p:cNvSpPr>
          <p:nvPr>
            <p:ph type="ctrTitle" idx="7"/>
          </p:nvPr>
        </p:nvSpPr>
        <p:spPr>
          <a:xfrm>
            <a:off x="5158208" y="322266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buy</a:t>
            </a:r>
            <a:endParaRPr dirty="0"/>
          </a:p>
        </p:txBody>
      </p:sp>
      <p:grpSp>
        <p:nvGrpSpPr>
          <p:cNvPr id="800" name="Google Shape;800;p79"/>
          <p:cNvGrpSpPr/>
          <p:nvPr/>
        </p:nvGrpSpPr>
        <p:grpSpPr>
          <a:xfrm>
            <a:off x="1445300" y="1559400"/>
            <a:ext cx="965039" cy="873635"/>
            <a:chOff x="2311838" y="2084050"/>
            <a:chExt cx="965039" cy="873635"/>
          </a:xfrm>
        </p:grpSpPr>
        <p:sp>
          <p:nvSpPr>
            <p:cNvPr id="801" name="Google Shape;801;p79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9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9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79"/>
          <p:cNvGrpSpPr/>
          <p:nvPr/>
        </p:nvGrpSpPr>
        <p:grpSpPr>
          <a:xfrm>
            <a:off x="2770546" y="2353787"/>
            <a:ext cx="965039" cy="873635"/>
            <a:chOff x="2311838" y="2084050"/>
            <a:chExt cx="965039" cy="873635"/>
          </a:xfrm>
        </p:grpSpPr>
        <p:sp>
          <p:nvSpPr>
            <p:cNvPr id="805" name="Google Shape;805;p79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79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9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79"/>
          <p:cNvGrpSpPr/>
          <p:nvPr/>
        </p:nvGrpSpPr>
        <p:grpSpPr>
          <a:xfrm>
            <a:off x="6733650" y="1559400"/>
            <a:ext cx="965039" cy="873635"/>
            <a:chOff x="2311838" y="2084050"/>
            <a:chExt cx="965039" cy="873635"/>
          </a:xfrm>
        </p:grpSpPr>
        <p:sp>
          <p:nvSpPr>
            <p:cNvPr id="809" name="Google Shape;809;p79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9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9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79"/>
          <p:cNvGrpSpPr/>
          <p:nvPr/>
        </p:nvGrpSpPr>
        <p:grpSpPr>
          <a:xfrm>
            <a:off x="5536965" y="2450716"/>
            <a:ext cx="965039" cy="873635"/>
            <a:chOff x="2311838" y="2084050"/>
            <a:chExt cx="965039" cy="873635"/>
          </a:xfrm>
        </p:grpSpPr>
        <p:sp>
          <p:nvSpPr>
            <p:cNvPr id="813" name="Google Shape;813;p79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9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9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7749;p127">
            <a:extLst>
              <a:ext uri="{FF2B5EF4-FFF2-40B4-BE49-F238E27FC236}">
                <a16:creationId xmlns:a16="http://schemas.microsoft.com/office/drawing/2014/main" id="{53D309BE-1811-9394-DCD3-659C0F52DA45}"/>
              </a:ext>
            </a:extLst>
          </p:cNvPr>
          <p:cNvGrpSpPr/>
          <p:nvPr/>
        </p:nvGrpSpPr>
        <p:grpSpPr>
          <a:xfrm>
            <a:off x="1806299" y="1824134"/>
            <a:ext cx="334419" cy="331848"/>
            <a:chOff x="-48266125" y="1973375"/>
            <a:chExt cx="302450" cy="300125"/>
          </a:xfrm>
          <a:solidFill>
            <a:schemeClr val="accent2"/>
          </a:solidFill>
        </p:grpSpPr>
        <p:sp>
          <p:nvSpPr>
            <p:cNvPr id="5" name="Google Shape;7750;p127">
              <a:extLst>
                <a:ext uri="{FF2B5EF4-FFF2-40B4-BE49-F238E27FC236}">
                  <a16:creationId xmlns:a16="http://schemas.microsoft.com/office/drawing/2014/main" id="{D4972582-C5C8-1FEA-1016-80D5F49A42BE}"/>
                </a:ext>
              </a:extLst>
            </p:cNvPr>
            <p:cNvSpPr/>
            <p:nvPr/>
          </p:nvSpPr>
          <p:spPr>
            <a:xfrm>
              <a:off x="-48212575" y="2045050"/>
              <a:ext cx="122900" cy="123700"/>
            </a:xfrm>
            <a:custGeom>
              <a:avLst/>
              <a:gdLst/>
              <a:ahLst/>
              <a:cxnLst/>
              <a:rect l="l" t="t" r="r" b="b"/>
              <a:pathLst>
                <a:path w="4916" h="4948" extrusionOk="0">
                  <a:moveTo>
                    <a:pt x="1765" y="662"/>
                  </a:moveTo>
                  <a:cubicBezTo>
                    <a:pt x="2237" y="662"/>
                    <a:pt x="2647" y="946"/>
                    <a:pt x="2741" y="1387"/>
                  </a:cubicBezTo>
                  <a:lnTo>
                    <a:pt x="1765" y="1387"/>
                  </a:lnTo>
                  <a:cubicBezTo>
                    <a:pt x="1576" y="1387"/>
                    <a:pt x="1418" y="1545"/>
                    <a:pt x="1418" y="1734"/>
                  </a:cubicBezTo>
                  <a:lnTo>
                    <a:pt x="1418" y="2710"/>
                  </a:lnTo>
                  <a:cubicBezTo>
                    <a:pt x="1009" y="2584"/>
                    <a:pt x="725" y="2206"/>
                    <a:pt x="725" y="1734"/>
                  </a:cubicBezTo>
                  <a:cubicBezTo>
                    <a:pt x="725" y="1135"/>
                    <a:pt x="1166" y="662"/>
                    <a:pt x="1765" y="662"/>
                  </a:cubicBezTo>
                  <a:close/>
                  <a:moveTo>
                    <a:pt x="2741" y="2080"/>
                  </a:moveTo>
                  <a:cubicBezTo>
                    <a:pt x="2647" y="2395"/>
                    <a:pt x="2395" y="2616"/>
                    <a:pt x="2111" y="2710"/>
                  </a:cubicBezTo>
                  <a:lnTo>
                    <a:pt x="2111" y="2080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805"/>
                    <a:pt x="3497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616"/>
                    <a:pt x="599" y="3340"/>
                    <a:pt x="1418" y="3498"/>
                  </a:cubicBezTo>
                  <a:lnTo>
                    <a:pt x="1418" y="4601"/>
                  </a:lnTo>
                  <a:cubicBezTo>
                    <a:pt x="1418" y="4790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90"/>
                    <a:pt x="4915" y="4601"/>
                  </a:cubicBezTo>
                  <a:lnTo>
                    <a:pt x="4915" y="1797"/>
                  </a:lnTo>
                  <a:cubicBezTo>
                    <a:pt x="4915" y="1576"/>
                    <a:pt x="4758" y="1419"/>
                    <a:pt x="4600" y="1419"/>
                  </a:cubicBezTo>
                  <a:lnTo>
                    <a:pt x="3497" y="1419"/>
                  </a:lnTo>
                  <a:cubicBezTo>
                    <a:pt x="3340" y="631"/>
                    <a:pt x="2647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751;p127">
              <a:extLst>
                <a:ext uri="{FF2B5EF4-FFF2-40B4-BE49-F238E27FC236}">
                  <a16:creationId xmlns:a16="http://schemas.microsoft.com/office/drawing/2014/main" id="{0D93DA8C-7DE7-7C1F-33B3-06FCCBB96060}"/>
                </a:ext>
              </a:extLst>
            </p:cNvPr>
            <p:cNvSpPr/>
            <p:nvPr/>
          </p:nvSpPr>
          <p:spPr>
            <a:xfrm>
              <a:off x="-48266125" y="1973375"/>
              <a:ext cx="230000" cy="300125"/>
            </a:xfrm>
            <a:custGeom>
              <a:avLst/>
              <a:gdLst/>
              <a:ahLst/>
              <a:cxnLst/>
              <a:rect l="l" t="t" r="r" b="b"/>
              <a:pathLst>
                <a:path w="9200" h="12005" extrusionOk="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752;p127">
              <a:extLst>
                <a:ext uri="{FF2B5EF4-FFF2-40B4-BE49-F238E27FC236}">
                  <a16:creationId xmlns:a16="http://schemas.microsoft.com/office/drawing/2014/main" id="{2D73860D-4053-8143-A7F0-893BE1874E36}"/>
                </a:ext>
              </a:extLst>
            </p:cNvPr>
            <p:cNvSpPr/>
            <p:nvPr/>
          </p:nvSpPr>
          <p:spPr>
            <a:xfrm>
              <a:off x="-48018025" y="1991500"/>
              <a:ext cx="54350" cy="282000"/>
            </a:xfrm>
            <a:custGeom>
              <a:avLst/>
              <a:gdLst/>
              <a:ahLst/>
              <a:cxnLst/>
              <a:rect l="l" t="t" r="r" b="b"/>
              <a:pathLst>
                <a:path w="2174" h="11280" extrusionOk="0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753;p127">
              <a:extLst>
                <a:ext uri="{FF2B5EF4-FFF2-40B4-BE49-F238E27FC236}">
                  <a16:creationId xmlns:a16="http://schemas.microsoft.com/office/drawing/2014/main" id="{D4611ED9-72EF-7E56-570B-9A92EAB43A04}"/>
                </a:ext>
              </a:extLst>
            </p:cNvPr>
            <p:cNvSpPr/>
            <p:nvPr/>
          </p:nvSpPr>
          <p:spPr>
            <a:xfrm>
              <a:off x="-48211800" y="2221475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54;p127">
              <a:extLst>
                <a:ext uri="{FF2B5EF4-FFF2-40B4-BE49-F238E27FC236}">
                  <a16:creationId xmlns:a16="http://schemas.microsoft.com/office/drawing/2014/main" id="{F3BDDB90-1FA4-E7A1-F775-8890DC19901D}"/>
                </a:ext>
              </a:extLst>
            </p:cNvPr>
            <p:cNvSpPr/>
            <p:nvPr/>
          </p:nvSpPr>
          <p:spPr>
            <a:xfrm>
              <a:off x="-48211800" y="2185250"/>
              <a:ext cx="87450" cy="18150"/>
            </a:xfrm>
            <a:custGeom>
              <a:avLst/>
              <a:gdLst/>
              <a:ahLst/>
              <a:cxnLst/>
              <a:rect l="l" t="t" r="r" b="b"/>
              <a:pathLst>
                <a:path w="3498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55;p127">
              <a:extLst>
                <a:ext uri="{FF2B5EF4-FFF2-40B4-BE49-F238E27FC236}">
                  <a16:creationId xmlns:a16="http://schemas.microsoft.com/office/drawing/2014/main" id="{2529476C-9863-0466-269A-823B24748BB3}"/>
                </a:ext>
              </a:extLst>
            </p:cNvPr>
            <p:cNvSpPr/>
            <p:nvPr/>
          </p:nvSpPr>
          <p:spPr>
            <a:xfrm>
              <a:off x="-48106250" y="2185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6783;p125">
            <a:extLst>
              <a:ext uri="{FF2B5EF4-FFF2-40B4-BE49-F238E27FC236}">
                <a16:creationId xmlns:a16="http://schemas.microsoft.com/office/drawing/2014/main" id="{7F24A4B9-3C8B-FDC6-230C-4CA524DC7E8A}"/>
              </a:ext>
            </a:extLst>
          </p:cNvPr>
          <p:cNvGrpSpPr/>
          <p:nvPr/>
        </p:nvGrpSpPr>
        <p:grpSpPr>
          <a:xfrm>
            <a:off x="3096158" y="2609466"/>
            <a:ext cx="351155" cy="349256"/>
            <a:chOff x="-64401400" y="1914475"/>
            <a:chExt cx="319000" cy="317275"/>
          </a:xfrm>
          <a:solidFill>
            <a:schemeClr val="accent2"/>
          </a:solidFill>
        </p:grpSpPr>
        <p:sp>
          <p:nvSpPr>
            <p:cNvPr id="12" name="Google Shape;6784;p125">
              <a:extLst>
                <a:ext uri="{FF2B5EF4-FFF2-40B4-BE49-F238E27FC236}">
                  <a16:creationId xmlns:a16="http://schemas.microsoft.com/office/drawing/2014/main" id="{20AF51DA-16CA-1C3F-BFAE-B57088685DC6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85;p125">
              <a:extLst>
                <a:ext uri="{FF2B5EF4-FFF2-40B4-BE49-F238E27FC236}">
                  <a16:creationId xmlns:a16="http://schemas.microsoft.com/office/drawing/2014/main" id="{DFAC327A-D1F6-F8EA-904E-E6B483B7D270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86;p125">
              <a:extLst>
                <a:ext uri="{FF2B5EF4-FFF2-40B4-BE49-F238E27FC236}">
                  <a16:creationId xmlns:a16="http://schemas.microsoft.com/office/drawing/2014/main" id="{B98A26D4-930D-F203-ABD7-CC491F2BABD2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6893;p125">
            <a:extLst>
              <a:ext uri="{FF2B5EF4-FFF2-40B4-BE49-F238E27FC236}">
                <a16:creationId xmlns:a16="http://schemas.microsoft.com/office/drawing/2014/main" id="{E1FD6E29-AA25-A13E-AB20-E166E8AD7A7C}"/>
              </a:ext>
            </a:extLst>
          </p:cNvPr>
          <p:cNvGrpSpPr/>
          <p:nvPr/>
        </p:nvGrpSpPr>
        <p:grpSpPr>
          <a:xfrm>
            <a:off x="5863349" y="2718216"/>
            <a:ext cx="351155" cy="347798"/>
            <a:chOff x="-59889100" y="2671925"/>
            <a:chExt cx="319000" cy="315950"/>
          </a:xfrm>
          <a:solidFill>
            <a:schemeClr val="accent2"/>
          </a:solidFill>
        </p:grpSpPr>
        <p:sp>
          <p:nvSpPr>
            <p:cNvPr id="18" name="Google Shape;6894;p125">
              <a:extLst>
                <a:ext uri="{FF2B5EF4-FFF2-40B4-BE49-F238E27FC236}">
                  <a16:creationId xmlns:a16="http://schemas.microsoft.com/office/drawing/2014/main" id="{64ECD6E4-225D-1EDA-7795-DCB6E06177D1}"/>
                </a:ext>
              </a:extLst>
            </p:cNvPr>
            <p:cNvSpPr/>
            <p:nvPr/>
          </p:nvSpPr>
          <p:spPr>
            <a:xfrm>
              <a:off x="-59889100" y="2672000"/>
              <a:ext cx="149675" cy="256025"/>
            </a:xfrm>
            <a:custGeom>
              <a:avLst/>
              <a:gdLst/>
              <a:ahLst/>
              <a:cxnLst/>
              <a:rect l="l" t="t" r="r" b="b"/>
              <a:pathLst>
                <a:path w="5987" h="10241" extrusionOk="0">
                  <a:moveTo>
                    <a:pt x="5073" y="946"/>
                  </a:moveTo>
                  <a:lnTo>
                    <a:pt x="5073" y="2647"/>
                  </a:lnTo>
                  <a:lnTo>
                    <a:pt x="5104" y="2647"/>
                  </a:lnTo>
                  <a:cubicBezTo>
                    <a:pt x="3623" y="3151"/>
                    <a:pt x="2489" y="4569"/>
                    <a:pt x="2489" y="6302"/>
                  </a:cubicBezTo>
                  <a:cubicBezTo>
                    <a:pt x="2489" y="6900"/>
                    <a:pt x="2647" y="7499"/>
                    <a:pt x="2867" y="8034"/>
                  </a:cubicBezTo>
                  <a:lnTo>
                    <a:pt x="1639" y="9263"/>
                  </a:lnTo>
                  <a:cubicBezTo>
                    <a:pt x="1103" y="8381"/>
                    <a:pt x="788" y="7373"/>
                    <a:pt x="788" y="6302"/>
                  </a:cubicBezTo>
                  <a:cubicBezTo>
                    <a:pt x="788" y="3750"/>
                    <a:pt x="2584" y="1513"/>
                    <a:pt x="5073" y="946"/>
                  </a:cubicBezTo>
                  <a:close/>
                  <a:moveTo>
                    <a:pt x="5482" y="1"/>
                  </a:moveTo>
                  <a:cubicBezTo>
                    <a:pt x="2395" y="442"/>
                    <a:pt x="0" y="3088"/>
                    <a:pt x="0" y="6270"/>
                  </a:cubicBezTo>
                  <a:cubicBezTo>
                    <a:pt x="0" y="7688"/>
                    <a:pt x="441" y="8979"/>
                    <a:pt x="1292" y="10082"/>
                  </a:cubicBezTo>
                  <a:cubicBezTo>
                    <a:pt x="1377" y="10184"/>
                    <a:pt x="1500" y="10241"/>
                    <a:pt x="1624" y="10241"/>
                  </a:cubicBezTo>
                  <a:cubicBezTo>
                    <a:pt x="1729" y="10241"/>
                    <a:pt x="1835" y="10200"/>
                    <a:pt x="1922" y="10114"/>
                  </a:cubicBezTo>
                  <a:lnTo>
                    <a:pt x="3718" y="8349"/>
                  </a:lnTo>
                  <a:cubicBezTo>
                    <a:pt x="3812" y="8223"/>
                    <a:pt x="3844" y="8003"/>
                    <a:pt x="3781" y="7845"/>
                  </a:cubicBezTo>
                  <a:cubicBezTo>
                    <a:pt x="3497" y="7373"/>
                    <a:pt x="3340" y="6806"/>
                    <a:pt x="3340" y="6270"/>
                  </a:cubicBezTo>
                  <a:cubicBezTo>
                    <a:pt x="3340" y="4884"/>
                    <a:pt x="4285" y="3655"/>
                    <a:pt x="5671" y="3309"/>
                  </a:cubicBezTo>
                  <a:cubicBezTo>
                    <a:pt x="5860" y="3277"/>
                    <a:pt x="5986" y="3120"/>
                    <a:pt x="5986" y="2899"/>
                  </a:cubicBezTo>
                  <a:lnTo>
                    <a:pt x="5986" y="379"/>
                  </a:lnTo>
                  <a:cubicBezTo>
                    <a:pt x="5955" y="190"/>
                    <a:pt x="5703" y="1"/>
                    <a:pt x="54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95;p125">
              <a:extLst>
                <a:ext uri="{FF2B5EF4-FFF2-40B4-BE49-F238E27FC236}">
                  <a16:creationId xmlns:a16="http://schemas.microsoft.com/office/drawing/2014/main" id="{6E4C528D-CD09-64DD-9A2B-9C59013C3A84}"/>
                </a:ext>
              </a:extLst>
            </p:cNvPr>
            <p:cNvSpPr/>
            <p:nvPr/>
          </p:nvSpPr>
          <p:spPr>
            <a:xfrm>
              <a:off x="-59830825" y="2892525"/>
              <a:ext cx="201650" cy="95350"/>
            </a:xfrm>
            <a:custGeom>
              <a:avLst/>
              <a:gdLst/>
              <a:ahLst/>
              <a:cxnLst/>
              <a:rect l="l" t="t" r="r" b="b"/>
              <a:pathLst>
                <a:path w="8066" h="3814" extrusionOk="0">
                  <a:moveTo>
                    <a:pt x="5735" y="946"/>
                  </a:moveTo>
                  <a:lnTo>
                    <a:pt x="6963" y="2175"/>
                  </a:lnTo>
                  <a:cubicBezTo>
                    <a:pt x="6113" y="2710"/>
                    <a:pt x="5073" y="2994"/>
                    <a:pt x="4065" y="2994"/>
                  </a:cubicBezTo>
                  <a:cubicBezTo>
                    <a:pt x="3025" y="2994"/>
                    <a:pt x="2017" y="2710"/>
                    <a:pt x="1135" y="2175"/>
                  </a:cubicBezTo>
                  <a:lnTo>
                    <a:pt x="2364" y="946"/>
                  </a:lnTo>
                  <a:cubicBezTo>
                    <a:pt x="2868" y="1198"/>
                    <a:pt x="3466" y="1356"/>
                    <a:pt x="4065" y="1356"/>
                  </a:cubicBezTo>
                  <a:cubicBezTo>
                    <a:pt x="4600" y="1356"/>
                    <a:pt x="5199" y="1198"/>
                    <a:pt x="5735" y="946"/>
                  </a:cubicBezTo>
                  <a:close/>
                  <a:moveTo>
                    <a:pt x="5758" y="1"/>
                  </a:moveTo>
                  <a:cubicBezTo>
                    <a:pt x="5693" y="1"/>
                    <a:pt x="5630" y="11"/>
                    <a:pt x="5577" y="32"/>
                  </a:cubicBezTo>
                  <a:cubicBezTo>
                    <a:pt x="5105" y="316"/>
                    <a:pt x="4569" y="474"/>
                    <a:pt x="4002" y="474"/>
                  </a:cubicBezTo>
                  <a:cubicBezTo>
                    <a:pt x="3956" y="476"/>
                    <a:pt x="3911" y="478"/>
                    <a:pt x="3865" y="478"/>
                  </a:cubicBezTo>
                  <a:cubicBezTo>
                    <a:pt x="3376" y="478"/>
                    <a:pt x="2890" y="326"/>
                    <a:pt x="2458" y="95"/>
                  </a:cubicBezTo>
                  <a:cubicBezTo>
                    <a:pt x="2389" y="54"/>
                    <a:pt x="2315" y="31"/>
                    <a:pt x="2239" y="31"/>
                  </a:cubicBezTo>
                  <a:cubicBezTo>
                    <a:pt x="2142" y="31"/>
                    <a:pt x="2043" y="70"/>
                    <a:pt x="1954" y="158"/>
                  </a:cubicBezTo>
                  <a:lnTo>
                    <a:pt x="190" y="1923"/>
                  </a:lnTo>
                  <a:cubicBezTo>
                    <a:pt x="1" y="2143"/>
                    <a:pt x="32" y="2395"/>
                    <a:pt x="221" y="2553"/>
                  </a:cubicBezTo>
                  <a:cubicBezTo>
                    <a:pt x="1324" y="3403"/>
                    <a:pt x="2616" y="3813"/>
                    <a:pt x="4002" y="3813"/>
                  </a:cubicBezTo>
                  <a:cubicBezTo>
                    <a:pt x="5388" y="3813"/>
                    <a:pt x="6711" y="3403"/>
                    <a:pt x="7814" y="2521"/>
                  </a:cubicBezTo>
                  <a:cubicBezTo>
                    <a:pt x="8035" y="2364"/>
                    <a:pt x="8066" y="2080"/>
                    <a:pt x="7877" y="1891"/>
                  </a:cubicBezTo>
                  <a:lnTo>
                    <a:pt x="6113" y="127"/>
                  </a:lnTo>
                  <a:cubicBezTo>
                    <a:pt x="6029" y="43"/>
                    <a:pt x="5889" y="1"/>
                    <a:pt x="57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96;p125">
              <a:extLst>
                <a:ext uri="{FF2B5EF4-FFF2-40B4-BE49-F238E27FC236}">
                  <a16:creationId xmlns:a16="http://schemas.microsoft.com/office/drawing/2014/main" id="{04DDFCC3-A0DF-FB40-EF07-98F2266F6954}"/>
                </a:ext>
              </a:extLst>
            </p:cNvPr>
            <p:cNvSpPr/>
            <p:nvPr/>
          </p:nvSpPr>
          <p:spPr>
            <a:xfrm>
              <a:off x="-59719775" y="2671925"/>
              <a:ext cx="149675" cy="256425"/>
            </a:xfrm>
            <a:custGeom>
              <a:avLst/>
              <a:gdLst/>
              <a:ahLst/>
              <a:cxnLst/>
              <a:rect l="l" t="t" r="r" b="b"/>
              <a:pathLst>
                <a:path w="5987" h="10257" extrusionOk="0">
                  <a:moveTo>
                    <a:pt x="820" y="917"/>
                  </a:moveTo>
                  <a:cubicBezTo>
                    <a:pt x="3309" y="1453"/>
                    <a:pt x="5105" y="3690"/>
                    <a:pt x="5105" y="6273"/>
                  </a:cubicBezTo>
                  <a:cubicBezTo>
                    <a:pt x="5073" y="7344"/>
                    <a:pt x="4790" y="8352"/>
                    <a:pt x="4254" y="9235"/>
                  </a:cubicBezTo>
                  <a:lnTo>
                    <a:pt x="3025" y="8006"/>
                  </a:lnTo>
                  <a:cubicBezTo>
                    <a:pt x="3309" y="7502"/>
                    <a:pt x="3435" y="6903"/>
                    <a:pt x="3435" y="6305"/>
                  </a:cubicBezTo>
                  <a:cubicBezTo>
                    <a:pt x="3435" y="4572"/>
                    <a:pt x="2332" y="3154"/>
                    <a:pt x="820" y="2650"/>
                  </a:cubicBezTo>
                  <a:lnTo>
                    <a:pt x="820" y="917"/>
                  </a:lnTo>
                  <a:close/>
                  <a:moveTo>
                    <a:pt x="419" y="0"/>
                  </a:moveTo>
                  <a:cubicBezTo>
                    <a:pt x="190" y="0"/>
                    <a:pt x="1" y="180"/>
                    <a:pt x="1" y="413"/>
                  </a:cubicBezTo>
                  <a:lnTo>
                    <a:pt x="1" y="2934"/>
                  </a:lnTo>
                  <a:cubicBezTo>
                    <a:pt x="1" y="3123"/>
                    <a:pt x="127" y="3280"/>
                    <a:pt x="316" y="3312"/>
                  </a:cubicBezTo>
                  <a:cubicBezTo>
                    <a:pt x="1639" y="3658"/>
                    <a:pt x="2647" y="4855"/>
                    <a:pt x="2647" y="6273"/>
                  </a:cubicBezTo>
                  <a:cubicBezTo>
                    <a:pt x="2647" y="6809"/>
                    <a:pt x="2490" y="7376"/>
                    <a:pt x="2206" y="7848"/>
                  </a:cubicBezTo>
                  <a:cubicBezTo>
                    <a:pt x="2080" y="8006"/>
                    <a:pt x="2112" y="8195"/>
                    <a:pt x="2269" y="8352"/>
                  </a:cubicBezTo>
                  <a:lnTo>
                    <a:pt x="4065" y="10117"/>
                  </a:lnTo>
                  <a:cubicBezTo>
                    <a:pt x="4149" y="10214"/>
                    <a:pt x="4251" y="10257"/>
                    <a:pt x="4353" y="10257"/>
                  </a:cubicBezTo>
                  <a:cubicBezTo>
                    <a:pt x="4481" y="10257"/>
                    <a:pt x="4608" y="10190"/>
                    <a:pt x="4695" y="10085"/>
                  </a:cubicBezTo>
                  <a:cubicBezTo>
                    <a:pt x="5514" y="8982"/>
                    <a:pt x="5987" y="7659"/>
                    <a:pt x="5987" y="6273"/>
                  </a:cubicBezTo>
                  <a:cubicBezTo>
                    <a:pt x="5892" y="3123"/>
                    <a:pt x="3529" y="445"/>
                    <a:pt x="474" y="4"/>
                  </a:cubicBezTo>
                  <a:cubicBezTo>
                    <a:pt x="455" y="1"/>
                    <a:pt x="437" y="0"/>
                    <a:pt x="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97;p125">
              <a:extLst>
                <a:ext uri="{FF2B5EF4-FFF2-40B4-BE49-F238E27FC236}">
                  <a16:creationId xmlns:a16="http://schemas.microsoft.com/office/drawing/2014/main" id="{0BF73026-29FF-6EB6-F25E-594B50F5EA69}"/>
                </a:ext>
              </a:extLst>
            </p:cNvPr>
            <p:cNvSpPr/>
            <p:nvPr/>
          </p:nvSpPr>
          <p:spPr>
            <a:xfrm>
              <a:off x="-59762300" y="2757075"/>
              <a:ext cx="63025" cy="145725"/>
            </a:xfrm>
            <a:custGeom>
              <a:avLst/>
              <a:gdLst/>
              <a:ahLst/>
              <a:cxnLst/>
              <a:rect l="l" t="t" r="r" b="b"/>
              <a:pathLst>
                <a:path w="2521" h="5829" extrusionOk="0">
                  <a:moveTo>
                    <a:pt x="1261" y="0"/>
                  </a:moveTo>
                  <a:cubicBezTo>
                    <a:pt x="1040" y="0"/>
                    <a:pt x="820" y="189"/>
                    <a:pt x="820" y="378"/>
                  </a:cubicBezTo>
                  <a:lnTo>
                    <a:pt x="820" y="662"/>
                  </a:lnTo>
                  <a:cubicBezTo>
                    <a:pt x="347" y="819"/>
                    <a:pt x="1" y="1292"/>
                    <a:pt x="1" y="1827"/>
                  </a:cubicBezTo>
                  <a:cubicBezTo>
                    <a:pt x="1" y="2521"/>
                    <a:pt x="568" y="2899"/>
                    <a:pt x="977" y="3214"/>
                  </a:cubicBezTo>
                  <a:cubicBezTo>
                    <a:pt x="1292" y="3466"/>
                    <a:pt x="1670" y="3686"/>
                    <a:pt x="1670" y="3938"/>
                  </a:cubicBezTo>
                  <a:cubicBezTo>
                    <a:pt x="1670" y="4159"/>
                    <a:pt x="1450" y="4348"/>
                    <a:pt x="1261" y="4348"/>
                  </a:cubicBezTo>
                  <a:cubicBezTo>
                    <a:pt x="1072" y="4348"/>
                    <a:pt x="820" y="4159"/>
                    <a:pt x="820" y="3938"/>
                  </a:cubicBezTo>
                  <a:cubicBezTo>
                    <a:pt x="820" y="3686"/>
                    <a:pt x="631" y="3497"/>
                    <a:pt x="442" y="3497"/>
                  </a:cubicBezTo>
                  <a:cubicBezTo>
                    <a:pt x="253" y="3497"/>
                    <a:pt x="32" y="3686"/>
                    <a:pt x="32" y="3938"/>
                  </a:cubicBezTo>
                  <a:cubicBezTo>
                    <a:pt x="32" y="4474"/>
                    <a:pt x="410" y="4915"/>
                    <a:pt x="883" y="5104"/>
                  </a:cubicBezTo>
                  <a:lnTo>
                    <a:pt x="883" y="5387"/>
                  </a:lnTo>
                  <a:cubicBezTo>
                    <a:pt x="883" y="5608"/>
                    <a:pt x="1072" y="5829"/>
                    <a:pt x="1292" y="5829"/>
                  </a:cubicBezTo>
                  <a:cubicBezTo>
                    <a:pt x="1544" y="5829"/>
                    <a:pt x="1702" y="5608"/>
                    <a:pt x="1702" y="5387"/>
                  </a:cubicBezTo>
                  <a:lnTo>
                    <a:pt x="1702" y="5104"/>
                  </a:lnTo>
                  <a:cubicBezTo>
                    <a:pt x="2175" y="4946"/>
                    <a:pt x="2521" y="4474"/>
                    <a:pt x="2521" y="3938"/>
                  </a:cubicBezTo>
                  <a:cubicBezTo>
                    <a:pt x="2521" y="3245"/>
                    <a:pt x="1985" y="2867"/>
                    <a:pt x="1544" y="2552"/>
                  </a:cubicBezTo>
                  <a:cubicBezTo>
                    <a:pt x="1229" y="2300"/>
                    <a:pt x="883" y="2079"/>
                    <a:pt x="883" y="1827"/>
                  </a:cubicBezTo>
                  <a:cubicBezTo>
                    <a:pt x="883" y="1607"/>
                    <a:pt x="1072" y="1418"/>
                    <a:pt x="1292" y="1418"/>
                  </a:cubicBezTo>
                  <a:cubicBezTo>
                    <a:pt x="1544" y="1418"/>
                    <a:pt x="1702" y="1607"/>
                    <a:pt x="1702" y="1827"/>
                  </a:cubicBezTo>
                  <a:cubicBezTo>
                    <a:pt x="1702" y="2079"/>
                    <a:pt x="1891" y="2268"/>
                    <a:pt x="2143" y="2268"/>
                  </a:cubicBezTo>
                  <a:cubicBezTo>
                    <a:pt x="2364" y="2268"/>
                    <a:pt x="2521" y="2079"/>
                    <a:pt x="2521" y="1827"/>
                  </a:cubicBezTo>
                  <a:cubicBezTo>
                    <a:pt x="2521" y="1292"/>
                    <a:pt x="2175" y="851"/>
                    <a:pt x="1702" y="662"/>
                  </a:cubicBezTo>
                  <a:lnTo>
                    <a:pt x="1702" y="378"/>
                  </a:lnTo>
                  <a:cubicBezTo>
                    <a:pt x="1702" y="189"/>
                    <a:pt x="1513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6607;p124">
            <a:extLst>
              <a:ext uri="{FF2B5EF4-FFF2-40B4-BE49-F238E27FC236}">
                <a16:creationId xmlns:a16="http://schemas.microsoft.com/office/drawing/2014/main" id="{89E8F942-F275-AEC6-7565-11122FB7BEB6}"/>
              </a:ext>
            </a:extLst>
          </p:cNvPr>
          <p:cNvSpPr/>
          <p:nvPr/>
        </p:nvSpPr>
        <p:spPr>
          <a:xfrm>
            <a:off x="7128196" y="1887870"/>
            <a:ext cx="231332" cy="204376"/>
          </a:xfrm>
          <a:custGeom>
            <a:avLst/>
            <a:gdLst/>
            <a:ahLst/>
            <a:cxnLst/>
            <a:rect l="l" t="t" r="r" b="b"/>
            <a:pathLst>
              <a:path w="19326" h="17074" extrusionOk="0">
                <a:moveTo>
                  <a:pt x="14226" y="1132"/>
                </a:moveTo>
                <a:cubicBezTo>
                  <a:pt x="15314" y="1132"/>
                  <a:pt x="16352" y="1605"/>
                  <a:pt x="17070" y="2425"/>
                </a:cubicBezTo>
                <a:cubicBezTo>
                  <a:pt x="17798" y="3252"/>
                  <a:pt x="18196" y="4366"/>
                  <a:pt x="18196" y="5568"/>
                </a:cubicBezTo>
                <a:cubicBezTo>
                  <a:pt x="18193" y="8476"/>
                  <a:pt x="15599" y="10686"/>
                  <a:pt x="11671" y="14032"/>
                </a:cubicBezTo>
                <a:cubicBezTo>
                  <a:pt x="11025" y="14581"/>
                  <a:pt x="10364" y="15146"/>
                  <a:pt x="9663" y="15756"/>
                </a:cubicBezTo>
                <a:cubicBezTo>
                  <a:pt x="8963" y="15146"/>
                  <a:pt x="8301" y="14581"/>
                  <a:pt x="7655" y="14032"/>
                </a:cubicBezTo>
                <a:cubicBezTo>
                  <a:pt x="3727" y="10686"/>
                  <a:pt x="1133" y="8476"/>
                  <a:pt x="1133" y="5568"/>
                </a:cubicBezTo>
                <a:cubicBezTo>
                  <a:pt x="1133" y="4366"/>
                  <a:pt x="1535" y="3252"/>
                  <a:pt x="2259" y="2425"/>
                </a:cubicBezTo>
                <a:cubicBezTo>
                  <a:pt x="2977" y="1605"/>
                  <a:pt x="4015" y="1132"/>
                  <a:pt x="5103" y="1132"/>
                </a:cubicBezTo>
                <a:cubicBezTo>
                  <a:pt x="5113" y="1132"/>
                  <a:pt x="5124" y="1132"/>
                  <a:pt x="5134" y="1132"/>
                </a:cubicBezTo>
                <a:cubicBezTo>
                  <a:pt x="6686" y="1132"/>
                  <a:pt x="7691" y="2090"/>
                  <a:pt x="8259" y="2890"/>
                </a:cubicBezTo>
                <a:cubicBezTo>
                  <a:pt x="8631" y="3421"/>
                  <a:pt x="8920" y="4001"/>
                  <a:pt x="9126" y="4614"/>
                </a:cubicBezTo>
                <a:cubicBezTo>
                  <a:pt x="9212" y="4875"/>
                  <a:pt x="9438" y="5006"/>
                  <a:pt x="9665" y="5006"/>
                </a:cubicBezTo>
                <a:cubicBezTo>
                  <a:pt x="9891" y="5006"/>
                  <a:pt x="10118" y="4875"/>
                  <a:pt x="10204" y="4614"/>
                </a:cubicBezTo>
                <a:cubicBezTo>
                  <a:pt x="10409" y="4001"/>
                  <a:pt x="10699" y="3421"/>
                  <a:pt x="11070" y="2890"/>
                </a:cubicBezTo>
                <a:cubicBezTo>
                  <a:pt x="11641" y="2090"/>
                  <a:pt x="12643" y="1132"/>
                  <a:pt x="14195" y="1132"/>
                </a:cubicBezTo>
                <a:cubicBezTo>
                  <a:pt x="14206" y="1132"/>
                  <a:pt x="14216" y="1132"/>
                  <a:pt x="14226" y="1132"/>
                </a:cubicBezTo>
                <a:close/>
                <a:moveTo>
                  <a:pt x="5103" y="0"/>
                </a:moveTo>
                <a:cubicBezTo>
                  <a:pt x="3689" y="0"/>
                  <a:pt x="2343" y="612"/>
                  <a:pt x="1411" y="1676"/>
                </a:cubicBezTo>
                <a:cubicBezTo>
                  <a:pt x="502" y="2709"/>
                  <a:pt x="1" y="4092"/>
                  <a:pt x="1" y="5568"/>
                </a:cubicBezTo>
                <a:cubicBezTo>
                  <a:pt x="1" y="7174"/>
                  <a:pt x="629" y="8672"/>
                  <a:pt x="1976" y="10275"/>
                </a:cubicBezTo>
                <a:cubicBezTo>
                  <a:pt x="3180" y="11710"/>
                  <a:pt x="4914" y="13183"/>
                  <a:pt x="6922" y="14895"/>
                </a:cubicBezTo>
                <a:cubicBezTo>
                  <a:pt x="7670" y="15532"/>
                  <a:pt x="8443" y="16191"/>
                  <a:pt x="9265" y="16909"/>
                </a:cubicBezTo>
                <a:lnTo>
                  <a:pt x="9292" y="16933"/>
                </a:lnTo>
                <a:cubicBezTo>
                  <a:pt x="9397" y="17027"/>
                  <a:pt x="9530" y="17074"/>
                  <a:pt x="9664" y="17074"/>
                </a:cubicBezTo>
                <a:cubicBezTo>
                  <a:pt x="9797" y="17074"/>
                  <a:pt x="9930" y="17027"/>
                  <a:pt x="10038" y="16933"/>
                </a:cubicBezTo>
                <a:lnTo>
                  <a:pt x="10062" y="16909"/>
                </a:lnTo>
                <a:cubicBezTo>
                  <a:pt x="10883" y="16191"/>
                  <a:pt x="11659" y="15532"/>
                  <a:pt x="12405" y="14895"/>
                </a:cubicBezTo>
                <a:cubicBezTo>
                  <a:pt x="14413" y="13183"/>
                  <a:pt x="16146" y="11707"/>
                  <a:pt x="17351" y="10275"/>
                </a:cubicBezTo>
                <a:cubicBezTo>
                  <a:pt x="18697" y="8672"/>
                  <a:pt x="19325" y="7174"/>
                  <a:pt x="19325" y="5568"/>
                </a:cubicBezTo>
                <a:cubicBezTo>
                  <a:pt x="19325" y="4092"/>
                  <a:pt x="18824" y="2709"/>
                  <a:pt x="17915" y="1676"/>
                </a:cubicBezTo>
                <a:cubicBezTo>
                  <a:pt x="16983" y="612"/>
                  <a:pt x="15637" y="0"/>
                  <a:pt x="14224" y="0"/>
                </a:cubicBezTo>
                <a:cubicBezTo>
                  <a:pt x="14213" y="0"/>
                  <a:pt x="14203" y="0"/>
                  <a:pt x="14192" y="0"/>
                </a:cubicBezTo>
                <a:cubicBezTo>
                  <a:pt x="12157" y="0"/>
                  <a:pt x="10868" y="1217"/>
                  <a:pt x="10143" y="2238"/>
                </a:cubicBezTo>
                <a:cubicBezTo>
                  <a:pt x="9968" y="2485"/>
                  <a:pt x="9808" y="2748"/>
                  <a:pt x="9663" y="3017"/>
                </a:cubicBezTo>
                <a:cubicBezTo>
                  <a:pt x="9518" y="2748"/>
                  <a:pt x="9358" y="2485"/>
                  <a:pt x="9183" y="2238"/>
                </a:cubicBezTo>
                <a:cubicBezTo>
                  <a:pt x="8458" y="1217"/>
                  <a:pt x="7169" y="0"/>
                  <a:pt x="5134" y="0"/>
                </a:cubicBezTo>
                <a:cubicBezTo>
                  <a:pt x="5124" y="0"/>
                  <a:pt x="5113" y="0"/>
                  <a:pt x="5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grpSp>
        <p:nvGrpSpPr>
          <p:cNvPr id="27" name="Google Shape;804;p79">
            <a:extLst>
              <a:ext uri="{FF2B5EF4-FFF2-40B4-BE49-F238E27FC236}">
                <a16:creationId xmlns:a16="http://schemas.microsoft.com/office/drawing/2014/main" id="{A8E4C528-CF55-6D07-F5CB-2B8A74E249D1}"/>
              </a:ext>
            </a:extLst>
          </p:cNvPr>
          <p:cNvGrpSpPr/>
          <p:nvPr/>
        </p:nvGrpSpPr>
        <p:grpSpPr>
          <a:xfrm>
            <a:off x="4089030" y="2909282"/>
            <a:ext cx="965039" cy="873635"/>
            <a:chOff x="2311838" y="2084050"/>
            <a:chExt cx="965039" cy="873635"/>
          </a:xfrm>
        </p:grpSpPr>
        <p:sp>
          <p:nvSpPr>
            <p:cNvPr id="28" name="Google Shape;805;p79">
              <a:extLst>
                <a:ext uri="{FF2B5EF4-FFF2-40B4-BE49-F238E27FC236}">
                  <a16:creationId xmlns:a16="http://schemas.microsoft.com/office/drawing/2014/main" id="{D5F1CFE4-B57B-6AB4-F0CB-189DF52288EA}"/>
                </a:ext>
              </a:extLst>
            </p:cNvPr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806;p79">
              <a:extLst>
                <a:ext uri="{FF2B5EF4-FFF2-40B4-BE49-F238E27FC236}">
                  <a16:creationId xmlns:a16="http://schemas.microsoft.com/office/drawing/2014/main" id="{9F9F97BF-52A2-D59D-C0FB-13ACFD62AF75}"/>
                </a:ext>
              </a:extLst>
            </p:cNvPr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7;p79">
              <a:extLst>
                <a:ext uri="{FF2B5EF4-FFF2-40B4-BE49-F238E27FC236}">
                  <a16:creationId xmlns:a16="http://schemas.microsoft.com/office/drawing/2014/main" id="{AD6E1123-C6EE-12A9-E2F3-3BCC456FBD6C}"/>
                </a:ext>
              </a:extLst>
            </p:cNvPr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796;p79">
            <a:extLst>
              <a:ext uri="{FF2B5EF4-FFF2-40B4-BE49-F238E27FC236}">
                <a16:creationId xmlns:a16="http://schemas.microsoft.com/office/drawing/2014/main" id="{F79B2B0B-527E-CECA-C3E0-A105F795595B}"/>
              </a:ext>
            </a:extLst>
          </p:cNvPr>
          <p:cNvSpPr txBox="1">
            <a:spLocks/>
          </p:cNvSpPr>
          <p:nvPr/>
        </p:nvSpPr>
        <p:spPr>
          <a:xfrm>
            <a:off x="3685142" y="3674863"/>
            <a:ext cx="1828200" cy="633000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Unica One"/>
              <a:buNone/>
              <a:defRPr sz="1800" b="0" i="0" u="none" strike="noStrike" cap="none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Game</a:t>
            </a:r>
          </a:p>
        </p:txBody>
      </p:sp>
      <p:grpSp>
        <p:nvGrpSpPr>
          <p:cNvPr id="40" name="Google Shape;6748;p125">
            <a:extLst>
              <a:ext uri="{FF2B5EF4-FFF2-40B4-BE49-F238E27FC236}">
                <a16:creationId xmlns:a16="http://schemas.microsoft.com/office/drawing/2014/main" id="{5B8B9E8D-0AD4-5197-BBB8-A30F089DA198}"/>
              </a:ext>
            </a:extLst>
          </p:cNvPr>
          <p:cNvGrpSpPr/>
          <p:nvPr/>
        </p:nvGrpSpPr>
        <p:grpSpPr>
          <a:xfrm>
            <a:off x="4402304" y="3179675"/>
            <a:ext cx="351155" cy="346092"/>
            <a:chOff x="-64774725" y="1916550"/>
            <a:chExt cx="319000" cy="314400"/>
          </a:xfrm>
          <a:solidFill>
            <a:schemeClr val="accent2"/>
          </a:solidFill>
        </p:grpSpPr>
        <p:sp>
          <p:nvSpPr>
            <p:cNvPr id="41" name="Google Shape;6749;p125">
              <a:extLst>
                <a:ext uri="{FF2B5EF4-FFF2-40B4-BE49-F238E27FC236}">
                  <a16:creationId xmlns:a16="http://schemas.microsoft.com/office/drawing/2014/main" id="{4C56617F-27B3-AB60-EE15-CA8DA1254B5F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50;p125">
              <a:extLst>
                <a:ext uri="{FF2B5EF4-FFF2-40B4-BE49-F238E27FC236}">
                  <a16:creationId xmlns:a16="http://schemas.microsoft.com/office/drawing/2014/main" id="{D5D372EF-98E9-8CC0-80DE-58B80DF900CB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921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91"/>
          <p:cNvSpPr txBox="1">
            <a:spLocks noGrp="1"/>
          </p:cNvSpPr>
          <p:nvPr>
            <p:ph type="ctrTitle"/>
          </p:nvPr>
        </p:nvSpPr>
        <p:spPr>
          <a:xfrm flipH="1">
            <a:off x="0" y="396400"/>
            <a:ext cx="91440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chemeClr val="accent2"/>
                </a:solidFill>
                <a:latin typeface="Berlin Sans FB Demi" panose="020E0802020502020306" pitchFamily="34" charset="0"/>
              </a:rPr>
              <a:t>Backend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1267" name="Google Shape;1267;p91"/>
          <p:cNvSpPr txBox="1"/>
          <p:nvPr/>
        </p:nvSpPr>
        <p:spPr>
          <a:xfrm>
            <a:off x="1960675" y="2314705"/>
            <a:ext cx="172177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Restful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API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3" name="Google Shape;1273;p91"/>
          <p:cNvSpPr txBox="1">
            <a:spLocks noGrp="1"/>
          </p:cNvSpPr>
          <p:nvPr>
            <p:ph type="subTitle" idx="4294967295"/>
          </p:nvPr>
        </p:nvSpPr>
        <p:spPr>
          <a:xfrm>
            <a:off x="1867674" y="2621900"/>
            <a:ext cx="2570147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Stateless</a:t>
            </a:r>
            <a:endParaRPr sz="1400" dirty="0"/>
          </a:p>
        </p:txBody>
      </p:sp>
      <p:sp>
        <p:nvSpPr>
          <p:cNvPr id="1274" name="Google Shape;1274;p91"/>
          <p:cNvSpPr txBox="1"/>
          <p:nvPr/>
        </p:nvSpPr>
        <p:spPr>
          <a:xfrm>
            <a:off x="1960674" y="3376998"/>
            <a:ext cx="172177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Authentication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5" name="Google Shape;1275;p91"/>
          <p:cNvSpPr txBox="1">
            <a:spLocks noGrp="1"/>
          </p:cNvSpPr>
          <p:nvPr>
            <p:ph type="subTitle" idx="4294967295"/>
          </p:nvPr>
        </p:nvSpPr>
        <p:spPr>
          <a:xfrm>
            <a:off x="1867674" y="3684188"/>
            <a:ext cx="2475725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Hexadecimal</a:t>
            </a:r>
            <a:r>
              <a:rPr lang="hu-HU" sz="1400" dirty="0"/>
              <a:t> </a:t>
            </a:r>
            <a:r>
              <a:rPr lang="hu-HU" sz="1400" dirty="0" err="1"/>
              <a:t>secure</a:t>
            </a:r>
            <a:r>
              <a:rPr lang="hu-HU" sz="1400" dirty="0"/>
              <a:t> </a:t>
            </a:r>
            <a:r>
              <a:rPr lang="hu-HU" sz="1400" dirty="0" err="1"/>
              <a:t>token</a:t>
            </a:r>
            <a:br>
              <a:rPr lang="hu-HU" sz="1400" dirty="0"/>
            </a:br>
            <a:r>
              <a:rPr lang="hu-HU" sz="1400" dirty="0"/>
              <a:t>Is </a:t>
            </a:r>
            <a:r>
              <a:rPr lang="hu-HU" sz="1400" dirty="0" err="1"/>
              <a:t>admin</a:t>
            </a:r>
            <a:r>
              <a:rPr lang="hu-HU" sz="1400" dirty="0"/>
              <a:t>? Is </a:t>
            </a:r>
            <a:r>
              <a:rPr lang="hu-HU" sz="1400" dirty="0" err="1"/>
              <a:t>logged</a:t>
            </a:r>
            <a:r>
              <a:rPr lang="hu-HU" sz="1400" dirty="0"/>
              <a:t> in?</a:t>
            </a:r>
            <a:endParaRPr sz="1400" dirty="0"/>
          </a:p>
        </p:txBody>
      </p:sp>
      <p:sp>
        <p:nvSpPr>
          <p:cNvPr id="1276" name="Google Shape;1276;p91"/>
          <p:cNvSpPr txBox="1"/>
          <p:nvPr/>
        </p:nvSpPr>
        <p:spPr>
          <a:xfrm>
            <a:off x="1960675" y="1285475"/>
            <a:ext cx="9939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Php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7" name="Google Shape;1277;p91"/>
          <p:cNvSpPr txBox="1">
            <a:spLocks noGrp="1"/>
          </p:cNvSpPr>
          <p:nvPr>
            <p:ph type="subTitle" idx="4294967295"/>
          </p:nvPr>
        </p:nvSpPr>
        <p:spPr>
          <a:xfrm>
            <a:off x="1867675" y="1592670"/>
            <a:ext cx="242106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The </a:t>
            </a:r>
            <a:r>
              <a:rPr lang="hu-HU" sz="1400" dirty="0" err="1"/>
              <a:t>skeleton</a:t>
            </a:r>
            <a:r>
              <a:rPr lang="hu-HU" sz="1400" dirty="0"/>
              <a:t> of </a:t>
            </a:r>
            <a:r>
              <a:rPr lang="hu-HU" sz="1400" dirty="0" err="1"/>
              <a:t>the</a:t>
            </a:r>
            <a:r>
              <a:rPr lang="hu-HU" sz="1400" dirty="0"/>
              <a:t> project</a:t>
            </a:r>
            <a:br>
              <a:rPr lang="hu-HU" sz="1400" dirty="0"/>
            </a:br>
            <a:r>
              <a:rPr lang="hu-HU" sz="1400" dirty="0" err="1"/>
              <a:t>Connections</a:t>
            </a:r>
            <a:r>
              <a:rPr lang="hu-HU" sz="1400" dirty="0"/>
              <a:t>, </a:t>
            </a:r>
            <a:r>
              <a:rPr lang="hu-HU" sz="1400" dirty="0" err="1"/>
              <a:t>state</a:t>
            </a:r>
            <a:r>
              <a:rPr lang="hu-HU" sz="1400" dirty="0"/>
              <a:t>, Auth</a:t>
            </a:r>
            <a:endParaRPr sz="1400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A61649D-7C1A-03CB-472C-7BA2ABEB1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67" y="1128532"/>
            <a:ext cx="1776162" cy="13930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03B7AF3-E0A7-583B-3221-78953C23F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67" y="2621900"/>
            <a:ext cx="2162175" cy="88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BAD28D51-C031-F99C-D203-509B8B9659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285" y="3736925"/>
            <a:ext cx="1762125" cy="895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13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93"/>
          <p:cNvSpPr txBox="1">
            <a:spLocks noGrp="1"/>
          </p:cNvSpPr>
          <p:nvPr>
            <p:ph type="ctrTitle"/>
          </p:nvPr>
        </p:nvSpPr>
        <p:spPr>
          <a:xfrm flipH="1">
            <a:off x="-134179" y="396400"/>
            <a:ext cx="9322903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chemeClr val="accent2"/>
                </a:solidFill>
                <a:latin typeface="Berlin Sans FB Demi" panose="020E0802020502020306" pitchFamily="34" charset="0"/>
              </a:rPr>
              <a:t>Frontend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1311" name="Google Shape;1311;p93"/>
          <p:cNvSpPr txBox="1"/>
          <p:nvPr/>
        </p:nvSpPr>
        <p:spPr>
          <a:xfrm>
            <a:off x="3545952" y="2102402"/>
            <a:ext cx="2209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Dynamic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content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Loading</a:t>
            </a:r>
            <a:endParaRPr lang="hu-HU"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26" name="Google Shape;1326;p93"/>
          <p:cNvSpPr txBox="1">
            <a:spLocks noGrp="1"/>
          </p:cNvSpPr>
          <p:nvPr>
            <p:ph type="subTitle" idx="4294967295"/>
          </p:nvPr>
        </p:nvSpPr>
        <p:spPr>
          <a:xfrm>
            <a:off x="3631525" y="2652825"/>
            <a:ext cx="22095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Page </a:t>
            </a:r>
            <a:r>
              <a:rPr lang="hu-HU" sz="1400" dirty="0" err="1"/>
              <a:t>content</a:t>
            </a:r>
            <a:r>
              <a:rPr lang="hu-HU" sz="1400" dirty="0"/>
              <a:t> is </a:t>
            </a:r>
            <a:r>
              <a:rPr lang="hu-HU" sz="1400" dirty="0" err="1"/>
              <a:t>loaded</a:t>
            </a:r>
            <a:r>
              <a:rPr lang="hu-HU" sz="1400" dirty="0"/>
              <a:t> </a:t>
            </a:r>
            <a:r>
              <a:rPr lang="hu-HU" sz="1400" dirty="0" err="1"/>
              <a:t>dynamically</a:t>
            </a:r>
            <a:r>
              <a:rPr lang="hu-HU" sz="1400" dirty="0"/>
              <a:t> </a:t>
            </a:r>
            <a:r>
              <a:rPr lang="hu-HU" sz="1400" dirty="0" err="1"/>
              <a:t>using</a:t>
            </a:r>
            <a:r>
              <a:rPr lang="hu-HU" sz="1400" dirty="0"/>
              <a:t> </a:t>
            </a:r>
            <a:r>
              <a:rPr lang="hu-HU" sz="1400" dirty="0" err="1"/>
              <a:t>Javascript</a:t>
            </a:r>
            <a:endParaRPr sz="1400" dirty="0"/>
          </a:p>
        </p:txBody>
      </p:sp>
      <p:sp>
        <p:nvSpPr>
          <p:cNvPr id="1327" name="Google Shape;1327;p93"/>
          <p:cNvSpPr txBox="1"/>
          <p:nvPr/>
        </p:nvSpPr>
        <p:spPr>
          <a:xfrm>
            <a:off x="1139700" y="1789967"/>
            <a:ext cx="22882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User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Authentication</a:t>
            </a:r>
            <a:endParaRPr lang="hu-HU"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28" name="Google Shape;1328;p93"/>
          <p:cNvSpPr txBox="1">
            <a:spLocks noGrp="1"/>
          </p:cNvSpPr>
          <p:nvPr>
            <p:ph type="subTitle" idx="4294967295"/>
          </p:nvPr>
        </p:nvSpPr>
        <p:spPr>
          <a:xfrm>
            <a:off x="1179050" y="2074725"/>
            <a:ext cx="22095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Login and </a:t>
            </a:r>
            <a:r>
              <a:rPr lang="hu-HU" sz="1400" dirty="0" err="1"/>
              <a:t>registration</a:t>
            </a:r>
            <a:r>
              <a:rPr lang="hu-HU" sz="1400" dirty="0"/>
              <a:t> </a:t>
            </a:r>
            <a:r>
              <a:rPr lang="hu-HU" sz="1400" dirty="0" err="1"/>
              <a:t>forms</a:t>
            </a:r>
            <a:endParaRPr sz="1400" dirty="0"/>
          </a:p>
        </p:txBody>
      </p:sp>
      <p:sp>
        <p:nvSpPr>
          <p:cNvPr id="1329" name="Google Shape;1329;p93"/>
          <p:cNvSpPr txBox="1"/>
          <p:nvPr/>
        </p:nvSpPr>
        <p:spPr>
          <a:xfrm>
            <a:off x="6084000" y="1767526"/>
            <a:ext cx="2209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Responsive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UI &amp;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Styling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30" name="Google Shape;1330;p93"/>
          <p:cNvSpPr txBox="1">
            <a:spLocks noGrp="1"/>
          </p:cNvSpPr>
          <p:nvPr>
            <p:ph type="subTitle" idx="4294967295"/>
          </p:nvPr>
        </p:nvSpPr>
        <p:spPr>
          <a:xfrm>
            <a:off x="6084000" y="2182645"/>
            <a:ext cx="22095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Layout</a:t>
            </a:r>
            <a:r>
              <a:rPr lang="hu-HU" sz="1400" dirty="0"/>
              <a:t> is </a:t>
            </a:r>
            <a:r>
              <a:rPr lang="hu-HU" sz="1400" dirty="0" err="1"/>
              <a:t>responsive</a:t>
            </a:r>
            <a:r>
              <a:rPr lang="hu-HU" sz="1400" dirty="0"/>
              <a:t> and </a:t>
            </a:r>
            <a:r>
              <a:rPr lang="hu-HU" sz="1400" dirty="0" err="1"/>
              <a:t>styled</a:t>
            </a:r>
            <a:r>
              <a:rPr lang="hu-HU" sz="1400" dirty="0"/>
              <a:t> </a:t>
            </a:r>
            <a:r>
              <a:rPr lang="hu-HU" sz="1400" dirty="0" err="1"/>
              <a:t>with</a:t>
            </a:r>
            <a:r>
              <a:rPr lang="hu-HU" sz="1400" dirty="0"/>
              <a:t> modern CSS</a:t>
            </a:r>
            <a:endParaRPr sz="1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BCAD48-553B-0FF8-2C80-A4609354E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76" y="2911866"/>
            <a:ext cx="1764837" cy="99536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90F0BB6-C922-0923-6669-D7D656910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915" y="3409550"/>
            <a:ext cx="1980721" cy="155683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13F87BF-A22F-288C-59D7-58AE6DCAC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401" y="2831452"/>
            <a:ext cx="1980722" cy="187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3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96"/>
          <p:cNvSpPr txBox="1">
            <a:spLocks noGrp="1"/>
          </p:cNvSpPr>
          <p:nvPr>
            <p:ph type="ctrTitle"/>
          </p:nvPr>
        </p:nvSpPr>
        <p:spPr>
          <a:xfrm flipH="1">
            <a:off x="-39758" y="396400"/>
            <a:ext cx="9183757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Database</a:t>
            </a:r>
            <a:endParaRPr sz="3200" dirty="0">
              <a:latin typeface="Berlin Sans FB Demi" panose="020E0802020502020306" pitchFamily="34" charset="0"/>
            </a:endParaRPr>
          </a:p>
        </p:txBody>
      </p:sp>
      <p:grpSp>
        <p:nvGrpSpPr>
          <p:cNvPr id="1378" name="Google Shape;1378;p96"/>
          <p:cNvGrpSpPr/>
          <p:nvPr/>
        </p:nvGrpSpPr>
        <p:grpSpPr>
          <a:xfrm>
            <a:off x="3693958" y="1539373"/>
            <a:ext cx="1756079" cy="1756043"/>
            <a:chOff x="3693971" y="1750873"/>
            <a:chExt cx="1756079" cy="1756043"/>
          </a:xfrm>
        </p:grpSpPr>
        <p:sp>
          <p:nvSpPr>
            <p:cNvPr id="1379" name="Google Shape;1379;p96"/>
            <p:cNvSpPr/>
            <p:nvPr/>
          </p:nvSpPr>
          <p:spPr>
            <a:xfrm>
              <a:off x="4620750" y="1751912"/>
              <a:ext cx="829300" cy="1005975"/>
            </a:xfrm>
            <a:custGeom>
              <a:avLst/>
              <a:gdLst/>
              <a:ahLst/>
              <a:cxnLst/>
              <a:rect l="l" t="t" r="r" b="b"/>
              <a:pathLst>
                <a:path w="8781" h="10652" extrusionOk="0">
                  <a:moveTo>
                    <a:pt x="23" y="1"/>
                  </a:moveTo>
                  <a:lnTo>
                    <a:pt x="1435" y="2583"/>
                  </a:lnTo>
                  <a:lnTo>
                    <a:pt x="0" y="5246"/>
                  </a:lnTo>
                  <a:cubicBezTo>
                    <a:pt x="1997" y="5498"/>
                    <a:pt x="3512" y="7186"/>
                    <a:pt x="3547" y="9217"/>
                  </a:cubicBezTo>
                  <a:lnTo>
                    <a:pt x="6187" y="10652"/>
                  </a:lnTo>
                  <a:lnTo>
                    <a:pt x="8780" y="9217"/>
                  </a:lnTo>
                  <a:cubicBezTo>
                    <a:pt x="8746" y="4305"/>
                    <a:pt x="4913" y="276"/>
                    <a:pt x="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96"/>
            <p:cNvSpPr/>
            <p:nvPr/>
          </p:nvSpPr>
          <p:spPr>
            <a:xfrm>
              <a:off x="3696143" y="1750873"/>
              <a:ext cx="1006002" cy="830316"/>
            </a:xfrm>
            <a:custGeom>
              <a:avLst/>
              <a:gdLst/>
              <a:ahLst/>
              <a:cxnLst/>
              <a:rect l="l" t="t" r="r" b="b"/>
              <a:pathLst>
                <a:path w="10652" h="8792" extrusionOk="0">
                  <a:moveTo>
                    <a:pt x="9216" y="0"/>
                  </a:moveTo>
                  <a:cubicBezTo>
                    <a:pt x="4304" y="35"/>
                    <a:pt x="276" y="3868"/>
                    <a:pt x="0" y="8769"/>
                  </a:cubicBezTo>
                  <a:lnTo>
                    <a:pt x="2583" y="7346"/>
                  </a:lnTo>
                  <a:lnTo>
                    <a:pt x="5245" y="8792"/>
                  </a:lnTo>
                  <a:cubicBezTo>
                    <a:pt x="5498" y="6783"/>
                    <a:pt x="7185" y="5268"/>
                    <a:pt x="9216" y="5234"/>
                  </a:cubicBezTo>
                  <a:lnTo>
                    <a:pt x="10651" y="2594"/>
                  </a:lnTo>
                  <a:lnTo>
                    <a:pt x="921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96"/>
            <p:cNvSpPr/>
            <p:nvPr/>
          </p:nvSpPr>
          <p:spPr>
            <a:xfrm>
              <a:off x="4444045" y="2676506"/>
              <a:ext cx="1004868" cy="830411"/>
            </a:xfrm>
            <a:custGeom>
              <a:avLst/>
              <a:gdLst/>
              <a:ahLst/>
              <a:cxnLst/>
              <a:rect l="l" t="t" r="r" b="b"/>
              <a:pathLst>
                <a:path w="10640" h="8793" extrusionOk="0">
                  <a:moveTo>
                    <a:pt x="5395" y="1"/>
                  </a:moveTo>
                  <a:cubicBezTo>
                    <a:pt x="5142" y="1998"/>
                    <a:pt x="3455" y="3513"/>
                    <a:pt x="1435" y="3559"/>
                  </a:cubicBezTo>
                  <a:lnTo>
                    <a:pt x="0" y="6187"/>
                  </a:lnTo>
                  <a:lnTo>
                    <a:pt x="1424" y="8792"/>
                  </a:lnTo>
                  <a:cubicBezTo>
                    <a:pt x="6324" y="8758"/>
                    <a:pt x="10364" y="4913"/>
                    <a:pt x="10640" y="24"/>
                  </a:cubicBezTo>
                  <a:lnTo>
                    <a:pt x="10640" y="24"/>
                  </a:lnTo>
                  <a:lnTo>
                    <a:pt x="8058" y="1436"/>
                  </a:lnTo>
                  <a:lnTo>
                    <a:pt x="539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96"/>
            <p:cNvSpPr/>
            <p:nvPr/>
          </p:nvSpPr>
          <p:spPr>
            <a:xfrm>
              <a:off x="3693971" y="2499898"/>
              <a:ext cx="831472" cy="1004842"/>
            </a:xfrm>
            <a:custGeom>
              <a:avLst/>
              <a:gdLst/>
              <a:ahLst/>
              <a:cxnLst/>
              <a:rect l="l" t="t" r="r" b="b"/>
              <a:pathLst>
                <a:path w="8804" h="10640" extrusionOk="0">
                  <a:moveTo>
                    <a:pt x="2606" y="0"/>
                  </a:moveTo>
                  <a:lnTo>
                    <a:pt x="0" y="1435"/>
                  </a:lnTo>
                  <a:cubicBezTo>
                    <a:pt x="46" y="6335"/>
                    <a:pt x="3880" y="10364"/>
                    <a:pt x="8769" y="10639"/>
                  </a:cubicBezTo>
                  <a:lnTo>
                    <a:pt x="7357" y="8057"/>
                  </a:lnTo>
                  <a:lnTo>
                    <a:pt x="8803" y="5394"/>
                  </a:lnTo>
                  <a:cubicBezTo>
                    <a:pt x="6795" y="5142"/>
                    <a:pt x="5280" y="3455"/>
                    <a:pt x="5245" y="1435"/>
                  </a:cubicBezTo>
                  <a:lnTo>
                    <a:pt x="26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96"/>
          <p:cNvSpPr txBox="1"/>
          <p:nvPr/>
        </p:nvSpPr>
        <p:spPr>
          <a:xfrm>
            <a:off x="5792874" y="1403102"/>
            <a:ext cx="1661474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Database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first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84" name="Google Shape;1384;p96"/>
          <p:cNvSpPr txBox="1"/>
          <p:nvPr/>
        </p:nvSpPr>
        <p:spPr>
          <a:xfrm>
            <a:off x="5696150" y="1779198"/>
            <a:ext cx="22095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It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is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usually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faster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and more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time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-saving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than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Model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First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85" name="Google Shape;1385;p96"/>
          <p:cNvSpPr txBox="1"/>
          <p:nvPr/>
        </p:nvSpPr>
        <p:spPr>
          <a:xfrm>
            <a:off x="1977887" y="1403102"/>
            <a:ext cx="137321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Data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loading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86" name="Google Shape;1386;p96"/>
          <p:cNvSpPr txBox="1"/>
          <p:nvPr/>
        </p:nvSpPr>
        <p:spPr>
          <a:xfrm>
            <a:off x="1520687" y="1710300"/>
            <a:ext cx="1927138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Books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properties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token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wishlist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87" name="Google Shape;1387;p96"/>
          <p:cNvSpPr txBox="1"/>
          <p:nvPr/>
        </p:nvSpPr>
        <p:spPr>
          <a:xfrm>
            <a:off x="5792874" y="3052902"/>
            <a:ext cx="2277699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Prepared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statements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88" name="Google Shape;1388;p96"/>
          <p:cNvSpPr txBox="1"/>
          <p:nvPr/>
        </p:nvSpPr>
        <p:spPr>
          <a:xfrm>
            <a:off x="5696150" y="3443495"/>
            <a:ext cx="22095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Protection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from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hackers</a:t>
            </a:r>
            <a:endParaRPr lang="hu-HU"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Main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defense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against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SQL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Injection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89" name="Google Shape;1389;p96"/>
          <p:cNvSpPr txBox="1"/>
          <p:nvPr/>
        </p:nvSpPr>
        <p:spPr>
          <a:xfrm>
            <a:off x="2264200" y="3052902"/>
            <a:ext cx="10869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Direct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SQL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90" name="Google Shape;1390;p96"/>
          <p:cNvSpPr txBox="1"/>
          <p:nvPr/>
        </p:nvSpPr>
        <p:spPr>
          <a:xfrm>
            <a:off x="1014881" y="3308823"/>
            <a:ext cx="2498638" cy="91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Full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control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better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performance, less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abstraction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more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flexibility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91" name="Google Shape;1391;p96"/>
          <p:cNvSpPr/>
          <p:nvPr/>
        </p:nvSpPr>
        <p:spPr>
          <a:xfrm>
            <a:off x="4254590" y="2099988"/>
            <a:ext cx="634800" cy="63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2" name="Google Shape;1402;p96"/>
          <p:cNvCxnSpPr/>
          <p:nvPr/>
        </p:nvCxnSpPr>
        <p:spPr>
          <a:xfrm>
            <a:off x="3599575" y="1553000"/>
            <a:ext cx="644100" cy="39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3" name="Google Shape;1403;p96"/>
          <p:cNvCxnSpPr/>
          <p:nvPr/>
        </p:nvCxnSpPr>
        <p:spPr>
          <a:xfrm rot="10800000" flipH="1">
            <a:off x="3608400" y="2844550"/>
            <a:ext cx="651000" cy="37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4" name="Google Shape;1404;p96"/>
          <p:cNvCxnSpPr/>
          <p:nvPr/>
        </p:nvCxnSpPr>
        <p:spPr>
          <a:xfrm rot="10800000">
            <a:off x="4978588" y="2823550"/>
            <a:ext cx="644100" cy="39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5" name="Google Shape;1405;p96"/>
          <p:cNvCxnSpPr/>
          <p:nvPr/>
        </p:nvCxnSpPr>
        <p:spPr>
          <a:xfrm flipH="1">
            <a:off x="4962863" y="1553000"/>
            <a:ext cx="651000" cy="37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" name="Google Shape;10580;p133">
            <a:extLst>
              <a:ext uri="{FF2B5EF4-FFF2-40B4-BE49-F238E27FC236}">
                <a16:creationId xmlns:a16="http://schemas.microsoft.com/office/drawing/2014/main" id="{BB1D4932-AB31-6CEE-C8CA-13FE8C04E73D}"/>
              </a:ext>
            </a:extLst>
          </p:cNvPr>
          <p:cNvGrpSpPr/>
          <p:nvPr/>
        </p:nvGrpSpPr>
        <p:grpSpPr>
          <a:xfrm>
            <a:off x="4442895" y="2251499"/>
            <a:ext cx="327654" cy="328470"/>
            <a:chOff x="-3771675" y="3971775"/>
            <a:chExt cx="291300" cy="292025"/>
          </a:xfrm>
          <a:solidFill>
            <a:schemeClr val="accent2"/>
          </a:solidFill>
        </p:grpSpPr>
        <p:sp>
          <p:nvSpPr>
            <p:cNvPr id="3" name="Google Shape;10581;p133">
              <a:extLst>
                <a:ext uri="{FF2B5EF4-FFF2-40B4-BE49-F238E27FC236}">
                  <a16:creationId xmlns:a16="http://schemas.microsoft.com/office/drawing/2014/main" id="{C97E4DA1-3B9E-1D78-A81F-65390F07BAA2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582;p133">
              <a:extLst>
                <a:ext uri="{FF2B5EF4-FFF2-40B4-BE49-F238E27FC236}">
                  <a16:creationId xmlns:a16="http://schemas.microsoft.com/office/drawing/2014/main" id="{6CBBC649-4938-EDAC-8ED7-586475575869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83;p133">
              <a:extLst>
                <a:ext uri="{FF2B5EF4-FFF2-40B4-BE49-F238E27FC236}">
                  <a16:creationId xmlns:a16="http://schemas.microsoft.com/office/drawing/2014/main" id="{5120A8CC-89B0-3941-CA4B-121447FED181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84;p133">
              <a:extLst>
                <a:ext uri="{FF2B5EF4-FFF2-40B4-BE49-F238E27FC236}">
                  <a16:creationId xmlns:a16="http://schemas.microsoft.com/office/drawing/2014/main" id="{49B7565D-E118-4720-BF37-3355D9490A08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85;p133">
              <a:extLst>
                <a:ext uri="{FF2B5EF4-FFF2-40B4-BE49-F238E27FC236}">
                  <a16:creationId xmlns:a16="http://schemas.microsoft.com/office/drawing/2014/main" id="{062F525D-5619-81C6-9066-59B9793DB83E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24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91"/>
          <p:cNvSpPr txBox="1">
            <a:spLocks noGrp="1"/>
          </p:cNvSpPr>
          <p:nvPr>
            <p:ph type="ctrTitle"/>
          </p:nvPr>
        </p:nvSpPr>
        <p:spPr>
          <a:xfrm flipH="1">
            <a:off x="0" y="396400"/>
            <a:ext cx="91440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chemeClr val="accent2"/>
                </a:solidFill>
                <a:latin typeface="Berlin Sans FB Demi" panose="020E0802020502020306" pitchFamily="34" charset="0"/>
              </a:rPr>
              <a:t>Game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1267" name="Google Shape;1267;p91"/>
          <p:cNvSpPr txBox="1"/>
          <p:nvPr/>
        </p:nvSpPr>
        <p:spPr>
          <a:xfrm>
            <a:off x="1960675" y="2314705"/>
            <a:ext cx="172177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Winforms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3" name="Google Shape;1273;p91"/>
          <p:cNvSpPr txBox="1">
            <a:spLocks noGrp="1"/>
          </p:cNvSpPr>
          <p:nvPr>
            <p:ph type="subTitle" idx="4294967295"/>
          </p:nvPr>
        </p:nvSpPr>
        <p:spPr>
          <a:xfrm>
            <a:off x="1867674" y="2621900"/>
            <a:ext cx="2962743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The Game has </a:t>
            </a:r>
            <a:r>
              <a:rPr lang="hu-HU" sz="1400" dirty="0" err="1"/>
              <a:t>been</a:t>
            </a:r>
            <a:r>
              <a:rPr lang="hu-HU" sz="1400" dirty="0"/>
              <a:t> </a:t>
            </a:r>
            <a:r>
              <a:rPr lang="hu-HU" sz="1400" dirty="0" err="1"/>
              <a:t>created</a:t>
            </a:r>
            <a:r>
              <a:rPr lang="hu-HU" sz="1400" dirty="0"/>
              <a:t> </a:t>
            </a:r>
            <a:r>
              <a:rPr lang="hu-HU" sz="1400" dirty="0" err="1"/>
              <a:t>using</a:t>
            </a:r>
            <a:r>
              <a:rPr lang="hu-HU" sz="1400" dirty="0"/>
              <a:t> </a:t>
            </a:r>
            <a:r>
              <a:rPr lang="hu-HU" sz="1400" dirty="0" err="1"/>
              <a:t>WinForms</a:t>
            </a:r>
            <a:endParaRPr sz="1400" dirty="0"/>
          </a:p>
        </p:txBody>
      </p:sp>
      <p:sp>
        <p:nvSpPr>
          <p:cNvPr id="1274" name="Google Shape;1274;p91"/>
          <p:cNvSpPr txBox="1"/>
          <p:nvPr/>
        </p:nvSpPr>
        <p:spPr>
          <a:xfrm>
            <a:off x="1960674" y="3376998"/>
            <a:ext cx="172177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exe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starter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5" name="Google Shape;1275;p91"/>
          <p:cNvSpPr txBox="1">
            <a:spLocks noGrp="1"/>
          </p:cNvSpPr>
          <p:nvPr>
            <p:ph type="subTitle" idx="4294967295"/>
          </p:nvPr>
        </p:nvSpPr>
        <p:spPr>
          <a:xfrm>
            <a:off x="1867674" y="3684188"/>
            <a:ext cx="2475725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The game </a:t>
            </a:r>
            <a:r>
              <a:rPr lang="hu-HU" sz="1400" dirty="0" err="1"/>
              <a:t>can</a:t>
            </a:r>
            <a:r>
              <a:rPr lang="hu-HU" sz="1400" dirty="0"/>
              <a:t> be </a:t>
            </a:r>
            <a:r>
              <a:rPr lang="hu-HU" sz="1400" dirty="0" err="1"/>
              <a:t>launched</a:t>
            </a:r>
            <a:r>
              <a:rPr lang="hu-HU" sz="1400" dirty="0"/>
              <a:t> </a:t>
            </a:r>
            <a:r>
              <a:rPr lang="hu-HU" sz="1400" dirty="0" err="1"/>
              <a:t>from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website</a:t>
            </a:r>
            <a:endParaRPr sz="1400" dirty="0"/>
          </a:p>
        </p:txBody>
      </p:sp>
      <p:sp>
        <p:nvSpPr>
          <p:cNvPr id="1276" name="Google Shape;1276;p91"/>
          <p:cNvSpPr txBox="1"/>
          <p:nvPr/>
        </p:nvSpPr>
        <p:spPr>
          <a:xfrm>
            <a:off x="1960675" y="1285475"/>
            <a:ext cx="9939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Pomelo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7" name="Google Shape;1277;p91"/>
          <p:cNvSpPr txBox="1">
            <a:spLocks noGrp="1"/>
          </p:cNvSpPr>
          <p:nvPr>
            <p:ph type="subTitle" idx="4294967295"/>
          </p:nvPr>
        </p:nvSpPr>
        <p:spPr>
          <a:xfrm>
            <a:off x="1867675" y="1592670"/>
            <a:ext cx="242106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DataBase</a:t>
            </a:r>
            <a:r>
              <a:rPr lang="hu-HU" sz="1400" dirty="0"/>
              <a:t> </a:t>
            </a:r>
            <a:r>
              <a:rPr lang="hu-HU" sz="1400" dirty="0" err="1"/>
              <a:t>connection</a:t>
            </a:r>
            <a:endParaRPr sz="1400" dirty="0"/>
          </a:p>
        </p:txBody>
      </p:sp>
      <p:pic>
        <p:nvPicPr>
          <p:cNvPr id="2050" name="Picture 2" descr="View lauxjpn's full-sized avatar">
            <a:extLst>
              <a:ext uri="{FF2B5EF4-FFF2-40B4-BE49-F238E27FC236}">
                <a16:creationId xmlns:a16="http://schemas.microsoft.com/office/drawing/2014/main" id="{385FDC78-4CD3-1CCB-07DA-04293C2D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96" y="1115108"/>
            <a:ext cx="1607473" cy="16074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47;p59">
            <a:extLst>
              <a:ext uri="{FF2B5EF4-FFF2-40B4-BE49-F238E27FC236}">
                <a16:creationId xmlns:a16="http://schemas.microsoft.com/office/drawing/2014/main" id="{52234893-E080-FEA4-D670-4CCFB49DDCBC}"/>
              </a:ext>
            </a:extLst>
          </p:cNvPr>
          <p:cNvSpPr/>
          <p:nvPr/>
        </p:nvSpPr>
        <p:spPr>
          <a:xfrm>
            <a:off x="5083866" y="994131"/>
            <a:ext cx="1949492" cy="1592537"/>
          </a:xfrm>
          <a:custGeom>
            <a:avLst/>
            <a:gdLst/>
            <a:ahLst/>
            <a:cxnLst/>
            <a:rect l="l" t="t" r="r" b="b"/>
            <a:pathLst>
              <a:path w="26342" h="21518" extrusionOk="0">
                <a:moveTo>
                  <a:pt x="13902" y="1"/>
                </a:moveTo>
                <a:cubicBezTo>
                  <a:pt x="11692" y="1"/>
                  <a:pt x="9453" y="601"/>
                  <a:pt x="7440" y="1860"/>
                </a:cubicBezTo>
                <a:cubicBezTo>
                  <a:pt x="1769" y="5459"/>
                  <a:pt x="0" y="12959"/>
                  <a:pt x="3599" y="18690"/>
                </a:cubicBezTo>
                <a:cubicBezTo>
                  <a:pt x="4219" y="19764"/>
                  <a:pt x="5111" y="20762"/>
                  <a:pt x="6049" y="21518"/>
                </a:cubicBezTo>
                <a:lnTo>
                  <a:pt x="6865" y="20323"/>
                </a:lnTo>
                <a:cubicBezTo>
                  <a:pt x="6109" y="19628"/>
                  <a:pt x="5414" y="18811"/>
                  <a:pt x="4794" y="17934"/>
                </a:cubicBezTo>
                <a:cubicBezTo>
                  <a:pt x="1709" y="12883"/>
                  <a:pt x="3221" y="6275"/>
                  <a:pt x="8256" y="3130"/>
                </a:cubicBezTo>
                <a:cubicBezTo>
                  <a:pt x="10014" y="2013"/>
                  <a:pt x="11985" y="1480"/>
                  <a:pt x="13938" y="1480"/>
                </a:cubicBezTo>
                <a:cubicBezTo>
                  <a:pt x="17513" y="1480"/>
                  <a:pt x="21026" y="3266"/>
                  <a:pt x="23060" y="6532"/>
                </a:cubicBezTo>
                <a:cubicBezTo>
                  <a:pt x="24315" y="8665"/>
                  <a:pt x="24830" y="10993"/>
                  <a:pt x="24572" y="13337"/>
                </a:cubicBezTo>
                <a:lnTo>
                  <a:pt x="26024" y="13639"/>
                </a:lnTo>
                <a:cubicBezTo>
                  <a:pt x="26342" y="10993"/>
                  <a:pt x="25828" y="8226"/>
                  <a:pt x="24255" y="5776"/>
                </a:cubicBezTo>
                <a:cubicBezTo>
                  <a:pt x="21969" y="2049"/>
                  <a:pt x="17984" y="1"/>
                  <a:pt x="139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588178"/>
      </p:ext>
    </p:extLst>
  </p:cSld>
  <p:clrMapOvr>
    <a:masterClrMapping/>
  </p:clrMapOvr>
</p:sld>
</file>

<file path=ppt/theme/theme1.xml><?xml version="1.0" encoding="utf-8"?>
<a:theme xmlns:a="http://schemas.openxmlformats.org/drawingml/2006/main" name="Purple Gradient Waves XL by Slidesgo ">
  <a:themeElements>
    <a:clrScheme name="Simple Light">
      <a:dk1>
        <a:srgbClr val="2A144C"/>
      </a:dk1>
      <a:lt1>
        <a:srgbClr val="421F78"/>
      </a:lt1>
      <a:dk2>
        <a:srgbClr val="4A2287"/>
      </a:dk2>
      <a:lt2>
        <a:srgbClr val="5E2CAB"/>
      </a:lt2>
      <a:accent1>
        <a:srgbClr val="7337D4"/>
      </a:accent1>
      <a:accent2>
        <a:srgbClr val="FFFFFF"/>
      </a:accent2>
      <a:accent3>
        <a:srgbClr val="2A144C"/>
      </a:accent3>
      <a:accent4>
        <a:srgbClr val="421F78"/>
      </a:accent4>
      <a:accent5>
        <a:srgbClr val="4A2287"/>
      </a:accent5>
      <a:accent6>
        <a:srgbClr val="5E2CAB"/>
      </a:accent6>
      <a:hlink>
        <a:srgbClr val="7337D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319</Words>
  <Application>Microsoft Office PowerPoint</Application>
  <PresentationFormat>Diavetítés a képernyőre (16:9 oldalarány)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7" baseType="lpstr">
      <vt:lpstr>Berlin Sans FB Demi</vt:lpstr>
      <vt:lpstr>Scope One</vt:lpstr>
      <vt:lpstr>Livvic</vt:lpstr>
      <vt:lpstr>Arial</vt:lpstr>
      <vt:lpstr>Roboto Condensed Light</vt:lpstr>
      <vt:lpstr>Stencil</vt:lpstr>
      <vt:lpstr>Unica One</vt:lpstr>
      <vt:lpstr>Wingdings</vt:lpstr>
      <vt:lpstr>Purple Gradient Waves XL by Slidesgo </vt:lpstr>
      <vt:lpstr>Bookshop project</vt:lpstr>
      <vt:lpstr>Problem</vt:lpstr>
      <vt:lpstr>Software</vt:lpstr>
      <vt:lpstr>Visual studio code</vt:lpstr>
      <vt:lpstr>Registration</vt:lpstr>
      <vt:lpstr>Backend</vt:lpstr>
      <vt:lpstr>Frontend</vt:lpstr>
      <vt:lpstr>Database</vt:lpstr>
      <vt:lpstr>Game</vt:lpstr>
      <vt:lpstr>Database</vt:lpstr>
      <vt:lpstr>Desktop Frontend</vt:lpstr>
      <vt:lpstr>Tablet</vt:lpstr>
      <vt:lpstr>Mobile</vt:lpstr>
      <vt:lpstr>Percentage of programming languages used</vt:lpstr>
      <vt:lpstr>Unit and integration test</vt:lpstr>
      <vt:lpstr>Future Plans</vt:lpstr>
      <vt:lpstr>sources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Bookshop project</dc:title>
  <cp:lastModifiedBy>Zoltán Szabó</cp:lastModifiedBy>
  <cp:revision>28</cp:revision>
  <dcterms:modified xsi:type="dcterms:W3CDTF">2025-04-10T17:04:29Z</dcterms:modified>
</cp:coreProperties>
</file>