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0"/>
  </p:notesMasterIdLst>
  <p:sldIdLst>
    <p:sldId id="256" r:id="rId2"/>
    <p:sldId id="257" r:id="rId3"/>
    <p:sldId id="338" r:id="rId4"/>
    <p:sldId id="259" r:id="rId5"/>
    <p:sldId id="339" r:id="rId6"/>
    <p:sldId id="340" r:id="rId7"/>
    <p:sldId id="341" r:id="rId8"/>
    <p:sldId id="342" r:id="rId9"/>
    <p:sldId id="354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53" r:id="rId18"/>
    <p:sldId id="352" r:id="rId1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1"/>
    </p:embeddedFont>
    <p:embeddedFont>
      <p:font typeface="Livvic" panose="020B0604020202020204" charset="-18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italic r:id="rId27"/>
    </p:embeddedFont>
    <p:embeddedFont>
      <p:font typeface="Scope One" panose="020B0604020202020204" charset="-18"/>
      <p:regular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Stencil" panose="040409050D0802020404" pitchFamily="82" charset="0"/>
      <p:regular r:id="rId31"/>
    </p:embeddedFont>
    <p:embeddedFont>
      <p:font typeface="Unica One" panose="020B0604020202020204" charset="-18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86297-419A-4480-A78D-3B0E4C31D0A9}">
  <a:tblStyle styleId="{5CA86297-419A-4480-A78D-3B0E4C31D0A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098D29-96B0-4CF8-9A00-F1186A79AF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b2c06f86fb_0_3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b2c06f86fb_0_3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6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b2c06f86fb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b2c06f86fb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b2c06f86fb_0_2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b2c06f86fb_0_2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4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b2c06f86fb_0_3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b2c06f86fb_0_3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4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2c06f86fb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2c06f86fb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1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2c06f86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2c06f86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2c06f86fb_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b2c06f86fb_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5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2c06f86fb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2c06f86fb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9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27dabac79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27dabac79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62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27dabac7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27dabac7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7dabac79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7dabac79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6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7dabac79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27dabac79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b2c06f86f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b2c06f86f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1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5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b2c06f86fb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b2c06f86fb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0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b2c06f86f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b2c06f86f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5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9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" y="-1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2525" y="0"/>
            <a:ext cx="7868143" cy="5143487"/>
          </a:xfrm>
          <a:custGeom>
            <a:avLst/>
            <a:gdLst/>
            <a:ahLst/>
            <a:cxnLst/>
            <a:rect l="l" t="t" r="r" b="b"/>
            <a:pathLst>
              <a:path w="108631" h="72469" extrusionOk="0">
                <a:moveTo>
                  <a:pt x="76023" y="9755"/>
                </a:moveTo>
                <a:cubicBezTo>
                  <a:pt x="76041" y="9755"/>
                  <a:pt x="76060" y="9755"/>
                  <a:pt x="76078" y="9755"/>
                </a:cubicBezTo>
                <a:cubicBezTo>
                  <a:pt x="80683" y="9819"/>
                  <a:pt x="85833" y="17713"/>
                  <a:pt x="80956" y="26264"/>
                </a:cubicBezTo>
                <a:cubicBezTo>
                  <a:pt x="76014" y="34767"/>
                  <a:pt x="88849" y="38906"/>
                  <a:pt x="83362" y="43783"/>
                </a:cubicBezTo>
                <a:cubicBezTo>
                  <a:pt x="81665" y="45294"/>
                  <a:pt x="79939" y="45890"/>
                  <a:pt x="77968" y="45890"/>
                </a:cubicBezTo>
                <a:cubicBezTo>
                  <a:pt x="73663" y="45890"/>
                  <a:pt x="68190" y="43047"/>
                  <a:pt x="59297" y="40703"/>
                </a:cubicBezTo>
                <a:cubicBezTo>
                  <a:pt x="57769" y="40293"/>
                  <a:pt x="56410" y="40112"/>
                  <a:pt x="55191" y="40112"/>
                </a:cubicBezTo>
                <a:cubicBezTo>
                  <a:pt x="46115" y="40112"/>
                  <a:pt x="44825" y="50136"/>
                  <a:pt x="40045" y="50136"/>
                </a:cubicBezTo>
                <a:cubicBezTo>
                  <a:pt x="36435" y="50072"/>
                  <a:pt x="31093" y="48067"/>
                  <a:pt x="34237" y="40238"/>
                </a:cubicBezTo>
                <a:cubicBezTo>
                  <a:pt x="36077" y="35687"/>
                  <a:pt x="40849" y="21693"/>
                  <a:pt x="48083" y="21693"/>
                </a:cubicBezTo>
                <a:cubicBezTo>
                  <a:pt x="49240" y="21693"/>
                  <a:pt x="50460" y="22051"/>
                  <a:pt x="51740" y="22863"/>
                </a:cubicBezTo>
                <a:cubicBezTo>
                  <a:pt x="53631" y="24056"/>
                  <a:pt x="55374" y="24559"/>
                  <a:pt x="56994" y="24559"/>
                </a:cubicBezTo>
                <a:cubicBezTo>
                  <a:pt x="65773" y="24559"/>
                  <a:pt x="70905" y="9755"/>
                  <a:pt x="76023" y="9755"/>
                </a:cubicBezTo>
                <a:close/>
                <a:moveTo>
                  <a:pt x="0" y="1"/>
                </a:moveTo>
                <a:lnTo>
                  <a:pt x="0" y="72469"/>
                </a:lnTo>
                <a:lnTo>
                  <a:pt x="108631" y="72469"/>
                </a:lnTo>
                <a:lnTo>
                  <a:pt x="108631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57238" dist="28575" dir="8040000" algn="bl" rotWithShape="0">
              <a:srgbClr val="000000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450" y="12"/>
            <a:ext cx="7868282" cy="5143465"/>
          </a:xfrm>
          <a:custGeom>
            <a:avLst/>
            <a:gdLst/>
            <a:ahLst/>
            <a:cxnLst/>
            <a:rect l="l" t="t" r="r" b="b"/>
            <a:pathLst>
              <a:path w="107829" h="71924" extrusionOk="0">
                <a:moveTo>
                  <a:pt x="36199" y="11490"/>
                </a:moveTo>
                <a:cubicBezTo>
                  <a:pt x="37551" y="11490"/>
                  <a:pt x="38744" y="12305"/>
                  <a:pt x="39099" y="14167"/>
                </a:cubicBezTo>
                <a:cubicBezTo>
                  <a:pt x="39837" y="17648"/>
                  <a:pt x="37831" y="20456"/>
                  <a:pt x="36291" y="21980"/>
                </a:cubicBezTo>
                <a:cubicBezTo>
                  <a:pt x="35762" y="22516"/>
                  <a:pt x="35095" y="22765"/>
                  <a:pt x="34438" y="22765"/>
                </a:cubicBezTo>
                <a:cubicBezTo>
                  <a:pt x="33443" y="22765"/>
                  <a:pt x="32468" y="22193"/>
                  <a:pt x="32024" y="21178"/>
                </a:cubicBezTo>
                <a:cubicBezTo>
                  <a:pt x="31687" y="20376"/>
                  <a:pt x="31414" y="19381"/>
                  <a:pt x="31286" y="18049"/>
                </a:cubicBezTo>
                <a:cubicBezTo>
                  <a:pt x="30811" y="14130"/>
                  <a:pt x="33765" y="11490"/>
                  <a:pt x="36199" y="11490"/>
                </a:cubicBezTo>
                <a:close/>
                <a:moveTo>
                  <a:pt x="95245" y="38029"/>
                </a:moveTo>
                <a:cubicBezTo>
                  <a:pt x="96356" y="38029"/>
                  <a:pt x="97305" y="38332"/>
                  <a:pt x="97930" y="39098"/>
                </a:cubicBezTo>
                <a:cubicBezTo>
                  <a:pt x="100511" y="42297"/>
                  <a:pt x="92507" y="49079"/>
                  <a:pt x="88052" y="49079"/>
                </a:cubicBezTo>
                <a:cubicBezTo>
                  <a:pt x="87302" y="49079"/>
                  <a:pt x="86652" y="48887"/>
                  <a:pt x="86170" y="48452"/>
                </a:cubicBezTo>
                <a:cubicBezTo>
                  <a:pt x="86106" y="48387"/>
                  <a:pt x="86026" y="48323"/>
                  <a:pt x="85962" y="48323"/>
                </a:cubicBezTo>
                <a:cubicBezTo>
                  <a:pt x="83700" y="46190"/>
                  <a:pt x="84229" y="42435"/>
                  <a:pt x="86972" y="40911"/>
                </a:cubicBezTo>
                <a:cubicBezTo>
                  <a:pt x="89256" y="39646"/>
                  <a:pt x="92681" y="38029"/>
                  <a:pt x="95245" y="38029"/>
                </a:cubicBezTo>
                <a:close/>
                <a:moveTo>
                  <a:pt x="50308" y="8403"/>
                </a:moveTo>
                <a:cubicBezTo>
                  <a:pt x="51667" y="8403"/>
                  <a:pt x="53067" y="8721"/>
                  <a:pt x="54420" y="9418"/>
                </a:cubicBezTo>
                <a:cubicBezTo>
                  <a:pt x="54484" y="9418"/>
                  <a:pt x="54613" y="9482"/>
                  <a:pt x="54741" y="9546"/>
                </a:cubicBezTo>
                <a:cubicBezTo>
                  <a:pt x="65041" y="15033"/>
                  <a:pt x="63100" y="18643"/>
                  <a:pt x="72469" y="24868"/>
                </a:cubicBezTo>
                <a:cubicBezTo>
                  <a:pt x="76566" y="27597"/>
                  <a:pt x="80626" y="27860"/>
                  <a:pt x="84049" y="27860"/>
                </a:cubicBezTo>
                <a:cubicBezTo>
                  <a:pt x="84869" y="27860"/>
                  <a:pt x="85652" y="27845"/>
                  <a:pt x="86391" y="27845"/>
                </a:cubicBezTo>
                <a:cubicBezTo>
                  <a:pt x="89657" y="27845"/>
                  <a:pt x="92046" y="28141"/>
                  <a:pt x="92844" y="31349"/>
                </a:cubicBezTo>
                <a:cubicBezTo>
                  <a:pt x="94048" y="35954"/>
                  <a:pt x="83619" y="38104"/>
                  <a:pt x="72597" y="40366"/>
                </a:cubicBezTo>
                <a:cubicBezTo>
                  <a:pt x="61560" y="42644"/>
                  <a:pt x="64512" y="54612"/>
                  <a:pt x="58431" y="55543"/>
                </a:cubicBezTo>
                <a:cubicBezTo>
                  <a:pt x="58151" y="55585"/>
                  <a:pt x="57876" y="55606"/>
                  <a:pt x="57605" y="55606"/>
                </a:cubicBezTo>
                <a:cubicBezTo>
                  <a:pt x="51924" y="55606"/>
                  <a:pt x="48219" y="46586"/>
                  <a:pt x="41650" y="41104"/>
                </a:cubicBezTo>
                <a:cubicBezTo>
                  <a:pt x="39190" y="39075"/>
                  <a:pt x="36241" y="38638"/>
                  <a:pt x="33360" y="38638"/>
                </a:cubicBezTo>
                <a:cubicBezTo>
                  <a:pt x="31175" y="38638"/>
                  <a:pt x="29030" y="38889"/>
                  <a:pt x="27168" y="38889"/>
                </a:cubicBezTo>
                <a:cubicBezTo>
                  <a:pt x="24535" y="38889"/>
                  <a:pt x="22468" y="38386"/>
                  <a:pt x="21659" y="35954"/>
                </a:cubicBezTo>
                <a:cubicBezTo>
                  <a:pt x="19590" y="29536"/>
                  <a:pt x="27949" y="30804"/>
                  <a:pt x="36965" y="25461"/>
                </a:cubicBezTo>
                <a:cubicBezTo>
                  <a:pt x="40446" y="23392"/>
                  <a:pt x="41377" y="20777"/>
                  <a:pt x="41249" y="18306"/>
                </a:cubicBezTo>
                <a:cubicBezTo>
                  <a:pt x="40819" y="12738"/>
                  <a:pt x="45288" y="8403"/>
                  <a:pt x="50308" y="8403"/>
                </a:cubicBezTo>
                <a:close/>
                <a:moveTo>
                  <a:pt x="1" y="1"/>
                </a:moveTo>
                <a:lnTo>
                  <a:pt x="1" y="71923"/>
                </a:lnTo>
                <a:lnTo>
                  <a:pt x="107829" y="71923"/>
                </a:lnTo>
                <a:lnTo>
                  <a:pt x="107829" y="1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57150" dir="1086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316000" y="1430725"/>
            <a:ext cx="4512000" cy="2282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524" y="61"/>
            <a:ext cx="7788847" cy="5143384"/>
          </a:xfrm>
          <a:custGeom>
            <a:avLst/>
            <a:gdLst/>
            <a:ahLst/>
            <a:cxnLst/>
            <a:rect l="l" t="t" r="r" b="b"/>
            <a:pathLst>
              <a:path w="108295" h="72117" extrusionOk="0">
                <a:moveTo>
                  <a:pt x="24073" y="25682"/>
                </a:moveTo>
                <a:cubicBezTo>
                  <a:pt x="25107" y="25682"/>
                  <a:pt x="26149" y="26196"/>
                  <a:pt x="26745" y="27275"/>
                </a:cubicBezTo>
                <a:cubicBezTo>
                  <a:pt x="27612" y="28879"/>
                  <a:pt x="28350" y="31013"/>
                  <a:pt x="27884" y="33147"/>
                </a:cubicBezTo>
                <a:cubicBezTo>
                  <a:pt x="27579" y="34521"/>
                  <a:pt x="26861" y="35072"/>
                  <a:pt x="25998" y="35072"/>
                </a:cubicBezTo>
                <a:cubicBezTo>
                  <a:pt x="24000" y="35072"/>
                  <a:pt x="21226" y="32122"/>
                  <a:pt x="21002" y="29601"/>
                </a:cubicBezTo>
                <a:cubicBezTo>
                  <a:pt x="20921" y="29007"/>
                  <a:pt x="21002" y="28398"/>
                  <a:pt x="21130" y="27933"/>
                </a:cubicBezTo>
                <a:cubicBezTo>
                  <a:pt x="21537" y="26463"/>
                  <a:pt x="22800" y="25682"/>
                  <a:pt x="24073" y="25682"/>
                </a:cubicBezTo>
                <a:close/>
                <a:moveTo>
                  <a:pt x="67458" y="48429"/>
                </a:moveTo>
                <a:cubicBezTo>
                  <a:pt x="68345" y="48429"/>
                  <a:pt x="69342" y="48499"/>
                  <a:pt x="70464" y="48661"/>
                </a:cubicBezTo>
                <a:cubicBezTo>
                  <a:pt x="78822" y="49928"/>
                  <a:pt x="77683" y="54613"/>
                  <a:pt x="73865" y="55543"/>
                </a:cubicBezTo>
                <a:cubicBezTo>
                  <a:pt x="72852" y="55817"/>
                  <a:pt x="71270" y="55981"/>
                  <a:pt x="69541" y="55981"/>
                </a:cubicBezTo>
                <a:cubicBezTo>
                  <a:pt x="64886" y="55981"/>
                  <a:pt x="59167" y="54791"/>
                  <a:pt x="60629" y="51340"/>
                </a:cubicBezTo>
                <a:cubicBezTo>
                  <a:pt x="60629" y="51340"/>
                  <a:pt x="61736" y="48429"/>
                  <a:pt x="67458" y="48429"/>
                </a:cubicBezTo>
                <a:close/>
                <a:moveTo>
                  <a:pt x="74530" y="9466"/>
                </a:moveTo>
                <a:cubicBezTo>
                  <a:pt x="79778" y="9466"/>
                  <a:pt x="83781" y="18911"/>
                  <a:pt x="84967" y="26136"/>
                </a:cubicBezTo>
                <a:cubicBezTo>
                  <a:pt x="86635" y="35826"/>
                  <a:pt x="101139" y="35890"/>
                  <a:pt x="98540" y="44714"/>
                </a:cubicBezTo>
                <a:cubicBezTo>
                  <a:pt x="97300" y="48895"/>
                  <a:pt x="93244" y="50360"/>
                  <a:pt x="88124" y="50360"/>
                </a:cubicBezTo>
                <a:cubicBezTo>
                  <a:pt x="82438" y="50360"/>
                  <a:pt x="75442" y="48554"/>
                  <a:pt x="69533" y="46655"/>
                </a:cubicBezTo>
                <a:cubicBezTo>
                  <a:pt x="68290" y="46260"/>
                  <a:pt x="67071" y="46084"/>
                  <a:pt x="65876" y="46084"/>
                </a:cubicBezTo>
                <a:cubicBezTo>
                  <a:pt x="56337" y="46084"/>
                  <a:pt x="48282" y="57341"/>
                  <a:pt x="40912" y="58880"/>
                </a:cubicBezTo>
                <a:cubicBezTo>
                  <a:pt x="39960" y="59081"/>
                  <a:pt x="39013" y="59181"/>
                  <a:pt x="38089" y="59181"/>
                </a:cubicBezTo>
                <a:cubicBezTo>
                  <a:pt x="30976" y="59181"/>
                  <a:pt x="25258" y="53244"/>
                  <a:pt x="29745" y="41714"/>
                </a:cubicBezTo>
                <a:cubicBezTo>
                  <a:pt x="34895" y="28606"/>
                  <a:pt x="18788" y="15435"/>
                  <a:pt x="27740" y="14167"/>
                </a:cubicBezTo>
                <a:cubicBezTo>
                  <a:pt x="28604" y="14045"/>
                  <a:pt x="29401" y="13989"/>
                  <a:pt x="30147" y="13989"/>
                </a:cubicBezTo>
                <a:cubicBezTo>
                  <a:pt x="37144" y="13989"/>
                  <a:pt x="39665" y="18902"/>
                  <a:pt x="51147" y="20119"/>
                </a:cubicBezTo>
                <a:cubicBezTo>
                  <a:pt x="52127" y="20222"/>
                  <a:pt x="53060" y="20270"/>
                  <a:pt x="53946" y="20270"/>
                </a:cubicBezTo>
                <a:cubicBezTo>
                  <a:pt x="64543" y="20270"/>
                  <a:pt x="68587" y="13493"/>
                  <a:pt x="68587" y="13493"/>
                </a:cubicBezTo>
                <a:cubicBezTo>
                  <a:pt x="70676" y="10639"/>
                  <a:pt x="72680" y="9466"/>
                  <a:pt x="74530" y="9466"/>
                </a:cubicBezTo>
                <a:close/>
                <a:moveTo>
                  <a:pt x="1" y="1"/>
                </a:moveTo>
                <a:lnTo>
                  <a:pt x="1" y="72116"/>
                </a:lnTo>
                <a:lnTo>
                  <a:pt x="108294" y="72116"/>
                </a:lnTo>
                <a:lnTo>
                  <a:pt x="108294" y="1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42963" dist="142875" dir="7500000" algn="bl" rotWithShape="0">
              <a:srgbClr val="000000">
                <a:alpha val="8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" y="-278800"/>
            <a:ext cx="9144075" cy="5701138"/>
          </a:xfrm>
          <a:custGeom>
            <a:avLst/>
            <a:gdLst/>
            <a:ahLst/>
            <a:cxnLst/>
            <a:rect l="l" t="t" r="r" b="b"/>
            <a:pathLst>
              <a:path w="108294" h="72196" extrusionOk="0">
                <a:moveTo>
                  <a:pt x="48636" y="51189"/>
                </a:moveTo>
                <a:cubicBezTo>
                  <a:pt x="53382" y="51189"/>
                  <a:pt x="56746" y="54612"/>
                  <a:pt x="56746" y="54612"/>
                </a:cubicBezTo>
                <a:cubicBezTo>
                  <a:pt x="60820" y="59011"/>
                  <a:pt x="56852" y="60609"/>
                  <a:pt x="52430" y="60609"/>
                </a:cubicBezTo>
                <a:cubicBezTo>
                  <a:pt x="49660" y="60609"/>
                  <a:pt x="46712" y="59982"/>
                  <a:pt x="45451" y="59024"/>
                </a:cubicBezTo>
                <a:cubicBezTo>
                  <a:pt x="42178" y="56489"/>
                  <a:pt x="42981" y="51612"/>
                  <a:pt x="47986" y="51211"/>
                </a:cubicBezTo>
                <a:cubicBezTo>
                  <a:pt x="48205" y="51196"/>
                  <a:pt x="48422" y="51189"/>
                  <a:pt x="48636" y="51189"/>
                </a:cubicBezTo>
                <a:close/>
                <a:moveTo>
                  <a:pt x="33119" y="10128"/>
                </a:moveTo>
                <a:cubicBezTo>
                  <a:pt x="38957" y="10128"/>
                  <a:pt x="46110" y="11981"/>
                  <a:pt x="54339" y="15642"/>
                </a:cubicBezTo>
                <a:cubicBezTo>
                  <a:pt x="59641" y="17962"/>
                  <a:pt x="65403" y="19230"/>
                  <a:pt x="71199" y="19230"/>
                </a:cubicBezTo>
                <a:cubicBezTo>
                  <a:pt x="72419" y="19230"/>
                  <a:pt x="73640" y="19174"/>
                  <a:pt x="74859" y="19060"/>
                </a:cubicBezTo>
                <a:cubicBezTo>
                  <a:pt x="76049" y="18924"/>
                  <a:pt x="77302" y="18843"/>
                  <a:pt x="78619" y="18843"/>
                </a:cubicBezTo>
                <a:cubicBezTo>
                  <a:pt x="80567" y="18843"/>
                  <a:pt x="82655" y="19020"/>
                  <a:pt x="84886" y="19461"/>
                </a:cubicBezTo>
                <a:cubicBezTo>
                  <a:pt x="94913" y="21595"/>
                  <a:pt x="95587" y="32552"/>
                  <a:pt x="94111" y="45387"/>
                </a:cubicBezTo>
                <a:cubicBezTo>
                  <a:pt x="93020" y="54927"/>
                  <a:pt x="85394" y="61038"/>
                  <a:pt x="77312" y="61038"/>
                </a:cubicBezTo>
                <a:cubicBezTo>
                  <a:pt x="74574" y="61038"/>
                  <a:pt x="71785" y="60337"/>
                  <a:pt x="69180" y="58831"/>
                </a:cubicBezTo>
                <a:cubicBezTo>
                  <a:pt x="61608" y="54449"/>
                  <a:pt x="55218" y="49014"/>
                  <a:pt x="48802" y="49014"/>
                </a:cubicBezTo>
                <a:cubicBezTo>
                  <a:pt x="46504" y="49014"/>
                  <a:pt x="44202" y="49711"/>
                  <a:pt x="41841" y="51403"/>
                </a:cubicBezTo>
                <a:cubicBezTo>
                  <a:pt x="39860" y="52852"/>
                  <a:pt x="37452" y="53552"/>
                  <a:pt x="34908" y="53552"/>
                </a:cubicBezTo>
                <a:cubicBezTo>
                  <a:pt x="26047" y="53552"/>
                  <a:pt x="15545" y="45055"/>
                  <a:pt x="15707" y="30146"/>
                </a:cubicBezTo>
                <a:cubicBezTo>
                  <a:pt x="15791" y="16701"/>
                  <a:pt x="22124" y="10128"/>
                  <a:pt x="33119" y="10128"/>
                </a:cubicBezTo>
                <a:close/>
                <a:moveTo>
                  <a:pt x="0" y="0"/>
                </a:moveTo>
                <a:lnTo>
                  <a:pt x="0" y="72196"/>
                </a:lnTo>
                <a:lnTo>
                  <a:pt x="108293" y="72196"/>
                </a:lnTo>
                <a:lnTo>
                  <a:pt x="108293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900113" dist="95250" dir="6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2376763" y="1872738"/>
            <a:ext cx="4390500" cy="1398000"/>
          </a:xfrm>
          <a:prstGeom prst="rect">
            <a:avLst/>
          </a:prstGeom>
          <a:noFill/>
          <a:ln>
            <a:noFill/>
          </a:ln>
          <a:effectLst>
            <a:outerShdw blurRad="200025" dist="85725" dir="402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676000" y="2161813"/>
            <a:ext cx="37920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676000" y="2744388"/>
            <a:ext cx="37920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Scope One"/>
              <a:buNone/>
              <a:defRPr sz="1400"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 rot="10800000">
            <a:off x="-225" y="50"/>
            <a:ext cx="91455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25"/>
          <p:cNvCxnSpPr/>
          <p:nvPr/>
        </p:nvCxnSpPr>
        <p:spPr>
          <a:xfrm rot="10800000">
            <a:off x="7948950" y="-38475"/>
            <a:ext cx="0" cy="5187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5"/>
          <p:cNvSpPr/>
          <p:nvPr/>
        </p:nvSpPr>
        <p:spPr>
          <a:xfrm>
            <a:off x="885165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flipH="1">
            <a:off x="13636" y="3104828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5400000" flipH="1">
            <a:off x="-388418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flipH="1">
            <a:off x="-3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10800000">
            <a:off x="13515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rot="10800000" flipH="1">
            <a:off x="8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10800000">
            <a:off x="2181457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rot="-5400000" flipH="1">
            <a:off x="-1008289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5099550" y="2776275"/>
            <a:ext cx="2591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 rot="-5400000" flipH="1">
            <a:off x="4771856" y="1834737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 rot="5400000">
            <a:off x="-1515694" y="823712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 flipH="1">
            <a:off x="-87" y="3220619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 flipH="1">
            <a:off x="5829963" y="-6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1"/>
          </p:nvPr>
        </p:nvSpPr>
        <p:spPr>
          <a:xfrm>
            <a:off x="5668525" y="34597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6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 rot="5400000">
            <a:off x="5106637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rot="-5400000" flipH="1">
            <a:off x="-1322263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 flipH="1">
            <a:off x="-345845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6302080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0800000" flipH="1">
            <a:off x="6302080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10800000">
            <a:off x="-345845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101371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630206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ctrTitle" idx="5"/>
          </p:nvPr>
        </p:nvSpPr>
        <p:spPr>
          <a:xfrm>
            <a:off x="2731425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2731425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ctrTitle" idx="7"/>
          </p:nvPr>
        </p:nvSpPr>
        <p:spPr>
          <a:xfrm>
            <a:off x="4584350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8"/>
          </p:nvPr>
        </p:nvSpPr>
        <p:spPr>
          <a:xfrm>
            <a:off x="4584350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/>
          <p:nvPr/>
        </p:nvSpPr>
        <p:spPr>
          <a:xfrm rot="10800000">
            <a:off x="0" y="17363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885162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 flipH="1">
            <a:off x="13546" y="3304475"/>
            <a:ext cx="3055903" cy="185632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 rot="5400000" flipH="1">
            <a:off x="-38842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 flipH="1">
            <a:off x="137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 rot="10800000">
            <a:off x="13511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10800000" flipH="1">
            <a:off x="13629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 rot="10800000">
            <a:off x="2181454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 rot="-5400000" flipH="1">
            <a:off x="-1008293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/>
          <p:nvPr/>
        </p:nvSpPr>
        <p:spPr>
          <a:xfrm rot="5400000">
            <a:off x="3737992" y="-211379"/>
            <a:ext cx="7184841" cy="362717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 rot="-5400000" flipH="1">
            <a:off x="-1845573" y="-241702"/>
            <a:ext cx="7304980" cy="3687834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"/>
          <p:cNvSpPr/>
          <p:nvPr/>
        </p:nvSpPr>
        <p:spPr>
          <a:xfrm rot="10800000">
            <a:off x="4816439" y="2558549"/>
            <a:ext cx="5227461" cy="26390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10800000" flipH="1">
            <a:off x="-1" y="2667783"/>
            <a:ext cx="5011121" cy="252976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flipH="1">
            <a:off x="-79" y="3408794"/>
            <a:ext cx="3828972" cy="232585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 flipH="1">
            <a:off x="6098899" y="1604039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 rot="10800000">
            <a:off x="-1753601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1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1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9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 rot="10800000" flipH="1">
            <a:off x="200" y="-18850"/>
            <a:ext cx="9157200" cy="51624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42"/>
          <p:cNvSpPr/>
          <p:nvPr/>
        </p:nvSpPr>
        <p:spPr>
          <a:xfrm flipH="1">
            <a:off x="4874474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522338" y="-68467"/>
            <a:ext cx="8608033" cy="522931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14350" dist="114300" dir="13980000" algn="bl" rotWithShape="0">
              <a:srgbClr val="000000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-5400000">
            <a:off x="669956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60122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 rot="10800000" flipH="1">
            <a:off x="6872216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2"/>
          <p:cNvSpPr/>
          <p:nvPr/>
        </p:nvSpPr>
        <p:spPr>
          <a:xfrm rot="10800000">
            <a:off x="6989673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"/>
          <p:cNvSpPr/>
          <p:nvPr/>
        </p:nvSpPr>
        <p:spPr>
          <a:xfrm rot="10800000" flipH="1">
            <a:off x="4785216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2"/>
          <p:cNvSpPr/>
          <p:nvPr/>
        </p:nvSpPr>
        <p:spPr>
          <a:xfrm rot="5400000">
            <a:off x="6093191" y="989435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 rot="5400000">
            <a:off x="2982985" y="4431"/>
            <a:ext cx="8263098" cy="417153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rot="5400000" flipH="1">
            <a:off x="-1383842" y="1247235"/>
            <a:ext cx="5416956" cy="2922573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3"/>
          <p:cNvSpPr/>
          <p:nvPr/>
        </p:nvSpPr>
        <p:spPr>
          <a:xfrm rot="10800000">
            <a:off x="-136614" y="5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6587948" y="359080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3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3"/>
          <p:cNvSpPr/>
          <p:nvPr/>
        </p:nvSpPr>
        <p:spPr>
          <a:xfrm flipH="1">
            <a:off x="-1825276" y="2989614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/>
          <p:nvPr/>
        </p:nvSpPr>
        <p:spPr>
          <a:xfrm rot="-5400000">
            <a:off x="6867057" y="555939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 rot="5400000">
            <a:off x="-555918" y="2866564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6"/>
          <p:cNvSpPr/>
          <p:nvPr/>
        </p:nvSpPr>
        <p:spPr>
          <a:xfrm rot="10800000" flipH="1">
            <a:off x="0" y="3736520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1750775" y="396400"/>
            <a:ext cx="56424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468" name="Google Shape;468;p46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177425" y="2625670"/>
            <a:ext cx="789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/>
          <p:nvPr/>
        </p:nvSpPr>
        <p:spPr>
          <a:xfrm>
            <a:off x="0" y="-91962"/>
            <a:ext cx="9144029" cy="5327526"/>
          </a:xfrm>
          <a:custGeom>
            <a:avLst/>
            <a:gdLst/>
            <a:ahLst/>
            <a:cxnLst/>
            <a:rect l="l" t="t" r="r" b="b"/>
            <a:pathLst>
              <a:path w="137945" h="80370" extrusionOk="0">
                <a:moveTo>
                  <a:pt x="96711" y="3555"/>
                </a:moveTo>
                <a:cubicBezTo>
                  <a:pt x="96739" y="3555"/>
                  <a:pt x="96767" y="3555"/>
                  <a:pt x="96795" y="3556"/>
                </a:cubicBezTo>
                <a:cubicBezTo>
                  <a:pt x="105095" y="3700"/>
                  <a:pt x="114345" y="17905"/>
                  <a:pt x="105578" y="33252"/>
                </a:cubicBezTo>
                <a:cubicBezTo>
                  <a:pt x="96650" y="48534"/>
                  <a:pt x="119783" y="56047"/>
                  <a:pt x="109921" y="64830"/>
                </a:cubicBezTo>
                <a:cubicBezTo>
                  <a:pt x="106874" y="67540"/>
                  <a:pt x="103774" y="68608"/>
                  <a:pt x="100235" y="68608"/>
                </a:cubicBezTo>
                <a:cubicBezTo>
                  <a:pt x="92490" y="68608"/>
                  <a:pt x="82641" y="63493"/>
                  <a:pt x="66632" y="59264"/>
                </a:cubicBezTo>
                <a:cubicBezTo>
                  <a:pt x="63881" y="58524"/>
                  <a:pt x="61432" y="58198"/>
                  <a:pt x="59236" y="58198"/>
                </a:cubicBezTo>
                <a:cubicBezTo>
                  <a:pt x="42910" y="58198"/>
                  <a:pt x="40545" y="76219"/>
                  <a:pt x="31981" y="76219"/>
                </a:cubicBezTo>
                <a:cubicBezTo>
                  <a:pt x="25466" y="76091"/>
                  <a:pt x="15894" y="72471"/>
                  <a:pt x="21524" y="58460"/>
                </a:cubicBezTo>
                <a:cubicBezTo>
                  <a:pt x="24812" y="50248"/>
                  <a:pt x="33433" y="25054"/>
                  <a:pt x="46451" y="25054"/>
                </a:cubicBezTo>
                <a:cubicBezTo>
                  <a:pt x="48530" y="25054"/>
                  <a:pt x="50722" y="25697"/>
                  <a:pt x="53022" y="27155"/>
                </a:cubicBezTo>
                <a:cubicBezTo>
                  <a:pt x="56422" y="29296"/>
                  <a:pt x="59557" y="30201"/>
                  <a:pt x="62470" y="30201"/>
                </a:cubicBezTo>
                <a:cubicBezTo>
                  <a:pt x="78279" y="30201"/>
                  <a:pt x="87510" y="3555"/>
                  <a:pt x="96711" y="3555"/>
                </a:cubicBezTo>
                <a:close/>
                <a:moveTo>
                  <a:pt x="0" y="0"/>
                </a:moveTo>
                <a:lnTo>
                  <a:pt x="0" y="80370"/>
                </a:lnTo>
                <a:lnTo>
                  <a:pt x="137945" y="80370"/>
                </a:lnTo>
                <a:lnTo>
                  <a:pt x="137945" y="0"/>
                </a:lnTo>
                <a:close/>
              </a:path>
            </a:pathLst>
          </a:custGeom>
          <a:solidFill>
            <a:srgbClr val="33185E"/>
          </a:soli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" y="-66379"/>
            <a:ext cx="9147306" cy="532753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" y="-64000"/>
            <a:ext cx="9144018" cy="5330850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-64000"/>
            <a:ext cx="9147442" cy="5299513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61027" y="62371"/>
                </a:moveTo>
                <a:cubicBezTo>
                  <a:pt x="67465" y="62371"/>
                  <a:pt x="72069" y="67034"/>
                  <a:pt x="72069" y="67034"/>
                </a:cubicBezTo>
                <a:cubicBezTo>
                  <a:pt x="77624" y="73044"/>
                  <a:pt x="72223" y="75209"/>
                  <a:pt x="66190" y="75209"/>
                </a:cubicBezTo>
                <a:cubicBezTo>
                  <a:pt x="62405" y="75209"/>
                  <a:pt x="58372" y="74356"/>
                  <a:pt x="56642" y="73066"/>
                </a:cubicBezTo>
                <a:cubicBezTo>
                  <a:pt x="52154" y="69576"/>
                  <a:pt x="53231" y="62948"/>
                  <a:pt x="60133" y="62401"/>
                </a:cubicBezTo>
                <a:cubicBezTo>
                  <a:pt x="60435" y="62380"/>
                  <a:pt x="60733" y="62371"/>
                  <a:pt x="61027" y="62371"/>
                </a:cubicBezTo>
                <a:close/>
                <a:moveTo>
                  <a:pt x="39808" y="6321"/>
                </a:moveTo>
                <a:cubicBezTo>
                  <a:pt x="47778" y="6321"/>
                  <a:pt x="57540" y="8860"/>
                  <a:pt x="68771" y="13883"/>
                </a:cubicBezTo>
                <a:cubicBezTo>
                  <a:pt x="75979" y="17012"/>
                  <a:pt x="83771" y="18754"/>
                  <a:pt x="91633" y="18754"/>
                </a:cubicBezTo>
                <a:cubicBezTo>
                  <a:pt x="93352" y="18754"/>
                  <a:pt x="95074" y="18670"/>
                  <a:pt x="96795" y="18500"/>
                </a:cubicBezTo>
                <a:cubicBezTo>
                  <a:pt x="98420" y="18312"/>
                  <a:pt x="100133" y="18199"/>
                  <a:pt x="101933" y="18199"/>
                </a:cubicBezTo>
                <a:cubicBezTo>
                  <a:pt x="104586" y="18199"/>
                  <a:pt x="107430" y="18443"/>
                  <a:pt x="110468" y="19047"/>
                </a:cubicBezTo>
                <a:cubicBezTo>
                  <a:pt x="124142" y="21991"/>
                  <a:pt x="125075" y="36936"/>
                  <a:pt x="123064" y="54438"/>
                </a:cubicBezTo>
                <a:cubicBezTo>
                  <a:pt x="121562" y="67457"/>
                  <a:pt x="111157" y="75796"/>
                  <a:pt x="100120" y="75796"/>
                </a:cubicBezTo>
                <a:cubicBezTo>
                  <a:pt x="96387" y="75796"/>
                  <a:pt x="92582" y="74842"/>
                  <a:pt x="89025" y="72793"/>
                </a:cubicBezTo>
                <a:cubicBezTo>
                  <a:pt x="78664" y="66825"/>
                  <a:pt x="69968" y="59402"/>
                  <a:pt x="61210" y="59402"/>
                </a:cubicBezTo>
                <a:cubicBezTo>
                  <a:pt x="58070" y="59402"/>
                  <a:pt x="54922" y="60356"/>
                  <a:pt x="51687" y="62674"/>
                </a:cubicBezTo>
                <a:cubicBezTo>
                  <a:pt x="48983" y="64647"/>
                  <a:pt x="45700" y="65600"/>
                  <a:pt x="42232" y="65600"/>
                </a:cubicBezTo>
                <a:cubicBezTo>
                  <a:pt x="30145" y="65600"/>
                  <a:pt x="15823" y="54018"/>
                  <a:pt x="16023" y="33654"/>
                </a:cubicBezTo>
                <a:cubicBezTo>
                  <a:pt x="16159" y="15312"/>
                  <a:pt x="24809" y="6321"/>
                  <a:pt x="39808" y="6321"/>
                </a:cubicBezTo>
                <a:close/>
                <a:moveTo>
                  <a:pt x="0" y="0"/>
                </a:moveTo>
                <a:lnTo>
                  <a:pt x="0" y="79839"/>
                </a:lnTo>
                <a:lnTo>
                  <a:pt x="136947" y="79839"/>
                </a:lnTo>
                <a:lnTo>
                  <a:pt x="136947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-5400000" flipH="1">
            <a:off x="6452436" y="24519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07825" y="1152475"/>
            <a:ext cx="772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6357025" y="3736533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5345375" y="1477763"/>
            <a:ext cx="377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/>
          <p:nvPr/>
        </p:nvSpPr>
        <p:spPr>
          <a:xfrm rot="-5400000">
            <a:off x="4950889" y="1017198"/>
            <a:ext cx="5183435" cy="3149067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32407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69902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514062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76567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 idx="4"/>
          </p:nvPr>
        </p:nvSpPr>
        <p:spPr>
          <a:xfrm>
            <a:off x="1915950" y="830650"/>
            <a:ext cx="6186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25" y="0"/>
            <a:ext cx="4248995" cy="214502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 flipH="1">
            <a:off x="6258734" y="2266420"/>
            <a:ext cx="3707883" cy="206225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10800000">
            <a:off x="7546022" y="4521852"/>
            <a:ext cx="1611478" cy="621648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400000">
            <a:off x="-579082" y="2781253"/>
            <a:ext cx="2949132" cy="179108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-89" y="4248111"/>
            <a:ext cx="1543241" cy="895412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5400000" flipH="1">
            <a:off x="6299379" y="2174400"/>
            <a:ext cx="4595548" cy="109370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3037825" y="-1870376"/>
            <a:ext cx="17700641" cy="912965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 flipH="1">
            <a:off x="6426524" y="-23527"/>
            <a:ext cx="6892072" cy="3343761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6369840" y="3995283"/>
            <a:ext cx="2880034" cy="111094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-3506662" y="2295572"/>
            <a:ext cx="5870189" cy="284789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5400000" flipH="1">
            <a:off x="-1317667" y="1317668"/>
            <a:ext cx="3458390" cy="823056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 rot="-5400000">
            <a:off x="-1271946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5400000" flipH="1">
            <a:off x="5278804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10800000" flipH="1">
            <a:off x="0" y="3273143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316763" y="3211350"/>
            <a:ext cx="3827237" cy="1932151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24" y="0"/>
            <a:ext cx="4014253" cy="202650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5439150" y="-7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2094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61063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65790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ctrTitle" idx="6"/>
          </p:nvPr>
        </p:nvSpPr>
        <p:spPr>
          <a:xfrm>
            <a:off x="2731925" y="830650"/>
            <a:ext cx="3680100" cy="6756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8"/>
          </p:nvPr>
        </p:nvSpPr>
        <p:spPr>
          <a:xfrm>
            <a:off x="23980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3"/>
          </p:nvPr>
        </p:nvSpPr>
        <p:spPr>
          <a:xfrm>
            <a:off x="49177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2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 flipH="1">
            <a:off x="-7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2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5" y="0"/>
            <a:ext cx="4435504" cy="171087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19050" dir="54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 rot="10800000" flipH="1">
            <a:off x="25" y="46196"/>
            <a:ext cx="9164560" cy="5192729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1937325" y="2198075"/>
            <a:ext cx="52899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3024525" y="2896900"/>
            <a:ext cx="30948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19"/>
          <p:cNvSpPr/>
          <p:nvPr/>
        </p:nvSpPr>
        <p:spPr>
          <a:xfrm flipH="1">
            <a:off x="-44" y="3148202"/>
            <a:ext cx="4367364" cy="211864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 flipH="1">
            <a:off x="4435524" y="14048"/>
            <a:ext cx="4708298" cy="285937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5" y="2"/>
            <a:ext cx="5406697" cy="27295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3722200" y="1604975"/>
            <a:ext cx="1588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 flipH="1">
            <a:off x="25" y="-25"/>
            <a:ext cx="9144000" cy="51609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1287375" y="56800"/>
            <a:ext cx="0" cy="5130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/>
          <p:nvPr/>
        </p:nvSpPr>
        <p:spPr>
          <a:xfrm rot="10800000" flipH="1">
            <a:off x="1547778" y="4672205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10800000">
            <a:off x="13649" y="-33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5400000">
            <a:off x="-408287" y="2632252"/>
            <a:ext cx="2934040" cy="1782485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"/>
          </p:nvPr>
        </p:nvSpPr>
        <p:spPr>
          <a:xfrm>
            <a:off x="1502100" y="2946950"/>
            <a:ext cx="2792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 rot="10800000">
            <a:off x="9" y="-4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flipH="1">
            <a:off x="13619" y="3250653"/>
            <a:ext cx="3145471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0" y="2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flipH="1">
            <a:off x="2151295" y="-15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-5400000">
            <a:off x="-1008277" y="2096548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33185E"/>
            </a:gs>
            <a:gs pos="48000">
              <a:srgbClr val="2F1655"/>
            </a:gs>
            <a:gs pos="100000">
              <a:srgbClr val="2A14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cope One"/>
              <a:buChar char="●"/>
              <a:defRPr sz="180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60" r:id="rId7"/>
    <p:sldLayoutId id="2147483665" r:id="rId8"/>
    <p:sldLayoutId id="2147483670" r:id="rId9"/>
    <p:sldLayoutId id="2147483671" r:id="rId10"/>
    <p:sldLayoutId id="2147483674" r:id="rId11"/>
    <p:sldLayoutId id="2147483679" r:id="rId12"/>
    <p:sldLayoutId id="2147483686" r:id="rId13"/>
    <p:sldLayoutId id="2147483687" r:id="rId14"/>
    <p:sldLayoutId id="2147483688" r:id="rId15"/>
    <p:sldLayoutId id="2147483689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bdiagram.io/home" TargetMode="External"/><Relationship Id="rId4" Type="http://schemas.openxmlformats.org/officeDocument/2006/relationships/hyperlink" Target="https://www.svgrepo.com/svg/7822/lo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D201CBBA-9D2F-1C59-C72D-65803717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31" y="3033785"/>
            <a:ext cx="3950494" cy="973576"/>
          </a:xfrm>
        </p:spPr>
        <p:txBody>
          <a:bodyPr/>
          <a:lstStyle/>
          <a:p>
            <a:r>
              <a:rPr lang="hu-HU" dirty="0"/>
              <a:t>   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  <a:r>
              <a:rPr lang="hu-HU" dirty="0" err="1"/>
              <a:t>Zoltan</a:t>
            </a:r>
            <a:r>
              <a:rPr lang="hu-HU" dirty="0"/>
              <a:t> </a:t>
            </a:r>
            <a:r>
              <a:rPr lang="hu-HU" dirty="0" err="1"/>
              <a:t>Szabo</a:t>
            </a:r>
            <a:r>
              <a:rPr lang="hu-HU" dirty="0"/>
              <a:t>, Bence </a:t>
            </a:r>
            <a:r>
              <a:rPr lang="hu-HU" dirty="0" err="1"/>
              <a:t>Szabo</a:t>
            </a:r>
            <a:endParaRPr lang="hu-HU" dirty="0"/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2"/>
          </p:nvPr>
        </p:nvSpPr>
        <p:spPr>
          <a:xfrm>
            <a:off x="2292661" y="1791056"/>
            <a:ext cx="4908237" cy="97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>
                <a:latin typeface="Stencil" panose="040409050D0802020404" pitchFamily="82" charset="0"/>
              </a:rPr>
              <a:t>Bookshop</a:t>
            </a:r>
            <a:r>
              <a:rPr lang="hu-HU" sz="4000" dirty="0">
                <a:latin typeface="Stencil" panose="040409050D0802020404" pitchFamily="82" charset="0"/>
              </a:rPr>
              <a:t> project</a:t>
            </a:r>
            <a:endParaRPr sz="4000" dirty="0">
              <a:latin typeface="Stencil" panose="040409050D0802020404" pitchFamily="82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D8A04F-25B9-8023-72AD-AB840B5D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04" y="3190664"/>
            <a:ext cx="142875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14"/>
          <p:cNvSpPr txBox="1">
            <a:spLocks noGrp="1"/>
          </p:cNvSpPr>
          <p:nvPr>
            <p:ph type="title"/>
          </p:nvPr>
        </p:nvSpPr>
        <p:spPr>
          <a:xfrm>
            <a:off x="0" y="396400"/>
            <a:ext cx="91440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EC9B466-F9FD-E3E9-883B-09F8B5DE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37" y="1207003"/>
            <a:ext cx="6902726" cy="345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9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5" name="Google Shape;2035;p110"/>
          <p:cNvGrpSpPr/>
          <p:nvPr/>
        </p:nvGrpSpPr>
        <p:grpSpPr>
          <a:xfrm>
            <a:off x="929892" y="650083"/>
            <a:ext cx="4273242" cy="3254682"/>
            <a:chOff x="3420275" y="729475"/>
            <a:chExt cx="4831500" cy="3679875"/>
          </a:xfrm>
        </p:grpSpPr>
        <p:sp>
          <p:nvSpPr>
            <p:cNvPr id="2036" name="Google Shape;2036;p110"/>
            <p:cNvSpPr/>
            <p:nvPr/>
          </p:nvSpPr>
          <p:spPr>
            <a:xfrm>
              <a:off x="3586250" y="883825"/>
              <a:ext cx="4503600" cy="2746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0"/>
            <p:cNvSpPr/>
            <p:nvPr/>
          </p:nvSpPr>
          <p:spPr>
            <a:xfrm>
              <a:off x="5009044" y="3786200"/>
              <a:ext cx="1649975" cy="623150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38" name="Google Shape;2038;p110"/>
            <p:cNvSpPr/>
            <p:nvPr/>
          </p:nvSpPr>
          <p:spPr>
            <a:xfrm>
              <a:off x="3420275" y="729475"/>
              <a:ext cx="4831500" cy="30567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0"/>
            <p:cNvSpPr/>
            <p:nvPr/>
          </p:nvSpPr>
          <p:spPr>
            <a:xfrm>
              <a:off x="3453125" y="762775"/>
              <a:ext cx="4765800" cy="29901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0" name="Google Shape;2040;p110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Desktop</a:t>
            </a:r>
            <a:br>
              <a:rPr lang="hu-HU" sz="3200" dirty="0">
                <a:latin typeface="Berlin Sans FB Demi" panose="020E0802020502020306" pitchFamily="34" charset="0"/>
              </a:rPr>
            </a:br>
            <a:r>
              <a:rPr lang="hu-HU" sz="3200" dirty="0">
                <a:latin typeface="Berlin Sans FB Demi" panose="020E0802020502020306" pitchFamily="34" charset="0"/>
              </a:rPr>
              <a:t>Frontend</a:t>
            </a:r>
            <a:endParaRPr sz="3200" dirty="0">
              <a:latin typeface="Berlin Sans FB Demi" panose="020E0802020502020306" pitchFamily="34" charset="0"/>
            </a:endParaRPr>
          </a:p>
        </p:txBody>
      </p:sp>
      <p:cxnSp>
        <p:nvCxnSpPr>
          <p:cNvPr id="2042" name="Google Shape;2042;p110"/>
          <p:cNvCxnSpPr/>
          <p:nvPr/>
        </p:nvCxnSpPr>
        <p:spPr>
          <a:xfrm>
            <a:off x="2415963" y="3958865"/>
            <a:ext cx="116189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1C512500-BF5F-5868-9D7C-3966EED6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89" y="786576"/>
            <a:ext cx="3983229" cy="24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11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latin typeface="Berlin Sans FB Demi" panose="020E0802020502020306" pitchFamily="34" charset="0"/>
              </a:rPr>
              <a:t>Tablet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2051" name="Google Shape;2051;p111"/>
          <p:cNvGrpSpPr/>
          <p:nvPr/>
        </p:nvGrpSpPr>
        <p:grpSpPr>
          <a:xfrm>
            <a:off x="5137823" y="479750"/>
            <a:ext cx="3042878" cy="4184000"/>
            <a:chOff x="-734425" y="725975"/>
            <a:chExt cx="2684700" cy="3691500"/>
          </a:xfrm>
        </p:grpSpPr>
        <p:sp>
          <p:nvSpPr>
            <p:cNvPr id="2052" name="Google Shape;2052;p111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1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1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1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796FCDDC-9BD4-6E2B-D514-D0968D5C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79" y="728166"/>
            <a:ext cx="2596766" cy="37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12"/>
          <p:cNvSpPr txBox="1">
            <a:spLocks noGrp="1"/>
          </p:cNvSpPr>
          <p:nvPr>
            <p:ph type="ctrTitle"/>
          </p:nvPr>
        </p:nvSpPr>
        <p:spPr>
          <a:xfrm flipH="1">
            <a:off x="5979350" y="1695175"/>
            <a:ext cx="17121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 Demi" panose="020E0802020502020306" pitchFamily="34" charset="0"/>
              </a:rPr>
              <a:t>Mobile</a:t>
            </a:r>
            <a:endParaRPr dirty="0">
              <a:latin typeface="Berlin Sans FB Demi" panose="020E0802020502020306" pitchFamily="34" charset="0"/>
            </a:endParaRPr>
          </a:p>
        </p:txBody>
      </p:sp>
      <p:sp>
        <p:nvSpPr>
          <p:cNvPr id="2064" name="Google Shape;2064;p112"/>
          <p:cNvSpPr/>
          <p:nvPr/>
        </p:nvSpPr>
        <p:spPr>
          <a:xfrm>
            <a:off x="3164651" y="500014"/>
            <a:ext cx="2003828" cy="3995746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F7A24-3231-AC28-497B-B38E12A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07" y="828666"/>
            <a:ext cx="1868595" cy="333258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255C7265-4391-527E-27C5-0E7CB1C35B49}"/>
              </a:ext>
            </a:extLst>
          </p:cNvPr>
          <p:cNvSpPr/>
          <p:nvPr/>
        </p:nvSpPr>
        <p:spPr>
          <a:xfrm>
            <a:off x="3046370" y="2668075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F98B19C-57FF-7DBB-92F6-E28E2E520AE0}"/>
              </a:ext>
            </a:extLst>
          </p:cNvPr>
          <p:cNvCxnSpPr/>
          <p:nvPr/>
        </p:nvCxnSpPr>
        <p:spPr>
          <a:xfrm>
            <a:off x="2440030" y="2229767"/>
            <a:ext cx="606340" cy="43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EACA010A-F840-E267-8BCA-9F87E43DA24D}"/>
              </a:ext>
            </a:extLst>
          </p:cNvPr>
          <p:cNvSpPr/>
          <p:nvPr/>
        </p:nvSpPr>
        <p:spPr>
          <a:xfrm>
            <a:off x="4674645" y="1060133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4AD206DE-FB89-B4F7-297D-167423F8CEDD}"/>
              </a:ext>
            </a:extLst>
          </p:cNvPr>
          <p:cNvCxnSpPr>
            <a:cxnSpLocks/>
          </p:cNvCxnSpPr>
          <p:nvPr/>
        </p:nvCxnSpPr>
        <p:spPr>
          <a:xfrm flipH="1">
            <a:off x="5235335" y="828666"/>
            <a:ext cx="681371" cy="29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2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1"/>
          <p:cNvSpPr txBox="1">
            <a:spLocks noGrp="1"/>
          </p:cNvSpPr>
          <p:nvPr>
            <p:ph type="ctrTitle"/>
          </p:nvPr>
        </p:nvSpPr>
        <p:spPr>
          <a:xfrm flipH="1">
            <a:off x="1820530" y="544133"/>
            <a:ext cx="5424802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Percentage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programming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languages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used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006" name="Csoportba foglalás 1005">
            <a:extLst>
              <a:ext uri="{FF2B5EF4-FFF2-40B4-BE49-F238E27FC236}">
                <a16:creationId xmlns:a16="http://schemas.microsoft.com/office/drawing/2014/main" id="{1DFE5187-A094-E376-DAD9-290822EE3CF6}"/>
              </a:ext>
            </a:extLst>
          </p:cNvPr>
          <p:cNvGrpSpPr/>
          <p:nvPr/>
        </p:nvGrpSpPr>
        <p:grpSpPr>
          <a:xfrm>
            <a:off x="2912320" y="1758035"/>
            <a:ext cx="3319359" cy="2625091"/>
            <a:chOff x="2016439" y="1655813"/>
            <a:chExt cx="2945184" cy="2625091"/>
          </a:xfrm>
        </p:grpSpPr>
        <p:grpSp>
          <p:nvGrpSpPr>
            <p:cNvPr id="898" name="Google Shape;898;p81"/>
            <p:cNvGrpSpPr/>
            <p:nvPr/>
          </p:nvGrpSpPr>
          <p:grpSpPr>
            <a:xfrm>
              <a:off x="2016439" y="1683112"/>
              <a:ext cx="596601" cy="2325921"/>
              <a:chOff x="2023054" y="1735150"/>
              <a:chExt cx="596601" cy="2325921"/>
            </a:xfrm>
          </p:grpSpPr>
          <p:sp>
            <p:nvSpPr>
              <p:cNvPr id="899" name="Google Shape;899;p81"/>
              <p:cNvSpPr txBox="1"/>
              <p:nvPr/>
            </p:nvSpPr>
            <p:spPr>
              <a:xfrm>
                <a:off x="2023054" y="1735150"/>
                <a:ext cx="596601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56.8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00" name="Google Shape;900;p81"/>
              <p:cNvCxnSpPr/>
              <p:nvPr/>
            </p:nvCxnSpPr>
            <p:spPr>
              <a:xfrm>
                <a:off x="231449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01" name="Google Shape;901;p81"/>
              <p:cNvSpPr/>
              <p:nvPr/>
            </p:nvSpPr>
            <p:spPr>
              <a:xfrm rot="-5400000">
                <a:off x="2277068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1"/>
              <p:cNvSpPr/>
              <p:nvPr/>
            </p:nvSpPr>
            <p:spPr>
              <a:xfrm rot="-5400000">
                <a:off x="2277068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1"/>
              <p:cNvSpPr/>
              <p:nvPr/>
            </p:nvSpPr>
            <p:spPr>
              <a:xfrm rot="-5400000">
                <a:off x="2277068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1"/>
              <p:cNvSpPr/>
              <p:nvPr/>
            </p:nvSpPr>
            <p:spPr>
              <a:xfrm rot="-5400000">
                <a:off x="227706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1"/>
              <p:cNvSpPr/>
              <p:nvPr/>
            </p:nvSpPr>
            <p:spPr>
              <a:xfrm rot="-5400000">
                <a:off x="227703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1"/>
              <p:cNvSpPr/>
              <p:nvPr/>
            </p:nvSpPr>
            <p:spPr>
              <a:xfrm rot="-5400000">
                <a:off x="2277068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1"/>
              <p:cNvSpPr/>
              <p:nvPr/>
            </p:nvSpPr>
            <p:spPr>
              <a:xfrm rot="-5400000">
                <a:off x="2277068" y="3323025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1"/>
              <p:cNvSpPr/>
              <p:nvPr/>
            </p:nvSpPr>
            <p:spPr>
              <a:xfrm rot="-5400000">
                <a:off x="227706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1"/>
              <p:cNvSpPr/>
              <p:nvPr/>
            </p:nvSpPr>
            <p:spPr>
              <a:xfrm rot="-5400000">
                <a:off x="227703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1"/>
              <p:cNvSpPr/>
              <p:nvPr/>
            </p:nvSpPr>
            <p:spPr>
              <a:xfrm rot="-5400000">
                <a:off x="2277068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1"/>
              <p:cNvSpPr/>
              <p:nvPr/>
            </p:nvSpPr>
            <p:spPr>
              <a:xfrm rot="-5400000">
                <a:off x="227703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1"/>
              <p:cNvSpPr/>
              <p:nvPr/>
            </p:nvSpPr>
            <p:spPr>
              <a:xfrm rot="-5400000">
                <a:off x="2277068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1"/>
              <p:cNvSpPr/>
              <p:nvPr/>
            </p:nvSpPr>
            <p:spPr>
              <a:xfrm rot="-5400000">
                <a:off x="2277068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1"/>
              <p:cNvSpPr/>
              <p:nvPr/>
            </p:nvSpPr>
            <p:spPr>
              <a:xfrm rot="-5400000">
                <a:off x="2277068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1"/>
              <p:cNvSpPr/>
              <p:nvPr/>
            </p:nvSpPr>
            <p:spPr>
              <a:xfrm rot="-5400000">
                <a:off x="2277068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1"/>
              <p:cNvSpPr/>
              <p:nvPr/>
            </p:nvSpPr>
            <p:spPr>
              <a:xfrm rot="-5400000">
                <a:off x="227703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1"/>
              <p:cNvSpPr/>
              <p:nvPr/>
            </p:nvSpPr>
            <p:spPr>
              <a:xfrm rot="-5400000">
                <a:off x="227706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81"/>
            <p:cNvGrpSpPr/>
            <p:nvPr/>
          </p:nvGrpSpPr>
          <p:grpSpPr>
            <a:xfrm>
              <a:off x="2671776" y="1655813"/>
              <a:ext cx="588263" cy="2325921"/>
              <a:chOff x="2671776" y="1735150"/>
              <a:chExt cx="588263" cy="2325921"/>
            </a:xfrm>
          </p:grpSpPr>
          <p:sp>
            <p:nvSpPr>
              <p:cNvPr id="920" name="Google Shape;920;p81"/>
              <p:cNvSpPr txBox="1"/>
              <p:nvPr/>
            </p:nvSpPr>
            <p:spPr>
              <a:xfrm>
                <a:off x="2671776" y="1735150"/>
                <a:ext cx="588263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28.4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21" name="Google Shape;921;p81"/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22" name="Google Shape;922;p81"/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1"/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1"/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1"/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1"/>
              <p:cNvSpPr/>
              <p:nvPr/>
            </p:nvSpPr>
            <p:spPr>
              <a:xfrm rot="-5400000">
                <a:off x="288078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1"/>
              <p:cNvSpPr/>
              <p:nvPr/>
            </p:nvSpPr>
            <p:spPr>
              <a:xfrm rot="-5400000">
                <a:off x="2880819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1"/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1"/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1"/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1"/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1"/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1"/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1"/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1"/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1"/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1"/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1"/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899;p81">
              <a:extLst>
                <a:ext uri="{FF2B5EF4-FFF2-40B4-BE49-F238E27FC236}">
                  <a16:creationId xmlns:a16="http://schemas.microsoft.com/office/drawing/2014/main" id="{5363A6F4-020A-4298-DB22-AF4CFA645EB2}"/>
                </a:ext>
              </a:extLst>
            </p:cNvPr>
            <p:cNvSpPr txBox="1"/>
            <p:nvPr/>
          </p:nvSpPr>
          <p:spPr>
            <a:xfrm>
              <a:off x="2038880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Php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5" name="Google Shape;899;p81">
              <a:extLst>
                <a:ext uri="{FF2B5EF4-FFF2-40B4-BE49-F238E27FC236}">
                  <a16:creationId xmlns:a16="http://schemas.microsoft.com/office/drawing/2014/main" id="{0DF23CBF-6193-C0DD-2199-9CA2A4A9FD01}"/>
                </a:ext>
              </a:extLst>
            </p:cNvPr>
            <p:cNvSpPr txBox="1"/>
            <p:nvPr/>
          </p:nvSpPr>
          <p:spPr>
            <a:xfrm>
              <a:off x="2649245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Js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6" name="Google Shape;899;p81">
              <a:extLst>
                <a:ext uri="{FF2B5EF4-FFF2-40B4-BE49-F238E27FC236}">
                  <a16:creationId xmlns:a16="http://schemas.microsoft.com/office/drawing/2014/main" id="{55944303-1592-C681-8922-872C53F0F679}"/>
                </a:ext>
              </a:extLst>
            </p:cNvPr>
            <p:cNvSpPr txBox="1"/>
            <p:nvPr/>
          </p:nvSpPr>
          <p:spPr>
            <a:xfrm>
              <a:off x="3211553" y="4036104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Css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7" name="Google Shape;899;p81">
              <a:extLst>
                <a:ext uri="{FF2B5EF4-FFF2-40B4-BE49-F238E27FC236}">
                  <a16:creationId xmlns:a16="http://schemas.microsoft.com/office/drawing/2014/main" id="{58DA7D71-C8FD-7BE9-A09D-580FE754F8FD}"/>
                </a:ext>
              </a:extLst>
            </p:cNvPr>
            <p:cNvSpPr txBox="1"/>
            <p:nvPr/>
          </p:nvSpPr>
          <p:spPr>
            <a:xfrm>
              <a:off x="384292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C#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grpSp>
          <p:nvGrpSpPr>
            <p:cNvPr id="8" name="Google Shape;919;p81">
              <a:extLst>
                <a:ext uri="{FF2B5EF4-FFF2-40B4-BE49-F238E27FC236}">
                  <a16:creationId xmlns:a16="http://schemas.microsoft.com/office/drawing/2014/main" id="{51C03564-D79B-2C9D-CE6E-5AB091700216}"/>
                </a:ext>
              </a:extLst>
            </p:cNvPr>
            <p:cNvGrpSpPr/>
            <p:nvPr/>
          </p:nvGrpSpPr>
          <p:grpSpPr>
            <a:xfrm>
              <a:off x="4423738" y="1655813"/>
              <a:ext cx="537885" cy="2325921"/>
              <a:chOff x="2671776" y="1735150"/>
              <a:chExt cx="537885" cy="2325921"/>
            </a:xfrm>
          </p:grpSpPr>
          <p:sp>
            <p:nvSpPr>
              <p:cNvPr id="9" name="Google Shape;920;p81">
                <a:extLst>
                  <a:ext uri="{FF2B5EF4-FFF2-40B4-BE49-F238E27FC236}">
                    <a16:creationId xmlns:a16="http://schemas.microsoft.com/office/drawing/2014/main" id="{B271CB8A-6750-E96E-560C-54ACE8A965DE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0.2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10" name="Google Shape;921;p81">
                <a:extLst>
                  <a:ext uri="{FF2B5EF4-FFF2-40B4-BE49-F238E27FC236}">
                    <a16:creationId xmlns:a16="http://schemas.microsoft.com/office/drawing/2014/main" id="{BAA4B882-0696-6AE7-6CE1-B441E3C20A50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1" name="Google Shape;922;p81">
                <a:extLst>
                  <a:ext uri="{FF2B5EF4-FFF2-40B4-BE49-F238E27FC236}">
                    <a16:creationId xmlns:a16="http://schemas.microsoft.com/office/drawing/2014/main" id="{D7256110-D430-FB0E-8EDB-FCAAF08759B7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9;p81">
                <a:extLst>
                  <a:ext uri="{FF2B5EF4-FFF2-40B4-BE49-F238E27FC236}">
                    <a16:creationId xmlns:a16="http://schemas.microsoft.com/office/drawing/2014/main" id="{F9A354A8-A95F-F117-31FE-28EBD07F7D76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0;p81">
                <a:extLst>
                  <a:ext uri="{FF2B5EF4-FFF2-40B4-BE49-F238E27FC236}">
                    <a16:creationId xmlns:a16="http://schemas.microsoft.com/office/drawing/2014/main" id="{7D429697-1BB1-79D1-5951-7EB7C542D13F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1;p81">
                <a:extLst>
                  <a:ext uri="{FF2B5EF4-FFF2-40B4-BE49-F238E27FC236}">
                    <a16:creationId xmlns:a16="http://schemas.microsoft.com/office/drawing/2014/main" id="{575D9486-141A-CF2A-0B4B-C60713F6AFFB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2;p81">
                <a:extLst>
                  <a:ext uri="{FF2B5EF4-FFF2-40B4-BE49-F238E27FC236}">
                    <a16:creationId xmlns:a16="http://schemas.microsoft.com/office/drawing/2014/main" id="{5BF9104F-9EB5-E1E5-B262-AC9308D3A7D3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33;p81">
                <a:extLst>
                  <a:ext uri="{FF2B5EF4-FFF2-40B4-BE49-F238E27FC236}">
                    <a16:creationId xmlns:a16="http://schemas.microsoft.com/office/drawing/2014/main" id="{1C4C68DD-9A2C-DDAF-73F8-81AC6C03A4B6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4;p81">
                <a:extLst>
                  <a:ext uri="{FF2B5EF4-FFF2-40B4-BE49-F238E27FC236}">
                    <a16:creationId xmlns:a16="http://schemas.microsoft.com/office/drawing/2014/main" id="{E78FA6B3-6FBE-A3BD-E8E8-C9E72DC5DC5E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5;p81">
                <a:extLst>
                  <a:ext uri="{FF2B5EF4-FFF2-40B4-BE49-F238E27FC236}">
                    <a16:creationId xmlns:a16="http://schemas.microsoft.com/office/drawing/2014/main" id="{CDC3B2DD-98BB-8DE6-E720-0881C9B6A131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36;p81">
                <a:extLst>
                  <a:ext uri="{FF2B5EF4-FFF2-40B4-BE49-F238E27FC236}">
                    <a16:creationId xmlns:a16="http://schemas.microsoft.com/office/drawing/2014/main" id="{C4D01ECA-A728-681D-72FA-B74F40BA757C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37;p81">
                <a:extLst>
                  <a:ext uri="{FF2B5EF4-FFF2-40B4-BE49-F238E27FC236}">
                    <a16:creationId xmlns:a16="http://schemas.microsoft.com/office/drawing/2014/main" id="{A5652BCB-6B27-4D2A-9158-AF14FC53E4D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38;p81">
                <a:extLst>
                  <a:ext uri="{FF2B5EF4-FFF2-40B4-BE49-F238E27FC236}">
                    <a16:creationId xmlns:a16="http://schemas.microsoft.com/office/drawing/2014/main" id="{5E183FDA-CA6B-66B0-70D0-6451E9DEAB3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9;p81">
                <a:extLst>
                  <a:ext uri="{FF2B5EF4-FFF2-40B4-BE49-F238E27FC236}">
                    <a16:creationId xmlns:a16="http://schemas.microsoft.com/office/drawing/2014/main" id="{7A446444-DD11-5BA8-B1CD-AFE597196D77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899;p81">
              <a:extLst>
                <a:ext uri="{FF2B5EF4-FFF2-40B4-BE49-F238E27FC236}">
                  <a16:creationId xmlns:a16="http://schemas.microsoft.com/office/drawing/2014/main" id="{AC745E2D-1438-7FD2-6D7F-0E9051991F31}"/>
                </a:ext>
              </a:extLst>
            </p:cNvPr>
            <p:cNvSpPr txBox="1"/>
            <p:nvPr/>
          </p:nvSpPr>
          <p:spPr>
            <a:xfrm>
              <a:off x="438676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Hack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30" name="Google Shape;913;p81">
              <a:extLst>
                <a:ext uri="{FF2B5EF4-FFF2-40B4-BE49-F238E27FC236}">
                  <a16:creationId xmlns:a16="http://schemas.microsoft.com/office/drawing/2014/main" id="{2FD8732E-AE72-2BD5-79AC-1F8E4EE80B2A}"/>
                </a:ext>
              </a:extLst>
            </p:cNvPr>
            <p:cNvSpPr/>
            <p:nvPr/>
          </p:nvSpPr>
          <p:spPr>
            <a:xfrm rot="16200000">
              <a:off x="2270379" y="2775772"/>
              <a:ext cx="74815" cy="203185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9;p81">
              <a:extLst>
                <a:ext uri="{FF2B5EF4-FFF2-40B4-BE49-F238E27FC236}">
                  <a16:creationId xmlns:a16="http://schemas.microsoft.com/office/drawing/2014/main" id="{FAB55F6B-DCCB-790A-2B31-4139AFB4A192}"/>
                </a:ext>
              </a:extLst>
            </p:cNvPr>
            <p:cNvSpPr/>
            <p:nvPr/>
          </p:nvSpPr>
          <p:spPr>
            <a:xfrm rot="16200000">
              <a:off x="2880814" y="324909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919;p81">
              <a:extLst>
                <a:ext uri="{FF2B5EF4-FFF2-40B4-BE49-F238E27FC236}">
                  <a16:creationId xmlns:a16="http://schemas.microsoft.com/office/drawing/2014/main" id="{E57EC057-E246-0515-F334-4EE3C99CB350}"/>
                </a:ext>
              </a:extLst>
            </p:cNvPr>
            <p:cNvGrpSpPr/>
            <p:nvPr/>
          </p:nvGrpSpPr>
          <p:grpSpPr>
            <a:xfrm>
              <a:off x="3260039" y="1676995"/>
              <a:ext cx="582882" cy="2325921"/>
              <a:chOff x="2671776" y="1735150"/>
              <a:chExt cx="582882" cy="2325921"/>
            </a:xfrm>
          </p:grpSpPr>
          <p:sp>
            <p:nvSpPr>
              <p:cNvPr id="33" name="Google Shape;920;p81">
                <a:extLst>
                  <a:ext uri="{FF2B5EF4-FFF2-40B4-BE49-F238E27FC236}">
                    <a16:creationId xmlns:a16="http://schemas.microsoft.com/office/drawing/2014/main" id="{B754CEF1-C1FE-B6CF-9D18-15D21C5A3E83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82882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10.7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34" name="Google Shape;921;p81">
                <a:extLst>
                  <a:ext uri="{FF2B5EF4-FFF2-40B4-BE49-F238E27FC236}">
                    <a16:creationId xmlns:a16="http://schemas.microsoft.com/office/drawing/2014/main" id="{8E292EFA-41FD-6397-FFB7-11289A44420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35" name="Google Shape;922;p81">
                <a:extLst>
                  <a:ext uri="{FF2B5EF4-FFF2-40B4-BE49-F238E27FC236}">
                    <a16:creationId xmlns:a16="http://schemas.microsoft.com/office/drawing/2014/main" id="{B7AAA4F5-D176-1384-A937-7AFAA0D6D07A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23;p81">
                <a:extLst>
                  <a:ext uri="{FF2B5EF4-FFF2-40B4-BE49-F238E27FC236}">
                    <a16:creationId xmlns:a16="http://schemas.microsoft.com/office/drawing/2014/main" id="{758DA2BA-C40B-28E7-A0CD-10A580967AB3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4;p81">
                <a:extLst>
                  <a:ext uri="{FF2B5EF4-FFF2-40B4-BE49-F238E27FC236}">
                    <a16:creationId xmlns:a16="http://schemas.microsoft.com/office/drawing/2014/main" id="{81957B06-4BE8-A753-5A62-37C73D9EFDF0}"/>
                  </a:ext>
                </a:extLst>
              </p:cNvPr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25;p81">
                <a:extLst>
                  <a:ext uri="{FF2B5EF4-FFF2-40B4-BE49-F238E27FC236}">
                    <a16:creationId xmlns:a16="http://schemas.microsoft.com/office/drawing/2014/main" id="{D5480757-CA13-D7E5-6C05-717558959DEC}"/>
                  </a:ext>
                </a:extLst>
              </p:cNvPr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29;p81">
                <a:extLst>
                  <a:ext uri="{FF2B5EF4-FFF2-40B4-BE49-F238E27FC236}">
                    <a16:creationId xmlns:a16="http://schemas.microsoft.com/office/drawing/2014/main" id="{2F33865D-5350-CE34-FE45-3EFC2F87D1F3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0;p81">
                <a:extLst>
                  <a:ext uri="{FF2B5EF4-FFF2-40B4-BE49-F238E27FC236}">
                    <a16:creationId xmlns:a16="http://schemas.microsoft.com/office/drawing/2014/main" id="{EC1D7518-1A7B-99BA-0EA6-35A700E54C50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1;p81">
                <a:extLst>
                  <a:ext uri="{FF2B5EF4-FFF2-40B4-BE49-F238E27FC236}">
                    <a16:creationId xmlns:a16="http://schemas.microsoft.com/office/drawing/2014/main" id="{ADF77C37-8895-D7EA-2C57-AC7A7DA9D5D9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2;p81">
                <a:extLst>
                  <a:ext uri="{FF2B5EF4-FFF2-40B4-BE49-F238E27FC236}">
                    <a16:creationId xmlns:a16="http://schemas.microsoft.com/office/drawing/2014/main" id="{8C88F4E6-63AB-FBAE-1D63-85123A3F6B91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3;p81">
                <a:extLst>
                  <a:ext uri="{FF2B5EF4-FFF2-40B4-BE49-F238E27FC236}">
                    <a16:creationId xmlns:a16="http://schemas.microsoft.com/office/drawing/2014/main" id="{0DA05E1A-EAF7-6B0A-8350-B792B8DE1E92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4;p81">
                <a:extLst>
                  <a:ext uri="{FF2B5EF4-FFF2-40B4-BE49-F238E27FC236}">
                    <a16:creationId xmlns:a16="http://schemas.microsoft.com/office/drawing/2014/main" id="{69EDF749-572C-4E0E-7D09-6D340AEF21F5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5;p81">
                <a:extLst>
                  <a:ext uri="{FF2B5EF4-FFF2-40B4-BE49-F238E27FC236}">
                    <a16:creationId xmlns:a16="http://schemas.microsoft.com/office/drawing/2014/main" id="{887D8FC3-5875-0FC7-D89F-190F4ACFE347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6;p81">
                <a:extLst>
                  <a:ext uri="{FF2B5EF4-FFF2-40B4-BE49-F238E27FC236}">
                    <a16:creationId xmlns:a16="http://schemas.microsoft.com/office/drawing/2014/main" id="{112AEBDE-BFCF-6D5E-0704-97AED329842F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;p81">
                <a:extLst>
                  <a:ext uri="{FF2B5EF4-FFF2-40B4-BE49-F238E27FC236}">
                    <a16:creationId xmlns:a16="http://schemas.microsoft.com/office/drawing/2014/main" id="{4A1718FD-A087-8BB1-07C4-7ED8D03A11A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8;p81">
                <a:extLst>
                  <a:ext uri="{FF2B5EF4-FFF2-40B4-BE49-F238E27FC236}">
                    <a16:creationId xmlns:a16="http://schemas.microsoft.com/office/drawing/2014/main" id="{2662AF36-135F-ABD2-108A-7DD7FC9AFB2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9;p81">
                <a:extLst>
                  <a:ext uri="{FF2B5EF4-FFF2-40B4-BE49-F238E27FC236}">
                    <a16:creationId xmlns:a16="http://schemas.microsoft.com/office/drawing/2014/main" id="{F2ED8DC8-FAB6-0548-E809-EBEF72C792D5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929;p81">
              <a:extLst>
                <a:ext uri="{FF2B5EF4-FFF2-40B4-BE49-F238E27FC236}">
                  <a16:creationId xmlns:a16="http://schemas.microsoft.com/office/drawing/2014/main" id="{2334697A-CF96-0FBD-C65C-0D402EF8164F}"/>
                </a:ext>
              </a:extLst>
            </p:cNvPr>
            <p:cNvSpPr/>
            <p:nvPr/>
          </p:nvSpPr>
          <p:spPr>
            <a:xfrm rot="16200000">
              <a:off x="3469003" y="327304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9;p81">
              <a:extLst>
                <a:ext uri="{FF2B5EF4-FFF2-40B4-BE49-F238E27FC236}">
                  <a16:creationId xmlns:a16="http://schemas.microsoft.com/office/drawing/2014/main" id="{BCC01FF1-0C2F-154E-7A00-72D964CA0E9B}"/>
                </a:ext>
              </a:extLst>
            </p:cNvPr>
            <p:cNvSpPr/>
            <p:nvPr/>
          </p:nvSpPr>
          <p:spPr>
            <a:xfrm rot="16200000">
              <a:off x="3469106" y="337720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9;p81">
              <a:extLst>
                <a:ext uri="{FF2B5EF4-FFF2-40B4-BE49-F238E27FC236}">
                  <a16:creationId xmlns:a16="http://schemas.microsoft.com/office/drawing/2014/main" id="{55391F70-4738-5333-7354-BC1F02D1A88D}"/>
                </a:ext>
              </a:extLst>
            </p:cNvPr>
            <p:cNvSpPr/>
            <p:nvPr/>
          </p:nvSpPr>
          <p:spPr>
            <a:xfrm rot="16200000">
              <a:off x="3469106" y="347681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919;p81">
              <a:extLst>
                <a:ext uri="{FF2B5EF4-FFF2-40B4-BE49-F238E27FC236}">
                  <a16:creationId xmlns:a16="http://schemas.microsoft.com/office/drawing/2014/main" id="{C31EE931-A0E9-E852-3E00-F2EF80E22C02}"/>
                </a:ext>
              </a:extLst>
            </p:cNvPr>
            <p:cNvGrpSpPr/>
            <p:nvPr/>
          </p:nvGrpSpPr>
          <p:grpSpPr>
            <a:xfrm>
              <a:off x="3856659" y="1682377"/>
              <a:ext cx="567079" cy="2325921"/>
              <a:chOff x="2671776" y="1735150"/>
              <a:chExt cx="567079" cy="2325921"/>
            </a:xfrm>
          </p:grpSpPr>
          <p:sp>
            <p:nvSpPr>
              <p:cNvPr id="56" name="Google Shape;920;p81">
                <a:extLst>
                  <a:ext uri="{FF2B5EF4-FFF2-40B4-BE49-F238E27FC236}">
                    <a16:creationId xmlns:a16="http://schemas.microsoft.com/office/drawing/2014/main" id="{9321BEE6-7DB0-FE2A-297B-2D8D177240CD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67079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3.9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57" name="Google Shape;921;p81">
                <a:extLst>
                  <a:ext uri="{FF2B5EF4-FFF2-40B4-BE49-F238E27FC236}">
                    <a16:creationId xmlns:a16="http://schemas.microsoft.com/office/drawing/2014/main" id="{85750D48-CED2-0FA7-3103-452FE628B85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58" name="Google Shape;922;p81">
                <a:extLst>
                  <a:ext uri="{FF2B5EF4-FFF2-40B4-BE49-F238E27FC236}">
                    <a16:creationId xmlns:a16="http://schemas.microsoft.com/office/drawing/2014/main" id="{07067D4F-02D2-25FC-E7C5-0B6B227E7F56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3;p81">
                <a:extLst>
                  <a:ext uri="{FF2B5EF4-FFF2-40B4-BE49-F238E27FC236}">
                    <a16:creationId xmlns:a16="http://schemas.microsoft.com/office/drawing/2014/main" id="{13938896-C258-2BB9-C87A-4B05930F328F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9;p81">
                <a:extLst>
                  <a:ext uri="{FF2B5EF4-FFF2-40B4-BE49-F238E27FC236}">
                    <a16:creationId xmlns:a16="http://schemas.microsoft.com/office/drawing/2014/main" id="{9F38B3D9-806A-6593-8AE6-994D3161B5F2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30;p81">
                <a:extLst>
                  <a:ext uri="{FF2B5EF4-FFF2-40B4-BE49-F238E27FC236}">
                    <a16:creationId xmlns:a16="http://schemas.microsoft.com/office/drawing/2014/main" id="{EE88D4BB-D3BE-F437-BD23-68D505042F34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31;p81">
                <a:extLst>
                  <a:ext uri="{FF2B5EF4-FFF2-40B4-BE49-F238E27FC236}">
                    <a16:creationId xmlns:a16="http://schemas.microsoft.com/office/drawing/2014/main" id="{EA5B0ADD-BA7C-12E1-7B5E-B3B76F4A6EC0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32;p81">
                <a:extLst>
                  <a:ext uri="{FF2B5EF4-FFF2-40B4-BE49-F238E27FC236}">
                    <a16:creationId xmlns:a16="http://schemas.microsoft.com/office/drawing/2014/main" id="{2FAB0F6A-6EEF-E20E-029E-B5DACDDBAF40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33;p81">
                <a:extLst>
                  <a:ext uri="{FF2B5EF4-FFF2-40B4-BE49-F238E27FC236}">
                    <a16:creationId xmlns:a16="http://schemas.microsoft.com/office/drawing/2014/main" id="{06CF224F-1FAD-987A-C1AA-0D3AC5A6CE73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34;p81">
                <a:extLst>
                  <a:ext uri="{FF2B5EF4-FFF2-40B4-BE49-F238E27FC236}">
                    <a16:creationId xmlns:a16="http://schemas.microsoft.com/office/drawing/2014/main" id="{D6896E83-0BBA-43C2-7204-7EF56606FEA6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35;p81">
                <a:extLst>
                  <a:ext uri="{FF2B5EF4-FFF2-40B4-BE49-F238E27FC236}">
                    <a16:creationId xmlns:a16="http://schemas.microsoft.com/office/drawing/2014/main" id="{BBA808B5-D021-7999-39AA-7E25098232B2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36;p81">
                <a:extLst>
                  <a:ext uri="{FF2B5EF4-FFF2-40B4-BE49-F238E27FC236}">
                    <a16:creationId xmlns:a16="http://schemas.microsoft.com/office/drawing/2014/main" id="{9EB8F5B1-C6A7-AC04-9CFC-5BC3C114724E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37;p81">
                <a:extLst>
                  <a:ext uri="{FF2B5EF4-FFF2-40B4-BE49-F238E27FC236}">
                    <a16:creationId xmlns:a16="http://schemas.microsoft.com/office/drawing/2014/main" id="{F9E9DC5E-CE7A-F605-1D48-08C286BCE35D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38;p81">
                <a:extLst>
                  <a:ext uri="{FF2B5EF4-FFF2-40B4-BE49-F238E27FC236}">
                    <a16:creationId xmlns:a16="http://schemas.microsoft.com/office/drawing/2014/main" id="{4091D927-9D72-5E4B-4900-8632CA41105A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39;p81">
                <a:extLst>
                  <a:ext uri="{FF2B5EF4-FFF2-40B4-BE49-F238E27FC236}">
                    <a16:creationId xmlns:a16="http://schemas.microsoft.com/office/drawing/2014/main" id="{06266E8A-1ED5-0A49-57E5-ADE9E21863F0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6" name="Google Shape;929;p81">
              <a:extLst>
                <a:ext uri="{FF2B5EF4-FFF2-40B4-BE49-F238E27FC236}">
                  <a16:creationId xmlns:a16="http://schemas.microsoft.com/office/drawing/2014/main" id="{55C5E274-7388-86E7-9AB9-D3FDE619DE6B}"/>
                </a:ext>
              </a:extLst>
            </p:cNvPr>
            <p:cNvSpPr/>
            <p:nvPr/>
          </p:nvSpPr>
          <p:spPr>
            <a:xfrm rot="16200000">
              <a:off x="4065622" y="327098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29;p81">
              <a:extLst>
                <a:ext uri="{FF2B5EF4-FFF2-40B4-BE49-F238E27FC236}">
                  <a16:creationId xmlns:a16="http://schemas.microsoft.com/office/drawing/2014/main" id="{0B21AF39-8468-FF4B-197F-18E39534B78F}"/>
                </a:ext>
              </a:extLst>
            </p:cNvPr>
            <p:cNvSpPr/>
            <p:nvPr/>
          </p:nvSpPr>
          <p:spPr>
            <a:xfrm rot="16200000">
              <a:off x="4065623" y="3385204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29;p81">
              <a:extLst>
                <a:ext uri="{FF2B5EF4-FFF2-40B4-BE49-F238E27FC236}">
                  <a16:creationId xmlns:a16="http://schemas.microsoft.com/office/drawing/2014/main" id="{3A4F0B03-FA7C-8FC5-24F0-893EAE068225}"/>
                </a:ext>
              </a:extLst>
            </p:cNvPr>
            <p:cNvSpPr/>
            <p:nvPr/>
          </p:nvSpPr>
          <p:spPr>
            <a:xfrm rot="16200000">
              <a:off x="4065622" y="3491125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29;p81">
              <a:extLst>
                <a:ext uri="{FF2B5EF4-FFF2-40B4-BE49-F238E27FC236}">
                  <a16:creationId xmlns:a16="http://schemas.microsoft.com/office/drawing/2014/main" id="{FF5CDD52-22CB-7497-3A80-2447B6AD427C}"/>
                </a:ext>
              </a:extLst>
            </p:cNvPr>
            <p:cNvSpPr/>
            <p:nvPr/>
          </p:nvSpPr>
          <p:spPr>
            <a:xfrm rot="16200000">
              <a:off x="4062685" y="359550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929;p81">
              <a:extLst>
                <a:ext uri="{FF2B5EF4-FFF2-40B4-BE49-F238E27FC236}">
                  <a16:creationId xmlns:a16="http://schemas.microsoft.com/office/drawing/2014/main" id="{B2BFB168-6221-70B0-66E0-393F759B2FC6}"/>
                </a:ext>
              </a:extLst>
            </p:cNvPr>
            <p:cNvSpPr/>
            <p:nvPr/>
          </p:nvSpPr>
          <p:spPr>
            <a:xfrm rot="16200000">
              <a:off x="4063060" y="368473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929;p81">
              <a:extLst>
                <a:ext uri="{FF2B5EF4-FFF2-40B4-BE49-F238E27FC236}">
                  <a16:creationId xmlns:a16="http://schemas.microsoft.com/office/drawing/2014/main" id="{3BA0A8C5-63AD-D5CD-1746-F22C20B30448}"/>
                </a:ext>
              </a:extLst>
            </p:cNvPr>
            <p:cNvSpPr/>
            <p:nvPr/>
          </p:nvSpPr>
          <p:spPr>
            <a:xfrm rot="16200000">
              <a:off x="4632701" y="325732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929;p81">
              <a:extLst>
                <a:ext uri="{FF2B5EF4-FFF2-40B4-BE49-F238E27FC236}">
                  <a16:creationId xmlns:a16="http://schemas.microsoft.com/office/drawing/2014/main" id="{CD2844A2-FC0C-E464-0816-6F95E97E4067}"/>
                </a:ext>
              </a:extLst>
            </p:cNvPr>
            <p:cNvSpPr/>
            <p:nvPr/>
          </p:nvSpPr>
          <p:spPr>
            <a:xfrm rot="16200000">
              <a:off x="4632700" y="336665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929;p81">
              <a:extLst>
                <a:ext uri="{FF2B5EF4-FFF2-40B4-BE49-F238E27FC236}">
                  <a16:creationId xmlns:a16="http://schemas.microsoft.com/office/drawing/2014/main" id="{300FAE2F-5A92-4E14-89B0-DB26D10B83C4}"/>
                </a:ext>
              </a:extLst>
            </p:cNvPr>
            <p:cNvSpPr/>
            <p:nvPr/>
          </p:nvSpPr>
          <p:spPr>
            <a:xfrm rot="16200000">
              <a:off x="4632700" y="348201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929;p81">
              <a:extLst>
                <a:ext uri="{FF2B5EF4-FFF2-40B4-BE49-F238E27FC236}">
                  <a16:creationId xmlns:a16="http://schemas.microsoft.com/office/drawing/2014/main" id="{B001AA29-4218-5932-0B62-B99AA7BAE2A9}"/>
                </a:ext>
              </a:extLst>
            </p:cNvPr>
            <p:cNvSpPr/>
            <p:nvPr/>
          </p:nvSpPr>
          <p:spPr>
            <a:xfrm rot="16200000">
              <a:off x="4632699" y="360542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929;p81">
              <a:extLst>
                <a:ext uri="{FF2B5EF4-FFF2-40B4-BE49-F238E27FC236}">
                  <a16:creationId xmlns:a16="http://schemas.microsoft.com/office/drawing/2014/main" id="{A5B61EF3-5A6C-FEF7-06CD-49817831D5E1}"/>
                </a:ext>
              </a:extLst>
            </p:cNvPr>
            <p:cNvSpPr/>
            <p:nvPr/>
          </p:nvSpPr>
          <p:spPr>
            <a:xfrm rot="16200000">
              <a:off x="4632698" y="372666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72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"/>
          <p:cNvSpPr txBox="1">
            <a:spLocks noGrp="1"/>
          </p:cNvSpPr>
          <p:nvPr>
            <p:ph type="subTitle" idx="1"/>
          </p:nvPr>
        </p:nvSpPr>
        <p:spPr>
          <a:xfrm>
            <a:off x="5668524" y="3459724"/>
            <a:ext cx="2789675" cy="928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Selenium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Validators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Speed</a:t>
            </a:r>
            <a:r>
              <a:rPr lang="hu-HU" dirty="0"/>
              <a:t> test (Google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webspeed</a:t>
            </a:r>
            <a:r>
              <a:rPr lang="hu-HU" dirty="0"/>
              <a:t>)</a:t>
            </a:r>
            <a:endParaRPr dirty="0"/>
          </a:p>
        </p:txBody>
      </p:sp>
      <p:sp>
        <p:nvSpPr>
          <p:cNvPr id="606" name="Google Shape;606;p67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Unit and </a:t>
            </a:r>
            <a:r>
              <a:rPr lang="hu-HU" dirty="0" err="1"/>
              <a:t>integration</a:t>
            </a:r>
            <a:r>
              <a:rPr lang="hu-HU" dirty="0"/>
              <a:t> test</a:t>
            </a:r>
            <a:endParaRPr dirty="0"/>
          </a:p>
        </p:txBody>
      </p:sp>
      <p:sp>
        <p:nvSpPr>
          <p:cNvPr id="607" name="Google Shape;607;p67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User</a:t>
            </a:r>
            <a:r>
              <a:rPr lang="hu-HU" dirty="0"/>
              <a:t> testing</a:t>
            </a:r>
            <a:endParaRPr dirty="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08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Reveals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front- </a:t>
            </a:r>
            <a:r>
              <a:rPr lang="hu-HU" dirty="0" err="1"/>
              <a:t>or</a:t>
            </a:r>
            <a:r>
              <a:rPr lang="hu-HU" dirty="0"/>
              <a:t> backend main </a:t>
            </a:r>
            <a:r>
              <a:rPr lang="hu-HU" dirty="0" err="1"/>
              <a:t>problems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67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Tests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610" name="Google Shape;610;p67"/>
          <p:cNvGrpSpPr/>
          <p:nvPr/>
        </p:nvGrpSpPr>
        <p:grpSpPr>
          <a:xfrm>
            <a:off x="3781386" y="2178188"/>
            <a:ext cx="1581217" cy="1431450"/>
            <a:chOff x="2311838" y="2084050"/>
            <a:chExt cx="965039" cy="873635"/>
          </a:xfrm>
        </p:grpSpPr>
        <p:sp>
          <p:nvSpPr>
            <p:cNvPr id="611" name="Google Shape;611;p67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7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67"/>
          <p:cNvGrpSpPr/>
          <p:nvPr/>
        </p:nvGrpSpPr>
        <p:grpSpPr>
          <a:xfrm>
            <a:off x="4360510" y="2649107"/>
            <a:ext cx="503536" cy="489631"/>
            <a:chOff x="2882800" y="1720575"/>
            <a:chExt cx="269400" cy="261975"/>
          </a:xfrm>
        </p:grpSpPr>
        <p:sp>
          <p:nvSpPr>
            <p:cNvPr id="615" name="Google Shape;615;p67"/>
            <p:cNvSpPr/>
            <p:nvPr/>
          </p:nvSpPr>
          <p:spPr>
            <a:xfrm>
              <a:off x="2882800" y="1739925"/>
              <a:ext cx="269400" cy="242625"/>
            </a:xfrm>
            <a:custGeom>
              <a:avLst/>
              <a:gdLst/>
              <a:ahLst/>
              <a:cxnLst/>
              <a:rect l="l" t="t" r="r" b="b"/>
              <a:pathLst>
                <a:path w="10776" h="9705" extrusionOk="0">
                  <a:moveTo>
                    <a:pt x="7394" y="8942"/>
                  </a:moveTo>
                  <a:cubicBezTo>
                    <a:pt x="7465" y="8942"/>
                    <a:pt x="7525" y="9014"/>
                    <a:pt x="7525" y="9085"/>
                  </a:cubicBezTo>
                  <a:lnTo>
                    <a:pt x="7525" y="9252"/>
                  </a:lnTo>
                  <a:cubicBezTo>
                    <a:pt x="7525" y="9323"/>
                    <a:pt x="7465" y="9395"/>
                    <a:pt x="7394" y="9395"/>
                  </a:cubicBezTo>
                  <a:lnTo>
                    <a:pt x="3393" y="9395"/>
                  </a:lnTo>
                  <a:cubicBezTo>
                    <a:pt x="3310" y="9395"/>
                    <a:pt x="3250" y="9323"/>
                    <a:pt x="3250" y="9252"/>
                  </a:cubicBezTo>
                  <a:lnTo>
                    <a:pt x="3250" y="9085"/>
                  </a:lnTo>
                  <a:cubicBezTo>
                    <a:pt x="3250" y="9014"/>
                    <a:pt x="3310" y="8942"/>
                    <a:pt x="3393" y="894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36"/>
                    <a:pt x="0" y="1191"/>
                  </a:cubicBezTo>
                  <a:lnTo>
                    <a:pt x="0" y="6287"/>
                  </a:lnTo>
                  <a:cubicBezTo>
                    <a:pt x="0" y="6942"/>
                    <a:pt x="524" y="7466"/>
                    <a:pt x="1179" y="7466"/>
                  </a:cubicBezTo>
                  <a:lnTo>
                    <a:pt x="4120" y="7466"/>
                  </a:lnTo>
                  <a:lnTo>
                    <a:pt x="4120" y="8037"/>
                  </a:lnTo>
                  <a:lnTo>
                    <a:pt x="3608" y="8633"/>
                  </a:lnTo>
                  <a:lnTo>
                    <a:pt x="3393" y="8633"/>
                  </a:lnTo>
                  <a:cubicBezTo>
                    <a:pt x="3143" y="8633"/>
                    <a:pt x="2929" y="8835"/>
                    <a:pt x="2929" y="9085"/>
                  </a:cubicBezTo>
                  <a:lnTo>
                    <a:pt x="2929" y="9252"/>
                  </a:lnTo>
                  <a:cubicBezTo>
                    <a:pt x="2929" y="9502"/>
                    <a:pt x="3143" y="9704"/>
                    <a:pt x="3393" y="9704"/>
                  </a:cubicBezTo>
                  <a:lnTo>
                    <a:pt x="7394" y="9704"/>
                  </a:lnTo>
                  <a:cubicBezTo>
                    <a:pt x="7644" y="9704"/>
                    <a:pt x="7846" y="9502"/>
                    <a:pt x="7846" y="9252"/>
                  </a:cubicBezTo>
                  <a:lnTo>
                    <a:pt x="7846" y="9085"/>
                  </a:lnTo>
                  <a:cubicBezTo>
                    <a:pt x="7846" y="8835"/>
                    <a:pt x="7644" y="8633"/>
                    <a:pt x="7394" y="8633"/>
                  </a:cubicBezTo>
                  <a:lnTo>
                    <a:pt x="7203" y="8633"/>
                  </a:lnTo>
                  <a:lnTo>
                    <a:pt x="6691" y="8037"/>
                  </a:lnTo>
                  <a:lnTo>
                    <a:pt x="6691" y="7466"/>
                  </a:lnTo>
                  <a:lnTo>
                    <a:pt x="9596" y="7466"/>
                  </a:lnTo>
                  <a:cubicBezTo>
                    <a:pt x="10251" y="7466"/>
                    <a:pt x="10775" y="6942"/>
                    <a:pt x="10775" y="6287"/>
                  </a:cubicBezTo>
                  <a:lnTo>
                    <a:pt x="10775" y="1191"/>
                  </a:lnTo>
                  <a:cubicBezTo>
                    <a:pt x="10775" y="536"/>
                    <a:pt x="10251" y="1"/>
                    <a:pt x="9596" y="1"/>
                  </a:cubicBezTo>
                  <a:lnTo>
                    <a:pt x="7965" y="1"/>
                  </a:lnTo>
                  <a:cubicBezTo>
                    <a:pt x="7870" y="1"/>
                    <a:pt x="7799" y="72"/>
                    <a:pt x="7799" y="167"/>
                  </a:cubicBezTo>
                  <a:cubicBezTo>
                    <a:pt x="7799" y="251"/>
                    <a:pt x="7870" y="322"/>
                    <a:pt x="7965" y="322"/>
                  </a:cubicBezTo>
                  <a:lnTo>
                    <a:pt x="9596" y="322"/>
                  </a:lnTo>
                  <a:cubicBezTo>
                    <a:pt x="10073" y="322"/>
                    <a:pt x="10466" y="703"/>
                    <a:pt x="10466" y="1191"/>
                  </a:cubicBezTo>
                  <a:lnTo>
                    <a:pt x="10466" y="6132"/>
                  </a:lnTo>
                  <a:lnTo>
                    <a:pt x="8644" y="6132"/>
                  </a:lnTo>
                  <a:cubicBezTo>
                    <a:pt x="8561" y="6132"/>
                    <a:pt x="8489" y="6204"/>
                    <a:pt x="8489" y="6287"/>
                  </a:cubicBezTo>
                  <a:cubicBezTo>
                    <a:pt x="8489" y="6370"/>
                    <a:pt x="8561" y="6442"/>
                    <a:pt x="8644" y="6442"/>
                  </a:cubicBezTo>
                  <a:lnTo>
                    <a:pt x="10454" y="6442"/>
                  </a:lnTo>
                  <a:cubicBezTo>
                    <a:pt x="10370" y="6847"/>
                    <a:pt x="10025" y="7156"/>
                    <a:pt x="9596" y="7156"/>
                  </a:cubicBezTo>
                  <a:lnTo>
                    <a:pt x="5465" y="7156"/>
                  </a:lnTo>
                  <a:cubicBezTo>
                    <a:pt x="5382" y="7156"/>
                    <a:pt x="5310" y="7228"/>
                    <a:pt x="5310" y="7311"/>
                  </a:cubicBezTo>
                  <a:cubicBezTo>
                    <a:pt x="5310" y="7394"/>
                    <a:pt x="5382" y="7466"/>
                    <a:pt x="5465" y="7466"/>
                  </a:cubicBezTo>
                  <a:lnTo>
                    <a:pt x="6370" y="7466"/>
                  </a:lnTo>
                  <a:lnTo>
                    <a:pt x="6370" y="8097"/>
                  </a:lnTo>
                  <a:cubicBezTo>
                    <a:pt x="6370" y="8133"/>
                    <a:pt x="6382" y="8168"/>
                    <a:pt x="6406" y="8192"/>
                  </a:cubicBezTo>
                  <a:lnTo>
                    <a:pt x="6787" y="8621"/>
                  </a:lnTo>
                  <a:lnTo>
                    <a:pt x="4024" y="8621"/>
                  </a:lnTo>
                  <a:lnTo>
                    <a:pt x="4393" y="8192"/>
                  </a:lnTo>
                  <a:cubicBezTo>
                    <a:pt x="4417" y="8168"/>
                    <a:pt x="4429" y="8133"/>
                    <a:pt x="4429" y="8097"/>
                  </a:cubicBezTo>
                  <a:lnTo>
                    <a:pt x="4429" y="7466"/>
                  </a:lnTo>
                  <a:lnTo>
                    <a:pt x="4786" y="7466"/>
                  </a:lnTo>
                  <a:cubicBezTo>
                    <a:pt x="4882" y="7466"/>
                    <a:pt x="4953" y="7394"/>
                    <a:pt x="4953" y="7311"/>
                  </a:cubicBezTo>
                  <a:cubicBezTo>
                    <a:pt x="4953" y="7228"/>
                    <a:pt x="4882" y="7156"/>
                    <a:pt x="4786" y="7156"/>
                  </a:cubicBezTo>
                  <a:lnTo>
                    <a:pt x="1179" y="7156"/>
                  </a:lnTo>
                  <a:cubicBezTo>
                    <a:pt x="762" y="7156"/>
                    <a:pt x="405" y="6847"/>
                    <a:pt x="333" y="6442"/>
                  </a:cubicBezTo>
                  <a:lnTo>
                    <a:pt x="7965" y="6442"/>
                  </a:lnTo>
                  <a:cubicBezTo>
                    <a:pt x="8061" y="6442"/>
                    <a:pt x="8120" y="6370"/>
                    <a:pt x="8120" y="6287"/>
                  </a:cubicBezTo>
                  <a:cubicBezTo>
                    <a:pt x="8120" y="6204"/>
                    <a:pt x="8049" y="6132"/>
                    <a:pt x="7965" y="6132"/>
                  </a:cubicBezTo>
                  <a:lnTo>
                    <a:pt x="310" y="6132"/>
                  </a:lnTo>
                  <a:lnTo>
                    <a:pt x="310" y="1191"/>
                  </a:lnTo>
                  <a:cubicBezTo>
                    <a:pt x="310" y="703"/>
                    <a:pt x="703" y="322"/>
                    <a:pt x="1179" y="322"/>
                  </a:cubicBezTo>
                  <a:lnTo>
                    <a:pt x="2846" y="322"/>
                  </a:lnTo>
                  <a:cubicBezTo>
                    <a:pt x="2929" y="322"/>
                    <a:pt x="3000" y="251"/>
                    <a:pt x="3000" y="167"/>
                  </a:cubicBezTo>
                  <a:cubicBezTo>
                    <a:pt x="3000" y="72"/>
                    <a:pt x="2929" y="1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6" name="Google Shape;616;p67"/>
            <p:cNvSpPr/>
            <p:nvPr/>
          </p:nvSpPr>
          <p:spPr>
            <a:xfrm>
              <a:off x="2918800" y="1720575"/>
              <a:ext cx="211075" cy="158075"/>
            </a:xfrm>
            <a:custGeom>
              <a:avLst/>
              <a:gdLst/>
              <a:ahLst/>
              <a:cxnLst/>
              <a:rect l="l" t="t" r="r" b="b"/>
              <a:pathLst>
                <a:path w="8443" h="6323" extrusionOk="0">
                  <a:moveTo>
                    <a:pt x="3965" y="322"/>
                  </a:moveTo>
                  <a:cubicBezTo>
                    <a:pt x="5144" y="322"/>
                    <a:pt x="6109" y="1239"/>
                    <a:pt x="6192" y="2394"/>
                  </a:cubicBezTo>
                  <a:lnTo>
                    <a:pt x="4049" y="2394"/>
                  </a:lnTo>
                  <a:lnTo>
                    <a:pt x="2858" y="608"/>
                  </a:lnTo>
                  <a:cubicBezTo>
                    <a:pt x="3192" y="417"/>
                    <a:pt x="3573" y="322"/>
                    <a:pt x="3965" y="322"/>
                  </a:cubicBezTo>
                  <a:close/>
                  <a:moveTo>
                    <a:pt x="3465" y="3180"/>
                  </a:moveTo>
                  <a:cubicBezTo>
                    <a:pt x="3620" y="3180"/>
                    <a:pt x="3739" y="3311"/>
                    <a:pt x="3739" y="3453"/>
                  </a:cubicBezTo>
                  <a:cubicBezTo>
                    <a:pt x="3739" y="3608"/>
                    <a:pt x="3620" y="3727"/>
                    <a:pt x="3465" y="3727"/>
                  </a:cubicBezTo>
                  <a:cubicBezTo>
                    <a:pt x="3323" y="3727"/>
                    <a:pt x="3203" y="3608"/>
                    <a:pt x="3203" y="3453"/>
                  </a:cubicBezTo>
                  <a:cubicBezTo>
                    <a:pt x="3203" y="3311"/>
                    <a:pt x="3323" y="3180"/>
                    <a:pt x="3465" y="3180"/>
                  </a:cubicBezTo>
                  <a:close/>
                  <a:moveTo>
                    <a:pt x="7859" y="3620"/>
                  </a:moveTo>
                  <a:cubicBezTo>
                    <a:pt x="8002" y="3620"/>
                    <a:pt x="8121" y="3739"/>
                    <a:pt x="8121" y="3882"/>
                  </a:cubicBezTo>
                  <a:cubicBezTo>
                    <a:pt x="8121" y="4037"/>
                    <a:pt x="8002" y="4156"/>
                    <a:pt x="7859" y="4156"/>
                  </a:cubicBezTo>
                  <a:cubicBezTo>
                    <a:pt x="7704" y="4156"/>
                    <a:pt x="7585" y="4037"/>
                    <a:pt x="7585" y="3882"/>
                  </a:cubicBezTo>
                  <a:cubicBezTo>
                    <a:pt x="7585" y="3739"/>
                    <a:pt x="7704" y="3620"/>
                    <a:pt x="7859" y="3620"/>
                  </a:cubicBezTo>
                  <a:close/>
                  <a:moveTo>
                    <a:pt x="596" y="5466"/>
                  </a:moveTo>
                  <a:cubicBezTo>
                    <a:pt x="739" y="5466"/>
                    <a:pt x="858" y="5585"/>
                    <a:pt x="858" y="5728"/>
                  </a:cubicBezTo>
                  <a:cubicBezTo>
                    <a:pt x="858" y="5882"/>
                    <a:pt x="739" y="6001"/>
                    <a:pt x="596" y="6001"/>
                  </a:cubicBezTo>
                  <a:cubicBezTo>
                    <a:pt x="441" y="6001"/>
                    <a:pt x="322" y="5882"/>
                    <a:pt x="322" y="5728"/>
                  </a:cubicBezTo>
                  <a:cubicBezTo>
                    <a:pt x="322" y="5585"/>
                    <a:pt x="441" y="5466"/>
                    <a:pt x="596" y="5466"/>
                  </a:cubicBezTo>
                  <a:close/>
                  <a:moveTo>
                    <a:pt x="5882" y="5466"/>
                  </a:moveTo>
                  <a:cubicBezTo>
                    <a:pt x="5954" y="5466"/>
                    <a:pt x="6025" y="5501"/>
                    <a:pt x="6073" y="5549"/>
                  </a:cubicBezTo>
                  <a:cubicBezTo>
                    <a:pt x="6121" y="5597"/>
                    <a:pt x="6144" y="5656"/>
                    <a:pt x="6144" y="5728"/>
                  </a:cubicBezTo>
                  <a:cubicBezTo>
                    <a:pt x="6144" y="5882"/>
                    <a:pt x="6025" y="6001"/>
                    <a:pt x="5882" y="6001"/>
                  </a:cubicBezTo>
                  <a:cubicBezTo>
                    <a:pt x="5728" y="6001"/>
                    <a:pt x="5609" y="5882"/>
                    <a:pt x="5609" y="5728"/>
                  </a:cubicBezTo>
                  <a:cubicBezTo>
                    <a:pt x="5609" y="5656"/>
                    <a:pt x="5632" y="5597"/>
                    <a:pt x="5680" y="5549"/>
                  </a:cubicBezTo>
                  <a:cubicBezTo>
                    <a:pt x="5728" y="5489"/>
                    <a:pt x="5799" y="5466"/>
                    <a:pt x="5882" y="5466"/>
                  </a:cubicBezTo>
                  <a:close/>
                  <a:moveTo>
                    <a:pt x="3965" y="1"/>
                  </a:moveTo>
                  <a:cubicBezTo>
                    <a:pt x="3323" y="1"/>
                    <a:pt x="2703" y="239"/>
                    <a:pt x="2227" y="679"/>
                  </a:cubicBezTo>
                  <a:cubicBezTo>
                    <a:pt x="1763" y="1108"/>
                    <a:pt x="1477" y="1691"/>
                    <a:pt x="1418" y="2334"/>
                  </a:cubicBezTo>
                  <a:cubicBezTo>
                    <a:pt x="1406" y="2418"/>
                    <a:pt x="1477" y="2489"/>
                    <a:pt x="1560" y="2501"/>
                  </a:cubicBezTo>
                  <a:cubicBezTo>
                    <a:pt x="1567" y="2502"/>
                    <a:pt x="1573" y="2502"/>
                    <a:pt x="1579" y="2502"/>
                  </a:cubicBezTo>
                  <a:cubicBezTo>
                    <a:pt x="1656" y="2502"/>
                    <a:pt x="1727" y="2435"/>
                    <a:pt x="1727" y="2358"/>
                  </a:cubicBezTo>
                  <a:cubicBezTo>
                    <a:pt x="1775" y="1799"/>
                    <a:pt x="2037" y="1287"/>
                    <a:pt x="2441" y="906"/>
                  </a:cubicBezTo>
                  <a:cubicBezTo>
                    <a:pt x="2489" y="858"/>
                    <a:pt x="2537" y="822"/>
                    <a:pt x="2596" y="786"/>
                  </a:cubicBezTo>
                  <a:lnTo>
                    <a:pt x="3823" y="2644"/>
                  </a:lnTo>
                  <a:cubicBezTo>
                    <a:pt x="3858" y="2691"/>
                    <a:pt x="3906" y="2715"/>
                    <a:pt x="3965" y="2715"/>
                  </a:cubicBezTo>
                  <a:lnTo>
                    <a:pt x="6192" y="2715"/>
                  </a:lnTo>
                  <a:cubicBezTo>
                    <a:pt x="6132" y="3549"/>
                    <a:pt x="5620" y="4251"/>
                    <a:pt x="4894" y="4585"/>
                  </a:cubicBezTo>
                  <a:lnTo>
                    <a:pt x="3989" y="3727"/>
                  </a:lnTo>
                  <a:cubicBezTo>
                    <a:pt x="4025" y="3644"/>
                    <a:pt x="4049" y="3561"/>
                    <a:pt x="4049" y="3453"/>
                  </a:cubicBezTo>
                  <a:cubicBezTo>
                    <a:pt x="4049" y="3132"/>
                    <a:pt x="3787" y="2870"/>
                    <a:pt x="3465" y="2870"/>
                  </a:cubicBezTo>
                  <a:cubicBezTo>
                    <a:pt x="3144" y="2870"/>
                    <a:pt x="2882" y="3132"/>
                    <a:pt x="2882" y="3453"/>
                  </a:cubicBezTo>
                  <a:cubicBezTo>
                    <a:pt x="2882" y="3537"/>
                    <a:pt x="2894" y="3608"/>
                    <a:pt x="2930" y="3680"/>
                  </a:cubicBezTo>
                  <a:lnTo>
                    <a:pt x="2787" y="3799"/>
                  </a:lnTo>
                  <a:cubicBezTo>
                    <a:pt x="2715" y="3846"/>
                    <a:pt x="2703" y="3942"/>
                    <a:pt x="2763" y="4013"/>
                  </a:cubicBezTo>
                  <a:cubicBezTo>
                    <a:pt x="2787" y="4061"/>
                    <a:pt x="2834" y="4073"/>
                    <a:pt x="2882" y="4073"/>
                  </a:cubicBezTo>
                  <a:cubicBezTo>
                    <a:pt x="2918" y="4073"/>
                    <a:pt x="2953" y="4061"/>
                    <a:pt x="2977" y="4037"/>
                  </a:cubicBezTo>
                  <a:lnTo>
                    <a:pt x="3120" y="3930"/>
                  </a:lnTo>
                  <a:cubicBezTo>
                    <a:pt x="3215" y="4001"/>
                    <a:pt x="3334" y="4037"/>
                    <a:pt x="3465" y="4037"/>
                  </a:cubicBezTo>
                  <a:cubicBezTo>
                    <a:pt x="3573" y="4037"/>
                    <a:pt x="3680" y="4013"/>
                    <a:pt x="3775" y="3954"/>
                  </a:cubicBezTo>
                  <a:lnTo>
                    <a:pt x="4561" y="4704"/>
                  </a:lnTo>
                  <a:cubicBezTo>
                    <a:pt x="4370" y="4763"/>
                    <a:pt x="4168" y="4787"/>
                    <a:pt x="3965" y="4787"/>
                  </a:cubicBezTo>
                  <a:cubicBezTo>
                    <a:pt x="2894" y="4787"/>
                    <a:pt x="1965" y="4037"/>
                    <a:pt x="1763" y="2989"/>
                  </a:cubicBezTo>
                  <a:cubicBezTo>
                    <a:pt x="1752" y="2913"/>
                    <a:pt x="1681" y="2857"/>
                    <a:pt x="1606" y="2857"/>
                  </a:cubicBezTo>
                  <a:cubicBezTo>
                    <a:pt x="1599" y="2857"/>
                    <a:pt x="1591" y="2857"/>
                    <a:pt x="1584" y="2858"/>
                  </a:cubicBezTo>
                  <a:cubicBezTo>
                    <a:pt x="1489" y="2882"/>
                    <a:pt x="1441" y="2965"/>
                    <a:pt x="1453" y="3049"/>
                  </a:cubicBezTo>
                  <a:cubicBezTo>
                    <a:pt x="1549" y="3537"/>
                    <a:pt x="1787" y="3977"/>
                    <a:pt x="2120" y="4323"/>
                  </a:cubicBezTo>
                  <a:lnTo>
                    <a:pt x="929" y="5263"/>
                  </a:lnTo>
                  <a:cubicBezTo>
                    <a:pt x="834" y="5192"/>
                    <a:pt x="715" y="5144"/>
                    <a:pt x="584" y="5144"/>
                  </a:cubicBezTo>
                  <a:cubicBezTo>
                    <a:pt x="263" y="5144"/>
                    <a:pt x="1" y="5406"/>
                    <a:pt x="1" y="5728"/>
                  </a:cubicBezTo>
                  <a:cubicBezTo>
                    <a:pt x="1" y="6061"/>
                    <a:pt x="263" y="6323"/>
                    <a:pt x="584" y="6323"/>
                  </a:cubicBezTo>
                  <a:cubicBezTo>
                    <a:pt x="917" y="6323"/>
                    <a:pt x="1179" y="6061"/>
                    <a:pt x="1179" y="5728"/>
                  </a:cubicBezTo>
                  <a:cubicBezTo>
                    <a:pt x="1179" y="5656"/>
                    <a:pt x="1156" y="5573"/>
                    <a:pt x="1132" y="5513"/>
                  </a:cubicBezTo>
                  <a:lnTo>
                    <a:pt x="2358" y="4537"/>
                  </a:lnTo>
                  <a:cubicBezTo>
                    <a:pt x="2799" y="4894"/>
                    <a:pt x="3358" y="5108"/>
                    <a:pt x="3965" y="5108"/>
                  </a:cubicBezTo>
                  <a:cubicBezTo>
                    <a:pt x="4263" y="5108"/>
                    <a:pt x="4561" y="5061"/>
                    <a:pt x="4823" y="4954"/>
                  </a:cubicBezTo>
                  <a:lnTo>
                    <a:pt x="5359" y="5466"/>
                  </a:lnTo>
                  <a:cubicBezTo>
                    <a:pt x="5311" y="5537"/>
                    <a:pt x="5287" y="5632"/>
                    <a:pt x="5287" y="5728"/>
                  </a:cubicBezTo>
                  <a:cubicBezTo>
                    <a:pt x="5287" y="6061"/>
                    <a:pt x="5561" y="6323"/>
                    <a:pt x="5882" y="6323"/>
                  </a:cubicBezTo>
                  <a:cubicBezTo>
                    <a:pt x="6204" y="6323"/>
                    <a:pt x="6466" y="6061"/>
                    <a:pt x="6466" y="5728"/>
                  </a:cubicBezTo>
                  <a:cubicBezTo>
                    <a:pt x="6466" y="5632"/>
                    <a:pt x="6442" y="5549"/>
                    <a:pt x="6394" y="5466"/>
                  </a:cubicBezTo>
                  <a:lnTo>
                    <a:pt x="7549" y="4382"/>
                  </a:lnTo>
                  <a:cubicBezTo>
                    <a:pt x="7645" y="4442"/>
                    <a:pt x="7752" y="4466"/>
                    <a:pt x="7859" y="4466"/>
                  </a:cubicBezTo>
                  <a:cubicBezTo>
                    <a:pt x="8180" y="4466"/>
                    <a:pt x="8442" y="4204"/>
                    <a:pt x="8442" y="3882"/>
                  </a:cubicBezTo>
                  <a:cubicBezTo>
                    <a:pt x="8442" y="3561"/>
                    <a:pt x="8180" y="3299"/>
                    <a:pt x="7859" y="3299"/>
                  </a:cubicBezTo>
                  <a:cubicBezTo>
                    <a:pt x="7537" y="3299"/>
                    <a:pt x="7275" y="3561"/>
                    <a:pt x="7275" y="3882"/>
                  </a:cubicBezTo>
                  <a:cubicBezTo>
                    <a:pt x="7275" y="3977"/>
                    <a:pt x="7299" y="4073"/>
                    <a:pt x="7335" y="4156"/>
                  </a:cubicBezTo>
                  <a:lnTo>
                    <a:pt x="6180" y="5228"/>
                  </a:lnTo>
                  <a:cubicBezTo>
                    <a:pt x="6097" y="5180"/>
                    <a:pt x="5990" y="5144"/>
                    <a:pt x="5882" y="5144"/>
                  </a:cubicBezTo>
                  <a:cubicBezTo>
                    <a:pt x="5763" y="5144"/>
                    <a:pt x="5668" y="5180"/>
                    <a:pt x="5573" y="5228"/>
                  </a:cubicBezTo>
                  <a:lnTo>
                    <a:pt x="5144" y="4823"/>
                  </a:lnTo>
                  <a:cubicBezTo>
                    <a:pt x="5954" y="4394"/>
                    <a:pt x="6513" y="3537"/>
                    <a:pt x="6513" y="2549"/>
                  </a:cubicBezTo>
                  <a:cubicBezTo>
                    <a:pt x="6513" y="1144"/>
                    <a:pt x="5370" y="1"/>
                    <a:pt x="3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8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Future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Plans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418" name="Google Shape;1418;p98"/>
          <p:cNvGrpSpPr/>
          <p:nvPr/>
        </p:nvGrpSpPr>
        <p:grpSpPr>
          <a:xfrm>
            <a:off x="3634856" y="1885218"/>
            <a:ext cx="4299178" cy="2218276"/>
            <a:chOff x="4758945" y="2591412"/>
            <a:chExt cx="1114585" cy="575011"/>
          </a:xfrm>
        </p:grpSpPr>
        <p:grpSp>
          <p:nvGrpSpPr>
            <p:cNvPr id="1419" name="Google Shape;1419;p98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1420" name="Google Shape;1420;p98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8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8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8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8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8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8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8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8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8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8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8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8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8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8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8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6" name="Google Shape;1436;p98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437" name="Google Shape;1437;p98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8" name="Google Shape;1438;p98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9" name="Google Shape;1439;p98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0" name="Google Shape;1440;p98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1" name="Google Shape;1441;p98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8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8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8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8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6" name="Google Shape;1446;p98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8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8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9" name="Google Shape;1449;p98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0" name="Google Shape;1450;p98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8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2" name="Google Shape;1452;p98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98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98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98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98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98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98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98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98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98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2" name="Google Shape;1462;p98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98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4" name="Google Shape;1464;p98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98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6" name="Google Shape;1466;p98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98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98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9" name="Google Shape;1469;p98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98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98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2" name="Google Shape;1472;p98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73" name="Google Shape;1473;p98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4" name="Google Shape;1474;p98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98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6" name="Google Shape;1476;p98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98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98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98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98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98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98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98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98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98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98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87" name="Google Shape;1487;p98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88" name="Google Shape;1488;p98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8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8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8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8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8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8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8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8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8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8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8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0" name="Google Shape;1500;p98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8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8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98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98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98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6" name="Google Shape;1506;p98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8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8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9" name="Google Shape;1509;p98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8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8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8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98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98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8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8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17" name="Google Shape;1517;p98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8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8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8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8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8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8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8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8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8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8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8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8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8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98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98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8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8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8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36" name="Google Shape;1536;p98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8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8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39" name="Google Shape;1539;p98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8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8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8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8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8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8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8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47" name="Google Shape;1547;p98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8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8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0" name="Google Shape;1550;p98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8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8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53" name="Google Shape;1553;p98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4" name="Google Shape;1554;p98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8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6" name="Google Shape;1556;p98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8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8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8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8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8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2" name="Google Shape;1562;p98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3" name="Google Shape;1563;p98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8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8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8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8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8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8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8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8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8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8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8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8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8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8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8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8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8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8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8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3" name="Google Shape;1583;p98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8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8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8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8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8" name="Google Shape;1588;p98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9" name="Google Shape;1589;p98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8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8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8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8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8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8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6" name="Google Shape;1596;p98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7" name="Google Shape;1597;p98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8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9" name="Google Shape;1599;p98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0" name="Google Shape;1600;p98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8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8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8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8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8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8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7" name="Google Shape;1607;p98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8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8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0" name="Google Shape;1610;p98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8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8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8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4" name="Google Shape;1614;p98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5" name="Google Shape;1615;p98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6" name="Google Shape;1616;p98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7" name="Google Shape;1617;p98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8" name="Google Shape;1618;p98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8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0" name="Google Shape;1620;p98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1" name="Google Shape;1621;p98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8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3" name="Google Shape;1623;p98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8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8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8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8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8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8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8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8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8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8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8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8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8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7" name="Google Shape;1637;p98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8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9" name="Google Shape;1639;p98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8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1" name="Google Shape;1641;p98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8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8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44" name="Google Shape;1644;p98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8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6" name="Google Shape;1646;p98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8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8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8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8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98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98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8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8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8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56" name="Google Shape;1656;p98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8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8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8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8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8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2" name="Google Shape;1662;p98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8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8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8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8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8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8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9" name="Google Shape;1669;p98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8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8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8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8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8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75" name="Google Shape;1675;p98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6" name="Google Shape;1676;p98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7" name="Google Shape;1677;p98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8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8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8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8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8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8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84" name="Google Shape;1684;p98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8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8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8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8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8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8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8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8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8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8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8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6" name="Google Shape;1696;p98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7" name="Google Shape;1697;p98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8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99" name="Google Shape;1699;p98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0" name="Google Shape;1700;p98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1" name="Google Shape;1701;p98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2" name="Google Shape;1702;p98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8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8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8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6" name="Google Shape;1706;p98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707" name="Google Shape;1707;p98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8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8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8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8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8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8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8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8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8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8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8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8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8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8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8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8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8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8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8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8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8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8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8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1" name="Google Shape;1731;p98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8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8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8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8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8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7" name="Google Shape;1737;p98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8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8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8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8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2" name="Google Shape;1742;p98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3" name="Google Shape;1743;p98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8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8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8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8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8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8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0" name="Google Shape;1750;p98"/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1" name="Google Shape;1751;p98"/>
          <p:cNvSpPr/>
          <p:nvPr/>
        </p:nvSpPr>
        <p:spPr>
          <a:xfrm flipH="1">
            <a:off x="1017250" y="1465550"/>
            <a:ext cx="95100" cy="95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98"/>
          <p:cNvSpPr/>
          <p:nvPr/>
        </p:nvSpPr>
        <p:spPr>
          <a:xfrm flipH="1">
            <a:off x="1017250" y="2626615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98"/>
          <p:cNvSpPr/>
          <p:nvPr/>
        </p:nvSpPr>
        <p:spPr>
          <a:xfrm flipH="1">
            <a:off x="1017250" y="3716974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98"/>
          <p:cNvSpPr txBox="1">
            <a:spLocks noGrp="1"/>
          </p:cNvSpPr>
          <p:nvPr>
            <p:ph type="ctrTitle" idx="4294967295"/>
          </p:nvPr>
        </p:nvSpPr>
        <p:spPr>
          <a:xfrm>
            <a:off x="1155999" y="1313600"/>
            <a:ext cx="2604801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/>
              <a:t>Full-seo</a:t>
            </a:r>
            <a:r>
              <a:rPr lang="hu-HU" sz="1800" dirty="0"/>
              <a:t> </a:t>
            </a:r>
            <a:r>
              <a:rPr lang="hu-HU" sz="1800" dirty="0" err="1"/>
              <a:t>Optimalization</a:t>
            </a:r>
            <a:endParaRPr sz="1800" dirty="0"/>
          </a:p>
        </p:txBody>
      </p:sp>
      <p:sp>
        <p:nvSpPr>
          <p:cNvPr id="1755" name="Google Shape;1755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16771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Build</a:t>
            </a:r>
            <a:r>
              <a:rPr lang="hu-HU" sz="1400" dirty="0"/>
              <a:t> a </a:t>
            </a:r>
            <a:r>
              <a:rPr lang="hu-HU" sz="1400" dirty="0" err="1"/>
              <a:t>comprehensive</a:t>
            </a:r>
            <a:r>
              <a:rPr lang="hu-HU" sz="1400" dirty="0"/>
              <a:t> SEO </a:t>
            </a:r>
            <a:r>
              <a:rPr lang="hu-HU" sz="1400" dirty="0" err="1"/>
              <a:t>strategy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achive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best</a:t>
            </a:r>
            <a:r>
              <a:rPr lang="hu-HU" sz="1400" dirty="0"/>
              <a:t> </a:t>
            </a:r>
            <a:r>
              <a:rPr lang="hu-HU" sz="1400" dirty="0" err="1"/>
              <a:t>ranking</a:t>
            </a:r>
            <a:endParaRPr sz="1400" dirty="0"/>
          </a:p>
        </p:txBody>
      </p:sp>
      <p:sp>
        <p:nvSpPr>
          <p:cNvPr id="1756" name="Google Shape;1756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2439300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GEO building</a:t>
            </a:r>
            <a:endParaRPr sz="1800" dirty="0"/>
          </a:p>
        </p:txBody>
      </p:sp>
      <p:sp>
        <p:nvSpPr>
          <p:cNvPr id="1757" name="Google Shape;1757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28028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Currently</a:t>
            </a:r>
            <a:r>
              <a:rPr lang="hu-HU" sz="1400" dirty="0"/>
              <a:t> </a:t>
            </a:r>
            <a:r>
              <a:rPr lang="hu-HU" sz="1400" dirty="0" err="1"/>
              <a:t>managed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AI </a:t>
            </a:r>
            <a:r>
              <a:rPr lang="hu-HU" sz="1400" dirty="0" err="1"/>
              <a:t>technology</a:t>
            </a:r>
            <a:endParaRPr sz="1400" dirty="0"/>
          </a:p>
        </p:txBody>
      </p:sp>
      <p:sp>
        <p:nvSpPr>
          <p:cNvPr id="1758" name="Google Shape;1758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3565013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SEM</a:t>
            </a:r>
            <a:endParaRPr sz="1800" dirty="0"/>
          </a:p>
        </p:txBody>
      </p:sp>
      <p:sp>
        <p:nvSpPr>
          <p:cNvPr id="1759" name="Google Shape;1759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3928575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Create</a:t>
            </a:r>
            <a:r>
              <a:rPr lang="hu-HU" sz="1400" dirty="0"/>
              <a:t> </a:t>
            </a:r>
            <a:r>
              <a:rPr lang="hu-HU" sz="1400" dirty="0" err="1"/>
              <a:t>ads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boost</a:t>
            </a:r>
            <a:r>
              <a:rPr lang="hu-HU" sz="1400" dirty="0"/>
              <a:t> site </a:t>
            </a:r>
            <a:r>
              <a:rPr lang="hu-HU" sz="1400" dirty="0" err="1"/>
              <a:t>traffic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2883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Sources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887" name="Google Shape;887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144970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9" name="Google Shape;889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2453825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</a:t>
            </a:r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1" name="Google Shape;891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345795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Thanks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for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watching</a:t>
            </a:r>
            <a:r>
              <a:rPr lang="en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!</a:t>
            </a:r>
            <a:endParaRPr sz="3200" dirty="0"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Hope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enjoyed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2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>
            <a:spLocks noGrp="1"/>
          </p:cNvSpPr>
          <p:nvPr>
            <p:ph type="title"/>
          </p:nvPr>
        </p:nvSpPr>
        <p:spPr>
          <a:xfrm>
            <a:off x="0" y="645259"/>
            <a:ext cx="2418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Problem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707825" y="1193541"/>
            <a:ext cx="7488403" cy="96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Lack of User-Friendly Bookshop Websites in Hungary</a:t>
            </a:r>
            <a:endParaRPr lang="hu-HU" sz="1800" dirty="0"/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 err="1"/>
              <a:t>Outdated</a:t>
            </a:r>
            <a:r>
              <a:rPr lang="hu-HU" sz="1800" dirty="0"/>
              <a:t> and </a:t>
            </a:r>
            <a:r>
              <a:rPr lang="hu-HU" sz="1800" dirty="0" err="1"/>
              <a:t>Unattractive</a:t>
            </a:r>
            <a:r>
              <a:rPr lang="hu-HU" sz="1800" dirty="0"/>
              <a:t> Design</a:t>
            </a:r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Limited Search and Filtering Options</a:t>
            </a:r>
            <a:endParaRPr sz="1800" dirty="0"/>
          </a:p>
        </p:txBody>
      </p:sp>
      <p:sp>
        <p:nvSpPr>
          <p:cNvPr id="5" name="Google Shape;499;p55">
            <a:extLst>
              <a:ext uri="{FF2B5EF4-FFF2-40B4-BE49-F238E27FC236}">
                <a16:creationId xmlns:a16="http://schemas.microsoft.com/office/drawing/2014/main" id="{E555D4D0-9EBF-4972-985E-AA1B7E2D7454}"/>
              </a:ext>
            </a:extLst>
          </p:cNvPr>
          <p:cNvSpPr txBox="1">
            <a:spLocks/>
          </p:cNvSpPr>
          <p:nvPr/>
        </p:nvSpPr>
        <p:spPr>
          <a:xfrm>
            <a:off x="0" y="2441966"/>
            <a:ext cx="2418151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err="1">
                <a:latin typeface="Berlin Sans FB Demi" panose="020E0802020502020306" pitchFamily="34" charset="0"/>
              </a:rPr>
              <a:t>Solution</a:t>
            </a:r>
            <a:endParaRPr lang="hu-HU" sz="3200" dirty="0">
              <a:latin typeface="Berlin Sans FB Demi" panose="020E0802020502020306" pitchFamily="34" charset="0"/>
            </a:endParaRPr>
          </a:p>
        </p:txBody>
      </p:sp>
      <p:sp>
        <p:nvSpPr>
          <p:cNvPr id="6" name="Google Shape;500;p55">
            <a:extLst>
              <a:ext uri="{FF2B5EF4-FFF2-40B4-BE49-F238E27FC236}">
                <a16:creationId xmlns:a16="http://schemas.microsoft.com/office/drawing/2014/main" id="{2F5CF2A8-6069-4F6C-9681-D7A7EADFC84E}"/>
              </a:ext>
            </a:extLst>
          </p:cNvPr>
          <p:cNvSpPr txBox="1">
            <a:spLocks/>
          </p:cNvSpPr>
          <p:nvPr/>
        </p:nvSpPr>
        <p:spPr>
          <a:xfrm>
            <a:off x="707825" y="3014666"/>
            <a:ext cx="7488403" cy="1424161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Create a User-Friendly, Intuitive </a:t>
            </a:r>
            <a:r>
              <a:rPr lang="hu-HU" sz="1800" dirty="0"/>
              <a:t>Webshop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Modern, Clean, and Attractive Visual Design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/>
              <a:t>Advanced </a:t>
            </a:r>
            <a:r>
              <a:rPr lang="hu-HU" sz="1800" dirty="0" err="1"/>
              <a:t>Search</a:t>
            </a:r>
            <a:r>
              <a:rPr lang="hu-HU" sz="1800" dirty="0"/>
              <a:t> </a:t>
            </a:r>
            <a:r>
              <a:rPr lang="hu-HU" sz="1800" dirty="0" err="1"/>
              <a:t>Functionality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Robust Security for User Data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Basic SEO Optimization &amp; Performance Enhancements</a:t>
            </a:r>
            <a:endParaRPr lang="hu-H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 txBox="1">
            <a:spLocks noGrp="1"/>
          </p:cNvSpPr>
          <p:nvPr>
            <p:ph type="subTitle" idx="1"/>
          </p:nvPr>
        </p:nvSpPr>
        <p:spPr>
          <a:xfrm>
            <a:off x="5146219" y="3279119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br>
              <a:rPr lang="hu-HU" dirty="0">
                <a:solidFill>
                  <a:schemeClr val="dk1"/>
                </a:solidFill>
              </a:rPr>
            </a:br>
            <a:r>
              <a:rPr lang="hu-HU" dirty="0">
                <a:solidFill>
                  <a:schemeClr val="dk1"/>
                </a:solidFill>
              </a:rPr>
              <a:t>Data </a:t>
            </a:r>
            <a:r>
              <a:rPr lang="hu-HU" dirty="0" err="1">
                <a:solidFill>
                  <a:schemeClr val="dk1"/>
                </a:solidFill>
              </a:rPr>
              <a:t>Collection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66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</a:rPr>
              <a:t>Software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3" name="Google Shape;593;p66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2"/>
                </a:solidFill>
              </a:rPr>
              <a:t>Full-stack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4" name="Google Shape;594;p66"/>
          <p:cNvSpPr txBox="1">
            <a:spLocks noGrp="1"/>
          </p:cNvSpPr>
          <p:nvPr>
            <p:ph type="subTitle" idx="3"/>
          </p:nvPr>
        </p:nvSpPr>
        <p:spPr>
          <a:xfrm>
            <a:off x="1765675" y="3272130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SEO </a:t>
            </a:r>
            <a:r>
              <a:rPr lang="hu-HU" dirty="0" err="1">
                <a:solidFill>
                  <a:schemeClr val="dk1"/>
                </a:solidFill>
              </a:rPr>
              <a:t>parts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66"/>
          <p:cNvSpPr txBox="1">
            <a:spLocks noGrp="1"/>
          </p:cNvSpPr>
          <p:nvPr>
            <p:ph type="ctrTitle" idx="4"/>
          </p:nvPr>
        </p:nvSpPr>
        <p:spPr>
          <a:xfrm>
            <a:off x="1883965" y="946959"/>
            <a:ext cx="9144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solidFill>
                  <a:schemeClr val="accent2"/>
                </a:solidFill>
                <a:latin typeface="Berlin Sans FB Demi" panose="020E0802020502020306" pitchFamily="34" charset="0"/>
              </a:rPr>
              <a:t>Teamwork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C993AEE9-89C8-4243-8D8C-80CFBA84252F}"/>
              </a:ext>
            </a:extLst>
          </p:cNvPr>
          <p:cNvSpPr/>
          <p:nvPr/>
        </p:nvSpPr>
        <p:spPr>
          <a:xfrm>
            <a:off x="1321594" y="2088187"/>
            <a:ext cx="311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solidFill>
                  <a:schemeClr val="lt2"/>
                </a:solidFill>
              </a:rPr>
              <a:t>Zoltan</a:t>
            </a:r>
            <a:r>
              <a:rPr lang="hu-HU" dirty="0">
                <a:solidFill>
                  <a:schemeClr val="lt2"/>
                </a:solidFill>
              </a:rPr>
              <a:t>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A923430-23F1-4300-9091-8934FBBB8589}"/>
              </a:ext>
            </a:extLst>
          </p:cNvPr>
          <p:cNvSpPr/>
          <p:nvPr/>
        </p:nvSpPr>
        <p:spPr>
          <a:xfrm>
            <a:off x="4707734" y="2088168"/>
            <a:ext cx="3114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lt2"/>
                </a:solidFill>
              </a:rPr>
              <a:t>Bence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grpSp>
        <p:nvGrpSpPr>
          <p:cNvPr id="14" name="Google Shape;8145;p127">
            <a:extLst>
              <a:ext uri="{FF2B5EF4-FFF2-40B4-BE49-F238E27FC236}">
                <a16:creationId xmlns:a16="http://schemas.microsoft.com/office/drawing/2014/main" id="{F4F7852D-6C2E-4997-9500-74341695C5AC}"/>
              </a:ext>
            </a:extLst>
          </p:cNvPr>
          <p:cNvGrpSpPr/>
          <p:nvPr/>
        </p:nvGrpSpPr>
        <p:grpSpPr>
          <a:xfrm>
            <a:off x="1970018" y="4394568"/>
            <a:ext cx="332705" cy="293508"/>
            <a:chOff x="-45674075" y="3586425"/>
            <a:chExt cx="300900" cy="265450"/>
          </a:xfrm>
          <a:solidFill>
            <a:schemeClr val="tx2"/>
          </a:solidFill>
        </p:grpSpPr>
        <p:sp>
          <p:nvSpPr>
            <p:cNvPr id="15" name="Google Shape;8146;p127">
              <a:extLst>
                <a:ext uri="{FF2B5EF4-FFF2-40B4-BE49-F238E27FC236}">
                  <a16:creationId xmlns:a16="http://schemas.microsoft.com/office/drawing/2014/main" id="{87EACE67-B728-4EB1-BB7D-4E95883B0CC0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47;p127">
              <a:extLst>
                <a:ext uri="{FF2B5EF4-FFF2-40B4-BE49-F238E27FC236}">
                  <a16:creationId xmlns:a16="http://schemas.microsoft.com/office/drawing/2014/main" id="{EA4B6F6D-D731-4480-89C9-0F897536BA40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59;p133">
            <a:extLst>
              <a:ext uri="{FF2B5EF4-FFF2-40B4-BE49-F238E27FC236}">
                <a16:creationId xmlns:a16="http://schemas.microsoft.com/office/drawing/2014/main" id="{3D5E3DDF-4AF3-41E4-8B62-BAB9B9F840DF}"/>
              </a:ext>
            </a:extLst>
          </p:cNvPr>
          <p:cNvGrpSpPr/>
          <p:nvPr/>
        </p:nvGrpSpPr>
        <p:grpSpPr>
          <a:xfrm>
            <a:off x="3033814" y="4399838"/>
            <a:ext cx="331366" cy="326923"/>
            <a:chOff x="-5613150" y="3632900"/>
            <a:chExt cx="294600" cy="290650"/>
          </a:xfrm>
          <a:solidFill>
            <a:schemeClr val="tx2"/>
          </a:solidFill>
        </p:grpSpPr>
        <p:sp>
          <p:nvSpPr>
            <p:cNvPr id="18" name="Google Shape;10560;p133">
              <a:extLst>
                <a:ext uri="{FF2B5EF4-FFF2-40B4-BE49-F238E27FC236}">
                  <a16:creationId xmlns:a16="http://schemas.microsoft.com/office/drawing/2014/main" id="{34E49BA2-3255-46A2-89AA-10544A02F226}"/>
                </a:ext>
              </a:extLst>
            </p:cNvPr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61;p133">
              <a:extLst>
                <a:ext uri="{FF2B5EF4-FFF2-40B4-BE49-F238E27FC236}">
                  <a16:creationId xmlns:a16="http://schemas.microsoft.com/office/drawing/2014/main" id="{BC12ADEA-1E50-4D56-9547-EAC214DD39B6}"/>
                </a:ext>
              </a:extLst>
            </p:cNvPr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80;p133">
            <a:extLst>
              <a:ext uri="{FF2B5EF4-FFF2-40B4-BE49-F238E27FC236}">
                <a16:creationId xmlns:a16="http://schemas.microsoft.com/office/drawing/2014/main" id="{C36BA709-959C-48FD-A8B6-BFFE08A634D6}"/>
              </a:ext>
            </a:extLst>
          </p:cNvPr>
          <p:cNvGrpSpPr/>
          <p:nvPr/>
        </p:nvGrpSpPr>
        <p:grpSpPr>
          <a:xfrm>
            <a:off x="3544586" y="4399162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1" name="Google Shape;10581;p133">
              <a:extLst>
                <a:ext uri="{FF2B5EF4-FFF2-40B4-BE49-F238E27FC236}">
                  <a16:creationId xmlns:a16="http://schemas.microsoft.com/office/drawing/2014/main" id="{914099F8-2BB9-4943-81DC-45A169A0CF80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82;p133">
              <a:extLst>
                <a:ext uri="{FF2B5EF4-FFF2-40B4-BE49-F238E27FC236}">
                  <a16:creationId xmlns:a16="http://schemas.microsoft.com/office/drawing/2014/main" id="{BC632A9C-B32A-4D28-9D09-203CFA45E65C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83;p133">
              <a:extLst>
                <a:ext uri="{FF2B5EF4-FFF2-40B4-BE49-F238E27FC236}">
                  <a16:creationId xmlns:a16="http://schemas.microsoft.com/office/drawing/2014/main" id="{5D3B5EEC-F5C9-4A41-8509-BF659DCCCB6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4;p133">
              <a:extLst>
                <a:ext uri="{FF2B5EF4-FFF2-40B4-BE49-F238E27FC236}">
                  <a16:creationId xmlns:a16="http://schemas.microsoft.com/office/drawing/2014/main" id="{8E62F809-DA6E-438A-8270-C1FADD47247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85;p133">
              <a:extLst>
                <a:ext uri="{FF2B5EF4-FFF2-40B4-BE49-F238E27FC236}">
                  <a16:creationId xmlns:a16="http://schemas.microsoft.com/office/drawing/2014/main" id="{00BA75E5-70EA-4161-B8DF-BE0DD828CB3D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80;p133">
            <a:extLst>
              <a:ext uri="{FF2B5EF4-FFF2-40B4-BE49-F238E27FC236}">
                <a16:creationId xmlns:a16="http://schemas.microsoft.com/office/drawing/2014/main" id="{C73F5637-D143-4332-BE06-079F9DE55FCC}"/>
              </a:ext>
            </a:extLst>
          </p:cNvPr>
          <p:cNvGrpSpPr/>
          <p:nvPr/>
        </p:nvGrpSpPr>
        <p:grpSpPr>
          <a:xfrm>
            <a:off x="6128311" y="4400835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7" name="Google Shape;10581;p133">
              <a:extLst>
                <a:ext uri="{FF2B5EF4-FFF2-40B4-BE49-F238E27FC236}">
                  <a16:creationId xmlns:a16="http://schemas.microsoft.com/office/drawing/2014/main" id="{E3CF1179-95A9-4DCF-B175-3D731EB04D25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2;p133">
              <a:extLst>
                <a:ext uri="{FF2B5EF4-FFF2-40B4-BE49-F238E27FC236}">
                  <a16:creationId xmlns:a16="http://schemas.microsoft.com/office/drawing/2014/main" id="{25639191-B82C-4FCF-A601-D3E50779DC05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83;p133">
              <a:extLst>
                <a:ext uri="{FF2B5EF4-FFF2-40B4-BE49-F238E27FC236}">
                  <a16:creationId xmlns:a16="http://schemas.microsoft.com/office/drawing/2014/main" id="{57512C7B-9E3B-45A2-8C7A-890FFA3E0A0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84;p133">
              <a:extLst>
                <a:ext uri="{FF2B5EF4-FFF2-40B4-BE49-F238E27FC236}">
                  <a16:creationId xmlns:a16="http://schemas.microsoft.com/office/drawing/2014/main" id="{4C7E2A85-23CF-4C87-9121-6DA6121FAD4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85;p133">
              <a:extLst>
                <a:ext uri="{FF2B5EF4-FFF2-40B4-BE49-F238E27FC236}">
                  <a16:creationId xmlns:a16="http://schemas.microsoft.com/office/drawing/2014/main" id="{0B11A058-ACF9-48D8-ABF4-9E184272A214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419;p133">
            <a:extLst>
              <a:ext uri="{FF2B5EF4-FFF2-40B4-BE49-F238E27FC236}">
                <a16:creationId xmlns:a16="http://schemas.microsoft.com/office/drawing/2014/main" id="{2217C261-80BD-42B5-A8EB-BB178429C9CB}"/>
              </a:ext>
            </a:extLst>
          </p:cNvPr>
          <p:cNvGrpSpPr/>
          <p:nvPr/>
        </p:nvGrpSpPr>
        <p:grpSpPr>
          <a:xfrm>
            <a:off x="6854740" y="4408073"/>
            <a:ext cx="329595" cy="327598"/>
            <a:chOff x="-6689825" y="3992050"/>
            <a:chExt cx="293025" cy="291250"/>
          </a:xfrm>
          <a:solidFill>
            <a:schemeClr val="tx2"/>
          </a:solidFill>
        </p:grpSpPr>
        <p:sp>
          <p:nvSpPr>
            <p:cNvPr id="33" name="Google Shape;10420;p133">
              <a:extLst>
                <a:ext uri="{FF2B5EF4-FFF2-40B4-BE49-F238E27FC236}">
                  <a16:creationId xmlns:a16="http://schemas.microsoft.com/office/drawing/2014/main" id="{68795875-B236-400E-A6E5-FD43BD1CE756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21;p133">
              <a:extLst>
                <a:ext uri="{FF2B5EF4-FFF2-40B4-BE49-F238E27FC236}">
                  <a16:creationId xmlns:a16="http://schemas.microsoft.com/office/drawing/2014/main" id="{AEE37B24-EB60-41FE-A0C4-D205C35F6415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22;p133">
              <a:extLst>
                <a:ext uri="{FF2B5EF4-FFF2-40B4-BE49-F238E27FC236}">
                  <a16:creationId xmlns:a16="http://schemas.microsoft.com/office/drawing/2014/main" id="{8C8A4EE1-22EA-464D-95F9-13E8C65D2FE6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23;p133">
              <a:extLst>
                <a:ext uri="{FF2B5EF4-FFF2-40B4-BE49-F238E27FC236}">
                  <a16:creationId xmlns:a16="http://schemas.microsoft.com/office/drawing/2014/main" id="{70BC2322-CC71-4327-ABC2-2960E6E2C5E4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24;p133">
              <a:extLst>
                <a:ext uri="{FF2B5EF4-FFF2-40B4-BE49-F238E27FC236}">
                  <a16:creationId xmlns:a16="http://schemas.microsoft.com/office/drawing/2014/main" id="{17BCB5FA-54CB-447E-828A-5BCDE2809FB4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25;p133">
              <a:extLst>
                <a:ext uri="{FF2B5EF4-FFF2-40B4-BE49-F238E27FC236}">
                  <a16:creationId xmlns:a16="http://schemas.microsoft.com/office/drawing/2014/main" id="{6968B20F-998F-4AE8-B420-C2AC01BEBE3B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26;p133">
              <a:extLst>
                <a:ext uri="{FF2B5EF4-FFF2-40B4-BE49-F238E27FC236}">
                  <a16:creationId xmlns:a16="http://schemas.microsoft.com/office/drawing/2014/main" id="{FFA0DC2D-9151-4789-9DA6-BBA2E9191D7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7;p133">
              <a:extLst>
                <a:ext uri="{FF2B5EF4-FFF2-40B4-BE49-F238E27FC236}">
                  <a16:creationId xmlns:a16="http://schemas.microsoft.com/office/drawing/2014/main" id="{5E316746-6FC4-4E5E-BCA6-582FEE682CD8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8;p133">
              <a:extLst>
                <a:ext uri="{FF2B5EF4-FFF2-40B4-BE49-F238E27FC236}">
                  <a16:creationId xmlns:a16="http://schemas.microsoft.com/office/drawing/2014/main" id="{B0B21199-144D-4AFB-903A-6C14B987AD3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9;p133">
              <a:extLst>
                <a:ext uri="{FF2B5EF4-FFF2-40B4-BE49-F238E27FC236}">
                  <a16:creationId xmlns:a16="http://schemas.microsoft.com/office/drawing/2014/main" id="{352152CC-F6D7-412D-9EC0-7F3097018E37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30;p133">
              <a:extLst>
                <a:ext uri="{FF2B5EF4-FFF2-40B4-BE49-F238E27FC236}">
                  <a16:creationId xmlns:a16="http://schemas.microsoft.com/office/drawing/2014/main" id="{1D06C23E-EA55-4437-B623-E5BE4659D3F7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31;p133">
              <a:extLst>
                <a:ext uri="{FF2B5EF4-FFF2-40B4-BE49-F238E27FC236}">
                  <a16:creationId xmlns:a16="http://schemas.microsoft.com/office/drawing/2014/main" id="{4FE915EB-22E5-4952-85FF-D5789C27788A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545;p133">
            <a:extLst>
              <a:ext uri="{FF2B5EF4-FFF2-40B4-BE49-F238E27FC236}">
                <a16:creationId xmlns:a16="http://schemas.microsoft.com/office/drawing/2014/main" id="{2DE7A111-7B34-4EB4-852C-DD98AC32D068}"/>
              </a:ext>
            </a:extLst>
          </p:cNvPr>
          <p:cNvGrpSpPr/>
          <p:nvPr/>
        </p:nvGrpSpPr>
        <p:grpSpPr>
          <a:xfrm>
            <a:off x="2491989" y="4399387"/>
            <a:ext cx="331338" cy="327823"/>
            <a:chOff x="-1182750" y="3962900"/>
            <a:chExt cx="294575" cy="291450"/>
          </a:xfrm>
          <a:solidFill>
            <a:schemeClr val="tx2"/>
          </a:solidFill>
        </p:grpSpPr>
        <p:sp>
          <p:nvSpPr>
            <p:cNvPr id="46" name="Google Shape;10546;p133">
              <a:extLst>
                <a:ext uri="{FF2B5EF4-FFF2-40B4-BE49-F238E27FC236}">
                  <a16:creationId xmlns:a16="http://schemas.microsoft.com/office/drawing/2014/main" id="{E0537550-A02D-4475-B023-9C47394E818C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47;p133">
              <a:extLst>
                <a:ext uri="{FF2B5EF4-FFF2-40B4-BE49-F238E27FC236}">
                  <a16:creationId xmlns:a16="http://schemas.microsoft.com/office/drawing/2014/main" id="{E3E40CA7-41FB-4550-BEF5-9B2B80676476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48;p133">
              <a:extLst>
                <a:ext uri="{FF2B5EF4-FFF2-40B4-BE49-F238E27FC236}">
                  <a16:creationId xmlns:a16="http://schemas.microsoft.com/office/drawing/2014/main" id="{584A8567-3EB5-4322-AE2B-BBE695075E14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49;p133">
              <a:extLst>
                <a:ext uri="{FF2B5EF4-FFF2-40B4-BE49-F238E27FC236}">
                  <a16:creationId xmlns:a16="http://schemas.microsoft.com/office/drawing/2014/main" id="{D4FFFCAD-BBA3-465C-AA72-BB4F1AAC31B8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50;p133">
              <a:extLst>
                <a:ext uri="{FF2B5EF4-FFF2-40B4-BE49-F238E27FC236}">
                  <a16:creationId xmlns:a16="http://schemas.microsoft.com/office/drawing/2014/main" id="{EBF70ACD-6757-4D2A-80A2-1FB91B03301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51;p133">
              <a:extLst>
                <a:ext uri="{FF2B5EF4-FFF2-40B4-BE49-F238E27FC236}">
                  <a16:creationId xmlns:a16="http://schemas.microsoft.com/office/drawing/2014/main" id="{91E93357-8973-463C-A90F-150980D2B4D2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52;p133">
              <a:extLst>
                <a:ext uri="{FF2B5EF4-FFF2-40B4-BE49-F238E27FC236}">
                  <a16:creationId xmlns:a16="http://schemas.microsoft.com/office/drawing/2014/main" id="{3F67CFBF-6BC4-4837-990D-8BA261F0EBE8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921;p134">
            <a:extLst>
              <a:ext uri="{FF2B5EF4-FFF2-40B4-BE49-F238E27FC236}">
                <a16:creationId xmlns:a16="http://schemas.microsoft.com/office/drawing/2014/main" id="{0A1252ED-EFAD-495F-8746-FAEFC63C44CE}"/>
              </a:ext>
            </a:extLst>
          </p:cNvPr>
          <p:cNvGrpSpPr/>
          <p:nvPr/>
        </p:nvGrpSpPr>
        <p:grpSpPr>
          <a:xfrm>
            <a:off x="5368072" y="4384246"/>
            <a:ext cx="214687" cy="330827"/>
            <a:chOff x="2819150" y="3955025"/>
            <a:chExt cx="192200" cy="296175"/>
          </a:xfrm>
          <a:solidFill>
            <a:schemeClr val="tx2"/>
          </a:solidFill>
        </p:grpSpPr>
        <p:sp>
          <p:nvSpPr>
            <p:cNvPr id="54" name="Google Shape;10922;p134">
              <a:extLst>
                <a:ext uri="{FF2B5EF4-FFF2-40B4-BE49-F238E27FC236}">
                  <a16:creationId xmlns:a16="http://schemas.microsoft.com/office/drawing/2014/main" id="{0B9B13F7-628F-4152-AEF0-0048F05BA54C}"/>
                </a:ext>
              </a:extLst>
            </p:cNvPr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3;p134">
              <a:extLst>
                <a:ext uri="{FF2B5EF4-FFF2-40B4-BE49-F238E27FC236}">
                  <a16:creationId xmlns:a16="http://schemas.microsoft.com/office/drawing/2014/main" id="{7453EFD5-7B80-4741-A7E3-517F59465F0A}"/>
                </a:ext>
              </a:extLst>
            </p:cNvPr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24;p134">
              <a:extLst>
                <a:ext uri="{FF2B5EF4-FFF2-40B4-BE49-F238E27FC236}">
                  <a16:creationId xmlns:a16="http://schemas.microsoft.com/office/drawing/2014/main" id="{17CA87FC-7F11-4964-98DC-A633A40E9502}"/>
                </a:ext>
              </a:extLst>
            </p:cNvPr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25;p134">
              <a:extLst>
                <a:ext uri="{FF2B5EF4-FFF2-40B4-BE49-F238E27FC236}">
                  <a16:creationId xmlns:a16="http://schemas.microsoft.com/office/drawing/2014/main" id="{8CE5398C-4231-4140-9BA5-979A2C7BDCA5}"/>
                </a:ext>
              </a:extLst>
            </p:cNvPr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6783;p125">
            <a:extLst>
              <a:ext uri="{FF2B5EF4-FFF2-40B4-BE49-F238E27FC236}">
                <a16:creationId xmlns:a16="http://schemas.microsoft.com/office/drawing/2014/main" id="{7D6DDC91-7B34-43F3-88DD-A78CA79AFFD8}"/>
              </a:ext>
            </a:extLst>
          </p:cNvPr>
          <p:cNvGrpSpPr/>
          <p:nvPr/>
        </p:nvGrpSpPr>
        <p:grpSpPr>
          <a:xfrm>
            <a:off x="2645106" y="2477414"/>
            <a:ext cx="351155" cy="349256"/>
            <a:chOff x="-64401400" y="1914475"/>
            <a:chExt cx="319000" cy="317275"/>
          </a:xfrm>
        </p:grpSpPr>
        <p:sp>
          <p:nvSpPr>
            <p:cNvPr id="59" name="Google Shape;6784;p125">
              <a:extLst>
                <a:ext uri="{FF2B5EF4-FFF2-40B4-BE49-F238E27FC236}">
                  <a16:creationId xmlns:a16="http://schemas.microsoft.com/office/drawing/2014/main" id="{4038B247-2160-4F8C-B22C-DD8059AFCC00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85;p125">
              <a:extLst>
                <a:ext uri="{FF2B5EF4-FFF2-40B4-BE49-F238E27FC236}">
                  <a16:creationId xmlns:a16="http://schemas.microsoft.com/office/drawing/2014/main" id="{26F73F3F-56E5-41AA-BC67-E6AEFD380485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86;p125">
              <a:extLst>
                <a:ext uri="{FF2B5EF4-FFF2-40B4-BE49-F238E27FC236}">
                  <a16:creationId xmlns:a16="http://schemas.microsoft.com/office/drawing/2014/main" id="{61DEE630-24FA-4B5D-B9FE-628978C91225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783;p125">
            <a:extLst>
              <a:ext uri="{FF2B5EF4-FFF2-40B4-BE49-F238E27FC236}">
                <a16:creationId xmlns:a16="http://schemas.microsoft.com/office/drawing/2014/main" id="{F2A6E041-EC37-470A-9D62-99B63F3D230C}"/>
              </a:ext>
            </a:extLst>
          </p:cNvPr>
          <p:cNvGrpSpPr/>
          <p:nvPr/>
        </p:nvGrpSpPr>
        <p:grpSpPr>
          <a:xfrm>
            <a:off x="6089492" y="2483978"/>
            <a:ext cx="351155" cy="349256"/>
            <a:chOff x="-64401400" y="1914475"/>
            <a:chExt cx="319000" cy="317275"/>
          </a:xfrm>
        </p:grpSpPr>
        <p:sp>
          <p:nvSpPr>
            <p:cNvPr id="63" name="Google Shape;6784;p125">
              <a:extLst>
                <a:ext uri="{FF2B5EF4-FFF2-40B4-BE49-F238E27FC236}">
                  <a16:creationId xmlns:a16="http://schemas.microsoft.com/office/drawing/2014/main" id="{1B336F07-3087-4AD3-AB6C-4B7AB1596304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85;p125">
              <a:extLst>
                <a:ext uri="{FF2B5EF4-FFF2-40B4-BE49-F238E27FC236}">
                  <a16:creationId xmlns:a16="http://schemas.microsoft.com/office/drawing/2014/main" id="{EB2DB402-7E62-433B-98F9-F69AE7CBA19C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86;p125">
              <a:extLst>
                <a:ext uri="{FF2B5EF4-FFF2-40B4-BE49-F238E27FC236}">
                  <a16:creationId xmlns:a16="http://schemas.microsoft.com/office/drawing/2014/main" id="{CFEFE9ED-E63F-460D-BA35-0B5AE8DCBD51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72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/>
          <p:nvPr/>
        </p:nvSpPr>
        <p:spPr>
          <a:xfrm rot="-5400000">
            <a:off x="62826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7" name="Google Shape;517;p57"/>
          <p:cNvSpPr/>
          <p:nvPr/>
        </p:nvSpPr>
        <p:spPr>
          <a:xfrm rot="-5400000">
            <a:off x="50939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 rot="-5400000">
            <a:off x="25742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9" name="Google Shape;519;p57"/>
          <p:cNvSpPr/>
          <p:nvPr/>
        </p:nvSpPr>
        <p:spPr>
          <a:xfrm rot="-5400000">
            <a:off x="13857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0" name="Google Shape;520;p57"/>
          <p:cNvSpPr/>
          <p:nvPr/>
        </p:nvSpPr>
        <p:spPr>
          <a:xfrm rot="-5400000">
            <a:off x="383415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/>
              <a:t>S</a:t>
            </a:r>
            <a:r>
              <a:rPr lang="hu-HU" dirty="0" err="1">
                <a:solidFill>
                  <a:schemeClr val="accent2"/>
                </a:solidFill>
              </a:rPr>
              <a:t>tudio</a:t>
            </a:r>
            <a:r>
              <a:rPr lang="hu-HU" dirty="0">
                <a:solidFill>
                  <a:schemeClr val="accent2"/>
                </a:solidFill>
              </a:rPr>
              <a:t> </a:t>
            </a:r>
            <a:r>
              <a:rPr lang="hu-HU" dirty="0" err="1">
                <a:solidFill>
                  <a:schemeClr val="accent2"/>
                </a:solidFill>
              </a:rPr>
              <a:t>Code</a:t>
            </a:r>
            <a:endParaRPr dirty="0"/>
          </a:p>
        </p:txBody>
      </p:sp>
      <p:sp>
        <p:nvSpPr>
          <p:cNvPr id="523" name="Google Shape;523;p57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/>
              <a:t>S</a:t>
            </a:r>
            <a:r>
              <a:rPr lang="hu-HU" dirty="0" err="1">
                <a:solidFill>
                  <a:schemeClr val="accent2"/>
                </a:solidFill>
              </a:rPr>
              <a:t>tudio</a:t>
            </a:r>
            <a:r>
              <a:rPr lang="hu-HU" dirty="0">
                <a:solidFill>
                  <a:schemeClr val="accent2"/>
                </a:solidFill>
              </a:rPr>
              <a:t> 2022</a:t>
            </a:r>
            <a:endParaRPr dirty="0"/>
          </a:p>
        </p:txBody>
      </p:sp>
      <p:sp>
        <p:nvSpPr>
          <p:cNvPr id="524" name="Google Shape;524;p57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</a:rPr>
              <a:t>Xampp</a:t>
            </a:r>
            <a:endParaRPr dirty="0"/>
          </a:p>
        </p:txBody>
      </p:sp>
      <p:sp>
        <p:nvSpPr>
          <p:cNvPr id="527" name="Google Shape;527;p57"/>
          <p:cNvSpPr txBox="1">
            <a:spLocks noGrp="1"/>
          </p:cNvSpPr>
          <p:nvPr>
            <p:ph type="ctrTitle" idx="6"/>
          </p:nvPr>
        </p:nvSpPr>
        <p:spPr>
          <a:xfrm>
            <a:off x="0" y="779727"/>
            <a:ext cx="9144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200" b="1" dirty="0">
                <a:latin typeface="Berlin Sans FB Demi" panose="020E0802020502020306" pitchFamily="34" charset="0"/>
              </a:rPr>
              <a:t>Technologies &amp; </a:t>
            </a:r>
            <a:r>
              <a:rPr lang="hu-HU" sz="3200" b="1" dirty="0" err="1">
                <a:latin typeface="Berlin Sans FB Demi" panose="020E0802020502020306" pitchFamily="34" charset="0"/>
              </a:rPr>
              <a:t>Tools</a:t>
            </a:r>
            <a:r>
              <a:rPr lang="hu-HU" sz="3200" b="1" dirty="0">
                <a:latin typeface="Berlin Sans FB Demi" panose="020E0802020502020306" pitchFamily="34" charset="0"/>
              </a:rPr>
              <a:t> </a:t>
            </a:r>
            <a:r>
              <a:rPr lang="hu-HU" sz="3200" b="1" dirty="0" err="1">
                <a:latin typeface="Berlin Sans FB Demi" panose="020E0802020502020306" pitchFamily="34" charset="0"/>
              </a:rPr>
              <a:t>Used</a:t>
            </a:r>
            <a:endParaRPr lang="hu-HU" sz="3200" b="1" dirty="0">
              <a:latin typeface="Berlin Sans FB Demi" panose="020E0802020502020306" pitchFamily="34" charset="0"/>
            </a:endParaRPr>
          </a:p>
        </p:txBody>
      </p:sp>
      <p:sp>
        <p:nvSpPr>
          <p:cNvPr id="528" name="Google Shape;528;p57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Github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MySQL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1D0F39-6DE4-4520-A210-E4C41161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69" y="2189994"/>
            <a:ext cx="699656" cy="6996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4C687C6-AFEA-4D4A-B9DE-852BFBAB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53" y="2142923"/>
            <a:ext cx="801872" cy="801872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42DE00AB-6D38-4A57-85E7-37768DD07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479" y="2110280"/>
            <a:ext cx="765942" cy="765942"/>
          </a:xfrm>
          <a:prstGeom prst="rect">
            <a:avLst/>
          </a:prstGeom>
        </p:spPr>
      </p:pic>
      <p:pic>
        <p:nvPicPr>
          <p:cNvPr id="14" name="Ábra 13">
            <a:extLst>
              <a:ext uri="{FF2B5EF4-FFF2-40B4-BE49-F238E27FC236}">
                <a16:creationId xmlns:a16="http://schemas.microsoft.com/office/drawing/2014/main" id="{5369AF8F-AF52-4BB7-8A43-2A36F913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7861" y="3705509"/>
            <a:ext cx="868528" cy="8685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13D5876-0806-402D-9D32-D5916BAC7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7725" y="3685837"/>
            <a:ext cx="888200" cy="88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9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Registration</a:t>
            </a:r>
            <a:endParaRPr dirty="0"/>
          </a:p>
        </p:txBody>
      </p:sp>
      <p:sp>
        <p:nvSpPr>
          <p:cNvPr id="793" name="Google Shape;793;p79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Wishlist</a:t>
            </a:r>
            <a:endParaRPr dirty="0"/>
          </a:p>
        </p:txBody>
      </p:sp>
      <p:sp>
        <p:nvSpPr>
          <p:cNvPr id="795" name="Google Shape;795;p79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Functions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the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Bookshop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796" name="Google Shape;796;p79"/>
          <p:cNvSpPr txBox="1">
            <a:spLocks noGrp="1"/>
          </p:cNvSpPr>
          <p:nvPr>
            <p:ph type="ctrTitle" idx="5"/>
          </p:nvPr>
        </p:nvSpPr>
        <p:spPr>
          <a:xfrm>
            <a:off x="2338965" y="313048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Login</a:t>
            </a:r>
            <a:endParaRPr dirty="0"/>
          </a:p>
        </p:txBody>
      </p:sp>
      <p:sp>
        <p:nvSpPr>
          <p:cNvPr id="798" name="Google Shape;798;p79"/>
          <p:cNvSpPr txBox="1">
            <a:spLocks noGrp="1"/>
          </p:cNvSpPr>
          <p:nvPr>
            <p:ph type="ctrTitle" idx="7"/>
          </p:nvPr>
        </p:nvSpPr>
        <p:spPr>
          <a:xfrm>
            <a:off x="5158208" y="322266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Buy</a:t>
            </a:r>
            <a:endParaRPr dirty="0"/>
          </a:p>
        </p:txBody>
      </p:sp>
      <p:grpSp>
        <p:nvGrpSpPr>
          <p:cNvPr id="800" name="Google Shape;800;p79"/>
          <p:cNvGrpSpPr/>
          <p:nvPr/>
        </p:nvGrpSpPr>
        <p:grpSpPr>
          <a:xfrm>
            <a:off x="1445300" y="1559400"/>
            <a:ext cx="965039" cy="873635"/>
            <a:chOff x="2311838" y="2084050"/>
            <a:chExt cx="965039" cy="873635"/>
          </a:xfrm>
        </p:grpSpPr>
        <p:sp>
          <p:nvSpPr>
            <p:cNvPr id="801" name="Google Shape;801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79"/>
          <p:cNvGrpSpPr/>
          <p:nvPr/>
        </p:nvGrpSpPr>
        <p:grpSpPr>
          <a:xfrm>
            <a:off x="2770546" y="2353787"/>
            <a:ext cx="965039" cy="873635"/>
            <a:chOff x="2311838" y="2084050"/>
            <a:chExt cx="965039" cy="873635"/>
          </a:xfrm>
        </p:grpSpPr>
        <p:sp>
          <p:nvSpPr>
            <p:cNvPr id="805" name="Google Shape;805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9"/>
          <p:cNvGrpSpPr/>
          <p:nvPr/>
        </p:nvGrpSpPr>
        <p:grpSpPr>
          <a:xfrm>
            <a:off x="6733650" y="1559400"/>
            <a:ext cx="965039" cy="873635"/>
            <a:chOff x="2311838" y="2084050"/>
            <a:chExt cx="965039" cy="873635"/>
          </a:xfrm>
        </p:grpSpPr>
        <p:sp>
          <p:nvSpPr>
            <p:cNvPr id="809" name="Google Shape;809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79"/>
          <p:cNvGrpSpPr/>
          <p:nvPr/>
        </p:nvGrpSpPr>
        <p:grpSpPr>
          <a:xfrm>
            <a:off x="5536965" y="2450716"/>
            <a:ext cx="965039" cy="873635"/>
            <a:chOff x="2311838" y="2084050"/>
            <a:chExt cx="965039" cy="873635"/>
          </a:xfrm>
        </p:grpSpPr>
        <p:sp>
          <p:nvSpPr>
            <p:cNvPr id="813" name="Google Shape;813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49;p127">
            <a:extLst>
              <a:ext uri="{FF2B5EF4-FFF2-40B4-BE49-F238E27FC236}">
                <a16:creationId xmlns:a16="http://schemas.microsoft.com/office/drawing/2014/main" id="{53D309BE-1811-9394-DCD3-659C0F52DA45}"/>
              </a:ext>
            </a:extLst>
          </p:cNvPr>
          <p:cNvGrpSpPr/>
          <p:nvPr/>
        </p:nvGrpSpPr>
        <p:grpSpPr>
          <a:xfrm>
            <a:off x="1806299" y="1824134"/>
            <a:ext cx="334419" cy="331848"/>
            <a:chOff x="-48266125" y="1973375"/>
            <a:chExt cx="302450" cy="300125"/>
          </a:xfrm>
          <a:solidFill>
            <a:schemeClr val="accent2"/>
          </a:solidFill>
        </p:grpSpPr>
        <p:sp>
          <p:nvSpPr>
            <p:cNvPr id="5" name="Google Shape;7750;p127">
              <a:extLst>
                <a:ext uri="{FF2B5EF4-FFF2-40B4-BE49-F238E27FC236}">
                  <a16:creationId xmlns:a16="http://schemas.microsoft.com/office/drawing/2014/main" id="{D4972582-C5C8-1FEA-1016-80D5F49A42BE}"/>
                </a:ext>
              </a:extLst>
            </p:cNvPr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51;p127">
              <a:extLst>
                <a:ext uri="{FF2B5EF4-FFF2-40B4-BE49-F238E27FC236}">
                  <a16:creationId xmlns:a16="http://schemas.microsoft.com/office/drawing/2014/main" id="{0D93DA8C-7DE7-7C1F-33B3-06FCCBB96060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52;p127">
              <a:extLst>
                <a:ext uri="{FF2B5EF4-FFF2-40B4-BE49-F238E27FC236}">
                  <a16:creationId xmlns:a16="http://schemas.microsoft.com/office/drawing/2014/main" id="{2D73860D-4053-8143-A7F0-893BE1874E36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53;p127">
              <a:extLst>
                <a:ext uri="{FF2B5EF4-FFF2-40B4-BE49-F238E27FC236}">
                  <a16:creationId xmlns:a16="http://schemas.microsoft.com/office/drawing/2014/main" id="{D4611ED9-72EF-7E56-570B-9A92EAB43A04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54;p127">
              <a:extLst>
                <a:ext uri="{FF2B5EF4-FFF2-40B4-BE49-F238E27FC236}">
                  <a16:creationId xmlns:a16="http://schemas.microsoft.com/office/drawing/2014/main" id="{F3BDDB90-1FA4-E7A1-F775-8890DC19901D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55;p127">
              <a:extLst>
                <a:ext uri="{FF2B5EF4-FFF2-40B4-BE49-F238E27FC236}">
                  <a16:creationId xmlns:a16="http://schemas.microsoft.com/office/drawing/2014/main" id="{2529476C-9863-0466-269A-823B24748BB3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783;p125">
            <a:extLst>
              <a:ext uri="{FF2B5EF4-FFF2-40B4-BE49-F238E27FC236}">
                <a16:creationId xmlns:a16="http://schemas.microsoft.com/office/drawing/2014/main" id="{7F24A4B9-3C8B-FDC6-230C-4CA524DC7E8A}"/>
              </a:ext>
            </a:extLst>
          </p:cNvPr>
          <p:cNvGrpSpPr/>
          <p:nvPr/>
        </p:nvGrpSpPr>
        <p:grpSpPr>
          <a:xfrm>
            <a:off x="3096158" y="2609466"/>
            <a:ext cx="351155" cy="349256"/>
            <a:chOff x="-64401400" y="1914475"/>
            <a:chExt cx="319000" cy="317275"/>
          </a:xfrm>
          <a:solidFill>
            <a:schemeClr val="accent2"/>
          </a:solidFill>
        </p:grpSpPr>
        <p:sp>
          <p:nvSpPr>
            <p:cNvPr id="12" name="Google Shape;6784;p125">
              <a:extLst>
                <a:ext uri="{FF2B5EF4-FFF2-40B4-BE49-F238E27FC236}">
                  <a16:creationId xmlns:a16="http://schemas.microsoft.com/office/drawing/2014/main" id="{20AF51DA-16CA-1C3F-BFAE-B57088685DC6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85;p125">
              <a:extLst>
                <a:ext uri="{FF2B5EF4-FFF2-40B4-BE49-F238E27FC236}">
                  <a16:creationId xmlns:a16="http://schemas.microsoft.com/office/drawing/2014/main" id="{DFAC327A-D1F6-F8EA-904E-E6B483B7D270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86;p125">
              <a:extLst>
                <a:ext uri="{FF2B5EF4-FFF2-40B4-BE49-F238E27FC236}">
                  <a16:creationId xmlns:a16="http://schemas.microsoft.com/office/drawing/2014/main" id="{B98A26D4-930D-F203-ABD7-CC491F2BABD2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893;p125">
            <a:extLst>
              <a:ext uri="{FF2B5EF4-FFF2-40B4-BE49-F238E27FC236}">
                <a16:creationId xmlns:a16="http://schemas.microsoft.com/office/drawing/2014/main" id="{E1FD6E29-AA25-A13E-AB20-E166E8AD7A7C}"/>
              </a:ext>
            </a:extLst>
          </p:cNvPr>
          <p:cNvGrpSpPr/>
          <p:nvPr/>
        </p:nvGrpSpPr>
        <p:grpSpPr>
          <a:xfrm>
            <a:off x="5863349" y="2718216"/>
            <a:ext cx="351155" cy="347798"/>
            <a:chOff x="-59889100" y="2671925"/>
            <a:chExt cx="319000" cy="315950"/>
          </a:xfrm>
          <a:solidFill>
            <a:schemeClr val="accent2"/>
          </a:solidFill>
        </p:grpSpPr>
        <p:sp>
          <p:nvSpPr>
            <p:cNvPr id="18" name="Google Shape;6894;p125">
              <a:extLst>
                <a:ext uri="{FF2B5EF4-FFF2-40B4-BE49-F238E27FC236}">
                  <a16:creationId xmlns:a16="http://schemas.microsoft.com/office/drawing/2014/main" id="{64ECD6E4-225D-1EDA-7795-DCB6E06177D1}"/>
                </a:ext>
              </a:extLst>
            </p:cNvPr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95;p125">
              <a:extLst>
                <a:ext uri="{FF2B5EF4-FFF2-40B4-BE49-F238E27FC236}">
                  <a16:creationId xmlns:a16="http://schemas.microsoft.com/office/drawing/2014/main" id="{6E4C528D-CD09-64DD-9A2B-9C59013C3A84}"/>
                </a:ext>
              </a:extLst>
            </p:cNvPr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96;p125">
              <a:extLst>
                <a:ext uri="{FF2B5EF4-FFF2-40B4-BE49-F238E27FC236}">
                  <a16:creationId xmlns:a16="http://schemas.microsoft.com/office/drawing/2014/main" id="{04DDFCC3-A0DF-FB40-EF07-98F2266F6954}"/>
                </a:ext>
              </a:extLst>
            </p:cNvPr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97;p125">
              <a:extLst>
                <a:ext uri="{FF2B5EF4-FFF2-40B4-BE49-F238E27FC236}">
                  <a16:creationId xmlns:a16="http://schemas.microsoft.com/office/drawing/2014/main" id="{0BF73026-29FF-6EB6-F25E-594B50F5EA69}"/>
                </a:ext>
              </a:extLst>
            </p:cNvPr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607;p124">
            <a:extLst>
              <a:ext uri="{FF2B5EF4-FFF2-40B4-BE49-F238E27FC236}">
                <a16:creationId xmlns:a16="http://schemas.microsoft.com/office/drawing/2014/main" id="{89E8F942-F275-AEC6-7565-11122FB7BEB6}"/>
              </a:ext>
            </a:extLst>
          </p:cNvPr>
          <p:cNvSpPr/>
          <p:nvPr/>
        </p:nvSpPr>
        <p:spPr>
          <a:xfrm>
            <a:off x="7128196" y="1887870"/>
            <a:ext cx="231332" cy="204376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27" name="Google Shape;804;p79">
            <a:extLst>
              <a:ext uri="{FF2B5EF4-FFF2-40B4-BE49-F238E27FC236}">
                <a16:creationId xmlns:a16="http://schemas.microsoft.com/office/drawing/2014/main" id="{A8E4C528-CF55-6D07-F5CB-2B8A74E249D1}"/>
              </a:ext>
            </a:extLst>
          </p:cNvPr>
          <p:cNvGrpSpPr/>
          <p:nvPr/>
        </p:nvGrpSpPr>
        <p:grpSpPr>
          <a:xfrm>
            <a:off x="4089030" y="2909282"/>
            <a:ext cx="965039" cy="873635"/>
            <a:chOff x="2311838" y="2084050"/>
            <a:chExt cx="965039" cy="873635"/>
          </a:xfrm>
        </p:grpSpPr>
        <p:sp>
          <p:nvSpPr>
            <p:cNvPr id="28" name="Google Shape;805;p79">
              <a:extLst>
                <a:ext uri="{FF2B5EF4-FFF2-40B4-BE49-F238E27FC236}">
                  <a16:creationId xmlns:a16="http://schemas.microsoft.com/office/drawing/2014/main" id="{D5F1CFE4-B57B-6AB4-F0CB-189DF52288EA}"/>
                </a:ext>
              </a:extLst>
            </p:cNvPr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06;p79">
              <a:extLst>
                <a:ext uri="{FF2B5EF4-FFF2-40B4-BE49-F238E27FC236}">
                  <a16:creationId xmlns:a16="http://schemas.microsoft.com/office/drawing/2014/main" id="{9F9F97BF-52A2-D59D-C0FB-13ACFD62AF75}"/>
                </a:ext>
              </a:extLst>
            </p:cNvPr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7;p79">
              <a:extLst>
                <a:ext uri="{FF2B5EF4-FFF2-40B4-BE49-F238E27FC236}">
                  <a16:creationId xmlns:a16="http://schemas.microsoft.com/office/drawing/2014/main" id="{AD6E1123-C6EE-12A9-E2F3-3BCC456FBD6C}"/>
                </a:ext>
              </a:extLst>
            </p:cNvPr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96;p79">
            <a:extLst>
              <a:ext uri="{FF2B5EF4-FFF2-40B4-BE49-F238E27FC236}">
                <a16:creationId xmlns:a16="http://schemas.microsoft.com/office/drawing/2014/main" id="{F79B2B0B-527E-CECA-C3E0-A105F795595B}"/>
              </a:ext>
            </a:extLst>
          </p:cNvPr>
          <p:cNvSpPr txBox="1">
            <a:spLocks/>
          </p:cNvSpPr>
          <p:nvPr/>
        </p:nvSpPr>
        <p:spPr>
          <a:xfrm>
            <a:off x="3685142" y="3674863"/>
            <a:ext cx="1828200" cy="6330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Unica One"/>
              <a:buNone/>
              <a:defRPr sz="1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Game</a:t>
            </a:r>
          </a:p>
        </p:txBody>
      </p:sp>
      <p:grpSp>
        <p:nvGrpSpPr>
          <p:cNvPr id="40" name="Google Shape;6748;p125">
            <a:extLst>
              <a:ext uri="{FF2B5EF4-FFF2-40B4-BE49-F238E27FC236}">
                <a16:creationId xmlns:a16="http://schemas.microsoft.com/office/drawing/2014/main" id="{5B8B9E8D-0AD4-5197-BBB8-A30F089DA198}"/>
              </a:ext>
            </a:extLst>
          </p:cNvPr>
          <p:cNvGrpSpPr/>
          <p:nvPr/>
        </p:nvGrpSpPr>
        <p:grpSpPr>
          <a:xfrm>
            <a:off x="4402304" y="3179675"/>
            <a:ext cx="351155" cy="346092"/>
            <a:chOff x="-64774725" y="1916550"/>
            <a:chExt cx="319000" cy="314400"/>
          </a:xfrm>
          <a:solidFill>
            <a:schemeClr val="accent2"/>
          </a:solidFill>
        </p:grpSpPr>
        <p:sp>
          <p:nvSpPr>
            <p:cNvPr id="41" name="Google Shape;6749;p125">
              <a:extLst>
                <a:ext uri="{FF2B5EF4-FFF2-40B4-BE49-F238E27FC236}">
                  <a16:creationId xmlns:a16="http://schemas.microsoft.com/office/drawing/2014/main" id="{4C56617F-27B3-AB60-EE15-CA8DA1254B5F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50;p125">
              <a:extLst>
                <a:ext uri="{FF2B5EF4-FFF2-40B4-BE49-F238E27FC236}">
                  <a16:creationId xmlns:a16="http://schemas.microsoft.com/office/drawing/2014/main" id="{D5D372EF-98E9-8CC0-80DE-58B80DF900C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2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Backend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Restful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API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570147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Stateless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Hexadecimal</a:t>
            </a:r>
            <a:r>
              <a:rPr lang="hu-HU" sz="1400" dirty="0"/>
              <a:t> </a:t>
            </a:r>
            <a:r>
              <a:rPr lang="hu-HU" sz="1400" dirty="0" err="1"/>
              <a:t>secure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br>
              <a:rPr lang="hu-HU" sz="1400" dirty="0"/>
            </a:br>
            <a:r>
              <a:rPr lang="hu-HU" sz="1400" dirty="0"/>
              <a:t>Is </a:t>
            </a:r>
            <a:r>
              <a:rPr lang="hu-HU" sz="1400" dirty="0" err="1"/>
              <a:t>admin</a:t>
            </a:r>
            <a:r>
              <a:rPr lang="hu-HU" sz="1400" dirty="0"/>
              <a:t>? Is </a:t>
            </a:r>
            <a:r>
              <a:rPr lang="hu-HU" sz="1400" dirty="0" err="1"/>
              <a:t>logged</a:t>
            </a:r>
            <a:r>
              <a:rPr lang="hu-HU" sz="1400" dirty="0"/>
              <a:t> in?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Php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</a:t>
            </a:r>
            <a:r>
              <a:rPr lang="hu-HU" sz="1400" dirty="0" err="1"/>
              <a:t>skeleton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project</a:t>
            </a:r>
            <a:br>
              <a:rPr lang="hu-HU" sz="1400" dirty="0"/>
            </a:br>
            <a:r>
              <a:rPr lang="hu-HU" sz="1400" dirty="0" err="1"/>
              <a:t>Connections</a:t>
            </a:r>
            <a:r>
              <a:rPr lang="hu-HU" sz="1400" dirty="0"/>
              <a:t>, </a:t>
            </a:r>
            <a:r>
              <a:rPr lang="hu-HU" sz="1400" dirty="0" err="1"/>
              <a:t>State</a:t>
            </a:r>
            <a:r>
              <a:rPr lang="hu-HU" sz="1400" dirty="0"/>
              <a:t>, Auth</a:t>
            </a:r>
            <a:endParaRPr sz="1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A61649D-7C1A-03CB-472C-7BA2ABEB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67" y="1128532"/>
            <a:ext cx="1776162" cy="1393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03B7AF3-E0A7-583B-3221-78953C23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67" y="2621900"/>
            <a:ext cx="2162175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AD28D51-C031-F99C-D203-509B8B965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85" y="3736925"/>
            <a:ext cx="17621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93"/>
          <p:cNvSpPr txBox="1">
            <a:spLocks noGrp="1"/>
          </p:cNvSpPr>
          <p:nvPr>
            <p:ph type="ctrTitle"/>
          </p:nvPr>
        </p:nvSpPr>
        <p:spPr>
          <a:xfrm flipH="1">
            <a:off x="-134179" y="396400"/>
            <a:ext cx="9322903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Frontend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311" name="Google Shape;1311;p93"/>
          <p:cNvSpPr txBox="1"/>
          <p:nvPr/>
        </p:nvSpPr>
        <p:spPr>
          <a:xfrm>
            <a:off x="3545952" y="2102402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Dynamic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content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6" name="Google Shape;1326;p93"/>
          <p:cNvSpPr txBox="1">
            <a:spLocks noGrp="1"/>
          </p:cNvSpPr>
          <p:nvPr>
            <p:ph type="subTitle" idx="4294967295"/>
          </p:nvPr>
        </p:nvSpPr>
        <p:spPr>
          <a:xfrm>
            <a:off x="3631525" y="26528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Page </a:t>
            </a:r>
            <a:r>
              <a:rPr lang="hu-HU" sz="1400" dirty="0" err="1"/>
              <a:t>content</a:t>
            </a:r>
            <a:r>
              <a:rPr lang="hu-HU" sz="1400" dirty="0"/>
              <a:t> is </a:t>
            </a:r>
            <a:r>
              <a:rPr lang="hu-HU" sz="1400" dirty="0" err="1"/>
              <a:t>loaded</a:t>
            </a:r>
            <a:r>
              <a:rPr lang="hu-HU" sz="1400" dirty="0"/>
              <a:t> </a:t>
            </a:r>
            <a:r>
              <a:rPr lang="hu-HU" sz="1400" dirty="0" err="1"/>
              <a:t>dynamically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Javascript</a:t>
            </a:r>
            <a:endParaRPr sz="1400" dirty="0"/>
          </a:p>
        </p:txBody>
      </p:sp>
      <p:sp>
        <p:nvSpPr>
          <p:cNvPr id="1327" name="Google Shape;1327;p93"/>
          <p:cNvSpPr txBox="1"/>
          <p:nvPr/>
        </p:nvSpPr>
        <p:spPr>
          <a:xfrm>
            <a:off x="1139700" y="1789967"/>
            <a:ext cx="22882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User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8" name="Google Shape;1328;p93"/>
          <p:cNvSpPr txBox="1">
            <a:spLocks noGrp="1"/>
          </p:cNvSpPr>
          <p:nvPr>
            <p:ph type="subTitle" idx="4294967295"/>
          </p:nvPr>
        </p:nvSpPr>
        <p:spPr>
          <a:xfrm>
            <a:off x="1179050" y="20747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Login and </a:t>
            </a:r>
            <a:r>
              <a:rPr lang="hu-HU" sz="1400" dirty="0" err="1"/>
              <a:t>registration</a:t>
            </a:r>
            <a:r>
              <a:rPr lang="hu-HU" sz="1400" dirty="0"/>
              <a:t> </a:t>
            </a:r>
            <a:r>
              <a:rPr lang="hu-HU" sz="1400" dirty="0" err="1"/>
              <a:t>forms</a:t>
            </a:r>
            <a:endParaRPr sz="1400" dirty="0"/>
          </a:p>
        </p:txBody>
      </p:sp>
      <p:sp>
        <p:nvSpPr>
          <p:cNvPr id="1329" name="Google Shape;1329;p93"/>
          <p:cNvSpPr txBox="1"/>
          <p:nvPr/>
        </p:nvSpPr>
        <p:spPr>
          <a:xfrm>
            <a:off x="6084000" y="1767526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Responsive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UI &amp;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Styling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30" name="Google Shape;1330;p93"/>
          <p:cNvSpPr txBox="1">
            <a:spLocks noGrp="1"/>
          </p:cNvSpPr>
          <p:nvPr>
            <p:ph type="subTitle" idx="4294967295"/>
          </p:nvPr>
        </p:nvSpPr>
        <p:spPr>
          <a:xfrm>
            <a:off x="6084000" y="218264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Layout</a:t>
            </a:r>
            <a:r>
              <a:rPr lang="hu-HU" sz="1400" dirty="0"/>
              <a:t> is </a:t>
            </a:r>
            <a:r>
              <a:rPr lang="hu-HU" sz="1400" dirty="0" err="1"/>
              <a:t>responsive</a:t>
            </a:r>
            <a:r>
              <a:rPr lang="hu-HU" sz="1400" dirty="0"/>
              <a:t> and </a:t>
            </a:r>
            <a:r>
              <a:rPr lang="hu-HU" sz="1400" dirty="0" err="1"/>
              <a:t>styled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modern CSS</a:t>
            </a:r>
            <a:endParaRPr sz="1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BCAD48-553B-0FF8-2C80-A4609354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6" y="2911866"/>
            <a:ext cx="1764837" cy="99536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0F0BB6-C922-0923-6669-D7D65691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15" y="3409550"/>
            <a:ext cx="1980721" cy="15568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13F87BF-A22F-288C-59D7-58AE6DCA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401" y="2831452"/>
            <a:ext cx="1980722" cy="18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96"/>
          <p:cNvSpPr txBox="1">
            <a:spLocks noGrp="1"/>
          </p:cNvSpPr>
          <p:nvPr>
            <p:ph type="ctrTitle"/>
          </p:nvPr>
        </p:nvSpPr>
        <p:spPr>
          <a:xfrm flipH="1">
            <a:off x="-39758" y="396400"/>
            <a:ext cx="918375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378" name="Google Shape;1378;p96"/>
          <p:cNvGrpSpPr/>
          <p:nvPr/>
        </p:nvGrpSpPr>
        <p:grpSpPr>
          <a:xfrm>
            <a:off x="3693958" y="1539373"/>
            <a:ext cx="1756079" cy="1756043"/>
            <a:chOff x="3693971" y="1750873"/>
            <a:chExt cx="1756079" cy="1756043"/>
          </a:xfrm>
        </p:grpSpPr>
        <p:sp>
          <p:nvSpPr>
            <p:cNvPr id="1379" name="Google Shape;1379;p96"/>
            <p:cNvSpPr/>
            <p:nvPr/>
          </p:nvSpPr>
          <p:spPr>
            <a:xfrm>
              <a:off x="4620750" y="1751912"/>
              <a:ext cx="829300" cy="1005975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6"/>
            <p:cNvSpPr/>
            <p:nvPr/>
          </p:nvSpPr>
          <p:spPr>
            <a:xfrm>
              <a:off x="3696143" y="1750873"/>
              <a:ext cx="1006002" cy="83031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6"/>
            <p:cNvSpPr/>
            <p:nvPr/>
          </p:nvSpPr>
          <p:spPr>
            <a:xfrm>
              <a:off x="4444045" y="2676506"/>
              <a:ext cx="1004868" cy="830411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6"/>
            <p:cNvSpPr/>
            <p:nvPr/>
          </p:nvSpPr>
          <p:spPr>
            <a:xfrm>
              <a:off x="3693971" y="2499898"/>
              <a:ext cx="831472" cy="1004842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96"/>
          <p:cNvSpPr txBox="1"/>
          <p:nvPr/>
        </p:nvSpPr>
        <p:spPr>
          <a:xfrm>
            <a:off x="5792874" y="1403102"/>
            <a:ext cx="1661474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Database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first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4" name="Google Shape;1384;p96"/>
          <p:cNvSpPr txBox="1"/>
          <p:nvPr/>
        </p:nvSpPr>
        <p:spPr>
          <a:xfrm>
            <a:off x="5696150" y="1779198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is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usually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faster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and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time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-saving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than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Model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First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5" name="Google Shape;1385;p96"/>
          <p:cNvSpPr txBox="1"/>
          <p:nvPr/>
        </p:nvSpPr>
        <p:spPr>
          <a:xfrm>
            <a:off x="1977887" y="1403102"/>
            <a:ext cx="137321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6" name="Google Shape;1386;p96"/>
          <p:cNvSpPr txBox="1"/>
          <p:nvPr/>
        </p:nvSpPr>
        <p:spPr>
          <a:xfrm>
            <a:off x="1520687" y="1710300"/>
            <a:ext cx="1927138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Books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properties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token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wishlist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7" name="Google Shape;1387;p96"/>
          <p:cNvSpPr txBox="1"/>
          <p:nvPr/>
        </p:nvSpPr>
        <p:spPr>
          <a:xfrm>
            <a:off x="5792874" y="3052902"/>
            <a:ext cx="227769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Prepared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statements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8" name="Google Shape;1388;p96"/>
          <p:cNvSpPr txBox="1"/>
          <p:nvPr/>
        </p:nvSpPr>
        <p:spPr>
          <a:xfrm>
            <a:off x="5696150" y="3443495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Protection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from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hackers</a:t>
            </a:r>
            <a:endParaRPr lang="hu-HU"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Main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defense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against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SQL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Injection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9" name="Google Shape;1389;p96"/>
          <p:cNvSpPr txBox="1"/>
          <p:nvPr/>
        </p:nvSpPr>
        <p:spPr>
          <a:xfrm>
            <a:off x="2264200" y="3052902"/>
            <a:ext cx="1086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Direct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SQL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90" name="Google Shape;1390;p96"/>
          <p:cNvSpPr txBox="1"/>
          <p:nvPr/>
        </p:nvSpPr>
        <p:spPr>
          <a:xfrm>
            <a:off x="1014881" y="3308823"/>
            <a:ext cx="2498638" cy="91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Full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control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better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performance, less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abstraction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flexibility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91" name="Google Shape;1391;p96"/>
          <p:cNvSpPr/>
          <p:nvPr/>
        </p:nvSpPr>
        <p:spPr>
          <a:xfrm>
            <a:off x="4254590" y="2099988"/>
            <a:ext cx="634800" cy="63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96"/>
          <p:cNvCxnSpPr/>
          <p:nvPr/>
        </p:nvCxnSpPr>
        <p:spPr>
          <a:xfrm>
            <a:off x="3599575" y="155300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3" name="Google Shape;1403;p96"/>
          <p:cNvCxnSpPr/>
          <p:nvPr/>
        </p:nvCxnSpPr>
        <p:spPr>
          <a:xfrm rot="10800000" flipH="1">
            <a:off x="3608400" y="284455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4" name="Google Shape;1404;p96"/>
          <p:cNvCxnSpPr/>
          <p:nvPr/>
        </p:nvCxnSpPr>
        <p:spPr>
          <a:xfrm rot="10800000">
            <a:off x="4978588" y="282355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5" name="Google Shape;1405;p96"/>
          <p:cNvCxnSpPr/>
          <p:nvPr/>
        </p:nvCxnSpPr>
        <p:spPr>
          <a:xfrm flipH="1">
            <a:off x="4962863" y="155300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" name="Google Shape;10580;p133">
            <a:extLst>
              <a:ext uri="{FF2B5EF4-FFF2-40B4-BE49-F238E27FC236}">
                <a16:creationId xmlns:a16="http://schemas.microsoft.com/office/drawing/2014/main" id="{BB1D4932-AB31-6CEE-C8CA-13FE8C04E73D}"/>
              </a:ext>
            </a:extLst>
          </p:cNvPr>
          <p:cNvGrpSpPr/>
          <p:nvPr/>
        </p:nvGrpSpPr>
        <p:grpSpPr>
          <a:xfrm>
            <a:off x="4442895" y="2251499"/>
            <a:ext cx="327654" cy="328470"/>
            <a:chOff x="-3771675" y="3971775"/>
            <a:chExt cx="291300" cy="292025"/>
          </a:xfrm>
          <a:solidFill>
            <a:schemeClr val="accent2"/>
          </a:solidFill>
        </p:grpSpPr>
        <p:sp>
          <p:nvSpPr>
            <p:cNvPr id="3" name="Google Shape;10581;p133">
              <a:extLst>
                <a:ext uri="{FF2B5EF4-FFF2-40B4-BE49-F238E27FC236}">
                  <a16:creationId xmlns:a16="http://schemas.microsoft.com/office/drawing/2014/main" id="{C97E4DA1-3B9E-1D78-A81F-65390F07BAA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582;p133">
              <a:extLst>
                <a:ext uri="{FF2B5EF4-FFF2-40B4-BE49-F238E27FC236}">
                  <a16:creationId xmlns:a16="http://schemas.microsoft.com/office/drawing/2014/main" id="{6CBBC649-4938-EDAC-8ED7-58647557586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83;p133">
              <a:extLst>
                <a:ext uri="{FF2B5EF4-FFF2-40B4-BE49-F238E27FC236}">
                  <a16:creationId xmlns:a16="http://schemas.microsoft.com/office/drawing/2014/main" id="{5120A8CC-89B0-3941-CA4B-121447FED18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84;p133">
              <a:extLst>
                <a:ext uri="{FF2B5EF4-FFF2-40B4-BE49-F238E27FC236}">
                  <a16:creationId xmlns:a16="http://schemas.microsoft.com/office/drawing/2014/main" id="{49B7565D-E118-4720-BF37-3355D9490A0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85;p133">
              <a:extLst>
                <a:ext uri="{FF2B5EF4-FFF2-40B4-BE49-F238E27FC236}">
                  <a16:creationId xmlns:a16="http://schemas.microsoft.com/office/drawing/2014/main" id="{062F525D-5619-81C6-9066-59B9793DB83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24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Game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WinForms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962743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has </a:t>
            </a:r>
            <a:r>
              <a:rPr lang="hu-HU" sz="1400" dirty="0" err="1"/>
              <a:t>been</a:t>
            </a:r>
            <a:r>
              <a:rPr lang="hu-HU" sz="1400" dirty="0"/>
              <a:t> </a:t>
            </a:r>
            <a:r>
              <a:rPr lang="hu-HU" sz="1400" dirty="0" err="1"/>
              <a:t>created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WinForms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Exe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starter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launched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website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Pomelo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DataBase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endParaRPr sz="1400" dirty="0"/>
          </a:p>
        </p:txBody>
      </p:sp>
      <p:pic>
        <p:nvPicPr>
          <p:cNvPr id="2050" name="Picture 2" descr="View lauxjpn's full-sized avatar">
            <a:extLst>
              <a:ext uri="{FF2B5EF4-FFF2-40B4-BE49-F238E27FC236}">
                <a16:creationId xmlns:a16="http://schemas.microsoft.com/office/drawing/2014/main" id="{385FDC78-4CD3-1CCB-07DA-04293C2D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96" y="1115108"/>
            <a:ext cx="1607473" cy="1607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7;p59">
            <a:extLst>
              <a:ext uri="{FF2B5EF4-FFF2-40B4-BE49-F238E27FC236}">
                <a16:creationId xmlns:a16="http://schemas.microsoft.com/office/drawing/2014/main" id="{52234893-E080-FEA4-D670-4CCFB49DDCBC}"/>
              </a:ext>
            </a:extLst>
          </p:cNvPr>
          <p:cNvSpPr/>
          <p:nvPr/>
        </p:nvSpPr>
        <p:spPr>
          <a:xfrm>
            <a:off x="5083866" y="994131"/>
            <a:ext cx="1949492" cy="1592537"/>
          </a:xfrm>
          <a:custGeom>
            <a:avLst/>
            <a:gdLst/>
            <a:ahLst/>
            <a:cxnLst/>
            <a:rect l="l" t="t" r="r" b="b"/>
            <a:pathLst>
              <a:path w="26342" h="21518" extrusionOk="0">
                <a:moveTo>
                  <a:pt x="13902" y="1"/>
                </a:moveTo>
                <a:cubicBezTo>
                  <a:pt x="11692" y="1"/>
                  <a:pt x="9453" y="601"/>
                  <a:pt x="7440" y="1860"/>
                </a:cubicBezTo>
                <a:cubicBezTo>
                  <a:pt x="1769" y="5459"/>
                  <a:pt x="0" y="12959"/>
                  <a:pt x="3599" y="18690"/>
                </a:cubicBezTo>
                <a:cubicBezTo>
                  <a:pt x="4219" y="19764"/>
                  <a:pt x="5111" y="20762"/>
                  <a:pt x="6049" y="21518"/>
                </a:cubicBezTo>
                <a:lnTo>
                  <a:pt x="6865" y="20323"/>
                </a:lnTo>
                <a:cubicBezTo>
                  <a:pt x="6109" y="19628"/>
                  <a:pt x="5414" y="18811"/>
                  <a:pt x="4794" y="17934"/>
                </a:cubicBezTo>
                <a:cubicBezTo>
                  <a:pt x="1709" y="12883"/>
                  <a:pt x="3221" y="6275"/>
                  <a:pt x="8256" y="3130"/>
                </a:cubicBezTo>
                <a:cubicBezTo>
                  <a:pt x="10014" y="2013"/>
                  <a:pt x="11985" y="1480"/>
                  <a:pt x="13938" y="1480"/>
                </a:cubicBezTo>
                <a:cubicBezTo>
                  <a:pt x="17513" y="1480"/>
                  <a:pt x="21026" y="3266"/>
                  <a:pt x="23060" y="6532"/>
                </a:cubicBezTo>
                <a:cubicBezTo>
                  <a:pt x="24315" y="8665"/>
                  <a:pt x="24830" y="10993"/>
                  <a:pt x="24572" y="13337"/>
                </a:cubicBezTo>
                <a:lnTo>
                  <a:pt x="26024" y="13639"/>
                </a:lnTo>
                <a:cubicBezTo>
                  <a:pt x="26342" y="10993"/>
                  <a:pt x="25828" y="8226"/>
                  <a:pt x="24255" y="5776"/>
                </a:cubicBezTo>
                <a:cubicBezTo>
                  <a:pt x="21969" y="2049"/>
                  <a:pt x="17984" y="1"/>
                  <a:pt x="139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588178"/>
      </p:ext>
    </p:extLst>
  </p:cSld>
  <p:clrMapOvr>
    <a:masterClrMapping/>
  </p:clrMapOvr>
</p:sld>
</file>

<file path=ppt/theme/theme1.xml><?xml version="1.0" encoding="utf-8"?>
<a:theme xmlns:a="http://schemas.openxmlformats.org/drawingml/2006/main" name="Purple Gradient Waves XL by Slidesgo ">
  <a:themeElements>
    <a:clrScheme name="Simple Light">
      <a:dk1>
        <a:srgbClr val="2A144C"/>
      </a:dk1>
      <a:lt1>
        <a:srgbClr val="421F78"/>
      </a:lt1>
      <a:dk2>
        <a:srgbClr val="4A2287"/>
      </a:dk2>
      <a:lt2>
        <a:srgbClr val="5E2CAB"/>
      </a:lt2>
      <a:accent1>
        <a:srgbClr val="7337D4"/>
      </a:accent1>
      <a:accent2>
        <a:srgbClr val="FFFFFF"/>
      </a:accent2>
      <a:accent3>
        <a:srgbClr val="2A144C"/>
      </a:accent3>
      <a:accent4>
        <a:srgbClr val="421F78"/>
      </a:accent4>
      <a:accent5>
        <a:srgbClr val="4A2287"/>
      </a:accent5>
      <a:accent6>
        <a:srgbClr val="5E2CAB"/>
      </a:accent6>
      <a:hlink>
        <a:srgbClr val="7337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Diavetítés a képernyőre (16:9 oldalarány)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8" baseType="lpstr">
      <vt:lpstr>Arial</vt:lpstr>
      <vt:lpstr>Roboto Condensed Light</vt:lpstr>
      <vt:lpstr>Stencil</vt:lpstr>
      <vt:lpstr>Unica One</vt:lpstr>
      <vt:lpstr>Segoe UI Black</vt:lpstr>
      <vt:lpstr>Livvic</vt:lpstr>
      <vt:lpstr>Berlin Sans FB Demi</vt:lpstr>
      <vt:lpstr>Wingdings</vt:lpstr>
      <vt:lpstr>Scope One</vt:lpstr>
      <vt:lpstr>Purple Gradient Waves XL by Slidesgo </vt:lpstr>
      <vt:lpstr>Bookshop project</vt:lpstr>
      <vt:lpstr>Problem</vt:lpstr>
      <vt:lpstr>Software</vt:lpstr>
      <vt:lpstr>Visual Studio Code</vt:lpstr>
      <vt:lpstr>Registration</vt:lpstr>
      <vt:lpstr>Backend</vt:lpstr>
      <vt:lpstr>Frontend</vt:lpstr>
      <vt:lpstr>Database</vt:lpstr>
      <vt:lpstr>Game</vt:lpstr>
      <vt:lpstr>Database</vt:lpstr>
      <vt:lpstr>Desktop Frontend</vt:lpstr>
      <vt:lpstr>Tablet</vt:lpstr>
      <vt:lpstr>Mobile</vt:lpstr>
      <vt:lpstr>Percentage of programming languages used</vt:lpstr>
      <vt:lpstr>Unit and integration test</vt:lpstr>
      <vt:lpstr>Future Plans</vt:lpstr>
      <vt:lpstr>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 project</dc:title>
  <cp:lastModifiedBy>Szabó Zoltán</cp:lastModifiedBy>
  <cp:revision>40</cp:revision>
  <dcterms:modified xsi:type="dcterms:W3CDTF">2025-04-11T07:01:33Z</dcterms:modified>
</cp:coreProperties>
</file>