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-18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9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97d586cd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97d586cd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97d586cd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97d586cd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97d586c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97d586c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97d586cd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97d586cd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97d586cd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97d586cd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97d586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97d586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97d586cd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97d586cd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97d586cd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97d586cd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97d586c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97d586c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97d586cd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97d586cd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Arcade Mania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Bódi Szabolcs, Oravecz Ádám József, Tátrai Levente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Készülő játékok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hu" sz="2100"/>
              <a:t>Space shooter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hu" sz="2100"/>
              <a:t>Snake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hu" sz="2100"/>
              <a:t>Memóriajáték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Köszönjük a figyelmet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Bódi Szabolcs, Oravecz Ádám József, Tátrai Levente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Projekt áttekintése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Online játékplatform y8 mintájára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00"/>
              <a:t>Reszponzív, biztonságos, rugalmas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800"/>
              <a:t>2026-os vizsga projekt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Fejlesztői környezetek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hu" sz="2100"/>
              <a:t>Visual studio code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hu" sz="2100"/>
              <a:t>Visual studio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hu" sz="2100"/>
              <a:t>Xampp mySQL adatbázis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Használt eszközök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/>
              <a:t>VSC: .NET install Tool, C# Dev Kit, ESLint, Live Server, React, PHP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/>
              <a:t>VS: MySQL.DATA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Frontend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hu" sz="2200"/>
              <a:t>HTML, CSS, JS, Bootstrap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hu" sz="2200"/>
              <a:t>React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hu" sz="2200"/>
              <a:t>Reszponzív design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Backend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c# nyelv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00"/>
              <a:t>Felhasználói adatok kezelése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00"/>
              <a:t>Regisztráció,  login, jelszó, titkosítás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2"/>
                </a:solidFill>
              </a:rPr>
              <a:t>Tervezés és szervezettség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100"/>
              <a:t>Szerkezeti Rajz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100"/>
              <a:t>Statikus oldalak (főoldal, login, regisztráció, játék oldal)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2100"/>
              <a:t>Reszponzív alapok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Csapatmunka</a:t>
            </a:r>
            <a:r>
              <a:rPr lang="hu"/>
              <a:t>	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100"/>
              <a:t>Szabolcs - backend + github + tello + dokumentáció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100"/>
              <a:t>Ádám - frontend/statikus oldalak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2100"/>
              <a:t>Levente - adatbázis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Projektmenedzsment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Github - verziókövetés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400"/>
              <a:t>Trello - feladatkövetés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Diavetítés a képernyőre (16:9 oldalarány)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Lato</vt:lpstr>
      <vt:lpstr>Arial</vt:lpstr>
      <vt:lpstr>Montserrat</vt:lpstr>
      <vt:lpstr>Focus</vt:lpstr>
      <vt:lpstr>Arcade Mania</vt:lpstr>
      <vt:lpstr>Projekt áttekintése</vt:lpstr>
      <vt:lpstr>Fejlesztői környezetek</vt:lpstr>
      <vt:lpstr>Használt eszközök</vt:lpstr>
      <vt:lpstr>Frontend</vt:lpstr>
      <vt:lpstr>Backend</vt:lpstr>
      <vt:lpstr>Tervezés és szervezettség</vt:lpstr>
      <vt:lpstr>Csapatmunka </vt:lpstr>
      <vt:lpstr>Projektmenedzsment</vt:lpstr>
      <vt:lpstr>Készülő játékok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Bódi Szabolcs</cp:lastModifiedBy>
  <cp:revision>1</cp:revision>
  <dcterms:modified xsi:type="dcterms:W3CDTF">2025-10-07T09:45:34Z</dcterms:modified>
</cp:coreProperties>
</file>