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97d586cd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97d586c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97d586cd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97d586cd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97d586cd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97d586cd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97d586c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97d586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97d586c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97d586c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97d586c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97d586c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97d586c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97d586c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97d586c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97d586c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97d586cd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97d586cd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97d586c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97d586c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97d586c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97d586c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Arcade Mania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Bódi Szabolcs, Oravecz Ádám József, Tátrai Levente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Projektmenedzsment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/>
              <a:t>Github - </a:t>
            </a:r>
            <a:r>
              <a:rPr lang="hu" sz="2400"/>
              <a:t>verziókövetés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2400"/>
              <a:t>Trello - feladatkövetés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Készülő játékok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hu" sz="2100"/>
              <a:t>Space shooter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hu" sz="2100"/>
              <a:t>Snake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hu" sz="2100"/>
              <a:t>Memóriajáték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Köszönjük a figyelmet</a:t>
            </a:r>
            <a:endParaRPr/>
          </a:p>
        </p:txBody>
      </p: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Bódi Szabolcs, Oravecz Ádám József, Tátrai Levente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Projekt áttekintése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Online </a:t>
            </a:r>
            <a:r>
              <a:rPr lang="hu" sz="1800"/>
              <a:t>játékplatform</a:t>
            </a:r>
            <a:r>
              <a:rPr lang="hu" sz="1800"/>
              <a:t> y8 mintájára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800"/>
              <a:t>Reszponzív</a:t>
            </a:r>
            <a:r>
              <a:rPr lang="hu" sz="1800"/>
              <a:t>, biztonságos, rugalmas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800"/>
              <a:t>2026-os vizsga projekt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Fejlesztői környezetek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hu" sz="2100"/>
              <a:t>Visual studio code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hu" sz="2100"/>
              <a:t>Visual studio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hu" sz="2100"/>
              <a:t>Xampp mySQL adatbázis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Használt eszközök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/>
              <a:t>VSC: .NET install Tool, C# Dev Kit, ESLint, Live Server, React, PHP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700"/>
              <a:t>VS: MySQL.DATA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Frontend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hu" sz="2200"/>
              <a:t>HTML, CSS, JS, Bootstrap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hu" sz="2200"/>
              <a:t>React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hu" sz="2200"/>
              <a:t>Reszponzív</a:t>
            </a:r>
            <a:r>
              <a:rPr lang="hu" sz="2200"/>
              <a:t> design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Backend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c# nyelv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800"/>
              <a:t>Felhasználói adatok kezelése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800"/>
              <a:t>Regisztráció,  login, jelszó, </a:t>
            </a:r>
            <a:r>
              <a:rPr lang="hu" sz="1800"/>
              <a:t>titkosítás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Adatbázis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hu" sz="2200"/>
              <a:t>Users tábla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hu" sz="2200"/>
              <a:t>Scores tábla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lt2"/>
                </a:solidFill>
              </a:rPr>
              <a:t>Tervezés és szervezettség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100"/>
              <a:t>Szerkezeti Rajz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2100"/>
              <a:t>Statikus oldalak (főoldal, login, </a:t>
            </a:r>
            <a:r>
              <a:rPr lang="hu" sz="2100"/>
              <a:t>regisztráció</a:t>
            </a:r>
            <a:r>
              <a:rPr lang="hu" sz="2100"/>
              <a:t>, játék oldal)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2100"/>
              <a:t>Reszponzív</a:t>
            </a:r>
            <a:r>
              <a:rPr lang="hu" sz="2100"/>
              <a:t> alapok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600">
                <a:solidFill>
                  <a:schemeClr val="lt2"/>
                </a:solidFill>
              </a:rPr>
              <a:t>Csapatmunka</a:t>
            </a:r>
            <a:r>
              <a:rPr lang="hu"/>
              <a:t>	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100"/>
              <a:t>Szabolcs - backend + github + tello + dokumentáció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2100"/>
              <a:t>Ádám - frontend/statikus oldalak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2100"/>
              <a:t>Levente - adatbázis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