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tJqAg+fzbzwTX0E/AvKM7Ecj3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024e3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024e3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c024e3535_0_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4c024e3535_0_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4c024e3535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c024e3535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c024e3535_0_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c024e3535_0_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c024e3535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024e3535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4c024e3535_0_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4c024e3535_0_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4c024e3535_0_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4c024e3535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c024e3535_0_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4c024e3535_0_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c024e3535_0_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4c024e3535_0_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4c024e3535_0_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c024e3535_0_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c024e3535_0_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4c024e3535_0_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4c024e3535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c024e3535_0_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4c024e3535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c024e3535_0_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4c024e3535_0_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4c024e3535_0_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c024e3535_0_2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4c024e3535_0_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c024e3535_0_3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4c024e3535_0_3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4c024e3535_0_3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4c024e3535_0_3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34c024e3535_0_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c024e3535_0_3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4c024e3535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c024e3535_0_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4c024e3535_0_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4c024e3535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endszer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>
                <a:solidFill>
                  <a:schemeClr val="dk1"/>
                </a:solidFill>
              </a:rPr>
              <a:t>ASP.NET Core és Svelte alapú megoldás valamint MAUI App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alapú hitelesítés</a:t>
            </a: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 generálás login után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tartalmazza a titkos kulcsot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Role alapú jogosultságok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jogosultság</a:t>
            </a:r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admin végezhet CRUD műveleteket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Claims alapján történő ellenőrzés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Swagger-ben tesztelhető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 integráció</a:t>
            </a:r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Automatikus API dokumentáció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Bearer token beállítási lehetőség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 UI engedélyezve fejlesztői környezetben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 és Svelte kapcsolat</a:t>
            </a: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CORS policy: AllowAll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 fetch kérések támogatása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Svelte fejlesztéshez szükséges beállítások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Telepítési beállítások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MYSQL: fejlesztési és éles környezethez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kapcsolat beállítása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Jövőbeli tervek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Integráció RFID/NFC olvasókkal a gyorsabb beléptetés érdekében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MAUI mobil alkalmazás integráció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Bővített riport és statisztikai modul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Bővíthetőség további modulokkal, pl. szabadság kezelés, túlóra-jóváhagyás, havi/jelenléti kimutatások.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Projekt bemutatása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Rendszer célja: munkaidő nyilvántartás.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Belépés/kilépés rögzítése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hozzáadása, törlése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Technológiai stack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Backend: ASP.NET Core Web API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Frontend: Svelte, .NET MAUI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Adatbázis: MYSQL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JWT hitelesítés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Rendszer funkciói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Felhasználói hitelesítés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Munkaidő-nyilvántartás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funkciók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 alapú védelem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Adatbázis szerkezete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dolgozók: név, felhasználónév, jelszóHash, admin státusz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munkaórák: belépési/kilépési idő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munka: ledolgozott percek naponta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kezelése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Regisztráció során: név, felhasználónév, jelszó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jelölés (IsAdmin), ha 0 akkor dolgozó ha 1 akkor admin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BCrypt jelszótárolás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024e3535_0_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DTO alkalmazása</a:t>
            </a:r>
            <a:r>
              <a:rPr lang="en-US"/>
              <a:t>	</a:t>
            </a:r>
            <a:endParaRPr/>
          </a:p>
        </p:txBody>
      </p:sp>
      <p:sp>
        <p:nvSpPr>
          <p:cNvPr id="97" name="Google Shape;97;g34c024e3535_0_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alkalmazásban DTO-k (Data Transfer Object) is alkalmazásra kerültek a bejelentkezési és regisztrációs folyamatokhoz (pl. LoginRequest, RegisterRequest).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Be- és kijelentkezés logika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/check-in és /check-out végpontok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egy aktív műszak engedélyezett egyszerre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 számláló megjelenítése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Kilépéskor automatikus időszámítás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Munkaidő naplózás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Minden be- és kilépés rögzítése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szinten számolt ledolgozott idő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 alapú tárolás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Diavetítés a képernyőre (4:3 oldalarány)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Dark</vt:lpstr>
      <vt:lpstr>Dolgozói Beléptető Rendszer</vt:lpstr>
      <vt:lpstr>Projekt bemutatása</vt:lpstr>
      <vt:lpstr>Technológiai stack</vt:lpstr>
      <vt:lpstr>Rendszer funkciói</vt:lpstr>
      <vt:lpstr>Adatbázis szerkezete</vt:lpstr>
      <vt:lpstr>Dolgozók kezelése</vt:lpstr>
      <vt:lpstr>DTO alkalmazása </vt:lpstr>
      <vt:lpstr>Be- és kijelentkezés logika</vt:lpstr>
      <vt:lpstr>Munkaidő naplózás</vt:lpstr>
      <vt:lpstr>JWT alapú hitelesítés</vt:lpstr>
      <vt:lpstr>Admin jogosultság</vt:lpstr>
      <vt:lpstr>Swagger integráció</vt:lpstr>
      <vt:lpstr>CORS és Svelte kapcsolat</vt:lpstr>
      <vt:lpstr>Telepítési beállítások</vt:lpstr>
      <vt:lpstr>Jövőbeli 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Dolgozói Beléptető Rendszer</dc:title>
  <cp:lastModifiedBy>Molnár Szabolcs</cp:lastModifiedBy>
  <cp:revision>1</cp:revision>
  <dcterms:created xsi:type="dcterms:W3CDTF">2013-01-27T09:14:16Z</dcterms:created>
  <dcterms:modified xsi:type="dcterms:W3CDTF">2025-04-16T07:04:58Z</dcterms:modified>
</cp:coreProperties>
</file>