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tJqAg+fzbzwTX0E/AvKM7Ecj3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024e353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024e35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c024e3535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4c024e3535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4c024e3535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c024e3535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c024e3535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4c024e3535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c024e3535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024e3535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34c024e3535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4c024e3535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4c024e3535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4c024e3535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c024e3535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4c024e3535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c024e3535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4c024e3535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4c024e3535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c024e3535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4c024e3535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4c024e3535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4c024e3535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c024e3535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4c024e3535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c024e3535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4c024e3535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4c024e3535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c024e3535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4c024e3535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c024e3535_0_3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4c024e3535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4c024e3535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4c024e3535_0_3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4c024e3535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c024e3535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4c024e3535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c024e3535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4c024e3535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4c024e3535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endszer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>
                <a:solidFill>
                  <a:schemeClr val="dk1"/>
                </a:solidFill>
              </a:rPr>
              <a:t>ASP.NET Core és Svelte alapú megoldás valamint MAUI App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alapú hitelesítés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 generálás login után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tartalmazza a titkos kulcsot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alapú jogosultságok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jogosultság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admin végezhet CRUD műveleteket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Claims alapján történő ellenőrzés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Swagger-ben tesztelhető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 integráció</a:t>
            </a:r>
            <a:endParaRPr/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Automatikus API dokumentáció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Bearer token beállítási lehetőség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 UI engedélyezve fejlesztői környezetben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 és Svelte kapcsolat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CORS policy: AllowAll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 fetch kérések támogatása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Svelte fejlesztéshez szükséges beállítások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Telepítési beállítások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MYSQL: fejlesztési és éles környezethez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kapcsolat beállítása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Jövőbeli tervek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Integráció RFID/NFC olvasókkal a gyorsabb beléptetés érdekében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MAUI mobil alkalmazás integráció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Bővített riport és statisztikai modul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Bővíthetőség további modulokkal, pl. szabadság kezelés, túlóra-jóváhagyás, havi/jelenléti kimutatások.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Összegzés / Kérdések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Modern, biztonságos és bővíthető rendszer.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További ötletek, kérdések?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Projekt bemutatása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Rendszer célja: munkaidő nyilvántartás.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Belépés/kilépés rögzítése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hozzáadása, törlése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Technológiai stack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Backend: ASP.NET Core Web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Frontend: Svelte, .NET MAUI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Adatbázis: MYSQL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JWT hitelesítés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Rendszer funkciói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Felhasználói hitelesítés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Munkaidő-nyilvántartás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funkciók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alapú védelem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Adatbázis szerkezete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dolgozók: név, felhasználónév, jelszóHash, admin státusz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munkaórák: belépési/kilépési idő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munka: ledolgozott percek naponta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kezelése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Regisztráció során: név, felhasználónév, jelszó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jelölés (IsAdmin), ha 0 akkor dolgozó ha 1 akkor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BCrypt jelszótárolás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024e3535_0_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DTO alkalmazása</a:t>
            </a:r>
            <a:r>
              <a:rPr lang="en-US"/>
              <a:t>	</a:t>
            </a:r>
            <a:endParaRPr/>
          </a:p>
        </p:txBody>
      </p:sp>
      <p:sp>
        <p:nvSpPr>
          <p:cNvPr id="97" name="Google Shape;97;g34c024e3535_0_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alkalmazásban DTO-k (Data Transfer Object) is alkalmazásra kerültek a bejelentkezési és regisztrációs folyamatokhoz (pl. LoginRequest, RegisterRequest).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Be- és kijelentkezés logika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/check-in és /check-out végpontok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egy aktív műszak engedélyezett egyszerre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 számláló megjelenítése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Kilépéskor automatikus időszámítás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Munkaidő naplózás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Minden be- és kilépés rögzítése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szinten számolt ledolgozott idő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 alapú tárolás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