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jGgEA/grsVkpudd8wPl9rDeK4Y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c024e3535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c024e353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e6c35d3db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e6c35d3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e6c35d3db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e6c35d3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e6c35d3d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e6c35d3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e6c35d3d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e6c35d3d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e6c35d3d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e6c35d3d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e6c35d3db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e6c35d3d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c024e3535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34c024e3535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34c024e3535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4c024e3535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34c024e3535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34c024e3535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4c024e3535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c024e3535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g34c024e3535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34c024e3535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34c024e3535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34c024e3535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4c024e3535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34c024e3535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4c024e3535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34c024e3535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34c024e3535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4c024e3535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34c024e3535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34c024e3535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34c024e3535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4c024e3535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34c024e3535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4c024e3535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34c024e3535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34c024e3535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4c024e3535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34c024e3535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c024e3535_0_30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4c024e3535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34c024e3535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34c024e3535_0_3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g34c024e3535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4c024e3535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34c024e3535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c024e3535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34c024e3535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g34c024e3535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Dolgozói Beléptető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endszer</a:t>
            </a:r>
            <a:endParaRPr/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rPr lang="en-US">
                <a:solidFill>
                  <a:schemeClr val="dk1"/>
                </a:solidFill>
              </a:rPr>
              <a:t>ASP.NET Core és Svelte alapú megoldás valamint MAUI App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Dolgozók kezelése</a:t>
            </a:r>
            <a:endParaRPr/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Regisztráció során: név, felhasználónév, jelszó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 jelölés (IsAdmin), ha 0 akkor dolgozó ha 1 akkor admin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BCrypt jelszótárolás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c024e3535_0_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DTO alkalmazása</a:t>
            </a:r>
            <a:r>
              <a:rPr lang="en-US"/>
              <a:t>	</a:t>
            </a:r>
            <a:endParaRPr/>
          </a:p>
        </p:txBody>
      </p:sp>
      <p:sp>
        <p:nvSpPr>
          <p:cNvPr id="125" name="Google Shape;125;g34c024e3535_0_5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 alkalmazásban DTO-k (Data Transfer Object) is alkalmazásra kerültek a bejelentkezési és regisztrációs folyamatokhoz (pl. LoginRequest, RegisterRequest).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Be- és kijelentkezés logika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/check-in és /check-out végpontok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Csak egy aktív műszak engedélyezett egyszerre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munkaidő számláló megjelenítése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Kilépéskor automatikus időszámítás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Munkaidő naplózás</a:t>
            </a:r>
            <a:endParaRPr/>
          </a:p>
        </p:txBody>
      </p:sp>
      <p:sp>
        <p:nvSpPr>
          <p:cNvPr id="137" name="Google Shape;13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Minden be- és kilépés rögzítése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Havi szinten számolt ledolgozott idő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Perc alapú tárolás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JWT alapú hitelesítés</a:t>
            </a:r>
            <a:endParaRPr/>
          </a:p>
        </p:txBody>
      </p:sp>
      <p:sp>
        <p:nvSpPr>
          <p:cNvPr id="143" name="Google Shape;14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Token generálás login után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appsettings.json tartalmazza a titkos kulcsot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 alapú jogosultságok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○"/>
            </a:pPr>
            <a:r>
              <a:rPr lang="en-US" sz="1700">
                <a:solidFill>
                  <a:schemeClr val="dk1"/>
                </a:solidFill>
              </a:rPr>
              <a:t>lehetővé teszi, hogy a felhasználók különböző szerepkörökhöz (pl. Admin,    User, Moderator) legyenek hozzárendelve, és a rendszer ezek alapján szabályozza, hogy ki mit érhet el vagy mit csinálhat az alkalmazásban.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 jogosultság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Csak admin végezhet CRUD műveleteket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Claims alapján történő ellenőrzés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Swagger-ben tesztelhető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Swagger integráció</a:t>
            </a:r>
            <a:endParaRPr/>
          </a:p>
        </p:txBody>
      </p:sp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Automatikus API dokumentáció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Bearer token beállítási lehetőség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Swagger UI engedélyezve fejlesztői környezetben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e6c35d3db_0_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Swaggwer</a:t>
            </a:r>
            <a:endParaRPr/>
          </a:p>
        </p:txBody>
      </p:sp>
      <p:sp>
        <p:nvSpPr>
          <p:cNvPr id="161" name="Google Shape;161;g34e6c35d3db_0_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g34e6c35d3db_0_18" title="swagg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902" y="1376375"/>
            <a:ext cx="4348200" cy="497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CORS és Svelte kapcsolat</a:t>
            </a:r>
            <a:endParaRPr/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CORS policy: AllowAll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Frontend fetch kérések támogatása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Svelte fejlesztéshez szükséges beállítások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e6c35d3db_0_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MAUI APP</a:t>
            </a:r>
            <a:endParaRPr/>
          </a:p>
        </p:txBody>
      </p:sp>
      <p:sp>
        <p:nvSpPr>
          <p:cNvPr id="174" name="Google Shape;174;g34e6c35d3db_0_2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g34e6c35d3db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588" y="1496288"/>
            <a:ext cx="3552825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Projekt bemutatása</a:t>
            </a:r>
            <a:endParaRPr/>
          </a:p>
        </p:txBody>
      </p:sp>
      <p:sp>
        <p:nvSpPr>
          <p:cNvPr id="67" name="Google Shape;6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Dolgozói Beléptető Rendszer célja: munkaidő nyilvántartás.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Belépés/kilépés rögzítése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Dolgozók hozzáadása, törlése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Telepítési beállítások</a:t>
            </a:r>
            <a:endParaRPr/>
          </a:p>
        </p:txBody>
      </p:sp>
      <p:sp>
        <p:nvSpPr>
          <p:cNvPr id="181" name="Google Shape;18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MYSQL: fejlesztési és éles környezethez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appsettings.json kapcsolat beállítása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Jövőbeli tervek</a:t>
            </a:r>
            <a:endParaRPr/>
          </a:p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Integráció RFID/NFC olvasókkal a gyorsabb beléptetés érdekében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MAUI mobil alkalmazás integráció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Bővített riport és statisztikai modul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Bővíthetőség további modulokkal, pl. szabadság kezelés, túlóra-jóváhagyás, havi/jelenléti kimutatások.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Összegzés / Kérdések</a:t>
            </a:r>
            <a:endParaRPr/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Modern, biztonságos és bővíthető rendszer.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További ötletek, kérdések?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e6c35d3db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Login oldal</a:t>
            </a:r>
            <a:endParaRPr/>
          </a:p>
        </p:txBody>
      </p:sp>
      <p:sp>
        <p:nvSpPr>
          <p:cNvPr id="73" name="Google Shape;73;g34e6c35d3db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g34e6c35d3db_0_0" title="log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775" y="2193746"/>
            <a:ext cx="4094801" cy="40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e6c35d3db_0_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 felület</a:t>
            </a:r>
            <a:endParaRPr/>
          </a:p>
        </p:txBody>
      </p:sp>
      <p:sp>
        <p:nvSpPr>
          <p:cNvPr id="80" name="Google Shape;80;g34e6c35d3db_0_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g34e6c35d3db_0_6" title="adm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126" y="1829799"/>
            <a:ext cx="3253750" cy="45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e6c35d3db_0_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Dolgozói felület</a:t>
            </a:r>
            <a:endParaRPr/>
          </a:p>
        </p:txBody>
      </p:sp>
      <p:sp>
        <p:nvSpPr>
          <p:cNvPr id="87" name="Google Shape;87;g34e6c35d3db_0_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g34e6c35d3db_0_12" title="us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897" y="2006847"/>
            <a:ext cx="3458200" cy="425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Technológiai stack</a:t>
            </a:r>
            <a:endParaRPr/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Backend: ASP.NET Core Web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Frontend: Svelte, .NET MAUI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Adatbázis: MYSQL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JWT hitelesítés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Rendszer funkciói</a:t>
            </a:r>
            <a:endParaRPr/>
          </a:p>
        </p:txBody>
      </p:sp>
      <p:sp>
        <p:nvSpPr>
          <p:cNvPr id="100" name="Google Shape;100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Felhasználói hitelesítés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Munkaidő-nyilvántartás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Admin funkciók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alapú védelem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Adatbázis szerkezete</a:t>
            </a:r>
            <a:endParaRPr/>
          </a:p>
        </p:txBody>
      </p:sp>
      <p:sp>
        <p:nvSpPr>
          <p:cNvPr id="106" name="Google Shape;106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dolgozók: név, felhasználónév, jelszóHash, admin státusz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munkaórák: belépési/kilépési idő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havi munka: ledolgozott percek naponta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e6c35d3db_0_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Adattáblák</a:t>
            </a:r>
            <a:endParaRPr/>
          </a:p>
        </p:txBody>
      </p:sp>
      <p:sp>
        <p:nvSpPr>
          <p:cNvPr id="112" name="Google Shape;112;g34e6c35d3db_0_3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g34e6c35d3db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135" y="1520100"/>
            <a:ext cx="3769415" cy="468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