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8D09DB07-A8BD-4BCE-8CDC-64C86E7AEBD5}">
          <p14:sldIdLst>
            <p14:sldId id="256"/>
            <p14:sldId id="257"/>
            <p14:sldId id="258"/>
            <p14:sldId id="260"/>
            <p14:sldId id="263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3" autoAdjust="0"/>
  </p:normalViewPr>
  <p:slideViewPr>
    <p:cSldViewPr snapToGrid="0">
      <p:cViewPr varScale="1">
        <p:scale>
          <a:sx n="74" d="100"/>
          <a:sy n="74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1F85E6-D64E-444A-A525-1A9A6BA20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147440-4198-4C78-9361-0001FA370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E9CB0E-12B5-47C7-8538-321AC5D8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3711F8-C866-41F5-989D-A9A0A069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8A45D5-D1B6-4567-A20D-A2A3BEB6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3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F2A81-4365-4FDD-94F8-0EFE416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84D87D-EAE4-4A65-AF49-0F332BB49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3AEF54-CBD3-4365-B2D8-D22A1342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CF76A-EF16-49BA-AAE2-8555BBFE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037E27-B934-435B-AEAD-FDA59AEF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05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C0F86DF-75AE-4D00-8A96-82FEF8384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054787-C85A-4473-BBE2-AE673523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CA982-AA47-4C22-80A5-78045082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082F42-B3A0-495C-96FB-1DF84855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06A7F4-A4CE-4480-BBC2-A73D8471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63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827D36-170D-40B0-B560-7F2E2B61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85D295-F764-47F1-83B5-D093C2ED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6AA1D6-EF55-4F3B-B779-24C473A7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8100E49-6547-4E7F-9859-58FAF5C428CE}" type="datetimeFigureOut">
              <a:rPr lang="hu-HU" smtClean="0"/>
              <a:pPr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05FDCD-86A1-4817-99FA-7B8AA6A4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B565D7-8066-4415-8E05-DAABDFD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E99D23-A7E4-473D-A95F-CDBE487FD9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2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0C69FE-BE7D-4837-BF15-2A0C7399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85E232-F888-480A-8425-FAF1EB05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989348-0BD1-438F-9ACD-E8A745B4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7958FB-E45D-4508-BFEC-435881E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9A0C7E-5458-419F-A227-FFD49CD1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4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6081CC-C6E9-48F4-92B2-1CD0086F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C95E6-B34E-42DA-9E4C-9E6C0417C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3AF919-A80C-43E6-8AA7-BAA26211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1757F3-A161-4AC8-8DB5-0F1E7373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61D01F-B116-4907-A944-708FAC7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DE50F9-2339-4BB6-ADE2-48EB81B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013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39815A-8DB4-46C2-BFCB-58212926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D51173-AB28-4578-A628-208C08BD9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5E037C-BC8E-4509-BDF7-8CAA500AB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6E17069-77D7-40D0-8BEC-A3D27708D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7F5505-DAA8-4AD0-85C6-6A346C81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7C7AAF2-2F4C-455E-9C99-872E1A6F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8100E49-6547-4E7F-9859-58FAF5C428CE}" type="datetimeFigureOut">
              <a:rPr lang="hu-HU" smtClean="0"/>
              <a:pPr/>
              <a:t>2024. 11. 04.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918F556-CD36-4BF3-A5CC-FBDF80A9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AF8C22E-F1F9-4ED3-BB37-A8B4CCFD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E99D23-A7E4-473D-A95F-CDBE487FD9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571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A3123-7331-47F2-8844-0AD9BEB0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4C2668-A842-443A-8798-E730598B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E854A2A-5E22-4611-9432-C25F389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598A75A-5430-44BF-BC53-B7FC1F1C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4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AF4E4E-ED0F-4A7D-A4D1-5552BBEE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BA7280D-8F80-46E1-9BA0-A7B0E304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D6AA6A-4A02-4AEF-8BA1-DD2B5ED0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76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05EC6A-D6A3-4990-850C-053DE728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D31C09-142A-4307-8FE1-109F7096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B9182E-C2E6-46C4-A9A0-B9E64237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D6F4B5-3FBB-4CCC-8469-4EA0CAA2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63F2A4-9572-44CC-B2AF-BA74521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12178E-A01D-4C82-9E27-0D2A879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0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3140A-4045-40AB-85F7-8AD28F5B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33D869-33EE-4234-AFA9-A11C3E7DF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5A9F82-946C-4F22-B15B-2DAB2B6A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E84B2D-7791-432C-BEEF-D1B1943A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554687-3C0D-4E44-A89A-439E00AC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C3B525-FE43-4A9E-8B57-E6A187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22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1DB3C4B-FF86-46C7-AEEF-52B92C03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0CE98D-271D-4D60-82C9-AE74D1B9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B882EE-A163-44F7-A9A5-9D3C65ABE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0E49-6547-4E7F-9859-58FAF5C428CE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3664B5-063C-4C12-AC85-3ADA76503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C4348D-3077-4337-9A84-AD1C71DBD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66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9E96-B2A4-41A7-9ABD-0E396A65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7452" y="-304802"/>
            <a:ext cx="7417777" cy="2419350"/>
          </a:xfrm>
        </p:spPr>
        <p:txBody>
          <a:bodyPr/>
          <a:lstStyle/>
          <a:p>
            <a:r>
              <a:rPr lang="hu-HU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busz </a:t>
            </a:r>
            <a:br>
              <a:rPr lang="hu-HU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200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 végzet játéka)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7ABAAB-D7DA-4391-A93A-1D14BDD47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475" y="2833687"/>
            <a:ext cx="4543425" cy="3471863"/>
          </a:xfrm>
        </p:spPr>
        <p:txBody>
          <a:bodyPr>
            <a:normAutofit/>
          </a:bodyPr>
          <a:lstStyle/>
          <a:p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játék készítői: </a:t>
            </a:r>
          </a:p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Keszericze Ákos altábornagy</a:t>
            </a:r>
          </a:p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Szakács Tamás tizedes </a:t>
            </a:r>
          </a:p>
          <a:p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Darusi Jázmin főtitkárnő </a:t>
            </a:r>
          </a:p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Lébár Olivér megye 4-es footballista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CD7446-EC18-40A2-B2FA-FCCE8F626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833687"/>
            <a:ext cx="3590926" cy="359092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64D56DC-E1F2-459A-9919-21A762B52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427" y="285748"/>
            <a:ext cx="1076473" cy="10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DC4F0C-5CBF-449C-83D9-D6FBF8E1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86250" cy="1149350"/>
          </a:xfrm>
        </p:spPr>
        <p:txBody>
          <a:bodyPr/>
          <a:lstStyle/>
          <a:p>
            <a:r>
              <a:rPr lang="hu-H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 leírása: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CD30AAE1-16DD-4B18-BCC5-11AA61D04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803399"/>
            <a:ext cx="3733800" cy="4537075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 egy ivós játék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 kiviteléhez mindössze egy csomag francia kártyára van szükség és minimum 3 emberre akik közül egy busz vezető lesz.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busz vezető fogja a kártyákat kiosztani.</a:t>
            </a: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A18B5102-201D-4CA1-AA5D-EA0B96564854}"/>
              </a:ext>
            </a:extLst>
          </p:cNvPr>
          <p:cNvSpPr txBox="1">
            <a:spLocks/>
          </p:cNvSpPr>
          <p:nvPr/>
        </p:nvSpPr>
        <p:spPr>
          <a:xfrm>
            <a:off x="7267575" y="450851"/>
            <a:ext cx="4286250" cy="114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hu-HU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 célja: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5598C6B-52D2-4F2C-AB52-D53E1C3A4115}"/>
              </a:ext>
            </a:extLst>
          </p:cNvPr>
          <p:cNvSpPr txBox="1"/>
          <p:nvPr/>
        </p:nvSpPr>
        <p:spPr>
          <a:xfrm>
            <a:off x="7356428" y="1690062"/>
            <a:ext cx="45958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ÉRNI A TOTÁLIS SZÉKREKEDÉST</a:t>
            </a:r>
          </a:p>
          <a:p>
            <a:endParaRPr lang="hu-HU" sz="4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Szigorúan 18+</a:t>
            </a:r>
          </a:p>
          <a:p>
            <a:r>
              <a:rPr lang="hu-H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(Vagy saját felelősség)</a:t>
            </a:r>
          </a:p>
        </p:txBody>
      </p:sp>
    </p:spTree>
    <p:extLst>
      <p:ext uri="{BB962C8B-B14F-4D97-AF65-F5344CB8AC3E}">
        <p14:creationId xmlns:p14="http://schemas.microsoft.com/office/powerpoint/2010/main" val="121528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B3A6CE-97E3-461F-A19B-02B794D7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42093"/>
            <a:ext cx="5915025" cy="1325563"/>
          </a:xfrm>
        </p:spPr>
        <p:txBody>
          <a:bodyPr/>
          <a:lstStyle/>
          <a:p>
            <a:r>
              <a:rPr lang="hu-H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Előkészületek a játékhoz: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17C345-B0C0-457D-96BD-4B7068D6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8125" cy="412750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Előszőr kiválasztjuk a helyszínt hogy hol fogunk játszani.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Elugrunk bevásárolni és veszünk megfelelő mennyiségű alkoholt.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Majd a helyszín felé vesszük az irányt.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8C064C2-F227-474A-9E96-DA92C5A7917E}"/>
              </a:ext>
            </a:extLst>
          </p:cNvPr>
          <p:cNvSpPr txBox="1"/>
          <p:nvPr/>
        </p:nvSpPr>
        <p:spPr>
          <a:xfrm>
            <a:off x="7723573" y="121106"/>
            <a:ext cx="5539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Helyszíni előkészületek: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CB49CE-6604-4838-9519-A3B45C1A8754}"/>
              </a:ext>
            </a:extLst>
          </p:cNvPr>
          <p:cNvSpPr txBox="1"/>
          <p:nvPr/>
        </p:nvSpPr>
        <p:spPr>
          <a:xfrm>
            <a:off x="6968971" y="1722268"/>
            <a:ext cx="4962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Mindenki magához vesz bizonyos mennyiségű alkoholt.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 választjuk a busz vezetőt (Ákos, Hihi😊)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Meg keverjük a csomag kártya paklit.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7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3BA3F46C-BC42-F94C-A28D-D01E4E8E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201" y="808404"/>
            <a:ext cx="5770799" cy="823912"/>
          </a:xfrm>
        </p:spPr>
        <p:txBody>
          <a:bodyPr>
            <a:noAutofit/>
          </a:bodyPr>
          <a:lstStyle/>
          <a:p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 köre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8B0488-7132-D1A5-DF02-607C7561E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832" y="1953052"/>
            <a:ext cx="5157787" cy="3684588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buszsofőr kezébe veszi a kártya paklit és minden egyes játékostól megkérdezi hogy : „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Piros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vagy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fekete”.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 a játékos eltalálta a buszsofőr által felhúzott kártya színét, akkor kioszt egy korty italt, ha pedig nem sikerül akkor saját maga iszik egy korty frissítőt. 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296178-DF15-8AED-9ABE-BBD7CBE15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3611" y="808404"/>
            <a:ext cx="5183188" cy="823912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köre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3F63A0-3F74-D459-791F-903A83E45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4013" y="1937604"/>
            <a:ext cx="4857987" cy="368458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2. körben a buszsofőr megkérdezi hogy több lesz vagy kevesebb az előzőleg felhúzott kártya értékénél a felhúzott kártya.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2E4053B-BDEE-FA51-14DF-ECC1017BBF9C}"/>
              </a:ext>
            </a:extLst>
          </p:cNvPr>
          <p:cNvSpPr txBox="1"/>
          <p:nvPr/>
        </p:nvSpPr>
        <p:spPr>
          <a:xfrm>
            <a:off x="2569913" y="6041292"/>
            <a:ext cx="731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Annyit isszó ah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anyadik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körbe vagy </a:t>
            </a:r>
          </a:p>
        </p:txBody>
      </p:sp>
    </p:spTree>
    <p:extLst>
      <p:ext uri="{BB962C8B-B14F-4D97-AF65-F5344CB8AC3E}">
        <p14:creationId xmlns:p14="http://schemas.microsoft.com/office/powerpoint/2010/main" val="269445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83BCD-2F34-D0EF-B923-8FEB5AC02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914B2EE-7CF6-93E1-D724-5787E096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201" y="396448"/>
            <a:ext cx="5770799" cy="823912"/>
          </a:xfrm>
        </p:spPr>
        <p:txBody>
          <a:bodyPr>
            <a:noAutofit/>
          </a:bodyPr>
          <a:lstStyle/>
          <a:p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köre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EE8F7E-E1E2-B165-3BF4-885DBE2D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201" y="1220360"/>
            <a:ext cx="4284899" cy="3497996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3. körben a buszsofőr megkérdezi hogy a két kártyához viszonyítva a kártya értéke közte lesz vagy szét.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B8DAD0B-A2AB-8DCC-B50D-9E7384F29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8111" y="396448"/>
            <a:ext cx="5183188" cy="823912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köre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580B609-6514-B3FE-0D68-040F105CA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38713" y="1220360"/>
            <a:ext cx="4857987" cy="368458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4. körben a buszsofőr megkérdezi hogy a kártyán milyen fajtaszimbólum lesz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A89B9AA-5D37-892C-333C-03DCAD6A9E15}"/>
              </a:ext>
            </a:extLst>
          </p:cNvPr>
          <p:cNvSpPr txBox="1"/>
          <p:nvPr/>
        </p:nvSpPr>
        <p:spPr>
          <a:xfrm>
            <a:off x="880813" y="6159837"/>
            <a:ext cx="1162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Annyit isszó ahanyadik 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körbe vagy és annyit osztasz is ki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87AC072-7054-C2AE-52B1-2B74BC0FF019}"/>
              </a:ext>
            </a:extLst>
          </p:cNvPr>
          <p:cNvSpPr txBox="1"/>
          <p:nvPr/>
        </p:nvSpPr>
        <p:spPr>
          <a:xfrm>
            <a:off x="7417594" y="2433069"/>
            <a:ext cx="2302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köre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EA282E-4AE9-0158-EF29-23F47E14AB2D}"/>
              </a:ext>
            </a:extLst>
          </p:cNvPr>
          <p:cNvSpPr txBox="1"/>
          <p:nvPr/>
        </p:nvSpPr>
        <p:spPr>
          <a:xfrm>
            <a:off x="6975914" y="3143795"/>
            <a:ext cx="5028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5. körben a buszsofőr megkérdezi hogy mekkora lesz a kártya értéke.</a:t>
            </a: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13386E-D999-3A20-9ED4-722AAAF7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4" y="276225"/>
            <a:ext cx="10515600" cy="1325563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következő kör: A pirami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E3491F-F26E-73A4-B7CB-FE6211D1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488" y="1601788"/>
            <a:ext cx="4684712" cy="3721100"/>
          </a:xfrm>
        </p:spPr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megmaradt kártya pakliból a buszdriver készít egy piramist úgy hogy lent 5 kártya legyen, ezek a kártyák fejjel lefelé vannak.</a:t>
            </a:r>
          </a:p>
          <a:p>
            <a:pPr marL="0" indent="0">
              <a:buNone/>
            </a:pP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6632B5B-A58F-FBC3-277F-480D39BD2FC9}"/>
              </a:ext>
            </a:extLst>
          </p:cNvPr>
          <p:cNvSpPr txBox="1"/>
          <p:nvPr/>
        </p:nvSpPr>
        <p:spPr>
          <a:xfrm>
            <a:off x="7429500" y="1473200"/>
            <a:ext cx="4762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Majd az összes kártyát felforgassuk és akinek van olyan kártyája ami a piramisban szerepel akkor annyi italt oszt ki ahányadik sorban van a kártya.</a:t>
            </a:r>
          </a:p>
        </p:txBody>
      </p:sp>
    </p:spTree>
    <p:extLst>
      <p:ext uri="{BB962C8B-B14F-4D97-AF65-F5344CB8AC3E}">
        <p14:creationId xmlns:p14="http://schemas.microsoft.com/office/powerpoint/2010/main" val="148314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3E7B08-BC80-6798-9BED-72C76AF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84151"/>
            <a:ext cx="9740900" cy="1336675"/>
          </a:xfrm>
        </p:spPr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utolsó kör buszra szállá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EA5DB3-C793-6EC2-8272-4E20E5B0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071562"/>
            <a:ext cx="5143500" cy="4714875"/>
          </a:xfrm>
        </p:spPr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Annak a játékosnak akinek a legtöbb kártyája maradt meg az fog felszállni a buszra.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busz vezető kitesz 5 kártyát az asztalra fejjel lefelé.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utasnak pedig meg kell tippelni hogy az első lefordított kártyánál a felhúzott kártya értéke nagyobb lesz vagy kisebb.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Ezt egészen az 5. kártyáig meg kell csinálni.</a:t>
            </a: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4652850-E9AA-ADDA-E6B7-8024509F2D1F}"/>
              </a:ext>
            </a:extLst>
          </p:cNvPr>
          <p:cNvSpPr txBox="1"/>
          <p:nvPr/>
        </p:nvSpPr>
        <p:spPr>
          <a:xfrm>
            <a:off x="7213600" y="2103785"/>
            <a:ext cx="4813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ha nem találja el akkor annyi korty italt meg kell innia ahányadik kártyán áll az utas, majd ezután elölről kezdődik az egész.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játék akkor ér véget ha az utas zsinórban eltalálja az összes kártyát.</a:t>
            </a:r>
          </a:p>
        </p:txBody>
      </p:sp>
    </p:spTree>
    <p:extLst>
      <p:ext uri="{BB962C8B-B14F-4D97-AF65-F5344CB8AC3E}">
        <p14:creationId xmlns:p14="http://schemas.microsoft.com/office/powerpoint/2010/main" val="122709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237EED-3C2E-E6AE-E655-7B0BA35D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352425"/>
            <a:ext cx="10515600" cy="1325563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Munkamenet (még folya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matban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5DA53B-F3A0-5BF4-DB7C-97091364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270" y="1778001"/>
            <a:ext cx="5649912" cy="405130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Mindenki részt vett a munkában 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Sokat tanultunk egymástól 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 dolgokat is tanultunk (canvas)</a:t>
            </a:r>
          </a:p>
          <a:p>
            <a:r>
              <a:rPr lang="hu-H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hu-HU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ötlet már megvolt régóta ezért nagy erőbedobással álltunk neki a munkának ami még jelenleg is nagyerőkkel folyik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2AD7332-68DE-2504-1E98-CE661182FF71}"/>
              </a:ext>
            </a:extLst>
          </p:cNvPr>
          <p:cNvSpPr txBox="1"/>
          <p:nvPr/>
        </p:nvSpPr>
        <p:spPr>
          <a:xfrm>
            <a:off x="7264400" y="1778001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Ezek segítségünkre voltak: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EDE9444-F5A4-9B0D-E170-B6C04A9C9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2534117"/>
            <a:ext cx="1789766" cy="178976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337D4AE-DEA0-47F3-9685-71A61D6AB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766" y="2877542"/>
            <a:ext cx="2828964" cy="110291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EB379EB8-5DAC-F68E-F589-1F19511A5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60" y="3220266"/>
            <a:ext cx="3047580" cy="31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>
            <a:extLst>
              <a:ext uri="{FF2B5EF4-FFF2-40B4-BE49-F238E27FC236}">
                <a16:creationId xmlns:a16="http://schemas.microsoft.com/office/drawing/2014/main" id="{9CB0E01D-0D7D-5260-7B00-D18EC35DE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35921" y="429491"/>
            <a:ext cx="9956079" cy="5192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</a:t>
            </a:r>
            <a:r>
              <a:rPr lang="hu-HU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figyelmet</a:t>
            </a:r>
          </a:p>
        </p:txBody>
      </p:sp>
    </p:spTree>
    <p:extLst>
      <p:ext uri="{BB962C8B-B14F-4D97-AF65-F5344CB8AC3E}">
        <p14:creationId xmlns:p14="http://schemas.microsoft.com/office/powerpoint/2010/main" val="314234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491</Words>
  <Application>Microsoft Office PowerPoint</Application>
  <PresentationFormat>Szélesvásznú</PresentationFormat>
  <Paragraphs>53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Courier New</vt:lpstr>
      <vt:lpstr>Times New Roman</vt:lpstr>
      <vt:lpstr>Office-téma</vt:lpstr>
      <vt:lpstr>A busz  (A végzet játéka)</vt:lpstr>
      <vt:lpstr>A játék leírása:</vt:lpstr>
      <vt:lpstr>Előkészületek a játékhoz:</vt:lpstr>
      <vt:lpstr>PowerPoint-bemutató</vt:lpstr>
      <vt:lpstr>PowerPoint-bemutató</vt:lpstr>
      <vt:lpstr>A következő kör: A piramis</vt:lpstr>
      <vt:lpstr>Az utolsó kör buszra szállás</vt:lpstr>
      <vt:lpstr>Munkamenet (még folyamatban van)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busz  (A végzet játéka)</dc:title>
  <dc:creator>Rendszergazda</dc:creator>
  <cp:lastModifiedBy>Olivér Lébár</cp:lastModifiedBy>
  <cp:revision>11</cp:revision>
  <dcterms:created xsi:type="dcterms:W3CDTF">2024-10-24T09:00:56Z</dcterms:created>
  <dcterms:modified xsi:type="dcterms:W3CDTF">2024-11-04T19:05:46Z</dcterms:modified>
</cp:coreProperties>
</file>