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52C-E434-108D-4EBD-1CEE6114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C25E2-F9C1-AB62-973B-77D4D704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A50E-768C-6049-CE2D-B800987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5A1F-288D-4A79-3BEC-CA02C28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CA39-4AF6-C97A-2895-5199554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F622-B0C0-A57B-440C-49EE6364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E2E18-D5B7-75E8-87B3-F6CDF352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D5A0-4533-7939-6F0C-85AD1C50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992-4942-5849-717C-94B9CC6C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9076-925A-08C4-AFFA-3F69420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52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8325D-96C8-2670-748B-D4448B3BD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BC30-1993-2B9B-0E12-9F30C0CE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A93A-0EA5-94B9-211B-858D4DB4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2663-9979-4F32-DC87-FF3A6B92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70B3-4D1A-18CE-711D-4A781F5B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32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A0D3-C5D0-E7C4-931F-C8BC933E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74C6-D5E5-0DF9-B0DF-A42CF85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9A26-A31E-15BE-409D-8F7E5844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72D8-264B-6C91-46BF-7C09D25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5DBF-D261-7A8C-55B8-791BED39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5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16F3-B368-258B-E94D-4797677D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7484-8974-965C-4D54-0FAE4EF1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1B97-1AB6-6ED9-ADEE-144B6F05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B9B9-C160-5C48-6C22-3D5BEC20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5AAC-FE07-90C1-14F8-18C4893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6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C800-388B-12C3-5B62-02627B57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6F28-02D5-2AD1-0E69-494F1E8F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C26D-530E-288E-7176-42E9E2A5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8D05-A7A7-885E-DB26-5707B490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4CD2-CAAF-011F-4948-7B8F749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5F78-6EE5-4533-E898-886981E9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7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A06-3FEA-00E0-680E-861412CB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480B-E446-7FFA-2A44-8C9EA4B8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A27B-A46D-2312-5453-1A36812C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DE1DD-74A9-3789-C8FA-0D51C361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5C55C-9724-109E-38D9-54CB3B94C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5FF1C-F121-18F5-3707-A14D9CFA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A4922-7991-48B6-456B-1B71FF9F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89C55-B956-690C-E7CF-2E9D7CB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5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E3D6-232C-A10A-BC11-3D9BD0C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2A675-A87F-E7B0-80EF-A73E06C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B801A-A2D0-DAF5-0CA1-674EE199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1F2E-811C-4B25-FAA6-C06024E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7F69-5B74-29C6-D3BF-79182D2F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7E496-5E92-3AB5-54DA-603F8BC0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4B69A-9921-0ECC-447E-D981123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5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E30B-0D68-70A4-B182-7A80FA55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554D-15FE-A0A0-06BC-D5A1B665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DF72-7546-DDA2-90B0-DC21FD153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503D1-3445-5CCA-6235-2298B6D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5C4FD-0D47-52B0-3AD3-50FE4B3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EE62-D979-0167-0A58-1F379937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5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24FE-B3C0-E590-3344-33F15333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3C070-6524-551F-5D78-98B9A6486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D7F2B-5C7B-63B2-E53D-BC486932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23E2-484F-4FC1-D4AB-9B536F1D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6FA0-EDBA-3377-9BEE-DD4BE36F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96B5-F17B-0B8A-157C-6DC82FA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4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9CD7F-9F5E-754D-0863-0490BE70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CD7B-4449-97CB-6BDC-46FA144A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8C8F-D72F-4646-F928-6984BCF0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5CFC-6E9E-4521-9781-1E37DC077320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7E9A-1A5F-5523-06AC-9E8AB9E0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8620-584B-1E98-3570-9C31FAEE4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7C0D-9794-487E-A5D4-2999674E4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6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028-F763-D952-A7E0-642462FB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Javítások a projektben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BC22-6E1F-4C50-0E08-E50779802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Szakáli Norbert</a:t>
            </a:r>
          </a:p>
        </p:txBody>
      </p:sp>
    </p:spTree>
    <p:extLst>
      <p:ext uri="{BB962C8B-B14F-4D97-AF65-F5344CB8AC3E}">
        <p14:creationId xmlns:p14="http://schemas.microsoft.com/office/powerpoint/2010/main" val="6043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6374-F084-0D4E-3AB1-F9077D3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2D25-082C-9A2A-94FE-402ABFF9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Tisztelt Tanár Úr,</a:t>
            </a:r>
          </a:p>
          <a:p>
            <a:pPr marL="0" indent="0">
              <a:buNone/>
            </a:pPr>
            <a:r>
              <a:rPr lang="hu-HU" dirty="0"/>
              <a:t>Leírom röviden hogy miket módosítottam és hogy hogy is működik most a program.</a:t>
            </a:r>
          </a:p>
          <a:p>
            <a:pPr marL="0" indent="0">
              <a:buNone/>
            </a:pPr>
            <a:r>
              <a:rPr lang="hu-HU" dirty="0"/>
              <a:t>Tehát, 3 User típusom van: </a:t>
            </a:r>
            <a:r>
              <a:rPr lang="hu-HU" dirty="0" err="1"/>
              <a:t>admin</a:t>
            </a:r>
            <a:r>
              <a:rPr lang="hu-HU" dirty="0"/>
              <a:t>, munkáltató és munkavállaló</a:t>
            </a:r>
          </a:p>
          <a:p>
            <a:pPr marL="0" indent="0">
              <a:buNone/>
            </a:pPr>
            <a:r>
              <a:rPr lang="hu-HU" dirty="0"/>
              <a:t>A bejelentkezésnél attól függően hogy ki jelentkezik be, más lehetőségek jelennek meg.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5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E0B7-F9F3-9946-B46A-6445FCA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FA62F-7E0E-F672-5CDF-462DD4359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2296081"/>
            <a:ext cx="7792537" cy="3410426"/>
          </a:xfrm>
        </p:spPr>
      </p:pic>
    </p:spTree>
    <p:extLst>
      <p:ext uri="{BB962C8B-B14F-4D97-AF65-F5344CB8AC3E}">
        <p14:creationId xmlns:p14="http://schemas.microsoft.com/office/powerpoint/2010/main" val="179661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D0BA-FCA6-311F-F17F-68FC6C82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Munkavállaló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78804-9E75-C96B-1DE6-FF052227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4" y="1811557"/>
            <a:ext cx="482662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FD61E-F0F7-3FE1-68D8-BDF735F30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50" y="2621912"/>
            <a:ext cx="3477110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303AD-BB2A-4545-BD09-E9D18CBB80E0}"/>
              </a:ext>
            </a:extLst>
          </p:cNvPr>
          <p:cNvSpPr txBox="1"/>
          <p:nvPr/>
        </p:nvSpPr>
        <p:spPr>
          <a:xfrm>
            <a:off x="6594207" y="1811557"/>
            <a:ext cx="506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 Tovább gombra kattint, akkor előhozza a részleteket, és Jelentkezhet az állásra.</a:t>
            </a:r>
          </a:p>
        </p:txBody>
      </p:sp>
    </p:spTree>
    <p:extLst>
      <p:ext uri="{BB962C8B-B14F-4D97-AF65-F5344CB8AC3E}">
        <p14:creationId xmlns:p14="http://schemas.microsoft.com/office/powerpoint/2010/main" val="15680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1B25-2F88-8188-54C8-0DC7AB4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Munkaadó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12641-54CF-D286-B978-413ECE45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8" y="1690688"/>
            <a:ext cx="341621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85695-69FA-4E2D-C49F-437A3E290D7B}"/>
              </a:ext>
            </a:extLst>
          </p:cNvPr>
          <p:cNvSpPr txBox="1"/>
          <p:nvPr/>
        </p:nvSpPr>
        <p:spPr>
          <a:xfrm>
            <a:off x="4917165" y="2858941"/>
            <a:ext cx="58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munkaadó-</a:t>
            </a:r>
            <a:r>
              <a:rPr lang="hu-HU" dirty="0" err="1"/>
              <a:t>nál</a:t>
            </a:r>
            <a:r>
              <a:rPr lang="hu-HU" dirty="0"/>
              <a:t> bejön az Új </a:t>
            </a:r>
            <a:r>
              <a:rPr lang="hu-HU" dirty="0" err="1"/>
              <a:t>álláshírdetés</a:t>
            </a:r>
            <a:r>
              <a:rPr lang="hu-HU" dirty="0"/>
              <a:t> létrehozása lehetőség, amely az </a:t>
            </a:r>
            <a:r>
              <a:rPr lang="hu-HU" dirty="0" err="1"/>
              <a:t>admin</a:t>
            </a:r>
            <a:r>
              <a:rPr lang="hu-HU" dirty="0"/>
              <a:t> jóváhagyásával kerül </a:t>
            </a:r>
            <a:r>
              <a:rPr lang="hu-HU" dirty="0" err="1"/>
              <a:t>meghírdetésre</a:t>
            </a:r>
            <a:r>
              <a:rPr lang="hu-HU" dirty="0"/>
              <a:t>, hanem nem látható. Illetve a saját </a:t>
            </a:r>
            <a:r>
              <a:rPr lang="hu-HU" dirty="0" err="1"/>
              <a:t>meghírdetett</a:t>
            </a:r>
            <a:r>
              <a:rPr lang="hu-HU" dirty="0"/>
              <a:t> állását szerkesztheti.</a:t>
            </a:r>
          </a:p>
        </p:txBody>
      </p:sp>
    </p:spTree>
    <p:extLst>
      <p:ext uri="{BB962C8B-B14F-4D97-AF65-F5344CB8AC3E}">
        <p14:creationId xmlns:p14="http://schemas.microsoft.com/office/powerpoint/2010/main" val="43116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C82A-D44E-643B-3632-FE10EE5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Szerkesztés illetve új munka </a:t>
            </a:r>
            <a:r>
              <a:rPr lang="hu-HU" dirty="0" err="1"/>
              <a:t>meghírdetése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D1C15-738F-CF02-EED5-21596EB3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630"/>
            <a:ext cx="5809957" cy="34504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E4368-34E8-14C7-213C-5F901B9F8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8630"/>
            <a:ext cx="495369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D36F-1159-0B65-6A87-ACA3ECE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1C954D-9EED-F849-E797-3E29D892F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760"/>
            <a:ext cx="4324954" cy="340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3CE8-4016-C95D-1767-88FB48480B16}"/>
              </a:ext>
            </a:extLst>
          </p:cNvPr>
          <p:cNvSpPr txBox="1"/>
          <p:nvPr/>
        </p:nvSpPr>
        <p:spPr>
          <a:xfrm>
            <a:off x="6428935" y="2852880"/>
            <a:ext cx="381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</a:t>
            </a:r>
            <a:r>
              <a:rPr lang="hu-HU" dirty="0" err="1"/>
              <a:t>admin</a:t>
            </a:r>
            <a:r>
              <a:rPr lang="hu-HU" dirty="0"/>
              <a:t> kezelheti a felhasználókat, </a:t>
            </a:r>
          </a:p>
          <a:p>
            <a:r>
              <a:rPr lang="hu-HU" dirty="0"/>
              <a:t>jóvá hagyhassa az állásokat,</a:t>
            </a:r>
          </a:p>
          <a:p>
            <a:r>
              <a:rPr lang="hu-HU" dirty="0"/>
              <a:t>Illetve megnézheti a jelentkezéseket is.</a:t>
            </a:r>
          </a:p>
        </p:txBody>
      </p:sp>
    </p:spTree>
    <p:extLst>
      <p:ext uri="{BB962C8B-B14F-4D97-AF65-F5344CB8AC3E}">
        <p14:creationId xmlns:p14="http://schemas.microsoft.com/office/powerpoint/2010/main" val="37011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3B95-186B-6E6B-5D9C-518F4058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821CC-1186-C81E-C7AF-42447CAA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5" y="147854"/>
            <a:ext cx="4915586" cy="1848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1CA2D-C608-1EF5-9E6A-18E97D34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3" y="2495419"/>
            <a:ext cx="5010849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F2CEF-3242-2C17-2268-7E35CEC66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2" y="4814406"/>
            <a:ext cx="7544853" cy="1895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D13E0-CADE-870B-9694-63A31DE43763}"/>
              </a:ext>
            </a:extLst>
          </p:cNvPr>
          <p:cNvSpPr txBox="1"/>
          <p:nvPr/>
        </p:nvSpPr>
        <p:spPr>
          <a:xfrm>
            <a:off x="6330461" y="2650163"/>
            <a:ext cx="512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Ezek az </a:t>
            </a:r>
            <a:r>
              <a:rPr lang="hu-HU" dirty="0" err="1"/>
              <a:t>admin</a:t>
            </a:r>
            <a:r>
              <a:rPr lang="hu-HU" dirty="0"/>
              <a:t> funkciói. Így jóváhagyás nélkül nem </a:t>
            </a:r>
          </a:p>
          <a:p>
            <a:r>
              <a:rPr lang="hu-HU" dirty="0" err="1"/>
              <a:t>hírdethetnek</a:t>
            </a:r>
            <a:r>
              <a:rPr lang="hu-HU" dirty="0"/>
              <a:t> meg illetlen állásokat, és az illetéktelen</a:t>
            </a:r>
          </a:p>
          <a:p>
            <a:r>
              <a:rPr lang="hu-HU" dirty="0"/>
              <a:t>személyeket törölni is tudja.</a:t>
            </a:r>
          </a:p>
        </p:txBody>
      </p:sp>
    </p:spTree>
    <p:extLst>
      <p:ext uri="{BB962C8B-B14F-4D97-AF65-F5344CB8AC3E}">
        <p14:creationId xmlns:p14="http://schemas.microsoft.com/office/powerpoint/2010/main" val="22240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Javítások a projektben</vt:lpstr>
      <vt:lpstr>PowerPoint Presentation</vt:lpstr>
      <vt:lpstr>Bejelentkezés</vt:lpstr>
      <vt:lpstr>Munkavállaló</vt:lpstr>
      <vt:lpstr>Munkaadó</vt:lpstr>
      <vt:lpstr>Szerkesztés illetve új munka meghírdetése</vt:lpstr>
      <vt:lpstr>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Szakáli</dc:creator>
  <cp:lastModifiedBy>Norbert Szakáli</cp:lastModifiedBy>
  <cp:revision>2</cp:revision>
  <dcterms:created xsi:type="dcterms:W3CDTF">2025-01-15T22:11:23Z</dcterms:created>
  <dcterms:modified xsi:type="dcterms:W3CDTF">2025-01-15T22:44:30Z</dcterms:modified>
</cp:coreProperties>
</file>