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0BCC8F-5C3C-496B-9668-66126DBB0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Georgia" panose="02040502050405020303" pitchFamily="18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33CC6BB-B5FD-49AB-B605-32DA6C285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7354E1F-F407-468A-A545-61885832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33-00F6-40FC-9D0C-86B97B268C08}" type="datetimeFigureOut">
              <a:rPr lang="hu-HU" smtClean="0"/>
              <a:t>2024.04.15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400AF0-2175-4967-8BBA-154BAE50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18994E-7099-4475-B126-9D205797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D19B-C4B0-4228-8C0D-F41B232AD6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383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B15023-1450-41E4-90BF-88423DAB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5AE7269-735A-4749-AB2B-AB66FABC2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99CB49-276C-4952-AA34-E5A30A15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33-00F6-40FC-9D0C-86B97B268C08}" type="datetimeFigureOut">
              <a:rPr lang="hu-HU" smtClean="0"/>
              <a:t>2024.04.15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EA4B296-0AD9-4A66-8ED5-6CD87D62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B936187-DC74-49DB-AF5D-679B071E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D19B-C4B0-4228-8C0D-F41B232AD6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129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7CE7F07-ED83-4B91-A116-391FE7602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2D777E9-E867-4717-A882-DB1DB4076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D7E016-ADBA-4BC8-9C95-D384937C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33-00F6-40FC-9D0C-86B97B268C08}" type="datetimeFigureOut">
              <a:rPr lang="hu-HU" smtClean="0"/>
              <a:t>2024.04.15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CBF8A4-7065-4DED-9B0A-F95E1FED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2BFD33-1FA5-4616-A767-5BA00BDC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D19B-C4B0-4228-8C0D-F41B232AD6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470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90739C-3C5A-4E6E-9C9D-1ACCF566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EEDA84-C22F-4A3A-8ADA-05EA933A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70CDBF-365D-40A4-9D59-87E0B976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33-00F6-40FC-9D0C-86B97B268C08}" type="datetimeFigureOut">
              <a:rPr lang="hu-HU" smtClean="0"/>
              <a:t>2024.04.15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A903CA-FAFA-40E2-AE75-0113A964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0B65B5-1D61-4C55-B1C4-0693553E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D19B-C4B0-4228-8C0D-F41B232AD6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993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4044D8-DC65-439F-AB2B-DB4CFB55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C424944-BF81-4A8C-91E3-4AA437F71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61A26FF-3EE7-40FB-9F41-E469A501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33-00F6-40FC-9D0C-86B97B268C08}" type="datetimeFigureOut">
              <a:rPr lang="hu-HU" smtClean="0"/>
              <a:t>2024.04.15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F56722-F939-4782-8130-90732D5A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EA3EDB-A48B-4B83-B101-726C3FB2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D19B-C4B0-4228-8C0D-F41B232AD6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313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0F6E6D-BCA2-4014-9BE7-3436056F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E54CCE-17D6-478A-8C33-B609B9CF8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B8B5CD0-D24B-43C2-A7F3-5DF91117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28BF6C8-8FB3-43A3-AA83-891C2029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33-00F6-40FC-9D0C-86B97B268C08}" type="datetimeFigureOut">
              <a:rPr lang="hu-HU" smtClean="0"/>
              <a:t>2024.04.15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99E765-4B6F-4B7A-BCB5-859250CC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BA9CF3-5179-4300-A44A-F6446DBC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D19B-C4B0-4228-8C0D-F41B232AD6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96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B5B1F5-2694-4DDC-BC30-EF797C13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FF24562-E47D-4131-AE35-648CCBB3C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092BB3A-461E-4268-BF5D-E76268743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E1A6FA5-5CE5-449D-A6E1-A5E1513FA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A89B1F5-7AB6-4A6F-86B9-3C0603203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44CAFF4-5DD7-4752-8118-CFCCFC4E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33-00F6-40FC-9D0C-86B97B268C08}" type="datetimeFigureOut">
              <a:rPr lang="hu-HU" smtClean="0"/>
              <a:t>2024.04.15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47A37FE-868A-4969-8E83-8E54EA13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0C4A6A7-1117-4914-B70B-953AB746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D19B-C4B0-4228-8C0D-F41B232AD6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128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6A7345-357C-4032-8C64-95053706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A2ED940-850F-403C-84AF-4ECA0810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33-00F6-40FC-9D0C-86B97B268C08}" type="datetimeFigureOut">
              <a:rPr lang="hu-HU" smtClean="0"/>
              <a:t>2024.04.15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ACD9041-2E26-43A2-9C69-E271D4FE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C458A24-7A1F-44E8-BE7A-15B6A0B7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D19B-C4B0-4228-8C0D-F41B232AD6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500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09677A9-3FB8-4C2A-9D2A-81D7A5CB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33-00F6-40FC-9D0C-86B97B268C08}" type="datetimeFigureOut">
              <a:rPr lang="hu-HU" smtClean="0"/>
              <a:t>2024.04.15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D11ED1B-008E-441C-8671-F775C9BA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47C91AA-FBE1-47E4-9552-5173A26A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D19B-C4B0-4228-8C0D-F41B232AD6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D2386D-CBDD-45D2-9D37-D5202852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A25D88-CB60-46DD-92E6-33E6E29FE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7D0DBC1-CA7C-4CE9-B560-8DB03E425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5FBAACF-6B73-4915-AC56-8F6EE6B9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33-00F6-40FC-9D0C-86B97B268C08}" type="datetimeFigureOut">
              <a:rPr lang="hu-HU" smtClean="0"/>
              <a:t>2024.04.15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E604C4C-1673-4ACE-A07A-1DC157AB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95F4036-524C-456F-B349-B949F89A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D19B-C4B0-4228-8C0D-F41B232AD6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926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449C2C-3D52-4768-AFD2-109DB0738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00E5119-D365-446E-9F3D-AD39EF102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2E6AE7B-6D29-4577-8385-988C3470E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7234BDB-6F82-4B78-9755-EB221D96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33-00F6-40FC-9D0C-86B97B268C08}" type="datetimeFigureOut">
              <a:rPr lang="hu-HU" smtClean="0"/>
              <a:t>2024.04.15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623D7F-1D1F-4A49-B681-3C852A6E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04CDE03-3465-4153-BDEC-E1F38E5F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D19B-C4B0-4228-8C0D-F41B232AD6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537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AFDD9EA-05E3-4A33-8CBD-F7573917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7549DA2-D4AA-4ACE-AEDC-D2AE8DCD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219216-1A73-40AD-A6CA-E06CC1913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1AD33-00F6-40FC-9D0C-86B97B268C08}" type="datetimeFigureOut">
              <a:rPr lang="hu-HU" smtClean="0"/>
              <a:t>2024.04.15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6CC0E5-B1DE-4D5E-9937-5F5B181F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0A503F3-EA92-4687-8B5E-098174F3C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8D19B-C4B0-4228-8C0D-F41B232AD6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832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6C536B-3998-4BCD-BBB6-B5BCC7110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err="1">
                <a:latin typeface="Georgia" panose="02040502050405020303" pitchFamily="18" charset="0"/>
              </a:rPr>
              <a:t>Hikaru</a:t>
            </a:r>
            <a:r>
              <a:rPr lang="hu-HU" b="1" dirty="0">
                <a:latin typeface="Georgia" panose="02040502050405020303" pitchFamily="18" charset="0"/>
              </a:rPr>
              <a:t> Nakamura rajongói oldala prezentáció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904AF79-3B17-4914-AB09-26E7B7007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870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1C327D-922A-4393-AB1F-81C6BBC1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Hikaru</a:t>
            </a:r>
            <a:r>
              <a:rPr lang="hu-HU" dirty="0"/>
              <a:t> Nakamura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2CBDF9-5C41-4094-944F-D2CB9DAE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Nakamura </a:t>
            </a:r>
            <a:r>
              <a:rPr lang="hu-HU" b="1" dirty="0" err="1"/>
              <a:t>Hikaru</a:t>
            </a:r>
            <a:r>
              <a:rPr lang="hu-HU" dirty="0"/>
              <a:t> Japánban született amerikai sakkozó, nagymester, világbajnokjelölt (2016), az Amerikai Egyesült Államok ötszörös bajnoka, csapatban sakkolimpiai arany-, ezüst- és kétszeres bronzérmes, valamint világbajnoki ezüstérmes, sakkszakíró.</a:t>
            </a:r>
          </a:p>
        </p:txBody>
      </p:sp>
    </p:spTree>
    <p:extLst>
      <p:ext uri="{BB962C8B-B14F-4D97-AF65-F5344CB8AC3E}">
        <p14:creationId xmlns:p14="http://schemas.microsoft.com/office/powerpoint/2010/main" val="73420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7A7C6B-1243-439A-91EB-0FC5393C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Készítők: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5A540E-F311-438D-8336-8B4FCFCEB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Krankovits</a:t>
            </a:r>
            <a:r>
              <a:rPr lang="hu-HU" dirty="0"/>
              <a:t> Gergő</a:t>
            </a:r>
          </a:p>
          <a:p>
            <a:r>
              <a:rPr lang="hu-HU" dirty="0"/>
              <a:t>Szalai Máté</a:t>
            </a:r>
          </a:p>
        </p:txBody>
      </p:sp>
    </p:spTree>
    <p:extLst>
      <p:ext uri="{BB962C8B-B14F-4D97-AF65-F5344CB8AC3E}">
        <p14:creationId xmlns:p14="http://schemas.microsoft.com/office/powerpoint/2010/main" val="328296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435FB4-3B06-4AA4-96D5-B90CB2AD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Statisztikák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6517988A-E7FE-4E72-A8C5-8EF0C6567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205" y="1560576"/>
            <a:ext cx="6717589" cy="503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4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</Words>
  <Application>Microsoft Office PowerPoint</Application>
  <PresentationFormat>Szélesvásznú</PresentationFormat>
  <Paragraphs>7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Georgia</vt:lpstr>
      <vt:lpstr>Office-téma</vt:lpstr>
      <vt:lpstr>Hikaru Nakamura rajongói oldala prezentáció</vt:lpstr>
      <vt:lpstr>Hikaru Nakamura</vt:lpstr>
      <vt:lpstr>Készítők:</vt:lpstr>
      <vt:lpstr>Github Statisztikák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Hikaru Nakamura rajongói oldala prezentáció</dc:title>
  <dc:creator>Szalai Máté</dc:creator>
  <cp:lastModifiedBy>Szalai Máté</cp:lastModifiedBy>
  <cp:revision>5</cp:revision>
  <dcterms:created xsi:type="dcterms:W3CDTF">2024-04-15T10:25:11Z</dcterms:created>
  <dcterms:modified xsi:type="dcterms:W3CDTF">2024-04-15T10:45:29Z</dcterms:modified>
</cp:coreProperties>
</file>