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FF1D46-97E2-41D5-9AE6-D4E5A9CDB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3D75761-B107-4FCA-8CAB-061830AD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1CBE27-06A7-43A9-98B4-CC23991E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B76B-9EEE-4C4E-9000-09ABD7590BFA}" type="datetimeFigureOut">
              <a:rPr lang="hu-HU" smtClean="0"/>
              <a:t>2020.04.25.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5207DD-C0B5-48B1-96D2-3CED76D1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FEA277-8A96-47DC-8A67-1D585373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5BC-A418-430B-BAD3-31CD43CF73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58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899FDB-2BC1-4F49-9F25-80D1BA5A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E3E6FD7-14AE-4A01-8680-543081AD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FFB216-51A0-41BB-97F9-F9847CC0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B76B-9EEE-4C4E-9000-09ABD7590BFA}" type="datetimeFigureOut">
              <a:rPr lang="hu-HU" smtClean="0"/>
              <a:t>2020.04.25.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997D33-E07B-4A66-A868-454CC455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65CA24-DF6D-41BF-B888-805CC99B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5BC-A418-430B-BAD3-31CD43CF73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561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1A4F44D-539A-4AAE-9F1E-781BBC986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E7D85C-865D-4BB2-9172-0DE019CB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2CFECC-F117-4B94-A8D2-7A9AF6D6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B76B-9EEE-4C4E-9000-09ABD7590BFA}" type="datetimeFigureOut">
              <a:rPr lang="hu-HU" smtClean="0"/>
              <a:t>2020.04.25.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48C43C-EAF7-4339-B9A3-DF68B339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539539-BEF8-489A-95CB-3EEDE4A2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5BC-A418-430B-BAD3-31CD43CF73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18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A52B73-626A-4C36-BA9A-0A955EDD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9A8EEB-9762-4C00-84CF-DFC05EDE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DF13F3-88F0-4CD6-9C41-5B554D31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B76B-9EEE-4C4E-9000-09ABD7590BFA}" type="datetimeFigureOut">
              <a:rPr lang="hu-HU" smtClean="0"/>
              <a:t>2020.04.25.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B56A77-44C8-4F0F-AB5F-1C47EA0B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9D04A6-99E9-49F9-B608-25A5778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5BC-A418-430B-BAD3-31CD43CF73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988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DAD4E-D6A1-4135-A051-4CFD933B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3C74E75-6563-4C52-9624-FEEB11992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F5805A-CBAA-440F-99F4-5B666DC5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B76B-9EEE-4C4E-9000-09ABD7590BFA}" type="datetimeFigureOut">
              <a:rPr lang="hu-HU" smtClean="0"/>
              <a:t>2020.04.25.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2FE1FF-A581-4B03-B280-616CE6DD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2AB56D-3AEE-4D5E-80A5-B0089849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5BC-A418-430B-BAD3-31CD43CF73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97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D222EC-C6BD-4468-85C6-E6787CC3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4BA4DE-FE65-4899-AD89-50623643E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2AF0C1-170C-49C5-A3D5-B12AC4766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C23F5C-815A-403B-88F7-A2BB9317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B76B-9EEE-4C4E-9000-09ABD7590BFA}" type="datetimeFigureOut">
              <a:rPr lang="hu-HU" smtClean="0"/>
              <a:t>2020.04.25.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DA21A9-FA43-449F-955A-89549149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68F84A-4D17-4CEF-8BB3-EEB93FAD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5BC-A418-430B-BAD3-31CD43CF73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24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A92FEA-3991-421D-930B-5E9FE1F2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8D55E2-B8C8-4FA3-B8EA-A960297C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91AFA30-A596-4E56-9468-72085033F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8757CEF-1F82-41AB-92DA-0CED59588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A11CEA-E57A-45F2-B858-03D1BB511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33D4011-6784-4AF2-9F35-F78CE344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B76B-9EEE-4C4E-9000-09ABD7590BFA}" type="datetimeFigureOut">
              <a:rPr lang="hu-HU" smtClean="0"/>
              <a:t>2020.04.25.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C4815C0-34C3-4AE9-A21A-7CEE13D5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D4C075D-A225-4E64-962F-FA098E15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5BC-A418-430B-BAD3-31CD43CF73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3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E6C864-5F73-4F5D-8AB6-B23C68DD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6856BFF-672A-4A07-913E-3B255A9F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B76B-9EEE-4C4E-9000-09ABD7590BFA}" type="datetimeFigureOut">
              <a:rPr lang="hu-HU" smtClean="0"/>
              <a:t>2020.04.25.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489103B-25AF-4E78-B98C-F4C6EFD0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89EAE83-5D47-42CB-8F36-D6051AE6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5BC-A418-430B-BAD3-31CD43CF73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93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3F4C56C-14B6-42D1-8D2C-B2995E2A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B76B-9EEE-4C4E-9000-09ABD7590BFA}" type="datetimeFigureOut">
              <a:rPr lang="hu-HU" smtClean="0"/>
              <a:t>2020.04.25.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76555B-11A2-4A26-9800-07EC65BE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1609727-90C6-4A4C-AC32-9393BAD2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5BC-A418-430B-BAD3-31CD43CF73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71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30038D-D659-42B3-97DC-C0B2F79E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D5DE16-C355-44FE-B952-876FAAADC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84D5856-585A-412A-9BC4-1061C5DB2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BC6FFB8-DD9C-4B15-803C-867317EB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B76B-9EEE-4C4E-9000-09ABD7590BFA}" type="datetimeFigureOut">
              <a:rPr lang="hu-HU" smtClean="0"/>
              <a:t>2020.04.25.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0E12FBC-EB54-4E31-A244-24D2307E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743B13-6A52-4A5D-A0B5-3E169C5A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5BC-A418-430B-BAD3-31CD43CF73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15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07C29B-BEA0-402C-B041-A6A7F3DA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47C8F4B-1B73-45B8-BFBB-FC9AE093B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B7A495-1740-4312-B9D2-5B8D68CF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6AEAE6B-E2CE-490C-984A-C08AA438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B76B-9EEE-4C4E-9000-09ABD7590BFA}" type="datetimeFigureOut">
              <a:rPr lang="hu-HU" smtClean="0"/>
              <a:t>2020.04.25.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D840A6-C322-416B-A047-2F24CA9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B6B52F-E425-4C65-939F-AFBD4B07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5BC-A418-430B-BAD3-31CD43CF73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08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7FBA6FB-C5DB-4086-B1DF-E4E719A6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B56686-10B4-4096-8CA0-D0EC7CBC0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FCC2E8-2675-422C-AC53-476A48829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B76B-9EEE-4C4E-9000-09ABD7590BFA}" type="datetimeFigureOut">
              <a:rPr lang="hu-HU" smtClean="0"/>
              <a:t>2020.04.25.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0E6180-7C78-4598-8C35-C9771DFF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4E05B7-4C4E-4D66-BA79-62489096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E5BC-A418-430B-BAD3-31CD43CF73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7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4D73B-D804-4980-B5C4-EA79986D3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8928"/>
            <a:ext cx="9144000" cy="1522543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Sheldon</a:t>
            </a:r>
            <a:r>
              <a:rPr lang="hu-HU"/>
              <a:t> szólánc</a:t>
            </a:r>
            <a:br>
              <a:rPr lang="hu-HU"/>
            </a:br>
            <a:r>
              <a:rPr lang="hu-HU"/>
              <a:t>V1.5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33E2E6-BE86-4EBA-903F-9EFAC887E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4457"/>
            <a:ext cx="9144000" cy="2253343"/>
          </a:xfrm>
        </p:spPr>
        <p:txBody>
          <a:bodyPr>
            <a:normAutofit/>
          </a:bodyPr>
          <a:lstStyle/>
          <a:p>
            <a:r>
              <a:rPr lang="hu-HU" dirty="0"/>
              <a:t>Készítette 2-es csoport.</a:t>
            </a:r>
          </a:p>
          <a:p>
            <a:endParaRPr lang="hu-HU" dirty="0"/>
          </a:p>
          <a:p>
            <a:r>
              <a:rPr lang="hu-HU" dirty="0"/>
              <a:t>Danyi László</a:t>
            </a:r>
          </a:p>
          <a:p>
            <a:r>
              <a:rPr lang="hu-HU" dirty="0" err="1"/>
              <a:t>Jokán</a:t>
            </a:r>
            <a:r>
              <a:rPr lang="hu-HU" dirty="0"/>
              <a:t> Gergő</a:t>
            </a:r>
          </a:p>
          <a:p>
            <a:r>
              <a:rPr lang="hu-HU" dirty="0" err="1"/>
              <a:t>Zibrinyiné</a:t>
            </a:r>
            <a:r>
              <a:rPr lang="hu-HU" dirty="0"/>
              <a:t> Vendel-</a:t>
            </a:r>
            <a:r>
              <a:rPr lang="hu-HU" dirty="0" err="1"/>
              <a:t>Mohay</a:t>
            </a:r>
            <a:r>
              <a:rPr lang="hu-HU" dirty="0"/>
              <a:t> Luca</a:t>
            </a:r>
          </a:p>
        </p:txBody>
      </p:sp>
    </p:spTree>
    <p:extLst>
      <p:ext uri="{BB962C8B-B14F-4D97-AF65-F5344CB8AC3E}">
        <p14:creationId xmlns:p14="http://schemas.microsoft.com/office/powerpoint/2010/main" val="106239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9ED74-AD11-4DF7-8400-079C81DE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lehetőségek, problémák: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2B8E1A-D922-46C4-A037-A7D4B538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-A program jelenleg nem kezeli az ékezetes betűket (a továbbiakban angol elemek kerülnek használatra.</a:t>
            </a:r>
          </a:p>
          <a:p>
            <a:r>
              <a:rPr lang="hu-HU" dirty="0"/>
              <a:t>-Mivel a program nem írja ki a választható elemek listáját ezért jobban gyakorolja a kémiai elemek nevét a felhasználó,</a:t>
            </a:r>
          </a:p>
          <a:p>
            <a:r>
              <a:rPr lang="hu-HU" dirty="0"/>
              <a:t>-Írja ki az elem vegyjelét,</a:t>
            </a:r>
          </a:p>
          <a:p>
            <a:r>
              <a:rPr lang="hu-HU" dirty="0"/>
              <a:t>-Írja ki a pontszámot a felhasznált elemek darabszámát.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843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BD510A-0207-4C1B-BF7B-460AA790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futása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8B6287F-0DD5-42BC-8CC8-2BECE6A42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6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A3F36C-5E4D-481E-B642-75AFC397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futása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4D9D16B-15E5-4F81-82D2-1F8F89318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9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BE30F5-ECD6-4AA0-8A37-FDEC1767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Youtube</a:t>
            </a:r>
            <a:r>
              <a:rPr lang="hu-HU" dirty="0"/>
              <a:t> video linkje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40D9CD-14AD-4139-A93B-2A181A7A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https://youtu.be/Uiq6oqzjrJE</a:t>
            </a:r>
          </a:p>
        </p:txBody>
      </p:sp>
    </p:spTree>
    <p:extLst>
      <p:ext uri="{BB962C8B-B14F-4D97-AF65-F5344CB8AC3E}">
        <p14:creationId xmlns:p14="http://schemas.microsoft.com/office/powerpoint/2010/main" val="234137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23AAD8-24CC-4FFB-A55C-0B2715016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50571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E060FF-03B8-41F0-9F7A-6ED10A8B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Feladat leírása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48A68D-7FB4-49CE-9E28-B6963C43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</a:t>
            </a:r>
            <a:r>
              <a:rPr lang="hu-HU" dirty="0" err="1"/>
              <a:t>Sheldon</a:t>
            </a:r>
            <a:r>
              <a:rPr lang="hu-HU" dirty="0"/>
              <a:t> szólánc java </a:t>
            </a:r>
            <a:r>
              <a:rPr lang="hu-HU" dirty="0" err="1"/>
              <a:t>oop</a:t>
            </a:r>
            <a:r>
              <a:rPr lang="hu-HU" dirty="0"/>
              <a:t> leképezése, </a:t>
            </a:r>
          </a:p>
          <a:p>
            <a:r>
              <a:rPr lang="hu-HU" dirty="0"/>
              <a:t>-A program kérje be a két játékos nevét,</a:t>
            </a:r>
          </a:p>
          <a:p>
            <a:r>
              <a:rPr lang="hu-HU" dirty="0"/>
              <a:t>-A játékosokat nevén szólítva kérjen egy-egy kémiai elemet</a:t>
            </a:r>
          </a:p>
          <a:p>
            <a:r>
              <a:rPr lang="hu-HU" dirty="0"/>
              <a:t>-A program a bekért elemek utolsó betűjét vizsgálva kérje a második játékostól a következő kémiai elemet,</a:t>
            </a:r>
          </a:p>
          <a:p>
            <a:r>
              <a:rPr lang="hu-HU" dirty="0"/>
              <a:t>-A játék addig folytatódjon amíg van olyan </a:t>
            </a:r>
            <a:r>
              <a:rPr lang="hu-HU"/>
              <a:t>elem amelynek </a:t>
            </a:r>
            <a:r>
              <a:rPr lang="hu-HU" dirty="0"/>
              <a:t>az utolsó betűjével van még fel nem használt elem.</a:t>
            </a:r>
          </a:p>
        </p:txBody>
      </p:sp>
    </p:spTree>
    <p:extLst>
      <p:ext uri="{BB962C8B-B14F-4D97-AF65-F5344CB8AC3E}">
        <p14:creationId xmlns:p14="http://schemas.microsoft.com/office/powerpoint/2010/main" val="353220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05892-C7C2-4943-A016-6CA94A84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89BEE286-08E3-4FB3-B652-7851DEFED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68"/>
            <a:ext cx="9236711" cy="6831731"/>
          </a:xfrm>
        </p:spPr>
      </p:pic>
    </p:spTree>
    <p:extLst>
      <p:ext uri="{BB962C8B-B14F-4D97-AF65-F5344CB8AC3E}">
        <p14:creationId xmlns:p14="http://schemas.microsoft.com/office/powerpoint/2010/main" val="218846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6C0910-4899-48BD-8286-D5A30D96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10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Elements</a:t>
            </a:r>
            <a:r>
              <a:rPr lang="hu-HU" dirty="0"/>
              <a:t> első részlet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C5FA9DC-5CAA-4F58-A0A6-22B1CBA42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6" y="1240625"/>
            <a:ext cx="9865731" cy="55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2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70BCA-68E2-4E7B-87B6-A30E7AD9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4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Elements</a:t>
            </a:r>
            <a:r>
              <a:rPr lang="hu-HU" dirty="0"/>
              <a:t> második részlet</a:t>
            </a:r>
          </a:p>
        </p:txBody>
      </p:sp>
      <p:pic>
        <p:nvPicPr>
          <p:cNvPr id="5" name="Tartalom helye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5DCC165E-254A-4253-B3D2-09FABE20A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617"/>
            <a:ext cx="10216230" cy="6142383"/>
          </a:xfrm>
        </p:spPr>
      </p:pic>
    </p:spTree>
    <p:extLst>
      <p:ext uri="{BB962C8B-B14F-4D97-AF65-F5344CB8AC3E}">
        <p14:creationId xmlns:p14="http://schemas.microsoft.com/office/powerpoint/2010/main" val="20418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22E938-3628-4B90-A6DF-4DDCDCCC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74"/>
            <a:ext cx="10515600" cy="655984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Elements</a:t>
            </a:r>
            <a:r>
              <a:rPr lang="hu-HU" dirty="0"/>
              <a:t> harmadik részlet</a:t>
            </a:r>
          </a:p>
        </p:txBody>
      </p:sp>
      <p:pic>
        <p:nvPicPr>
          <p:cNvPr id="5" name="Tartalom helye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ED140CC-077C-4B34-BEE5-16B3C32B2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757"/>
            <a:ext cx="10854051" cy="6056243"/>
          </a:xfrm>
        </p:spPr>
      </p:pic>
    </p:spTree>
    <p:extLst>
      <p:ext uri="{BB962C8B-B14F-4D97-AF65-F5344CB8AC3E}">
        <p14:creationId xmlns:p14="http://schemas.microsoft.com/office/powerpoint/2010/main" val="85399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7BC0E6-9409-4EA8-A9B1-64D026EE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GamePlay</a:t>
            </a:r>
            <a:r>
              <a:rPr lang="hu-HU" dirty="0"/>
              <a:t> első rész</a:t>
            </a:r>
          </a:p>
        </p:txBody>
      </p:sp>
      <p:pic>
        <p:nvPicPr>
          <p:cNvPr id="5" name="Tartalom helye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AF33102F-6D6A-49F4-A1A2-43A6674D1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367"/>
            <a:ext cx="9904679" cy="5686633"/>
          </a:xfrm>
        </p:spPr>
      </p:pic>
    </p:spTree>
    <p:extLst>
      <p:ext uri="{BB962C8B-B14F-4D97-AF65-F5344CB8AC3E}">
        <p14:creationId xmlns:p14="http://schemas.microsoft.com/office/powerpoint/2010/main" val="322582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0E5EC7-6F17-4436-B9CC-DB86D11A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r>
              <a:rPr lang="hu-HU" dirty="0" err="1"/>
              <a:t>GamePlay</a:t>
            </a:r>
            <a:r>
              <a:rPr lang="hu-HU" dirty="0"/>
              <a:t> második rész</a:t>
            </a:r>
          </a:p>
        </p:txBody>
      </p:sp>
      <p:pic>
        <p:nvPicPr>
          <p:cNvPr id="5" name="Tartalom helye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E55FC5D6-E6F4-4BEA-82F4-6F2E7F3D6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201"/>
            <a:ext cx="8958470" cy="5693799"/>
          </a:xfrm>
        </p:spPr>
      </p:pic>
    </p:spTree>
    <p:extLst>
      <p:ext uri="{BB962C8B-B14F-4D97-AF65-F5344CB8AC3E}">
        <p14:creationId xmlns:p14="http://schemas.microsoft.com/office/powerpoint/2010/main" val="423169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ABE11A-1E91-41AE-B9E7-6D0ED63A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Player</a:t>
            </a:r>
            <a:endParaRPr lang="hu-HU" dirty="0"/>
          </a:p>
        </p:txBody>
      </p:sp>
      <p:pic>
        <p:nvPicPr>
          <p:cNvPr id="5" name="Tartalom helye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68C90CD-F5D5-4580-9424-0B5FDCCD3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812"/>
            <a:ext cx="9951507" cy="5776188"/>
          </a:xfrm>
        </p:spPr>
      </p:pic>
    </p:spTree>
    <p:extLst>
      <p:ext uri="{BB962C8B-B14F-4D97-AF65-F5344CB8AC3E}">
        <p14:creationId xmlns:p14="http://schemas.microsoft.com/office/powerpoint/2010/main" val="303951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173</Words>
  <Application>Microsoft Office PowerPoint</Application>
  <PresentationFormat>Szélesvásznú</PresentationFormat>
  <Paragraphs>28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Sheldon szólánc V1.5</vt:lpstr>
      <vt:lpstr>Feladat leírása</vt:lpstr>
      <vt:lpstr>PowerPoint-bemutató</vt:lpstr>
      <vt:lpstr>Elements első részlet</vt:lpstr>
      <vt:lpstr>Elements második részlet</vt:lpstr>
      <vt:lpstr>Elements harmadik részlet</vt:lpstr>
      <vt:lpstr>GamePlay első rész</vt:lpstr>
      <vt:lpstr>GamePlay második rész</vt:lpstr>
      <vt:lpstr>Player</vt:lpstr>
      <vt:lpstr>Továbbfejlesztési lehetőségek, problémák:</vt:lpstr>
      <vt:lpstr>Program futása</vt:lpstr>
      <vt:lpstr>Program futása</vt:lpstr>
      <vt:lpstr>Youtube video linkje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szólánc</dc:title>
  <dc:creator>László Danyi</dc:creator>
  <cp:lastModifiedBy>Luca-noti</cp:lastModifiedBy>
  <cp:revision>12</cp:revision>
  <dcterms:created xsi:type="dcterms:W3CDTF">2020-04-19T10:53:41Z</dcterms:created>
  <dcterms:modified xsi:type="dcterms:W3CDTF">2020-04-25T09:47:10Z</dcterms:modified>
</cp:coreProperties>
</file>