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1" r:id="rId9"/>
    <p:sldId id="262" r:id="rId10"/>
    <p:sldId id="277" r:id="rId11"/>
    <p:sldId id="263" r:id="rId12"/>
    <p:sldId id="290" r:id="rId13"/>
    <p:sldId id="278" r:id="rId14"/>
    <p:sldId id="264" r:id="rId15"/>
    <p:sldId id="265" r:id="rId16"/>
    <p:sldId id="291" r:id="rId17"/>
    <p:sldId id="266" r:id="rId18"/>
    <p:sldId id="282" r:id="rId19"/>
    <p:sldId id="284" r:id="rId20"/>
    <p:sldId id="285" r:id="rId21"/>
    <p:sldId id="286" r:id="rId22"/>
    <p:sldId id="287" r:id="rId23"/>
    <p:sldId id="292" r:id="rId24"/>
    <p:sldId id="295" r:id="rId25"/>
    <p:sldId id="293" r:id="rId26"/>
    <p:sldId id="269" r:id="rId27"/>
    <p:sldId id="270" r:id="rId28"/>
    <p:sldId id="271" r:id="rId29"/>
    <p:sldId id="273" r:id="rId30"/>
    <p:sldId id="274" r:id="rId31"/>
    <p:sldId id="275" r:id="rId32"/>
    <p:sldId id="294" r:id="rId33"/>
    <p:sldId id="279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Névtelen szakasz" id="{48CE07F4-F549-4189-B669-29A07E40B894}">
          <p14:sldIdLst>
            <p14:sldId id="256"/>
            <p14:sldId id="257"/>
            <p14:sldId id="258"/>
            <p14:sldId id="259"/>
            <p14:sldId id="261"/>
            <p14:sldId id="262"/>
            <p14:sldId id="277"/>
            <p14:sldId id="263"/>
            <p14:sldId id="290"/>
            <p14:sldId id="278"/>
            <p14:sldId id="264"/>
            <p14:sldId id="265"/>
            <p14:sldId id="291"/>
            <p14:sldId id="266"/>
            <p14:sldId id="282"/>
            <p14:sldId id="284"/>
            <p14:sldId id="285"/>
            <p14:sldId id="286"/>
            <p14:sldId id="287"/>
            <p14:sldId id="292"/>
            <p14:sldId id="295"/>
            <p14:sldId id="293"/>
            <p14:sldId id="269"/>
            <p14:sldId id="270"/>
            <p14:sldId id="271"/>
            <p14:sldId id="273"/>
            <p14:sldId id="274"/>
            <p14:sldId id="275"/>
            <p14:sldId id="294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DD4E2-482F-4487-B513-F3AC29DD6775}" v="135" dt="2020-04-25T06:44:40.008"/>
    <p1510:client id="{19353E13-4467-4399-98D2-DCE64AEFB769}" v="196" dt="2020-04-18T19:46:44.035"/>
    <p1510:client id="{2DEF7E3F-24F0-4999-99A6-D4CE7F2305E2}" v="766" dt="2020-04-18T17:53:16.768"/>
    <p1510:client id="{31246824-9D66-4948-A2D7-106AE35C1518}" v="858" dt="2020-04-18T10:55:31.316"/>
    <p1510:client id="{325FAC88-48E6-4B85-87A8-AD04E00AD487}" v="111" dt="2020-04-25T07:48:36.615"/>
    <p1510:client id="{5898D8F6-82F5-40AB-8925-B19812DB0BD9}" v="10" dt="2020-04-19T08:07:45.267"/>
    <p1510:client id="{7125C217-9CA6-427C-8D6D-3E20AE4D6034}" v="146" dt="2020-04-25T08:33:30.067"/>
    <p1510:client id="{7D855A2C-329C-425F-A47B-98DD04EB4AF7}" v="8" dt="2020-04-19T09:44:05.668"/>
    <p1510:client id="{8FCB0C1E-0AF8-44E6-BD01-DBAB2425AC8B}" v="582" dt="2020-04-17T22:19:06.036"/>
    <p1510:client id="{BE44CB0E-667A-456F-BE16-53E4A965D530}" v="5" dt="2020-04-25T09:08:47.038"/>
    <p1510:client id="{BFAA4BA1-B909-4BFC-A615-DC37A871FB63}" v="1357" dt="2020-04-17T20:23:02.903"/>
    <p1510:client id="{E05F0E2A-74DB-453B-BD23-56059A3FC464}" v="16" dt="2020-04-18T06:05:19.828"/>
    <p1510:client id="{EEFE1C08-BFF2-453F-BCBE-A16F4344A323}" v="23" dt="2020-04-18T19:14:44.812"/>
    <p1510:client id="{EFC8CBC6-6D79-46F6-AE18-763A8EBFE05E}" v="31" dt="2020-04-17T15:11:07.477"/>
    <p1510:client id="{F206A07F-7D0A-4CF2-91B2-DEB955B3BD21}" v="74" dt="2020-04-19T08:08:4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igmond Réka" userId="S::zsigmond.reka@diak.szamalk-szalezi.hu::5aac6b65-f6c5-450a-b5ca-3eb163ec26ea" providerId="AD" clId="Web-{E05F0E2A-74DB-453B-BD23-56059A3FC464}"/>
    <pc:docChg chg="modSld">
      <pc:chgData name="Zsigmond Réka" userId="S::zsigmond.reka@diak.szamalk-szalezi.hu::5aac6b65-f6c5-450a-b5ca-3eb163ec26ea" providerId="AD" clId="Web-{E05F0E2A-74DB-453B-BD23-56059A3FC464}" dt="2020-04-18T06:05:19.828" v="13" actId="14100"/>
      <pc:docMkLst>
        <pc:docMk/>
      </pc:docMkLst>
      <pc:sldChg chg="addSp modSp">
        <pc:chgData name="Zsigmond Réka" userId="S::zsigmond.reka@diak.szamalk-szalezi.hu::5aac6b65-f6c5-450a-b5ca-3eb163ec26ea" providerId="AD" clId="Web-{E05F0E2A-74DB-453B-BD23-56059A3FC464}" dt="2020-04-18T06:04:50.919" v="7" actId="14100"/>
        <pc:sldMkLst>
          <pc:docMk/>
          <pc:sldMk cId="0" sldId="256"/>
        </pc:sldMkLst>
        <pc:picChg chg="add mod">
          <ac:chgData name="Zsigmond Réka" userId="S::zsigmond.reka@diak.szamalk-szalezi.hu::5aac6b65-f6c5-450a-b5ca-3eb163ec26ea" providerId="AD" clId="Web-{E05F0E2A-74DB-453B-BD23-56059A3FC464}" dt="2020-04-18T06:04:50.919" v="7" actId="14100"/>
          <ac:picMkLst>
            <pc:docMk/>
            <pc:sldMk cId="0" sldId="256"/>
            <ac:picMk id="2" creationId="{87BBC286-A332-4F6E-97BC-0E7A268C3235}"/>
          </ac:picMkLst>
        </pc:picChg>
        <pc:picChg chg="mod">
          <ac:chgData name="Zsigmond Réka" userId="S::zsigmond.reka@diak.szamalk-szalezi.hu::5aac6b65-f6c5-450a-b5ca-3eb163ec26ea" providerId="AD" clId="Web-{E05F0E2A-74DB-453B-BD23-56059A3FC464}" dt="2020-04-18T06:04:41.684" v="5" actId="1076"/>
          <ac:picMkLst>
            <pc:docMk/>
            <pc:sldMk cId="0" sldId="256"/>
            <ac:picMk id="8" creationId="{5B4C5C0E-36D9-4BBB-84CC-01CAC88FC7AC}"/>
          </ac:picMkLst>
        </pc:picChg>
      </pc:sldChg>
      <pc:sldChg chg="addSp modSp">
        <pc:chgData name="Zsigmond Réka" userId="S::zsigmond.reka@diak.szamalk-szalezi.hu::5aac6b65-f6c5-450a-b5ca-3eb163ec26ea" providerId="AD" clId="Web-{E05F0E2A-74DB-453B-BD23-56059A3FC464}" dt="2020-04-18T06:05:19.828" v="13" actId="14100"/>
        <pc:sldMkLst>
          <pc:docMk/>
          <pc:sldMk cId="331240717" sldId="279"/>
        </pc:sldMkLst>
        <pc:picChg chg="add mod">
          <ac:chgData name="Zsigmond Réka" userId="S::zsigmond.reka@diak.szamalk-szalezi.hu::5aac6b65-f6c5-450a-b5ca-3eb163ec26ea" providerId="AD" clId="Web-{E05F0E2A-74DB-453B-BD23-56059A3FC464}" dt="2020-04-18T06:05:19.828" v="13" actId="14100"/>
          <ac:picMkLst>
            <pc:docMk/>
            <pc:sldMk cId="331240717" sldId="279"/>
            <ac:picMk id="2" creationId="{5434F039-2813-42ED-9594-0F4C7509991C}"/>
          </ac:picMkLst>
        </pc:picChg>
        <pc:picChg chg="mod">
          <ac:chgData name="Zsigmond Réka" userId="S::zsigmond.reka@diak.szamalk-szalezi.hu::5aac6b65-f6c5-450a-b5ca-3eb163ec26ea" providerId="AD" clId="Web-{E05F0E2A-74DB-453B-BD23-56059A3FC464}" dt="2020-04-18T06:04:59.858" v="8" actId="1076"/>
          <ac:picMkLst>
            <pc:docMk/>
            <pc:sldMk cId="331240717" sldId="279"/>
            <ac:picMk id="8" creationId="{5B4C5C0E-36D9-4BBB-84CC-01CAC88FC7AC}"/>
          </ac:picMkLst>
        </pc:picChg>
      </pc:sldChg>
    </pc:docChg>
  </pc:docChgLst>
  <pc:docChgLst>
    <pc:chgData name="Zsigmond Réka" userId="S::zsigmond.reka@diak.szamalk-szalezi.hu::5aac6b65-f6c5-450a-b5ca-3eb163ec26ea" providerId="AD" clId="Web-{5898D8F6-82F5-40AB-8925-B19812DB0BD9}"/>
    <pc:docChg chg="modSld sldOrd">
      <pc:chgData name="Zsigmond Réka" userId="S::zsigmond.reka@diak.szamalk-szalezi.hu::5aac6b65-f6c5-450a-b5ca-3eb163ec26ea" providerId="AD" clId="Web-{5898D8F6-82F5-40AB-8925-B19812DB0BD9}" dt="2020-04-19T08:07:44.517" v="8"/>
      <pc:docMkLst>
        <pc:docMk/>
      </pc:docMkLst>
      <pc:sldChg chg="ord">
        <pc:chgData name="Zsigmond Réka" userId="S::zsigmond.reka@diak.szamalk-szalezi.hu::5aac6b65-f6c5-450a-b5ca-3eb163ec26ea" providerId="AD" clId="Web-{5898D8F6-82F5-40AB-8925-B19812DB0BD9}" dt="2020-04-19T08:07:44.517" v="8"/>
        <pc:sldMkLst>
          <pc:docMk/>
          <pc:sldMk cId="0" sldId="273"/>
        </pc:sldMkLst>
      </pc:sldChg>
      <pc:sldChg chg="modSp">
        <pc:chgData name="Zsigmond Réka" userId="S::zsigmond.reka@diak.szamalk-szalezi.hu::5aac6b65-f6c5-450a-b5ca-3eb163ec26ea" providerId="AD" clId="Web-{5898D8F6-82F5-40AB-8925-B19812DB0BD9}" dt="2020-04-19T08:04:33.518" v="4" actId="20577"/>
        <pc:sldMkLst>
          <pc:docMk/>
          <pc:sldMk cId="3433475329" sldId="291"/>
        </pc:sldMkLst>
        <pc:spChg chg="mod">
          <ac:chgData name="Zsigmond Réka" userId="S::zsigmond.reka@diak.szamalk-szalezi.hu::5aac6b65-f6c5-450a-b5ca-3eb163ec26ea" providerId="AD" clId="Web-{5898D8F6-82F5-40AB-8925-B19812DB0BD9}" dt="2020-04-19T08:04:33.518" v="4" actId="20577"/>
          <ac:spMkLst>
            <pc:docMk/>
            <pc:sldMk cId="3433475329" sldId="291"/>
            <ac:spMk id="3" creationId="{6E78C783-16A6-42F2-9869-B8F03C327C6A}"/>
          </ac:spMkLst>
        </pc:spChg>
      </pc:sldChg>
    </pc:docChg>
  </pc:docChgLst>
  <pc:docChgLst>
    <pc:chgData name="Horváth Ditta" userId="S::horvath.ditta@diak.szamalk-szalezi.hu::61b753df-f66b-4e2f-bb83-333daf58f411" providerId="AD" clId="Web-{2DEF7E3F-24F0-4999-99A6-D4CE7F2305E2}"/>
    <pc:docChg chg="addSld delSld modSld modSection">
      <pc:chgData name="Horváth Ditta" userId="S::horvath.ditta@diak.szamalk-szalezi.hu::61b753df-f66b-4e2f-bb83-333daf58f411" providerId="AD" clId="Web-{2DEF7E3F-24F0-4999-99A6-D4CE7F2305E2}" dt="2020-04-18T17:53:16.768" v="748" actId="14100"/>
      <pc:docMkLst>
        <pc:docMk/>
      </pc:docMkLst>
      <pc:sldChg chg="addSp delSp modSp addAnim">
        <pc:chgData name="Horváth Ditta" userId="S::horvath.ditta@diak.szamalk-szalezi.hu::61b753df-f66b-4e2f-bb83-333daf58f411" providerId="AD" clId="Web-{2DEF7E3F-24F0-4999-99A6-D4CE7F2305E2}" dt="2020-04-18T14:46:02.387" v="280" actId="1076"/>
        <pc:sldMkLst>
          <pc:docMk/>
          <pc:sldMk cId="0" sldId="258"/>
        </pc:sldMkLst>
        <pc:spChg chg="add del mod">
          <ac:chgData name="Horváth Ditta" userId="S::horvath.ditta@diak.szamalk-szalezi.hu::61b753df-f66b-4e2f-bb83-333daf58f411" providerId="AD" clId="Web-{2DEF7E3F-24F0-4999-99A6-D4CE7F2305E2}" dt="2020-04-18T14:45:43.403" v="276"/>
          <ac:spMkLst>
            <pc:docMk/>
            <pc:sldMk cId="0" sldId="258"/>
            <ac:spMk id="3" creationId="{FA8AB5B3-CCE2-4455-9C92-A5765821B066}"/>
          </ac:spMkLst>
        </pc:spChg>
        <pc:picChg chg="add mod">
          <ac:chgData name="Horváth Ditta" userId="S::horvath.ditta@diak.szamalk-szalezi.hu::61b753df-f66b-4e2f-bb83-333daf58f411" providerId="AD" clId="Web-{2DEF7E3F-24F0-4999-99A6-D4CE7F2305E2}" dt="2020-04-18T14:46:02.387" v="280" actId="1076"/>
          <ac:picMkLst>
            <pc:docMk/>
            <pc:sldMk cId="0" sldId="258"/>
            <ac:picMk id="4" creationId="{963114B9-C218-4489-97B3-96B593FCC209}"/>
          </ac:picMkLst>
        </pc:picChg>
        <pc:picChg chg="del">
          <ac:chgData name="Horváth Ditta" userId="S::horvath.ditta@diak.szamalk-szalezi.hu::61b753df-f66b-4e2f-bb83-333daf58f411" providerId="AD" clId="Web-{2DEF7E3F-24F0-4999-99A6-D4CE7F2305E2}" dt="2020-04-18T14:45:44.809" v="277"/>
          <ac:picMkLst>
            <pc:docMk/>
            <pc:sldMk cId="0" sldId="258"/>
            <ac:picMk id="5" creationId="{6BC38919-C3BC-4E1E-8000-02EFAF87130C}"/>
          </ac:picMkLst>
        </pc:picChg>
      </pc:sldChg>
      <pc:sldChg chg="modSp">
        <pc:chgData name="Horváth Ditta" userId="S::horvath.ditta@diak.szamalk-szalezi.hu::61b753df-f66b-4e2f-bb83-333daf58f411" providerId="AD" clId="Web-{2DEF7E3F-24F0-4999-99A6-D4CE7F2305E2}" dt="2020-04-18T14:46:30.934" v="284" actId="20577"/>
        <pc:sldMkLst>
          <pc:docMk/>
          <pc:sldMk cId="0" sldId="259"/>
        </pc:sldMkLst>
        <pc:spChg chg="mod">
          <ac:chgData name="Horváth Ditta" userId="S::horvath.ditta@diak.szamalk-szalezi.hu::61b753df-f66b-4e2f-bb83-333daf58f411" providerId="AD" clId="Web-{2DEF7E3F-24F0-4999-99A6-D4CE7F2305E2}" dt="2020-04-18T14:46:30.934" v="284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2DEF7E3F-24F0-4999-99A6-D4CE7F2305E2}" dt="2020-04-18T14:26:18.518" v="86" actId="20577"/>
        <pc:sldMkLst>
          <pc:docMk/>
          <pc:sldMk cId="0" sldId="262"/>
        </pc:sldMkLst>
        <pc:spChg chg="mod">
          <ac:chgData name="Horváth Ditta" userId="S::horvath.ditta@diak.szamalk-szalezi.hu::61b753df-f66b-4e2f-bb83-333daf58f411" providerId="AD" clId="Web-{2DEF7E3F-24F0-4999-99A6-D4CE7F2305E2}" dt="2020-04-18T14:26:18.518" v="86" actId="20577"/>
          <ac:spMkLst>
            <pc:docMk/>
            <pc:sldMk cId="0" sldId="262"/>
            <ac:spMk id="99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2DEF7E3F-24F0-4999-99A6-D4CE7F2305E2}" dt="2020-04-18T14:36:00.750" v="143" actId="1076"/>
        <pc:sldMkLst>
          <pc:docMk/>
          <pc:sldMk cId="0" sldId="265"/>
        </pc:sldMkLst>
        <pc:spChg chg="mod">
          <ac:chgData name="Horváth Ditta" userId="S::horvath.ditta@diak.szamalk-szalezi.hu::61b753df-f66b-4e2f-bb83-333daf58f411" providerId="AD" clId="Web-{2DEF7E3F-24F0-4999-99A6-D4CE7F2305E2}" dt="2020-04-18T14:35:56.593" v="142" actId="20577"/>
          <ac:spMkLst>
            <pc:docMk/>
            <pc:sldMk cId="0" sldId="265"/>
            <ac:spMk id="119" creationId="{00000000-0000-0000-0000-000000000000}"/>
          </ac:spMkLst>
        </pc:spChg>
        <pc:picChg chg="mod">
          <ac:chgData name="Horváth Ditta" userId="S::horvath.ditta@diak.szamalk-szalezi.hu::61b753df-f66b-4e2f-bb83-333daf58f411" providerId="AD" clId="Web-{2DEF7E3F-24F0-4999-99A6-D4CE7F2305E2}" dt="2020-04-18T14:36:00.750" v="143" actId="1076"/>
          <ac:picMkLst>
            <pc:docMk/>
            <pc:sldMk cId="0" sldId="265"/>
            <ac:picMk id="4" creationId="{6D091E3D-BB38-46B7-A939-230B681A7140}"/>
          </ac:picMkLst>
        </pc:picChg>
      </pc:sldChg>
      <pc:sldChg chg="modSp">
        <pc:chgData name="Horváth Ditta" userId="S::horvath.ditta@diak.szamalk-szalezi.hu::61b753df-f66b-4e2f-bb83-333daf58f411" providerId="AD" clId="Web-{2DEF7E3F-24F0-4999-99A6-D4CE7F2305E2}" dt="2020-04-18T17:49:36.679" v="656" actId="1076"/>
        <pc:sldMkLst>
          <pc:docMk/>
          <pc:sldMk cId="0" sldId="269"/>
        </pc:sldMkLst>
        <pc:spChg chg="mod">
          <ac:chgData name="Horváth Ditta" userId="S::horvath.ditta@diak.szamalk-szalezi.hu::61b753df-f66b-4e2f-bb83-333daf58f411" providerId="AD" clId="Web-{2DEF7E3F-24F0-4999-99A6-D4CE7F2305E2}" dt="2020-04-18T17:49:36.679" v="656" actId="1076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2DEF7E3F-24F0-4999-99A6-D4CE7F2305E2}" dt="2020-04-18T14:44:04.309" v="260"/>
        <pc:sldMkLst>
          <pc:docMk/>
          <pc:sldMk cId="0" sldId="270"/>
        </pc:sldMkLst>
        <pc:spChg chg="mod">
          <ac:chgData name="Horváth Ditta" userId="S::horvath.ditta@diak.szamalk-szalezi.hu::61b753df-f66b-4e2f-bb83-333daf58f411" providerId="AD" clId="Web-{2DEF7E3F-24F0-4999-99A6-D4CE7F2305E2}" dt="2020-04-18T14:44:04.309" v="260"/>
          <ac:spMkLst>
            <pc:docMk/>
            <pc:sldMk cId="0" sldId="270"/>
            <ac:spMk id="156" creationId="{00000000-0000-0000-0000-000000000000}"/>
          </ac:spMkLst>
        </pc:spChg>
      </pc:sldChg>
      <pc:sldChg chg="addSp delSp modSp">
        <pc:chgData name="Horváth Ditta" userId="S::horvath.ditta@diak.szamalk-szalezi.hu::61b753df-f66b-4e2f-bb83-333daf58f411" providerId="AD" clId="Web-{2DEF7E3F-24F0-4999-99A6-D4CE7F2305E2}" dt="2020-04-18T17:51:42.888" v="708" actId="20577"/>
        <pc:sldMkLst>
          <pc:docMk/>
          <pc:sldMk cId="0" sldId="271"/>
        </pc:sldMkLst>
        <pc:spChg chg="mod">
          <ac:chgData name="Horváth Ditta" userId="S::horvath.ditta@diak.szamalk-szalezi.hu::61b753df-f66b-4e2f-bb83-333daf58f411" providerId="AD" clId="Web-{2DEF7E3F-24F0-4999-99A6-D4CE7F2305E2}" dt="2020-04-18T17:51:42.888" v="708" actId="20577"/>
          <ac:spMkLst>
            <pc:docMk/>
            <pc:sldMk cId="0" sldId="271"/>
            <ac:spMk id="163" creationId="{00000000-0000-0000-0000-000000000000}"/>
          </ac:spMkLst>
        </pc:spChg>
        <pc:picChg chg="add mod">
          <ac:chgData name="Horváth Ditta" userId="S::horvath.ditta@diak.szamalk-szalezi.hu::61b753df-f66b-4e2f-bb83-333daf58f411" providerId="AD" clId="Web-{2DEF7E3F-24F0-4999-99A6-D4CE7F2305E2}" dt="2020-04-18T17:50:31.557" v="660" actId="1076"/>
          <ac:picMkLst>
            <pc:docMk/>
            <pc:sldMk cId="0" sldId="271"/>
            <ac:picMk id="3" creationId="{1609FA4E-57CD-4178-84EA-1822285D79FB}"/>
          </ac:picMkLst>
        </pc:picChg>
        <pc:picChg chg="del">
          <ac:chgData name="Horváth Ditta" userId="S::horvath.ditta@diak.szamalk-szalezi.hu::61b753df-f66b-4e2f-bb83-333daf58f411" providerId="AD" clId="Web-{2DEF7E3F-24F0-4999-99A6-D4CE7F2305E2}" dt="2020-04-18T14:18:12.802" v="0"/>
          <ac:picMkLst>
            <pc:docMk/>
            <pc:sldMk cId="0" sldId="271"/>
            <ac:picMk id="3" creationId="{9017BE0B-4AC5-4FD2-A120-A0B545C10E62}"/>
          </ac:picMkLst>
        </pc:picChg>
        <pc:picChg chg="add del mod">
          <ac:chgData name="Horváth Ditta" userId="S::horvath.ditta@diak.szamalk-szalezi.hu::61b753df-f66b-4e2f-bb83-333daf58f411" providerId="AD" clId="Web-{2DEF7E3F-24F0-4999-99A6-D4CE7F2305E2}" dt="2020-04-18T14:18:31.209" v="8"/>
          <ac:picMkLst>
            <pc:docMk/>
            <pc:sldMk cId="0" sldId="271"/>
            <ac:picMk id="4" creationId="{C243555D-4D5A-49CB-A303-18CA0F359ABB}"/>
          </ac:picMkLst>
        </pc:picChg>
        <pc:picChg chg="add mod">
          <ac:chgData name="Horváth Ditta" userId="S::horvath.ditta@diak.szamalk-szalezi.hu::61b753df-f66b-4e2f-bb83-333daf58f411" providerId="AD" clId="Web-{2DEF7E3F-24F0-4999-99A6-D4CE7F2305E2}" dt="2020-04-18T17:51:04.027" v="671" actId="14100"/>
          <ac:picMkLst>
            <pc:docMk/>
            <pc:sldMk cId="0" sldId="271"/>
            <ac:picMk id="5" creationId="{D029702D-379F-465D-B189-E7BBB04D68F2}"/>
          </ac:picMkLst>
        </pc:picChg>
        <pc:picChg chg="add del mod">
          <ac:chgData name="Horváth Ditta" userId="S::horvath.ditta@diak.szamalk-szalezi.hu::61b753df-f66b-4e2f-bb83-333daf58f411" providerId="AD" clId="Web-{2DEF7E3F-24F0-4999-99A6-D4CE7F2305E2}" dt="2020-04-18T17:50:25.838" v="657"/>
          <ac:picMkLst>
            <pc:docMk/>
            <pc:sldMk cId="0" sldId="271"/>
            <ac:picMk id="6" creationId="{7172C0B3-EF00-4FA5-B0E9-422A12AD364D}"/>
          </ac:picMkLst>
        </pc:picChg>
        <pc:picChg chg="add mod">
          <ac:chgData name="Horváth Ditta" userId="S::horvath.ditta@diak.szamalk-szalezi.hu::61b753df-f66b-4e2f-bb83-333daf58f411" providerId="AD" clId="Web-{2DEF7E3F-24F0-4999-99A6-D4CE7F2305E2}" dt="2020-04-18T17:51:08.590" v="673" actId="1076"/>
          <ac:picMkLst>
            <pc:docMk/>
            <pc:sldMk cId="0" sldId="271"/>
            <ac:picMk id="8" creationId="{68EFAA5B-0A97-419C-8CBA-1953F21448C1}"/>
          </ac:picMkLst>
        </pc:picChg>
      </pc:sldChg>
      <pc:sldChg chg="addSp delSp modSp del">
        <pc:chgData name="Horváth Ditta" userId="S::horvath.ditta@diak.szamalk-szalezi.hu::61b753df-f66b-4e2f-bb83-333daf58f411" providerId="AD" clId="Web-{2DEF7E3F-24F0-4999-99A6-D4CE7F2305E2}" dt="2020-04-18T17:51:49.904" v="709"/>
        <pc:sldMkLst>
          <pc:docMk/>
          <pc:sldMk cId="0" sldId="272"/>
        </pc:sldMkLst>
        <pc:picChg chg="del">
          <ac:chgData name="Horváth Ditta" userId="S::horvath.ditta@diak.szamalk-szalezi.hu::61b753df-f66b-4e2f-bb83-333daf58f411" providerId="AD" clId="Web-{2DEF7E3F-24F0-4999-99A6-D4CE7F2305E2}" dt="2020-04-18T14:19:04.615" v="14"/>
          <ac:picMkLst>
            <pc:docMk/>
            <pc:sldMk cId="0" sldId="272"/>
            <ac:picMk id="3" creationId="{9C51C099-4617-4144-A972-006F9171E4C6}"/>
          </ac:picMkLst>
        </pc:picChg>
        <pc:picChg chg="add del mod">
          <ac:chgData name="Horváth Ditta" userId="S::horvath.ditta@diak.szamalk-szalezi.hu::61b753df-f66b-4e2f-bb83-333daf58f411" providerId="AD" clId="Web-{2DEF7E3F-24F0-4999-99A6-D4CE7F2305E2}" dt="2020-04-18T17:50:38.666" v="661"/>
          <ac:picMkLst>
            <pc:docMk/>
            <pc:sldMk cId="0" sldId="272"/>
            <ac:picMk id="4" creationId="{9D58250F-DDFF-4D5D-890E-C52DBC2216B7}"/>
          </ac:picMkLst>
        </pc:picChg>
        <pc:picChg chg="del">
          <ac:chgData name="Horváth Ditta" userId="S::horvath.ditta@diak.szamalk-szalezi.hu::61b753df-f66b-4e2f-bb83-333daf58f411" providerId="AD" clId="Web-{2DEF7E3F-24F0-4999-99A6-D4CE7F2305E2}" dt="2020-04-18T14:19:06.458" v="15"/>
          <ac:picMkLst>
            <pc:docMk/>
            <pc:sldMk cId="0" sldId="272"/>
            <ac:picMk id="5" creationId="{7ED9182A-FCAE-4274-9CA4-09929F13695D}"/>
          </ac:picMkLst>
        </pc:picChg>
        <pc:picChg chg="add del mod">
          <ac:chgData name="Horváth Ditta" userId="S::horvath.ditta@diak.szamalk-szalezi.hu::61b753df-f66b-4e2f-bb83-333daf58f411" providerId="AD" clId="Web-{2DEF7E3F-24F0-4999-99A6-D4CE7F2305E2}" dt="2020-04-18T17:50:48.792" v="666"/>
          <ac:picMkLst>
            <pc:docMk/>
            <pc:sldMk cId="0" sldId="272"/>
            <ac:picMk id="7" creationId="{E8A1608D-012A-4E64-9BB1-2784083EB066}"/>
          </ac:picMkLst>
        </pc:picChg>
      </pc:sldChg>
      <pc:sldChg chg="addSp delSp modSp">
        <pc:chgData name="Horváth Ditta" userId="S::horvath.ditta@diak.szamalk-szalezi.hu::61b753df-f66b-4e2f-bb83-333daf58f411" providerId="AD" clId="Web-{2DEF7E3F-24F0-4999-99A6-D4CE7F2305E2}" dt="2020-04-18T17:52:18.859" v="719" actId="1076"/>
        <pc:sldMkLst>
          <pc:docMk/>
          <pc:sldMk cId="0" sldId="273"/>
        </pc:sldMkLst>
        <pc:spChg chg="mod">
          <ac:chgData name="Horváth Ditta" userId="S::horvath.ditta@diak.szamalk-szalezi.hu::61b753df-f66b-4e2f-bb83-333daf58f411" providerId="AD" clId="Web-{2DEF7E3F-24F0-4999-99A6-D4CE7F2305E2}" dt="2020-04-18T14:23:43.972" v="51" actId="20577"/>
          <ac:spMkLst>
            <pc:docMk/>
            <pc:sldMk cId="0" sldId="273"/>
            <ac:spMk id="179" creationId="{00000000-0000-0000-0000-000000000000}"/>
          </ac:spMkLst>
        </pc:spChg>
        <pc:picChg chg="del">
          <ac:chgData name="Horváth Ditta" userId="S::horvath.ditta@diak.szamalk-szalezi.hu::61b753df-f66b-4e2f-bb83-333daf58f411" providerId="AD" clId="Web-{2DEF7E3F-24F0-4999-99A6-D4CE7F2305E2}" dt="2020-04-18T14:20:50.989" v="20"/>
          <ac:picMkLst>
            <pc:docMk/>
            <pc:sldMk cId="0" sldId="273"/>
            <ac:picMk id="3" creationId="{95020459-4055-41DA-A92A-4EEDE0734A09}"/>
          </ac:picMkLst>
        </pc:picChg>
        <pc:picChg chg="add mod">
          <ac:chgData name="Horváth Ditta" userId="S::horvath.ditta@diak.szamalk-szalezi.hu::61b753df-f66b-4e2f-bb83-333daf58f411" providerId="AD" clId="Web-{2DEF7E3F-24F0-4999-99A6-D4CE7F2305E2}" dt="2020-04-18T17:51:57.030" v="711" actId="1076"/>
          <ac:picMkLst>
            <pc:docMk/>
            <pc:sldMk cId="0" sldId="273"/>
            <ac:picMk id="4" creationId="{2A4A1702-90F4-47EC-9743-79A7B90977D6}"/>
          </ac:picMkLst>
        </pc:picChg>
        <pc:picChg chg="add mod">
          <ac:chgData name="Horváth Ditta" userId="S::horvath.ditta@diak.szamalk-szalezi.hu::61b753df-f66b-4e2f-bb83-333daf58f411" providerId="AD" clId="Web-{2DEF7E3F-24F0-4999-99A6-D4CE7F2305E2}" dt="2020-04-18T17:52:03.155" v="714" actId="1076"/>
          <ac:picMkLst>
            <pc:docMk/>
            <pc:sldMk cId="0" sldId="273"/>
            <ac:picMk id="6" creationId="{35717A6B-C9D8-4CF6-9739-39B55958E8CA}"/>
          </ac:picMkLst>
        </pc:picChg>
        <pc:picChg chg="add mod">
          <ac:chgData name="Horváth Ditta" userId="S::horvath.ditta@diak.szamalk-szalezi.hu::61b753df-f66b-4e2f-bb83-333daf58f411" providerId="AD" clId="Web-{2DEF7E3F-24F0-4999-99A6-D4CE7F2305E2}" dt="2020-04-18T17:52:18.859" v="719" actId="1076"/>
          <ac:picMkLst>
            <pc:docMk/>
            <pc:sldMk cId="0" sldId="273"/>
            <ac:picMk id="8" creationId="{2C298E39-A41A-4D03-83B6-19BC41E8FD32}"/>
          </ac:picMkLst>
        </pc:picChg>
      </pc:sldChg>
      <pc:sldChg chg="modSp">
        <pc:chgData name="Horváth Ditta" userId="S::horvath.ditta@diak.szamalk-szalezi.hu::61b753df-f66b-4e2f-bb83-333daf58f411" providerId="AD" clId="Web-{2DEF7E3F-24F0-4999-99A6-D4CE7F2305E2}" dt="2020-04-18T14:44:55.512" v="272" actId="20577"/>
        <pc:sldMkLst>
          <pc:docMk/>
          <pc:sldMk cId="0" sldId="274"/>
        </pc:sldMkLst>
        <pc:spChg chg="mod">
          <ac:chgData name="Horváth Ditta" userId="S::horvath.ditta@diak.szamalk-szalezi.hu::61b753df-f66b-4e2f-bb83-333daf58f411" providerId="AD" clId="Web-{2DEF7E3F-24F0-4999-99A6-D4CE7F2305E2}" dt="2020-04-18T14:44:55.512" v="272" actId="20577"/>
          <ac:spMkLst>
            <pc:docMk/>
            <pc:sldMk cId="0" sldId="274"/>
            <ac:spMk id="187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2DEF7E3F-24F0-4999-99A6-D4CE7F2305E2}" dt="2020-04-18T17:53:16.768" v="748" actId="14100"/>
        <pc:sldMkLst>
          <pc:docMk/>
          <pc:sldMk cId="0" sldId="278"/>
        </pc:sldMkLst>
        <pc:spChg chg="mod">
          <ac:chgData name="Horváth Ditta" userId="S::horvath.ditta@diak.szamalk-szalezi.hu::61b753df-f66b-4e2f-bb83-333daf58f411" providerId="AD" clId="Web-{2DEF7E3F-24F0-4999-99A6-D4CE7F2305E2}" dt="2020-04-18T17:53:16.768" v="748" actId="14100"/>
          <ac:spMkLst>
            <pc:docMk/>
            <pc:sldMk cId="0" sldId="278"/>
            <ac:spMk id="104" creationId="{00000000-0000-0000-0000-000000000000}"/>
          </ac:spMkLst>
        </pc:spChg>
      </pc:sldChg>
      <pc:sldChg chg="modSp del">
        <pc:chgData name="Horváth Ditta" userId="S::horvath.ditta@diak.szamalk-szalezi.hu::61b753df-f66b-4e2f-bb83-333daf58f411" providerId="AD" clId="Web-{2DEF7E3F-24F0-4999-99A6-D4CE7F2305E2}" dt="2020-04-18T14:46:05.387" v="281"/>
        <pc:sldMkLst>
          <pc:docMk/>
          <pc:sldMk cId="1892198789" sldId="281"/>
        </pc:sldMkLst>
        <pc:picChg chg="mod">
          <ac:chgData name="Horváth Ditta" userId="S::horvath.ditta@diak.szamalk-szalezi.hu::61b753df-f66b-4e2f-bb83-333daf58f411" providerId="AD" clId="Web-{2DEF7E3F-24F0-4999-99A6-D4CE7F2305E2}" dt="2020-04-18T14:45:50.293" v="278" actId="1076"/>
          <ac:picMkLst>
            <pc:docMk/>
            <pc:sldMk cId="1892198789" sldId="281"/>
            <ac:picMk id="6" creationId="{6018C473-306C-4A6A-BA9D-23D8FF3068FD}"/>
          </ac:picMkLst>
        </pc:picChg>
      </pc:sldChg>
      <pc:sldChg chg="modSp del">
        <pc:chgData name="Horváth Ditta" userId="S::horvath.ditta@diak.szamalk-szalezi.hu::61b753df-f66b-4e2f-bb83-333daf58f411" providerId="AD" clId="Web-{2DEF7E3F-24F0-4999-99A6-D4CE7F2305E2}" dt="2020-04-18T14:32:58.751" v="114"/>
        <pc:sldMkLst>
          <pc:docMk/>
          <pc:sldMk cId="1537925418" sldId="283"/>
        </pc:sldMkLst>
        <pc:spChg chg="mod">
          <ac:chgData name="Horváth Ditta" userId="S::horvath.ditta@diak.szamalk-szalezi.hu::61b753df-f66b-4e2f-bb83-333daf58f411" providerId="AD" clId="Web-{2DEF7E3F-24F0-4999-99A6-D4CE7F2305E2}" dt="2020-04-18T14:32:56.813" v="113" actId="20577"/>
          <ac:spMkLst>
            <pc:docMk/>
            <pc:sldMk cId="1537925418" sldId="283"/>
            <ac:spMk id="128" creationId="{00000000-0000-0000-0000-000000000000}"/>
          </ac:spMkLst>
        </pc:spChg>
      </pc:sldChg>
      <pc:sldChg chg="addSp delSp modSp">
        <pc:chgData name="Horváth Ditta" userId="S::horvath.ditta@diak.szamalk-szalezi.hu::61b753df-f66b-4e2f-bb83-333daf58f411" providerId="AD" clId="Web-{2DEF7E3F-24F0-4999-99A6-D4CE7F2305E2}" dt="2020-04-18T17:45:49.152" v="584" actId="20577"/>
        <pc:sldMkLst>
          <pc:docMk/>
          <pc:sldMk cId="356240073" sldId="284"/>
        </pc:sldMkLst>
        <pc:spChg chg="mod">
          <ac:chgData name="Horváth Ditta" userId="S::horvath.ditta@diak.szamalk-szalezi.hu::61b753df-f66b-4e2f-bb83-333daf58f411" providerId="AD" clId="Web-{2DEF7E3F-24F0-4999-99A6-D4CE7F2305E2}" dt="2020-04-18T17:45:49.152" v="584" actId="20577"/>
          <ac:spMkLst>
            <pc:docMk/>
            <pc:sldMk cId="356240073" sldId="284"/>
            <ac:spMk id="4" creationId="{E0C12214-A69D-4679-ADAE-33D9CA8A16B0}"/>
          </ac:spMkLst>
        </pc:spChg>
        <pc:picChg chg="del">
          <ac:chgData name="Horváth Ditta" userId="S::horvath.ditta@diak.szamalk-szalezi.hu::61b753df-f66b-4e2f-bb83-333daf58f411" providerId="AD" clId="Web-{2DEF7E3F-24F0-4999-99A6-D4CE7F2305E2}" dt="2020-04-18T14:37:06.015" v="164"/>
          <ac:picMkLst>
            <pc:docMk/>
            <pc:sldMk cId="356240073" sldId="284"/>
            <ac:picMk id="3" creationId="{8453ACE5-72E9-486D-B22F-96CB3AEBC39B}"/>
          </ac:picMkLst>
        </pc:picChg>
        <pc:picChg chg="add mod">
          <ac:chgData name="Horváth Ditta" userId="S::horvath.ditta@diak.szamalk-szalezi.hu::61b753df-f66b-4e2f-bb83-333daf58f411" providerId="AD" clId="Web-{2DEF7E3F-24F0-4999-99A6-D4CE7F2305E2}" dt="2020-04-18T17:37:47.628" v="342" actId="1076"/>
          <ac:picMkLst>
            <pc:docMk/>
            <pc:sldMk cId="356240073" sldId="284"/>
            <ac:picMk id="3" creationId="{D72DCCD3-FA2A-4E3F-8F0B-488EE41E6220}"/>
          </ac:picMkLst>
        </pc:picChg>
      </pc:sldChg>
      <pc:sldChg chg="addSp delSp modSp">
        <pc:chgData name="Horváth Ditta" userId="S::horvath.ditta@diak.szamalk-szalezi.hu::61b753df-f66b-4e2f-bb83-333daf58f411" providerId="AD" clId="Web-{2DEF7E3F-24F0-4999-99A6-D4CE7F2305E2}" dt="2020-04-18T17:38:57.507" v="384" actId="20577"/>
        <pc:sldMkLst>
          <pc:docMk/>
          <pc:sldMk cId="3366656554" sldId="285"/>
        </pc:sldMkLst>
        <pc:spChg chg="mod">
          <ac:chgData name="Horváth Ditta" userId="S::horvath.ditta@diak.szamalk-szalezi.hu::61b753df-f66b-4e2f-bb83-333daf58f411" providerId="AD" clId="Web-{2DEF7E3F-24F0-4999-99A6-D4CE7F2305E2}" dt="2020-04-18T17:38:57.507" v="384" actId="20577"/>
          <ac:spMkLst>
            <pc:docMk/>
            <pc:sldMk cId="3366656554" sldId="285"/>
            <ac:spMk id="4" creationId="{E0C12214-A69D-4679-ADAE-33D9CA8A16B0}"/>
          </ac:spMkLst>
        </pc:spChg>
        <pc:picChg chg="add mod">
          <ac:chgData name="Horváth Ditta" userId="S::horvath.ditta@diak.szamalk-szalezi.hu::61b753df-f66b-4e2f-bb83-333daf58f411" providerId="AD" clId="Web-{2DEF7E3F-24F0-4999-99A6-D4CE7F2305E2}" dt="2020-04-18T17:38:39.381" v="369" actId="1076"/>
          <ac:picMkLst>
            <pc:docMk/>
            <pc:sldMk cId="3366656554" sldId="285"/>
            <ac:picMk id="3" creationId="{C1224BB8-E395-4063-98DC-014454251B28}"/>
          </ac:picMkLst>
        </pc:picChg>
        <pc:picChg chg="del">
          <ac:chgData name="Horváth Ditta" userId="S::horvath.ditta@diak.szamalk-szalezi.hu::61b753df-f66b-4e2f-bb83-333daf58f411" providerId="AD" clId="Web-{2DEF7E3F-24F0-4999-99A6-D4CE7F2305E2}" dt="2020-04-18T14:37:09.859" v="165"/>
          <ac:picMkLst>
            <pc:docMk/>
            <pc:sldMk cId="3366656554" sldId="285"/>
            <ac:picMk id="5" creationId="{E4507644-B4F1-4F23-9FA0-7A987A08A6CB}"/>
          </ac:picMkLst>
        </pc:picChg>
      </pc:sldChg>
      <pc:sldChg chg="addSp delSp modSp">
        <pc:chgData name="Horváth Ditta" userId="S::horvath.ditta@diak.szamalk-szalezi.hu::61b753df-f66b-4e2f-bb83-333daf58f411" providerId="AD" clId="Web-{2DEF7E3F-24F0-4999-99A6-D4CE7F2305E2}" dt="2020-04-18T17:47:15.688" v="623" actId="1076"/>
        <pc:sldMkLst>
          <pc:docMk/>
          <pc:sldMk cId="398728252" sldId="286"/>
        </pc:sldMkLst>
        <pc:spChg chg="add mod">
          <ac:chgData name="Horváth Ditta" userId="S::horvath.ditta@diak.szamalk-szalezi.hu::61b753df-f66b-4e2f-bb83-333daf58f411" providerId="AD" clId="Web-{2DEF7E3F-24F0-4999-99A6-D4CE7F2305E2}" dt="2020-04-18T17:47:12.687" v="622" actId="14100"/>
          <ac:spMkLst>
            <pc:docMk/>
            <pc:sldMk cId="398728252" sldId="286"/>
            <ac:spMk id="6" creationId="{8D4FC41D-6743-4E32-8AA4-805C0DC9DBF2}"/>
          </ac:spMkLst>
        </pc:spChg>
        <pc:spChg chg="mod">
          <ac:chgData name="Horváth Ditta" userId="S::horvath.ditta@diak.szamalk-szalezi.hu::61b753df-f66b-4e2f-bb83-333daf58f411" providerId="AD" clId="Web-{2DEF7E3F-24F0-4999-99A6-D4CE7F2305E2}" dt="2020-04-18T14:37:23.437" v="171" actId="20577"/>
          <ac:spMkLst>
            <pc:docMk/>
            <pc:sldMk cId="398728252" sldId="286"/>
            <ac:spMk id="11" creationId="{D5074815-4782-492A-9D6B-0E942393D287}"/>
          </ac:spMkLst>
        </pc:spChg>
        <pc:picChg chg="del">
          <ac:chgData name="Horváth Ditta" userId="S::horvath.ditta@diak.szamalk-szalezi.hu::61b753df-f66b-4e2f-bb83-333daf58f411" providerId="AD" clId="Web-{2DEF7E3F-24F0-4999-99A6-D4CE7F2305E2}" dt="2020-04-18T14:37:16.812" v="168"/>
          <ac:picMkLst>
            <pc:docMk/>
            <pc:sldMk cId="398728252" sldId="286"/>
            <ac:picMk id="3" creationId="{118AE148-D26B-4F60-9FAF-5528F47C6297}"/>
          </ac:picMkLst>
        </pc:picChg>
        <pc:picChg chg="add mod">
          <ac:chgData name="Horváth Ditta" userId="S::horvath.ditta@diak.szamalk-szalezi.hu::61b753df-f66b-4e2f-bb83-333daf58f411" providerId="AD" clId="Web-{2DEF7E3F-24F0-4999-99A6-D4CE7F2305E2}" dt="2020-04-18T17:47:15.688" v="623" actId="1076"/>
          <ac:picMkLst>
            <pc:docMk/>
            <pc:sldMk cId="398728252" sldId="286"/>
            <ac:picMk id="3" creationId="{EB961151-62C5-4A46-9D21-179CBDCBC99B}"/>
          </ac:picMkLst>
        </pc:picChg>
        <pc:picChg chg="del">
          <ac:chgData name="Horváth Ditta" userId="S::horvath.ditta@diak.szamalk-szalezi.hu::61b753df-f66b-4e2f-bb83-333daf58f411" providerId="AD" clId="Web-{2DEF7E3F-24F0-4999-99A6-D4CE7F2305E2}" dt="2020-04-18T14:37:19.343" v="169"/>
          <ac:picMkLst>
            <pc:docMk/>
            <pc:sldMk cId="398728252" sldId="286"/>
            <ac:picMk id="9" creationId="{92C030C9-E977-4DCD-814F-46B1A296ED81}"/>
          </ac:picMkLst>
        </pc:picChg>
      </pc:sldChg>
      <pc:sldChg chg="addSp delSp modSp">
        <pc:chgData name="Horváth Ditta" userId="S::horvath.ditta@diak.szamalk-szalezi.hu::61b753df-f66b-4e2f-bb83-333daf58f411" providerId="AD" clId="Web-{2DEF7E3F-24F0-4999-99A6-D4CE7F2305E2}" dt="2020-04-18T17:52:36.313" v="725" actId="20577"/>
        <pc:sldMkLst>
          <pc:docMk/>
          <pc:sldMk cId="3508838523" sldId="287"/>
        </pc:sldMkLst>
        <pc:spChg chg="mod">
          <ac:chgData name="Horváth Ditta" userId="S::horvath.ditta@diak.szamalk-szalezi.hu::61b753df-f66b-4e2f-bb83-333daf58f411" providerId="AD" clId="Web-{2DEF7E3F-24F0-4999-99A6-D4CE7F2305E2}" dt="2020-04-18T17:52:36.313" v="725" actId="20577"/>
          <ac:spMkLst>
            <pc:docMk/>
            <pc:sldMk cId="3508838523" sldId="287"/>
            <ac:spMk id="4" creationId="{E0C12214-A69D-4679-ADAE-33D9CA8A16B0}"/>
          </ac:spMkLst>
        </pc:spChg>
        <pc:picChg chg="add mod">
          <ac:chgData name="Horváth Ditta" userId="S::horvath.ditta@diak.szamalk-szalezi.hu::61b753df-f66b-4e2f-bb83-333daf58f411" providerId="AD" clId="Web-{2DEF7E3F-24F0-4999-99A6-D4CE7F2305E2}" dt="2020-04-18T17:52:30.250" v="720" actId="1076"/>
          <ac:picMkLst>
            <pc:docMk/>
            <pc:sldMk cId="3508838523" sldId="287"/>
            <ac:picMk id="3" creationId="{7895DB5B-6AA1-4BB8-AA37-06FF79FE4471}"/>
          </ac:picMkLst>
        </pc:picChg>
        <pc:picChg chg="del">
          <ac:chgData name="Horváth Ditta" userId="S::horvath.ditta@diak.szamalk-szalezi.hu::61b753df-f66b-4e2f-bb83-333daf58f411" providerId="AD" clId="Web-{2DEF7E3F-24F0-4999-99A6-D4CE7F2305E2}" dt="2020-04-18T14:37:27.296" v="173"/>
          <ac:picMkLst>
            <pc:docMk/>
            <pc:sldMk cId="3508838523" sldId="287"/>
            <ac:picMk id="5" creationId="{16724CB8-C4BD-4577-9903-6864906D7FC2}"/>
          </ac:picMkLst>
        </pc:picChg>
      </pc:sldChg>
      <pc:sldChg chg="modSp">
        <pc:chgData name="Horváth Ditta" userId="S::horvath.ditta@diak.szamalk-szalezi.hu::61b753df-f66b-4e2f-bb83-333daf58f411" providerId="AD" clId="Web-{2DEF7E3F-24F0-4999-99A6-D4CE7F2305E2}" dt="2020-04-18T14:26:59.334" v="88" actId="20577"/>
        <pc:sldMkLst>
          <pc:docMk/>
          <pc:sldMk cId="4181834408" sldId="290"/>
        </pc:sldMkLst>
        <pc:spChg chg="mod">
          <ac:chgData name="Horváth Ditta" userId="S::horvath.ditta@diak.szamalk-szalezi.hu::61b753df-f66b-4e2f-bb83-333daf58f411" providerId="AD" clId="Web-{2DEF7E3F-24F0-4999-99A6-D4CE7F2305E2}" dt="2020-04-18T14:26:59.334" v="88" actId="20577"/>
          <ac:spMkLst>
            <pc:docMk/>
            <pc:sldMk cId="4181834408" sldId="290"/>
            <ac:spMk id="3" creationId="{B83DD64D-B6C7-489D-9814-D6335F07E6F3}"/>
          </ac:spMkLst>
        </pc:spChg>
      </pc:sldChg>
      <pc:sldChg chg="del">
        <pc:chgData name="Horváth Ditta" userId="S::horvath.ditta@diak.szamalk-szalezi.hu::61b753df-f66b-4e2f-bb83-333daf58f411" providerId="AD" clId="Web-{2DEF7E3F-24F0-4999-99A6-D4CE7F2305E2}" dt="2020-04-18T14:33:06.376" v="115"/>
        <pc:sldMkLst>
          <pc:docMk/>
          <pc:sldMk cId="1940057243" sldId="292"/>
        </pc:sldMkLst>
      </pc:sldChg>
      <pc:sldChg chg="addSp delSp modSp new">
        <pc:chgData name="Horváth Ditta" userId="S::horvath.ditta@diak.szamalk-szalezi.hu::61b753df-f66b-4e2f-bb83-333daf58f411" providerId="AD" clId="Web-{2DEF7E3F-24F0-4999-99A6-D4CE7F2305E2}" dt="2020-04-18T17:48:30.301" v="640" actId="20577"/>
        <pc:sldMkLst>
          <pc:docMk/>
          <pc:sldMk cId="2984521381" sldId="292"/>
        </pc:sldMkLst>
        <pc:spChg chg="mod">
          <ac:chgData name="Horváth Ditta" userId="S::horvath.ditta@diak.szamalk-szalezi.hu::61b753df-f66b-4e2f-bb83-333daf58f411" providerId="AD" clId="Web-{2DEF7E3F-24F0-4999-99A6-D4CE7F2305E2}" dt="2020-04-18T17:48:30.301" v="640" actId="20577"/>
          <ac:spMkLst>
            <pc:docMk/>
            <pc:sldMk cId="2984521381" sldId="292"/>
            <ac:spMk id="2" creationId="{202086C8-0C44-40D5-85AE-F55F8951B78B}"/>
          </ac:spMkLst>
        </pc:spChg>
        <pc:spChg chg="del mod">
          <ac:chgData name="Horváth Ditta" userId="S::horvath.ditta@diak.szamalk-szalezi.hu::61b753df-f66b-4e2f-bb83-333daf58f411" providerId="AD" clId="Web-{2DEF7E3F-24F0-4999-99A6-D4CE7F2305E2}" dt="2020-04-18T17:48:24.097" v="639"/>
          <ac:spMkLst>
            <pc:docMk/>
            <pc:sldMk cId="2984521381" sldId="292"/>
            <ac:spMk id="3" creationId="{020464B3-801A-4C3E-A4FA-FC3739939048}"/>
          </ac:spMkLst>
        </pc:spChg>
        <pc:spChg chg="add">
          <ac:chgData name="Horváth Ditta" userId="S::horvath.ditta@diak.szamalk-szalezi.hu::61b753df-f66b-4e2f-bb83-333daf58f411" providerId="AD" clId="Web-{2DEF7E3F-24F0-4999-99A6-D4CE7F2305E2}" dt="2020-04-18T17:34:07.445" v="309"/>
          <ac:spMkLst>
            <pc:docMk/>
            <pc:sldMk cId="2984521381" sldId="292"/>
            <ac:spMk id="7" creationId="{A2441F5D-E3F1-4FDC-80B9-0779FD2BE2A6}"/>
          </ac:spMkLst>
        </pc:spChg>
        <pc:picChg chg="add mod">
          <ac:chgData name="Horváth Ditta" userId="S::horvath.ditta@diak.szamalk-szalezi.hu::61b753df-f66b-4e2f-bb83-333daf58f411" providerId="AD" clId="Web-{2DEF7E3F-24F0-4999-99A6-D4CE7F2305E2}" dt="2020-04-18T17:44:00.756" v="521" actId="1076"/>
          <ac:picMkLst>
            <pc:docMk/>
            <pc:sldMk cId="2984521381" sldId="292"/>
            <ac:picMk id="8" creationId="{57CCCAE5-6403-47D4-8BF3-C000A8896ABF}"/>
          </ac:picMkLst>
        </pc:picChg>
        <pc:picChg chg="add mod">
          <ac:chgData name="Horváth Ditta" userId="S::horvath.ditta@diak.szamalk-szalezi.hu::61b753df-f66b-4e2f-bb83-333daf58f411" providerId="AD" clId="Web-{2DEF7E3F-24F0-4999-99A6-D4CE7F2305E2}" dt="2020-04-18T17:42:19.267" v="496" actId="1076"/>
          <ac:picMkLst>
            <pc:docMk/>
            <pc:sldMk cId="2984521381" sldId="292"/>
            <ac:picMk id="10" creationId="{4230A817-8947-47E0-9E7A-A72E53DB6049}"/>
          </ac:picMkLst>
        </pc:picChg>
      </pc:sldChg>
      <pc:sldChg chg="modSp del">
        <pc:chgData name="Horváth Ditta" userId="S::horvath.ditta@diak.szamalk-szalezi.hu::61b753df-f66b-4e2f-bb83-333daf58f411" providerId="AD" clId="Web-{2DEF7E3F-24F0-4999-99A6-D4CE7F2305E2}" dt="2020-04-18T14:33:32.813" v="117"/>
        <pc:sldMkLst>
          <pc:docMk/>
          <pc:sldMk cId="977914545" sldId="293"/>
        </pc:sldMkLst>
        <pc:picChg chg="mod">
          <ac:chgData name="Horváth Ditta" userId="S::horvath.ditta@diak.szamalk-szalezi.hu::61b753df-f66b-4e2f-bb83-333daf58f411" providerId="AD" clId="Web-{2DEF7E3F-24F0-4999-99A6-D4CE7F2305E2}" dt="2020-04-18T14:33:18.751" v="116" actId="14100"/>
          <ac:picMkLst>
            <pc:docMk/>
            <pc:sldMk cId="977914545" sldId="293"/>
            <ac:picMk id="4" creationId="{A3BF661F-4931-410C-B359-B8F8CB01693A}"/>
          </ac:picMkLst>
        </pc:picChg>
      </pc:sldChg>
      <pc:sldChg chg="addSp modSp new">
        <pc:chgData name="Horváth Ditta" userId="S::horvath.ditta@diak.szamalk-szalezi.hu::61b753df-f66b-4e2f-bb83-333daf58f411" providerId="AD" clId="Web-{2DEF7E3F-24F0-4999-99A6-D4CE7F2305E2}" dt="2020-04-18T17:48:43.286" v="642" actId="14100"/>
        <pc:sldMkLst>
          <pc:docMk/>
          <pc:sldMk cId="1742092952" sldId="293"/>
        </pc:sldMkLst>
        <pc:spChg chg="mod">
          <ac:chgData name="Horváth Ditta" userId="S::horvath.ditta@diak.szamalk-szalezi.hu::61b753df-f66b-4e2f-bb83-333daf58f411" providerId="AD" clId="Web-{2DEF7E3F-24F0-4999-99A6-D4CE7F2305E2}" dt="2020-04-18T17:48:43.286" v="642" actId="14100"/>
          <ac:spMkLst>
            <pc:docMk/>
            <pc:sldMk cId="1742092952" sldId="293"/>
            <ac:spMk id="2" creationId="{EB5FD53E-68FE-469D-9F18-32F4CF20C2C7}"/>
          </ac:spMkLst>
        </pc:spChg>
        <pc:spChg chg="add">
          <ac:chgData name="Horváth Ditta" userId="S::horvath.ditta@diak.szamalk-szalezi.hu::61b753df-f66b-4e2f-bb83-333daf58f411" providerId="AD" clId="Web-{2DEF7E3F-24F0-4999-99A6-D4CE7F2305E2}" dt="2020-04-18T17:36:36.890" v="329"/>
          <ac:spMkLst>
            <pc:docMk/>
            <pc:sldMk cId="1742092952" sldId="293"/>
            <ac:spMk id="7" creationId="{23B14814-0009-46C4-A757-356C132AEE14}"/>
          </ac:spMkLst>
        </pc:spChg>
        <pc:picChg chg="add mod">
          <ac:chgData name="Horváth Ditta" userId="S::horvath.ditta@diak.szamalk-szalezi.hu::61b753df-f66b-4e2f-bb83-333daf58f411" providerId="AD" clId="Web-{2DEF7E3F-24F0-4999-99A6-D4CE7F2305E2}" dt="2020-04-18T17:37:18.502" v="334" actId="1076"/>
          <ac:picMkLst>
            <pc:docMk/>
            <pc:sldMk cId="1742092952" sldId="293"/>
            <ac:picMk id="8" creationId="{89F2B12E-F886-4B55-AB80-F5E18F638648}"/>
          </ac:picMkLst>
        </pc:picChg>
      </pc:sldChg>
      <pc:sldChg chg="del">
        <pc:chgData name="Horváth Ditta" userId="S::horvath.ditta@diak.szamalk-szalezi.hu::61b753df-f66b-4e2f-bb83-333daf58f411" providerId="AD" clId="Web-{2DEF7E3F-24F0-4999-99A6-D4CE7F2305E2}" dt="2020-04-18T14:33:43.547" v="118"/>
        <pc:sldMkLst>
          <pc:docMk/>
          <pc:sldMk cId="1332264298" sldId="294"/>
        </pc:sldMkLst>
      </pc:sldChg>
      <pc:sldChg chg="del">
        <pc:chgData name="Horváth Ditta" userId="S::horvath.ditta@diak.szamalk-szalezi.hu::61b753df-f66b-4e2f-bb83-333daf58f411" providerId="AD" clId="Web-{2DEF7E3F-24F0-4999-99A6-D4CE7F2305E2}" dt="2020-04-18T14:33:51.516" v="119"/>
        <pc:sldMkLst>
          <pc:docMk/>
          <pc:sldMk cId="3898596468" sldId="295"/>
        </pc:sldMkLst>
      </pc:sldChg>
      <pc:sldChg chg="del">
        <pc:chgData name="Horváth Ditta" userId="S::horvath.ditta@diak.szamalk-szalezi.hu::61b753df-f66b-4e2f-bb83-333daf58f411" providerId="AD" clId="Web-{2DEF7E3F-24F0-4999-99A6-D4CE7F2305E2}" dt="2020-04-18T14:33:56.516" v="120"/>
        <pc:sldMkLst>
          <pc:docMk/>
          <pc:sldMk cId="2744918090" sldId="296"/>
        </pc:sldMkLst>
      </pc:sldChg>
    </pc:docChg>
  </pc:docChgLst>
  <pc:docChgLst>
    <pc:chgData name="Ruszka Dorottya Katalin" userId="S::ruszka.dorottya.katalin@diak.szamalk-szalezi.hu::12ede970-5772-4388-b1d7-fd131bec98ac" providerId="AD" clId="Web-{149DD4E2-482F-4487-B513-F3AC29DD6775}"/>
    <pc:docChg chg="addSld modSld modSection">
      <pc:chgData name="Ruszka Dorottya Katalin" userId="S::ruszka.dorottya.katalin@diak.szamalk-szalezi.hu::12ede970-5772-4388-b1d7-fd131bec98ac" providerId="AD" clId="Web-{149DD4E2-482F-4487-B513-F3AC29DD6775}" dt="2020-04-25T06:44:40.008" v="128" actId="20577"/>
      <pc:docMkLst>
        <pc:docMk/>
      </pc:docMkLst>
      <pc:sldChg chg="modSp">
        <pc:chgData name="Ruszka Dorottya Katalin" userId="S::ruszka.dorottya.katalin@diak.szamalk-szalezi.hu::12ede970-5772-4388-b1d7-fd131bec98ac" providerId="AD" clId="Web-{149DD4E2-482F-4487-B513-F3AC29DD6775}" dt="2020-04-25T06:44:40.008" v="128" actId="20577"/>
        <pc:sldMkLst>
          <pc:docMk/>
          <pc:sldMk cId="0" sldId="257"/>
        </pc:sldMkLst>
        <pc:spChg chg="mod">
          <ac:chgData name="Ruszka Dorottya Katalin" userId="S::ruszka.dorottya.katalin@diak.szamalk-szalezi.hu::12ede970-5772-4388-b1d7-fd131bec98ac" providerId="AD" clId="Web-{149DD4E2-482F-4487-B513-F3AC29DD6775}" dt="2020-04-25T06:44:40.008" v="128" actId="20577"/>
          <ac:spMkLst>
            <pc:docMk/>
            <pc:sldMk cId="0" sldId="257"/>
            <ac:spMk id="63" creationId="{00000000-0000-0000-0000-000000000000}"/>
          </ac:spMkLst>
        </pc:spChg>
      </pc:sldChg>
      <pc:sldChg chg="modSp">
        <pc:chgData name="Ruszka Dorottya Katalin" userId="S::ruszka.dorottya.katalin@diak.szamalk-szalezi.hu::12ede970-5772-4388-b1d7-fd131bec98ac" providerId="AD" clId="Web-{149DD4E2-482F-4487-B513-F3AC29DD6775}" dt="2020-04-25T06:30:16.408" v="2" actId="20577"/>
        <pc:sldMkLst>
          <pc:docMk/>
          <pc:sldMk cId="0" sldId="258"/>
        </pc:sldMkLst>
        <pc:spChg chg="mod">
          <ac:chgData name="Ruszka Dorottya Katalin" userId="S::ruszka.dorottya.katalin@diak.szamalk-szalezi.hu::12ede970-5772-4388-b1d7-fd131bec98ac" providerId="AD" clId="Web-{149DD4E2-482F-4487-B513-F3AC29DD6775}" dt="2020-04-25T06:30:16.408" v="2" actId="20577"/>
          <ac:spMkLst>
            <pc:docMk/>
            <pc:sldMk cId="0" sldId="258"/>
            <ac:spMk id="70" creationId="{00000000-0000-0000-0000-000000000000}"/>
          </ac:spMkLst>
        </pc:spChg>
      </pc:sldChg>
      <pc:sldChg chg="delSp modSp">
        <pc:chgData name="Ruszka Dorottya Katalin" userId="S::ruszka.dorottya.katalin@diak.szamalk-szalezi.hu::12ede970-5772-4388-b1d7-fd131bec98ac" providerId="AD" clId="Web-{149DD4E2-482F-4487-B513-F3AC29DD6775}" dt="2020-04-25T06:31:35.550" v="10" actId="14100"/>
        <pc:sldMkLst>
          <pc:docMk/>
          <pc:sldMk cId="0" sldId="262"/>
        </pc:sldMkLst>
        <pc:spChg chg="del">
          <ac:chgData name="Ruszka Dorottya Katalin" userId="S::ruszka.dorottya.katalin@diak.szamalk-szalezi.hu::12ede970-5772-4388-b1d7-fd131bec98ac" providerId="AD" clId="Web-{149DD4E2-482F-4487-B513-F3AC29DD6775}" dt="2020-04-25T06:31:19.815" v="5"/>
          <ac:spMkLst>
            <pc:docMk/>
            <pc:sldMk cId="0" sldId="262"/>
            <ac:spMk id="6" creationId="{5786F03E-9813-4E6C-98DC-1D99982091FB}"/>
          </ac:spMkLst>
        </pc:spChg>
        <pc:spChg chg="mod">
          <ac:chgData name="Ruszka Dorottya Katalin" userId="S::ruszka.dorottya.katalin@diak.szamalk-szalezi.hu::12ede970-5772-4388-b1d7-fd131bec98ac" providerId="AD" clId="Web-{149DD4E2-482F-4487-B513-F3AC29DD6775}" dt="2020-04-25T06:31:24.549" v="6" actId="14100"/>
          <ac:spMkLst>
            <pc:docMk/>
            <pc:sldMk cId="0" sldId="262"/>
            <ac:spMk id="99" creationId="{00000000-0000-0000-0000-000000000000}"/>
          </ac:spMkLst>
        </pc:spChg>
        <pc:picChg chg="mod">
          <ac:chgData name="Ruszka Dorottya Katalin" userId="S::ruszka.dorottya.katalin@diak.szamalk-szalezi.hu::12ede970-5772-4388-b1d7-fd131bec98ac" providerId="AD" clId="Web-{149DD4E2-482F-4487-B513-F3AC29DD6775}" dt="2020-04-25T06:31:35.550" v="10" actId="14100"/>
          <ac:picMkLst>
            <pc:docMk/>
            <pc:sldMk cId="0" sldId="262"/>
            <ac:picMk id="3" creationId="{70211EF4-EC42-4281-850F-41F59980A406}"/>
          </ac:picMkLst>
        </pc:picChg>
      </pc:sldChg>
      <pc:sldChg chg="modSp">
        <pc:chgData name="Ruszka Dorottya Katalin" userId="S::ruszka.dorottya.katalin@diak.szamalk-szalezi.hu::12ede970-5772-4388-b1d7-fd131bec98ac" providerId="AD" clId="Web-{149DD4E2-482F-4487-B513-F3AC29DD6775}" dt="2020-04-25T06:41:39.975" v="78" actId="1076"/>
        <pc:sldMkLst>
          <pc:docMk/>
          <pc:sldMk cId="0" sldId="271"/>
        </pc:sldMkLst>
        <pc:picChg chg="mod">
          <ac:chgData name="Ruszka Dorottya Katalin" userId="S::ruszka.dorottya.katalin@diak.szamalk-szalezi.hu::12ede970-5772-4388-b1d7-fd131bec98ac" providerId="AD" clId="Web-{149DD4E2-482F-4487-B513-F3AC29DD6775}" dt="2020-04-25T06:41:37.725" v="77" actId="1076"/>
          <ac:picMkLst>
            <pc:docMk/>
            <pc:sldMk cId="0" sldId="271"/>
            <ac:picMk id="5" creationId="{D029702D-379F-465D-B189-E7BBB04D68F2}"/>
          </ac:picMkLst>
        </pc:picChg>
        <pc:picChg chg="mod">
          <ac:chgData name="Ruszka Dorottya Katalin" userId="S::ruszka.dorottya.katalin@diak.szamalk-szalezi.hu::12ede970-5772-4388-b1d7-fd131bec98ac" providerId="AD" clId="Web-{149DD4E2-482F-4487-B513-F3AC29DD6775}" dt="2020-04-25T06:41:39.975" v="78" actId="1076"/>
          <ac:picMkLst>
            <pc:docMk/>
            <pc:sldMk cId="0" sldId="271"/>
            <ac:picMk id="8" creationId="{68EFAA5B-0A97-419C-8CBA-1953F21448C1}"/>
          </ac:picMkLst>
        </pc:picChg>
      </pc:sldChg>
      <pc:sldChg chg="modSp">
        <pc:chgData name="Ruszka Dorottya Katalin" userId="S::ruszka.dorottya.katalin@diak.szamalk-szalezi.hu::12ede970-5772-4388-b1d7-fd131bec98ac" providerId="AD" clId="Web-{149DD4E2-482F-4487-B513-F3AC29DD6775}" dt="2020-04-25T06:42:19.757" v="82" actId="1076"/>
        <pc:sldMkLst>
          <pc:docMk/>
          <pc:sldMk cId="0" sldId="273"/>
        </pc:sldMkLst>
        <pc:picChg chg="mod">
          <ac:chgData name="Ruszka Dorottya Katalin" userId="S::ruszka.dorottya.katalin@diak.szamalk-szalezi.hu::12ede970-5772-4388-b1d7-fd131bec98ac" providerId="AD" clId="Web-{149DD4E2-482F-4487-B513-F3AC29DD6775}" dt="2020-04-25T06:42:19.757" v="82" actId="1076"/>
          <ac:picMkLst>
            <pc:docMk/>
            <pc:sldMk cId="0" sldId="273"/>
            <ac:picMk id="6" creationId="{35717A6B-C9D8-4CF6-9739-39B55958E8CA}"/>
          </ac:picMkLst>
        </pc:picChg>
        <pc:picChg chg="mod">
          <ac:chgData name="Ruszka Dorottya Katalin" userId="S::ruszka.dorottya.katalin@diak.szamalk-szalezi.hu::12ede970-5772-4388-b1d7-fd131bec98ac" providerId="AD" clId="Web-{149DD4E2-482F-4487-B513-F3AC29DD6775}" dt="2020-04-25T06:41:48.319" v="80" actId="1076"/>
          <ac:picMkLst>
            <pc:docMk/>
            <pc:sldMk cId="0" sldId="273"/>
            <ac:picMk id="8" creationId="{2C298E39-A41A-4D03-83B6-19BC41E8FD32}"/>
          </ac:picMkLst>
        </pc:picChg>
      </pc:sldChg>
      <pc:sldChg chg="modSp">
        <pc:chgData name="Ruszka Dorottya Katalin" userId="S::ruszka.dorottya.katalin@diak.szamalk-szalezi.hu::12ede970-5772-4388-b1d7-fd131bec98ac" providerId="AD" clId="Web-{149DD4E2-482F-4487-B513-F3AC29DD6775}" dt="2020-04-25T06:34:50.738" v="13" actId="1076"/>
        <pc:sldMkLst>
          <pc:docMk/>
          <pc:sldMk cId="356240073" sldId="284"/>
        </pc:sldMkLst>
        <pc:spChg chg="mod">
          <ac:chgData name="Ruszka Dorottya Katalin" userId="S::ruszka.dorottya.katalin@diak.szamalk-szalezi.hu::12ede970-5772-4388-b1d7-fd131bec98ac" providerId="AD" clId="Web-{149DD4E2-482F-4487-B513-F3AC29DD6775}" dt="2020-04-25T06:34:46.801" v="12" actId="1076"/>
          <ac:spMkLst>
            <pc:docMk/>
            <pc:sldMk cId="356240073" sldId="284"/>
            <ac:spMk id="4" creationId="{E0C12214-A69D-4679-ADAE-33D9CA8A16B0}"/>
          </ac:spMkLst>
        </pc:spChg>
        <pc:spChg chg="mod">
          <ac:chgData name="Ruszka Dorottya Katalin" userId="S::ruszka.dorottya.katalin@diak.szamalk-szalezi.hu::12ede970-5772-4388-b1d7-fd131bec98ac" providerId="AD" clId="Web-{149DD4E2-482F-4487-B513-F3AC29DD6775}" dt="2020-04-25T06:34:50.738" v="13" actId="1076"/>
          <ac:spMkLst>
            <pc:docMk/>
            <pc:sldMk cId="356240073" sldId="284"/>
            <ac:spMk id="126" creationId="{00000000-0000-0000-0000-000000000000}"/>
          </ac:spMkLst>
        </pc:spChg>
        <pc:picChg chg="mod">
          <ac:chgData name="Ruszka Dorottya Katalin" userId="S::ruszka.dorottya.katalin@diak.szamalk-szalezi.hu::12ede970-5772-4388-b1d7-fd131bec98ac" providerId="AD" clId="Web-{149DD4E2-482F-4487-B513-F3AC29DD6775}" dt="2020-04-25T06:34:39.535" v="11" actId="1076"/>
          <ac:picMkLst>
            <pc:docMk/>
            <pc:sldMk cId="356240073" sldId="284"/>
            <ac:picMk id="3" creationId="{D72DCCD3-FA2A-4E3F-8F0B-488EE41E6220}"/>
          </ac:picMkLst>
        </pc:picChg>
      </pc:sldChg>
      <pc:sldChg chg="modSp">
        <pc:chgData name="Ruszka Dorottya Katalin" userId="S::ruszka.dorottya.katalin@diak.szamalk-szalezi.hu::12ede970-5772-4388-b1d7-fd131bec98ac" providerId="AD" clId="Web-{149DD4E2-482F-4487-B513-F3AC29DD6775}" dt="2020-04-25T06:35:26.910" v="16" actId="20577"/>
        <pc:sldMkLst>
          <pc:docMk/>
          <pc:sldMk cId="398728252" sldId="286"/>
        </pc:sldMkLst>
        <pc:spChg chg="mod">
          <ac:chgData name="Ruszka Dorottya Katalin" userId="S::ruszka.dorottya.katalin@diak.szamalk-szalezi.hu::12ede970-5772-4388-b1d7-fd131bec98ac" providerId="AD" clId="Web-{149DD4E2-482F-4487-B513-F3AC29DD6775}" dt="2020-04-25T06:35:26.910" v="16" actId="20577"/>
          <ac:spMkLst>
            <pc:docMk/>
            <pc:sldMk cId="398728252" sldId="286"/>
            <ac:spMk id="6" creationId="{8D4FC41D-6743-4E32-8AA4-805C0DC9DBF2}"/>
          </ac:spMkLst>
        </pc:spChg>
      </pc:sldChg>
      <pc:sldChg chg="addSp delSp modSp">
        <pc:chgData name="Ruszka Dorottya Katalin" userId="S::ruszka.dorottya.katalin@diak.szamalk-szalezi.hu::12ede970-5772-4388-b1d7-fd131bec98ac" providerId="AD" clId="Web-{149DD4E2-482F-4487-B513-F3AC29DD6775}" dt="2020-04-25T06:37:59.068" v="63" actId="14100"/>
        <pc:sldMkLst>
          <pc:docMk/>
          <pc:sldMk cId="2984521381" sldId="292"/>
        </pc:sldMkLst>
        <pc:spChg chg="mod">
          <ac:chgData name="Ruszka Dorottya Katalin" userId="S::ruszka.dorottya.katalin@diak.szamalk-szalezi.hu::12ede970-5772-4388-b1d7-fd131bec98ac" providerId="AD" clId="Web-{149DD4E2-482F-4487-B513-F3AC29DD6775}" dt="2020-04-25T06:37:34.989" v="56" actId="20577"/>
          <ac:spMkLst>
            <pc:docMk/>
            <pc:sldMk cId="2984521381" sldId="292"/>
            <ac:spMk id="2" creationId="{202086C8-0C44-40D5-85AE-F55F8951B78B}"/>
          </ac:spMkLst>
        </pc:spChg>
        <pc:spChg chg="add mod">
          <ac:chgData name="Ruszka Dorottya Katalin" userId="S::ruszka.dorottya.katalin@diak.szamalk-szalezi.hu::12ede970-5772-4388-b1d7-fd131bec98ac" providerId="AD" clId="Web-{149DD4E2-482F-4487-B513-F3AC29DD6775}" dt="2020-04-25T06:37:42.552" v="60" actId="20577"/>
          <ac:spMkLst>
            <pc:docMk/>
            <pc:sldMk cId="2984521381" sldId="292"/>
            <ac:spMk id="3" creationId="{74A6F2BF-2F2B-4801-9C75-E751F9C27179}"/>
          </ac:spMkLst>
        </pc:spChg>
        <pc:spChg chg="del">
          <ac:chgData name="Ruszka Dorottya Katalin" userId="S::ruszka.dorottya.katalin@diak.szamalk-szalezi.hu::12ede970-5772-4388-b1d7-fd131bec98ac" providerId="AD" clId="Web-{149DD4E2-482F-4487-B513-F3AC29DD6775}" dt="2020-04-25T06:36:01.895" v="23"/>
          <ac:spMkLst>
            <pc:docMk/>
            <pc:sldMk cId="2984521381" sldId="292"/>
            <ac:spMk id="4" creationId="{460FFADE-8C2D-4DF7-99C5-03406EA20E93}"/>
          </ac:spMkLst>
        </pc:spChg>
        <pc:picChg chg="mod">
          <ac:chgData name="Ruszka Dorottya Katalin" userId="S::ruszka.dorottya.katalin@diak.szamalk-szalezi.hu::12ede970-5772-4388-b1d7-fd131bec98ac" providerId="AD" clId="Web-{149DD4E2-482F-4487-B513-F3AC29DD6775}" dt="2020-04-25T06:37:59.068" v="63" actId="14100"/>
          <ac:picMkLst>
            <pc:docMk/>
            <pc:sldMk cId="2984521381" sldId="292"/>
            <ac:picMk id="8" creationId="{57CCCAE5-6403-47D4-8BF3-C000A8896ABF}"/>
          </ac:picMkLst>
        </pc:picChg>
        <pc:picChg chg="mod">
          <ac:chgData name="Ruszka Dorottya Katalin" userId="S::ruszka.dorottya.katalin@diak.szamalk-szalezi.hu::12ede970-5772-4388-b1d7-fd131bec98ac" providerId="AD" clId="Web-{149DD4E2-482F-4487-B513-F3AC29DD6775}" dt="2020-04-25T06:37:49.646" v="61" actId="1076"/>
          <ac:picMkLst>
            <pc:docMk/>
            <pc:sldMk cId="2984521381" sldId="292"/>
            <ac:picMk id="10" creationId="{4230A817-8947-47E0-9E7A-A72E53DB6049}"/>
          </ac:picMkLst>
        </pc:picChg>
      </pc:sldChg>
      <pc:sldChg chg="modSp">
        <pc:chgData name="Ruszka Dorottya Katalin" userId="S::ruszka.dorottya.katalin@diak.szamalk-szalezi.hu::12ede970-5772-4388-b1d7-fd131bec98ac" providerId="AD" clId="Web-{149DD4E2-482F-4487-B513-F3AC29DD6775}" dt="2020-04-25T06:40:19.522" v="70" actId="1076"/>
        <pc:sldMkLst>
          <pc:docMk/>
          <pc:sldMk cId="1742092952" sldId="293"/>
        </pc:sldMkLst>
        <pc:spChg chg="mod">
          <ac:chgData name="Ruszka Dorottya Katalin" userId="S::ruszka.dorottya.katalin@diak.szamalk-szalezi.hu::12ede970-5772-4388-b1d7-fd131bec98ac" providerId="AD" clId="Web-{149DD4E2-482F-4487-B513-F3AC29DD6775}" dt="2020-04-25T06:40:13.990" v="68" actId="1076"/>
          <ac:spMkLst>
            <pc:docMk/>
            <pc:sldMk cId="1742092952" sldId="293"/>
            <ac:spMk id="2" creationId="{EB5FD53E-68FE-469D-9F18-32F4CF20C2C7}"/>
          </ac:spMkLst>
        </pc:spChg>
        <pc:spChg chg="mod">
          <ac:chgData name="Ruszka Dorottya Katalin" userId="S::ruszka.dorottya.katalin@diak.szamalk-szalezi.hu::12ede970-5772-4388-b1d7-fd131bec98ac" providerId="AD" clId="Web-{149DD4E2-482F-4487-B513-F3AC29DD6775}" dt="2020-04-25T06:40:10.506" v="67" actId="1076"/>
          <ac:spMkLst>
            <pc:docMk/>
            <pc:sldMk cId="1742092952" sldId="293"/>
            <ac:spMk id="7" creationId="{23B14814-0009-46C4-A757-356C132AEE14}"/>
          </ac:spMkLst>
        </pc:spChg>
        <pc:picChg chg="mod">
          <ac:chgData name="Ruszka Dorottya Katalin" userId="S::ruszka.dorottya.katalin@diak.szamalk-szalezi.hu::12ede970-5772-4388-b1d7-fd131bec98ac" providerId="AD" clId="Web-{149DD4E2-482F-4487-B513-F3AC29DD6775}" dt="2020-04-25T06:40:19.522" v="70" actId="1076"/>
          <ac:picMkLst>
            <pc:docMk/>
            <pc:sldMk cId="1742092952" sldId="293"/>
            <ac:picMk id="8" creationId="{89F2B12E-F886-4B55-AB80-F5E18F638648}"/>
          </ac:picMkLst>
        </pc:picChg>
      </pc:sldChg>
      <pc:sldChg chg="modSp add replId">
        <pc:chgData name="Ruszka Dorottya Katalin" userId="S::ruszka.dorottya.katalin@diak.szamalk-szalezi.hu::12ede970-5772-4388-b1d7-fd131bec98ac" providerId="AD" clId="Web-{149DD4E2-482F-4487-B513-F3AC29DD6775}" dt="2020-04-25T06:44:08.961" v="111" actId="20577"/>
        <pc:sldMkLst>
          <pc:docMk/>
          <pc:sldMk cId="139625971" sldId="294"/>
        </pc:sldMkLst>
        <pc:spChg chg="mod">
          <ac:chgData name="Ruszka Dorottya Katalin" userId="S::ruszka.dorottya.katalin@diak.szamalk-szalezi.hu::12ede970-5772-4388-b1d7-fd131bec98ac" providerId="AD" clId="Web-{149DD4E2-482F-4487-B513-F3AC29DD6775}" dt="2020-04-25T06:42:58.820" v="107" actId="20577"/>
          <ac:spMkLst>
            <pc:docMk/>
            <pc:sldMk cId="139625971" sldId="294"/>
            <ac:spMk id="193" creationId="{00000000-0000-0000-0000-000000000000}"/>
          </ac:spMkLst>
        </pc:spChg>
        <pc:spChg chg="mod">
          <ac:chgData name="Ruszka Dorottya Katalin" userId="S::ruszka.dorottya.katalin@diak.szamalk-szalezi.hu::12ede970-5772-4388-b1d7-fd131bec98ac" providerId="AD" clId="Web-{149DD4E2-482F-4487-B513-F3AC29DD6775}" dt="2020-04-25T06:44:08.961" v="111" actId="20577"/>
          <ac:spMkLst>
            <pc:docMk/>
            <pc:sldMk cId="139625971" sldId="294"/>
            <ac:spMk id="194" creationId="{00000000-0000-0000-0000-000000000000}"/>
          </ac:spMkLst>
        </pc:spChg>
      </pc:sldChg>
    </pc:docChg>
  </pc:docChgLst>
  <pc:docChgLst>
    <pc:chgData name="Zsigmond Réka" userId="S::zsigmond.reka@diak.szamalk-szalezi.hu::5aac6b65-f6c5-450a-b5ca-3eb163ec26ea" providerId="AD" clId="Web-{31246824-9D66-4948-A2D7-106AE35C1518}"/>
    <pc:docChg chg="addSld modSld modSection">
      <pc:chgData name="Zsigmond Réka" userId="S::zsigmond.reka@diak.szamalk-szalezi.hu::5aac6b65-f6c5-450a-b5ca-3eb163ec26ea" providerId="AD" clId="Web-{31246824-9D66-4948-A2D7-106AE35C1518}" dt="2020-04-18T10:55:31.316" v="839" actId="14100"/>
      <pc:docMkLst>
        <pc:docMk/>
      </pc:docMkLst>
      <pc:sldChg chg="modSp">
        <pc:chgData name="Zsigmond Réka" userId="S::zsigmond.reka@diak.szamalk-szalezi.hu::5aac6b65-f6c5-450a-b5ca-3eb163ec26ea" providerId="AD" clId="Web-{31246824-9D66-4948-A2D7-106AE35C1518}" dt="2020-04-18T10:55:31.316" v="839" actId="14100"/>
        <pc:sldMkLst>
          <pc:docMk/>
          <pc:sldMk cId="0" sldId="256"/>
        </pc:sldMkLst>
        <pc:spChg chg="mod">
          <ac:chgData name="Zsigmond Réka" userId="S::zsigmond.reka@diak.szamalk-szalezi.hu::5aac6b65-f6c5-450a-b5ca-3eb163ec26ea" providerId="AD" clId="Web-{31246824-9D66-4948-A2D7-106AE35C1518}" dt="2020-04-18T10:09:49.406" v="10" actId="20577"/>
          <ac:spMkLst>
            <pc:docMk/>
            <pc:sldMk cId="0" sldId="256"/>
            <ac:spMk id="55" creationId="{00000000-0000-0000-0000-000000000000}"/>
          </ac:spMkLst>
        </pc:spChg>
        <pc:picChg chg="mod">
          <ac:chgData name="Zsigmond Réka" userId="S::zsigmond.reka@diak.szamalk-szalezi.hu::5aac6b65-f6c5-450a-b5ca-3eb163ec26ea" providerId="AD" clId="Web-{31246824-9D66-4948-A2D7-106AE35C1518}" dt="2020-04-18T10:55:31.316" v="839" actId="14100"/>
          <ac:picMkLst>
            <pc:docMk/>
            <pc:sldMk cId="0" sldId="256"/>
            <ac:picMk id="2" creationId="{87BBC286-A332-4F6E-97BC-0E7A268C3235}"/>
          </ac:picMkLst>
        </pc:picChg>
      </pc:sldChg>
      <pc:sldChg chg="modSp">
        <pc:chgData name="Zsigmond Réka" userId="S::zsigmond.reka@diak.szamalk-szalezi.hu::5aac6b65-f6c5-450a-b5ca-3eb163ec26ea" providerId="AD" clId="Web-{31246824-9D66-4948-A2D7-106AE35C1518}" dt="2020-04-18T10:10:38.280" v="13" actId="20577"/>
        <pc:sldMkLst>
          <pc:docMk/>
          <pc:sldMk cId="0" sldId="259"/>
        </pc:sldMkLst>
        <pc:spChg chg="mod">
          <ac:chgData name="Zsigmond Réka" userId="S::zsigmond.reka@diak.szamalk-szalezi.hu::5aac6b65-f6c5-450a-b5ca-3eb163ec26ea" providerId="AD" clId="Web-{31246824-9D66-4948-A2D7-106AE35C1518}" dt="2020-04-18T10:10:38.280" v="13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11:37.499" v="30" actId="20577"/>
        <pc:sldMkLst>
          <pc:docMk/>
          <pc:sldMk cId="0" sldId="261"/>
        </pc:sldMkLst>
        <pc:spChg chg="mod">
          <ac:chgData name="Zsigmond Réka" userId="S::zsigmond.reka@diak.szamalk-szalezi.hu::5aac6b65-f6c5-450a-b5ca-3eb163ec26ea" providerId="AD" clId="Web-{31246824-9D66-4948-A2D7-106AE35C1518}" dt="2020-04-18T10:11:37.499" v="30" actId="20577"/>
          <ac:spMkLst>
            <pc:docMk/>
            <pc:sldMk cId="0" sldId="261"/>
            <ac:spMk id="91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11:57.623" v="31" actId="20577"/>
        <pc:sldMkLst>
          <pc:docMk/>
          <pc:sldMk cId="0" sldId="262"/>
        </pc:sldMkLst>
        <pc:spChg chg="mod">
          <ac:chgData name="Zsigmond Réka" userId="S::zsigmond.reka@diak.szamalk-szalezi.hu::5aac6b65-f6c5-450a-b5ca-3eb163ec26ea" providerId="AD" clId="Web-{31246824-9D66-4948-A2D7-106AE35C1518}" dt="2020-04-18T10:11:57.623" v="31" actId="20577"/>
          <ac:spMkLst>
            <pc:docMk/>
            <pc:sldMk cId="0" sldId="262"/>
            <ac:spMk id="99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13:50.482" v="63" actId="20577"/>
        <pc:sldMkLst>
          <pc:docMk/>
          <pc:sldMk cId="0" sldId="263"/>
        </pc:sldMkLst>
        <pc:spChg chg="mod">
          <ac:chgData name="Zsigmond Réka" userId="S::zsigmond.reka@diak.szamalk-szalezi.hu::5aac6b65-f6c5-450a-b5ca-3eb163ec26ea" providerId="AD" clId="Web-{31246824-9D66-4948-A2D7-106AE35C1518}" dt="2020-04-18T10:13:50.482" v="63" actId="20577"/>
          <ac:spMkLst>
            <pc:docMk/>
            <pc:sldMk cId="0" sldId="263"/>
            <ac:spMk id="104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47:12.899" v="717" actId="20577"/>
        <pc:sldMkLst>
          <pc:docMk/>
          <pc:sldMk cId="0" sldId="269"/>
        </pc:sldMkLst>
        <pc:spChg chg="mod">
          <ac:chgData name="Zsigmond Réka" userId="S::zsigmond.reka@diak.szamalk-szalezi.hu::5aac6b65-f6c5-450a-b5ca-3eb163ec26ea" providerId="AD" clId="Web-{31246824-9D66-4948-A2D7-106AE35C1518}" dt="2020-04-18T10:47:12.899" v="717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47:25.102" v="730" actId="20577"/>
        <pc:sldMkLst>
          <pc:docMk/>
          <pc:sldMk cId="0" sldId="270"/>
        </pc:sldMkLst>
        <pc:spChg chg="mod">
          <ac:chgData name="Zsigmond Réka" userId="S::zsigmond.reka@diak.szamalk-szalezi.hu::5aac6b65-f6c5-450a-b5ca-3eb163ec26ea" providerId="AD" clId="Web-{31246824-9D66-4948-A2D7-106AE35C1518}" dt="2020-04-18T10:47:25.102" v="730" actId="20577"/>
          <ac:spMkLst>
            <pc:docMk/>
            <pc:sldMk cId="0" sldId="270"/>
            <ac:spMk id="156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49:54.585" v="819" actId="20577"/>
        <pc:sldMkLst>
          <pc:docMk/>
          <pc:sldMk cId="0" sldId="274"/>
        </pc:sldMkLst>
        <pc:spChg chg="mod">
          <ac:chgData name="Zsigmond Réka" userId="S::zsigmond.reka@diak.szamalk-szalezi.hu::5aac6b65-f6c5-450a-b5ca-3eb163ec26ea" providerId="AD" clId="Web-{31246824-9D66-4948-A2D7-106AE35C1518}" dt="2020-04-18T10:49:54.585" v="819" actId="20577"/>
          <ac:spMkLst>
            <pc:docMk/>
            <pc:sldMk cId="0" sldId="274"/>
            <ac:spMk id="187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54:46.785" v="831" actId="1076"/>
        <pc:sldMkLst>
          <pc:docMk/>
          <pc:sldMk cId="0" sldId="275"/>
        </pc:sldMkLst>
        <pc:spChg chg="mod">
          <ac:chgData name="Zsigmond Réka" userId="S::zsigmond.reka@diak.szamalk-szalezi.hu::5aac6b65-f6c5-450a-b5ca-3eb163ec26ea" providerId="AD" clId="Web-{31246824-9D66-4948-A2D7-106AE35C1518}" dt="2020-04-18T10:54:41.739" v="830" actId="1076"/>
          <ac:spMkLst>
            <pc:docMk/>
            <pc:sldMk cId="0" sldId="275"/>
            <ac:spMk id="193" creationId="{00000000-0000-0000-0000-000000000000}"/>
          </ac:spMkLst>
        </pc:spChg>
        <pc:spChg chg="mod">
          <ac:chgData name="Zsigmond Réka" userId="S::zsigmond.reka@diak.szamalk-szalezi.hu::5aac6b65-f6c5-450a-b5ca-3eb163ec26ea" providerId="AD" clId="Web-{31246824-9D66-4948-A2D7-106AE35C1518}" dt="2020-04-18T10:54:46.785" v="831" actId="1076"/>
          <ac:spMkLst>
            <pc:docMk/>
            <pc:sldMk cId="0" sldId="275"/>
            <ac:spMk id="194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13:12.716" v="53" actId="20577"/>
        <pc:sldMkLst>
          <pc:docMk/>
          <pc:sldMk cId="0" sldId="277"/>
        </pc:sldMkLst>
        <pc:spChg chg="mod">
          <ac:chgData name="Zsigmond Réka" userId="S::zsigmond.reka@diak.szamalk-szalezi.hu::5aac6b65-f6c5-450a-b5ca-3eb163ec26ea" providerId="AD" clId="Web-{31246824-9D66-4948-A2D7-106AE35C1518}" dt="2020-04-18T10:13:12.716" v="53" actId="20577"/>
          <ac:spMkLst>
            <pc:docMk/>
            <pc:sldMk cId="0" sldId="277"/>
            <ac:spMk id="99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55:06.566" v="836" actId="20577"/>
        <pc:sldMkLst>
          <pc:docMk/>
          <pc:sldMk cId="331240717" sldId="279"/>
        </pc:sldMkLst>
        <pc:spChg chg="mod">
          <ac:chgData name="Zsigmond Réka" userId="S::zsigmond.reka@diak.szamalk-szalezi.hu::5aac6b65-f6c5-450a-b5ca-3eb163ec26ea" providerId="AD" clId="Web-{31246824-9D66-4948-A2D7-106AE35C1518}" dt="2020-04-18T10:55:06.566" v="836" actId="20577"/>
          <ac:spMkLst>
            <pc:docMk/>
            <pc:sldMk cId="331240717" sldId="279"/>
            <ac:spMk id="55" creationId="{00000000-0000-0000-0000-000000000000}"/>
          </ac:spMkLst>
        </pc:spChg>
      </pc:sldChg>
      <pc:sldChg chg="delSp modSp">
        <pc:chgData name="Zsigmond Réka" userId="S::zsigmond.reka@diak.szamalk-szalezi.hu::5aac6b65-f6c5-450a-b5ca-3eb163ec26ea" providerId="AD" clId="Web-{31246824-9D66-4948-A2D7-106AE35C1518}" dt="2020-04-18T10:30:19.722" v="166"/>
        <pc:sldMkLst>
          <pc:docMk/>
          <pc:sldMk cId="356240073" sldId="284"/>
        </pc:sldMkLst>
        <pc:spChg chg="mod">
          <ac:chgData name="Zsigmond Réka" userId="S::zsigmond.reka@diak.szamalk-szalezi.hu::5aac6b65-f6c5-450a-b5ca-3eb163ec26ea" providerId="AD" clId="Web-{31246824-9D66-4948-A2D7-106AE35C1518}" dt="2020-04-18T10:30:00.863" v="161" actId="20577"/>
          <ac:spMkLst>
            <pc:docMk/>
            <pc:sldMk cId="356240073" sldId="284"/>
            <ac:spMk id="4" creationId="{E0C12214-A69D-4679-ADAE-33D9CA8A16B0}"/>
          </ac:spMkLst>
        </pc:spChg>
        <pc:spChg chg="del mod">
          <ac:chgData name="Zsigmond Réka" userId="S::zsigmond.reka@diak.szamalk-szalezi.hu::5aac6b65-f6c5-450a-b5ca-3eb163ec26ea" providerId="AD" clId="Web-{31246824-9D66-4948-A2D7-106AE35C1518}" dt="2020-04-18T10:30:19.722" v="166"/>
          <ac:spMkLst>
            <pc:docMk/>
            <pc:sldMk cId="356240073" sldId="284"/>
            <ac:spMk id="7" creationId="{B7874A6F-8CFF-42BD-8AE2-05DED71BACD6}"/>
          </ac:spMkLst>
        </pc:spChg>
      </pc:sldChg>
      <pc:sldChg chg="modSp">
        <pc:chgData name="Zsigmond Réka" userId="S::zsigmond.reka@diak.szamalk-szalezi.hu::5aac6b65-f6c5-450a-b5ca-3eb163ec26ea" providerId="AD" clId="Web-{31246824-9D66-4948-A2D7-106AE35C1518}" dt="2020-04-18T10:38:35.201" v="568" actId="20577"/>
        <pc:sldMkLst>
          <pc:docMk/>
          <pc:sldMk cId="398728252" sldId="286"/>
        </pc:sldMkLst>
        <pc:spChg chg="mod">
          <ac:chgData name="Zsigmond Réka" userId="S::zsigmond.reka@diak.szamalk-szalezi.hu::5aac6b65-f6c5-450a-b5ca-3eb163ec26ea" providerId="AD" clId="Web-{31246824-9D66-4948-A2D7-106AE35C1518}" dt="2020-04-18T10:38:35.201" v="568" actId="20577"/>
          <ac:spMkLst>
            <pc:docMk/>
            <pc:sldMk cId="398728252" sldId="286"/>
            <ac:spMk id="11" creationId="{D5074815-4782-492A-9D6B-0E942393D287}"/>
          </ac:spMkLst>
        </pc:spChg>
      </pc:sldChg>
      <pc:sldChg chg="addSp modSp">
        <pc:chgData name="Zsigmond Réka" userId="S::zsigmond.reka@diak.szamalk-szalezi.hu::5aac6b65-f6c5-450a-b5ca-3eb163ec26ea" providerId="AD" clId="Web-{31246824-9D66-4948-A2D7-106AE35C1518}" dt="2020-04-18T10:35:34.063" v="384" actId="20577"/>
        <pc:sldMkLst>
          <pc:docMk/>
          <pc:sldMk cId="1940057243" sldId="292"/>
        </pc:sldMkLst>
        <pc:spChg chg="mod">
          <ac:chgData name="Zsigmond Réka" userId="S::zsigmond.reka@diak.szamalk-szalezi.hu::5aac6b65-f6c5-450a-b5ca-3eb163ec26ea" providerId="AD" clId="Web-{31246824-9D66-4948-A2D7-106AE35C1518}" dt="2020-04-18T10:32:40.783" v="219" actId="20577"/>
          <ac:spMkLst>
            <pc:docMk/>
            <pc:sldMk cId="1940057243" sldId="292"/>
            <ac:spMk id="2" creationId="{A72AD888-0D0E-492E-8A3C-14D886926582}"/>
          </ac:spMkLst>
        </pc:spChg>
        <pc:spChg chg="add mod">
          <ac:chgData name="Zsigmond Réka" userId="S::zsigmond.reka@diak.szamalk-szalezi.hu::5aac6b65-f6c5-450a-b5ca-3eb163ec26ea" providerId="AD" clId="Web-{31246824-9D66-4948-A2D7-106AE35C1518}" dt="2020-04-18T10:35:34.063" v="384" actId="20577"/>
          <ac:spMkLst>
            <pc:docMk/>
            <pc:sldMk cId="1940057243" sldId="292"/>
            <ac:spMk id="4" creationId="{D9318A6A-C2BB-41F1-A8C6-A5511E940534}"/>
          </ac:spMkLst>
        </pc:spChg>
      </pc:sldChg>
      <pc:sldChg chg="addSp modSp">
        <pc:chgData name="Zsigmond Réka" userId="S::zsigmond.reka@diak.szamalk-szalezi.hu::5aac6b65-f6c5-450a-b5ca-3eb163ec26ea" providerId="AD" clId="Web-{31246824-9D66-4948-A2D7-106AE35C1518}" dt="2020-04-18T10:32:22.236" v="213" actId="1076"/>
        <pc:sldMkLst>
          <pc:docMk/>
          <pc:sldMk cId="977914545" sldId="293"/>
        </pc:sldMkLst>
        <pc:spChg chg="mod">
          <ac:chgData name="Zsigmond Réka" userId="S::zsigmond.reka@diak.szamalk-szalezi.hu::5aac6b65-f6c5-450a-b5ca-3eb163ec26ea" providerId="AD" clId="Web-{31246824-9D66-4948-A2D7-106AE35C1518}" dt="2020-04-18T10:31:46.580" v="192" actId="20577"/>
          <ac:spMkLst>
            <pc:docMk/>
            <pc:sldMk cId="977914545" sldId="293"/>
            <ac:spMk id="2" creationId="{650ABF97-E136-4973-A6B6-F0C114AEF0FC}"/>
          </ac:spMkLst>
        </pc:spChg>
        <pc:spChg chg="add mod">
          <ac:chgData name="Zsigmond Réka" userId="S::zsigmond.reka@diak.szamalk-szalezi.hu::5aac6b65-f6c5-450a-b5ca-3eb163ec26ea" providerId="AD" clId="Web-{31246824-9D66-4948-A2D7-106AE35C1518}" dt="2020-04-18T10:32:22.236" v="213" actId="1076"/>
          <ac:spMkLst>
            <pc:docMk/>
            <pc:sldMk cId="977914545" sldId="293"/>
            <ac:spMk id="5" creationId="{90AB83FF-84FE-4FCD-AF7D-0E8DF215DB9B}"/>
          </ac:spMkLst>
        </pc:spChg>
      </pc:sldChg>
      <pc:sldChg chg="addSp modSp">
        <pc:chgData name="Zsigmond Réka" userId="S::zsigmond.reka@diak.szamalk-szalezi.hu::5aac6b65-f6c5-450a-b5ca-3eb163ec26ea" providerId="AD" clId="Web-{31246824-9D66-4948-A2D7-106AE35C1518}" dt="2020-04-18T10:36:50.952" v="410" actId="20577"/>
        <pc:sldMkLst>
          <pc:docMk/>
          <pc:sldMk cId="1332264298" sldId="294"/>
        </pc:sldMkLst>
        <pc:spChg chg="mod">
          <ac:chgData name="Zsigmond Réka" userId="S::zsigmond.reka@diak.szamalk-szalezi.hu::5aac6b65-f6c5-450a-b5ca-3eb163ec26ea" providerId="AD" clId="Web-{31246824-9D66-4948-A2D7-106AE35C1518}" dt="2020-04-18T10:35:56.906" v="392" actId="20577"/>
          <ac:spMkLst>
            <pc:docMk/>
            <pc:sldMk cId="1332264298" sldId="294"/>
            <ac:spMk id="2" creationId="{A0BF1FBF-4994-406D-9FD7-280BFCEA0941}"/>
          </ac:spMkLst>
        </pc:spChg>
        <pc:spChg chg="add mod">
          <ac:chgData name="Zsigmond Réka" userId="S::zsigmond.reka@diak.szamalk-szalezi.hu::5aac6b65-f6c5-450a-b5ca-3eb163ec26ea" providerId="AD" clId="Web-{31246824-9D66-4948-A2D7-106AE35C1518}" dt="2020-04-18T10:36:50.952" v="410" actId="20577"/>
          <ac:spMkLst>
            <pc:docMk/>
            <pc:sldMk cId="1332264298" sldId="294"/>
            <ac:spMk id="5" creationId="{4912E26B-DE4D-4204-A0BA-966D09E280DE}"/>
          </ac:spMkLst>
        </pc:spChg>
      </pc:sldChg>
      <pc:sldChg chg="addSp modSp">
        <pc:chgData name="Zsigmond Réka" userId="S::zsigmond.reka@diak.szamalk-szalezi.hu::5aac6b65-f6c5-450a-b5ca-3eb163ec26ea" providerId="AD" clId="Web-{31246824-9D66-4948-A2D7-106AE35C1518}" dt="2020-04-18T10:31:17.206" v="189" actId="20577"/>
        <pc:sldMkLst>
          <pc:docMk/>
          <pc:sldMk cId="3898596468" sldId="295"/>
        </pc:sldMkLst>
        <pc:spChg chg="mod">
          <ac:chgData name="Zsigmond Réka" userId="S::zsigmond.reka@diak.szamalk-szalezi.hu::5aac6b65-f6c5-450a-b5ca-3eb163ec26ea" providerId="AD" clId="Web-{31246824-9D66-4948-A2D7-106AE35C1518}" dt="2020-04-18T10:30:44.097" v="169" actId="20577"/>
          <ac:spMkLst>
            <pc:docMk/>
            <pc:sldMk cId="3898596468" sldId="295"/>
            <ac:spMk id="2" creationId="{BDC74590-7BC2-4CB2-A5C5-21FBFDAD2DF7}"/>
          </ac:spMkLst>
        </pc:spChg>
        <pc:spChg chg="add mod">
          <ac:chgData name="Zsigmond Réka" userId="S::zsigmond.reka@diak.szamalk-szalezi.hu::5aac6b65-f6c5-450a-b5ca-3eb163ec26ea" providerId="AD" clId="Web-{31246824-9D66-4948-A2D7-106AE35C1518}" dt="2020-04-18T10:31:17.206" v="189" actId="20577"/>
          <ac:spMkLst>
            <pc:docMk/>
            <pc:sldMk cId="3898596468" sldId="295"/>
            <ac:spMk id="5" creationId="{1BADF9AC-5B00-4F59-9523-993D325C5AD8}"/>
          </ac:spMkLst>
        </pc:spChg>
      </pc:sldChg>
      <pc:sldChg chg="addSp modSp new">
        <pc:chgData name="Zsigmond Réka" userId="S::zsigmond.reka@diak.szamalk-szalezi.hu::5aac6b65-f6c5-450a-b5ca-3eb163ec26ea" providerId="AD" clId="Web-{31246824-9D66-4948-A2D7-106AE35C1518}" dt="2020-04-18T10:29:35.149" v="155" actId="20577"/>
        <pc:sldMkLst>
          <pc:docMk/>
          <pc:sldMk cId="2744918090" sldId="296"/>
        </pc:sldMkLst>
        <pc:spChg chg="mod">
          <ac:chgData name="Zsigmond Réka" userId="S::zsigmond.reka@diak.szamalk-szalezi.hu::5aac6b65-f6c5-450a-b5ca-3eb163ec26ea" providerId="AD" clId="Web-{31246824-9D66-4948-A2D7-106AE35C1518}" dt="2020-04-18T10:29:35.149" v="155" actId="20577"/>
          <ac:spMkLst>
            <pc:docMk/>
            <pc:sldMk cId="2744918090" sldId="296"/>
            <ac:spMk id="2" creationId="{10644B53-CDA2-41AA-BC31-E1CB0CF8A6D0}"/>
          </ac:spMkLst>
        </pc:spChg>
        <pc:picChg chg="add mod">
          <ac:chgData name="Zsigmond Réka" userId="S::zsigmond.reka@diak.szamalk-szalezi.hu::5aac6b65-f6c5-450a-b5ca-3eb163ec26ea" providerId="AD" clId="Web-{31246824-9D66-4948-A2D7-106AE35C1518}" dt="2020-04-18T10:28:09.801" v="113" actId="1076"/>
          <ac:picMkLst>
            <pc:docMk/>
            <pc:sldMk cId="2744918090" sldId="296"/>
            <ac:picMk id="4" creationId="{68DF66A7-C17A-4B5B-B03E-EA4812D7CAAA}"/>
          </ac:picMkLst>
        </pc:picChg>
      </pc:sldChg>
    </pc:docChg>
  </pc:docChgLst>
  <pc:docChgLst>
    <pc:chgData name="Zsigmond Réka" userId="S::zsigmond.reka@diak.szamalk-szalezi.hu::5aac6b65-f6c5-450a-b5ca-3eb163ec26ea" providerId="AD" clId="Web-{19353E13-4467-4399-98D2-DCE64AEFB769}"/>
    <pc:docChg chg="modSld">
      <pc:chgData name="Zsigmond Réka" userId="S::zsigmond.reka@diak.szamalk-szalezi.hu::5aac6b65-f6c5-450a-b5ca-3eb163ec26ea" providerId="AD" clId="Web-{19353E13-4467-4399-98D2-DCE64AEFB769}" dt="2020-04-18T19:46:43.207" v="193" actId="20577"/>
      <pc:docMkLst>
        <pc:docMk/>
      </pc:docMkLst>
      <pc:sldChg chg="modSp">
        <pc:chgData name="Zsigmond Réka" userId="S::zsigmond.reka@diak.szamalk-szalezi.hu::5aac6b65-f6c5-450a-b5ca-3eb163ec26ea" providerId="AD" clId="Web-{19353E13-4467-4399-98D2-DCE64AEFB769}" dt="2020-04-18T19:46:43.207" v="193" actId="20577"/>
        <pc:sldMkLst>
          <pc:docMk/>
          <pc:sldMk cId="0" sldId="269"/>
        </pc:sldMkLst>
        <pc:spChg chg="mod">
          <ac:chgData name="Zsigmond Réka" userId="S::zsigmond.reka@diak.szamalk-szalezi.hu::5aac6b65-f6c5-450a-b5ca-3eb163ec26ea" providerId="AD" clId="Web-{19353E13-4467-4399-98D2-DCE64AEFB769}" dt="2020-04-18T19:46:43.207" v="193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19353E13-4467-4399-98D2-DCE64AEFB769}" dt="2020-04-18T19:44:57.238" v="89" actId="20577"/>
        <pc:sldMkLst>
          <pc:docMk/>
          <pc:sldMk cId="0" sldId="270"/>
        </pc:sldMkLst>
        <pc:spChg chg="mod">
          <ac:chgData name="Zsigmond Réka" userId="S::zsigmond.reka@diak.szamalk-szalezi.hu::5aac6b65-f6c5-450a-b5ca-3eb163ec26ea" providerId="AD" clId="Web-{19353E13-4467-4399-98D2-DCE64AEFB769}" dt="2020-04-18T19:44:57.238" v="89" actId="20577"/>
          <ac:spMkLst>
            <pc:docMk/>
            <pc:sldMk cId="0" sldId="270"/>
            <ac:spMk id="156" creationId="{00000000-0000-0000-0000-000000000000}"/>
          </ac:spMkLst>
        </pc:spChg>
      </pc:sldChg>
      <pc:sldChg chg="delSp">
        <pc:chgData name="Zsigmond Réka" userId="S::zsigmond.reka@diak.szamalk-szalezi.hu::5aac6b65-f6c5-450a-b5ca-3eb163ec26ea" providerId="AD" clId="Web-{19353E13-4467-4399-98D2-DCE64AEFB769}" dt="2020-04-18T19:29:38.839" v="1"/>
        <pc:sldMkLst>
          <pc:docMk/>
          <pc:sldMk cId="1742092952" sldId="293"/>
        </pc:sldMkLst>
        <pc:spChg chg="del">
          <ac:chgData name="Zsigmond Réka" userId="S::zsigmond.reka@diak.szamalk-szalezi.hu::5aac6b65-f6c5-450a-b5ca-3eb163ec26ea" providerId="AD" clId="Web-{19353E13-4467-4399-98D2-DCE64AEFB769}" dt="2020-04-18T19:29:34.902" v="0"/>
          <ac:spMkLst>
            <pc:docMk/>
            <pc:sldMk cId="1742092952" sldId="293"/>
            <ac:spMk id="3" creationId="{906410CF-EE88-48D5-9FD5-4BCB54F8BBF2}"/>
          </ac:spMkLst>
        </pc:spChg>
        <pc:spChg chg="del">
          <ac:chgData name="Zsigmond Réka" userId="S::zsigmond.reka@diak.szamalk-szalezi.hu::5aac6b65-f6c5-450a-b5ca-3eb163ec26ea" providerId="AD" clId="Web-{19353E13-4467-4399-98D2-DCE64AEFB769}" dt="2020-04-18T19:29:38.839" v="1"/>
          <ac:spMkLst>
            <pc:docMk/>
            <pc:sldMk cId="1742092952" sldId="293"/>
            <ac:spMk id="4" creationId="{447ED21E-54FA-412B-A605-8B22B88901DC}"/>
          </ac:spMkLst>
        </pc:spChg>
      </pc:sldChg>
    </pc:docChg>
  </pc:docChgLst>
  <pc:docChgLst>
    <pc:chgData name="Horváth Ditta" userId="S::horvath.ditta@diak.szamalk-szalezi.hu::61b753df-f66b-4e2f-bb83-333daf58f411" providerId="AD" clId="Web-{BE44CB0E-667A-456F-BE16-53E4A965D530}"/>
    <pc:docChg chg="modSld">
      <pc:chgData name="Horváth Ditta" userId="S::horvath.ditta@diak.szamalk-szalezi.hu::61b753df-f66b-4e2f-bb83-333daf58f411" providerId="AD" clId="Web-{BE44CB0E-667A-456F-BE16-53E4A965D530}" dt="2020-04-25T09:08:47.037" v="3" actId="20577"/>
      <pc:docMkLst>
        <pc:docMk/>
      </pc:docMkLst>
      <pc:sldChg chg="modSp">
        <pc:chgData name="Horváth Ditta" userId="S::horvath.ditta@diak.szamalk-szalezi.hu::61b753df-f66b-4e2f-bb83-333daf58f411" providerId="AD" clId="Web-{BE44CB0E-667A-456F-BE16-53E4A965D530}" dt="2020-04-25T09:08:29.105" v="2" actId="20577"/>
        <pc:sldMkLst>
          <pc:docMk/>
          <pc:sldMk cId="0" sldId="259"/>
        </pc:sldMkLst>
        <pc:spChg chg="mod">
          <ac:chgData name="Horváth Ditta" userId="S::horvath.ditta@diak.szamalk-szalezi.hu::61b753df-f66b-4e2f-bb83-333daf58f411" providerId="AD" clId="Web-{BE44CB0E-667A-456F-BE16-53E4A965D530}" dt="2020-04-25T09:08:29.105" v="2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BE44CB0E-667A-456F-BE16-53E4A965D530}" dt="2020-04-25T09:08:47.037" v="3" actId="20577"/>
        <pc:sldMkLst>
          <pc:docMk/>
          <pc:sldMk cId="0" sldId="263"/>
        </pc:sldMkLst>
        <pc:spChg chg="mod">
          <ac:chgData name="Horváth Ditta" userId="S::horvath.ditta@diak.szamalk-szalezi.hu::61b753df-f66b-4e2f-bb83-333daf58f411" providerId="AD" clId="Web-{BE44CB0E-667A-456F-BE16-53E4A965D530}" dt="2020-04-25T09:08:47.037" v="3" actId="20577"/>
          <ac:spMkLst>
            <pc:docMk/>
            <pc:sldMk cId="0" sldId="263"/>
            <ac:spMk id="104" creationId="{00000000-0000-0000-0000-000000000000}"/>
          </ac:spMkLst>
        </pc:spChg>
      </pc:sldChg>
    </pc:docChg>
  </pc:docChgLst>
  <pc:docChgLst>
    <pc:chgData name="Horváth Ditta" userId="S::horvath.ditta@diak.szamalk-szalezi.hu::61b753df-f66b-4e2f-bb83-333daf58f411" providerId="AD" clId="Web-{7125C217-9CA6-427C-8D6D-3E20AE4D6034}"/>
    <pc:docChg chg="modSld">
      <pc:chgData name="Horváth Ditta" userId="S::horvath.ditta@diak.szamalk-szalezi.hu::61b753df-f66b-4e2f-bb83-333daf58f411" providerId="AD" clId="Web-{7125C217-9CA6-427C-8D6D-3E20AE4D6034}" dt="2020-04-25T08:33:30.067" v="136" actId="1076"/>
      <pc:docMkLst>
        <pc:docMk/>
      </pc:docMkLst>
      <pc:sldChg chg="modSp">
        <pc:chgData name="Horváth Ditta" userId="S::horvath.ditta@diak.szamalk-szalezi.hu::61b753df-f66b-4e2f-bb83-333daf58f411" providerId="AD" clId="Web-{7125C217-9CA6-427C-8D6D-3E20AE4D6034}" dt="2020-04-25T08:12:12.627" v="14" actId="20577"/>
        <pc:sldMkLst>
          <pc:docMk/>
          <pc:sldMk cId="0" sldId="259"/>
        </pc:sldMkLst>
        <pc:spChg chg="mod">
          <ac:chgData name="Horváth Ditta" userId="S::horvath.ditta@diak.szamalk-szalezi.hu::61b753df-f66b-4e2f-bb83-333daf58f411" providerId="AD" clId="Web-{7125C217-9CA6-427C-8D6D-3E20AE4D6034}" dt="2020-04-25T08:12:12.627" v="14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">
        <pc:chgData name="Horváth Ditta" userId="S::horvath.ditta@diak.szamalk-szalezi.hu::61b753df-f66b-4e2f-bb83-333daf58f411" providerId="AD" clId="Web-{7125C217-9CA6-427C-8D6D-3E20AE4D6034}" dt="2020-04-25T08:12:49.081" v="22" actId="20577"/>
        <pc:sldMkLst>
          <pc:docMk/>
          <pc:sldMk cId="0" sldId="264"/>
        </pc:sldMkLst>
        <pc:spChg chg="add del mod">
          <ac:chgData name="Horváth Ditta" userId="S::horvath.ditta@diak.szamalk-szalezi.hu::61b753df-f66b-4e2f-bb83-333daf58f411" providerId="AD" clId="Web-{7125C217-9CA6-427C-8D6D-3E20AE4D6034}" dt="2020-04-25T08:12:31.643" v="18"/>
          <ac:spMkLst>
            <pc:docMk/>
            <pc:sldMk cId="0" sldId="264"/>
            <ac:spMk id="5" creationId="{0B0E6DF2-D224-445B-89C1-A3C874BE8420}"/>
          </ac:spMkLst>
        </pc:spChg>
        <pc:spChg chg="add del mod">
          <ac:chgData name="Horváth Ditta" userId="S::horvath.ditta@diak.szamalk-szalezi.hu::61b753df-f66b-4e2f-bb83-333daf58f411" providerId="AD" clId="Web-{7125C217-9CA6-427C-8D6D-3E20AE4D6034}" dt="2020-04-25T08:12:44.143" v="20"/>
          <ac:spMkLst>
            <pc:docMk/>
            <pc:sldMk cId="0" sldId="264"/>
            <ac:spMk id="7" creationId="{0EF5BD02-F933-47E8-94A7-6CF8C5E4D78B}"/>
          </ac:spMkLst>
        </pc:spChg>
        <pc:spChg chg="add del mod">
          <ac:chgData name="Horváth Ditta" userId="S::horvath.ditta@diak.szamalk-szalezi.hu::61b753df-f66b-4e2f-bb83-333daf58f411" providerId="AD" clId="Web-{7125C217-9CA6-427C-8D6D-3E20AE4D6034}" dt="2020-04-25T08:12:49.081" v="22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7125C217-9CA6-427C-8D6D-3E20AE4D6034}" dt="2020-04-25T08:13:04.175" v="28" actId="20577"/>
        <pc:sldMkLst>
          <pc:docMk/>
          <pc:sldMk cId="0" sldId="265"/>
        </pc:sldMkLst>
        <pc:spChg chg="mod">
          <ac:chgData name="Horváth Ditta" userId="S::horvath.ditta@diak.szamalk-szalezi.hu::61b753df-f66b-4e2f-bb83-333daf58f411" providerId="AD" clId="Web-{7125C217-9CA6-427C-8D6D-3E20AE4D6034}" dt="2020-04-25T08:13:04.175" v="28" actId="20577"/>
          <ac:spMkLst>
            <pc:docMk/>
            <pc:sldMk cId="0" sldId="265"/>
            <ac:spMk id="120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7125C217-9CA6-427C-8D6D-3E20AE4D6034}" dt="2020-04-25T08:13:15.941" v="35" actId="20577"/>
        <pc:sldMkLst>
          <pc:docMk/>
          <pc:sldMk cId="0" sldId="266"/>
        </pc:sldMkLst>
        <pc:spChg chg="mod">
          <ac:chgData name="Horváth Ditta" userId="S::horvath.ditta@diak.szamalk-szalezi.hu::61b753df-f66b-4e2f-bb83-333daf58f411" providerId="AD" clId="Web-{7125C217-9CA6-427C-8D6D-3E20AE4D6034}" dt="2020-04-25T08:13:15.941" v="35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7125C217-9CA6-427C-8D6D-3E20AE4D6034}" dt="2020-04-25T08:12:20.409" v="16" actId="20577"/>
        <pc:sldMkLst>
          <pc:docMk/>
          <pc:sldMk cId="0" sldId="278"/>
        </pc:sldMkLst>
        <pc:spChg chg="mod">
          <ac:chgData name="Horváth Ditta" userId="S::horvath.ditta@diak.szamalk-szalezi.hu::61b753df-f66b-4e2f-bb83-333daf58f411" providerId="AD" clId="Web-{7125C217-9CA6-427C-8D6D-3E20AE4D6034}" dt="2020-04-25T08:12:20.409" v="16" actId="20577"/>
          <ac:spMkLst>
            <pc:docMk/>
            <pc:sldMk cId="0" sldId="278"/>
            <ac:spMk id="105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7125C217-9CA6-427C-8D6D-3E20AE4D6034}" dt="2020-04-25T08:13:22.894" v="38" actId="20577"/>
        <pc:sldMkLst>
          <pc:docMk/>
          <pc:sldMk cId="3646692574" sldId="282"/>
        </pc:sldMkLst>
        <pc:spChg chg="mod">
          <ac:chgData name="Horváth Ditta" userId="S::horvath.ditta@diak.szamalk-szalezi.hu::61b753df-f66b-4e2f-bb83-333daf58f411" providerId="AD" clId="Web-{7125C217-9CA6-427C-8D6D-3E20AE4D6034}" dt="2020-04-25T08:13:22.894" v="38" actId="20577"/>
          <ac:spMkLst>
            <pc:docMk/>
            <pc:sldMk cId="3646692574" sldId="282"/>
            <ac:spMk id="126" creationId="{00000000-0000-0000-0000-000000000000}"/>
          </ac:spMkLst>
        </pc:spChg>
      </pc:sldChg>
      <pc:sldChg chg="addSp delSp modSp">
        <pc:chgData name="Horváth Ditta" userId="S::horvath.ditta@diak.szamalk-szalezi.hu::61b753df-f66b-4e2f-bb83-333daf58f411" providerId="AD" clId="Web-{7125C217-9CA6-427C-8D6D-3E20AE4D6034}" dt="2020-04-25T08:29:54.048" v="84" actId="1076"/>
        <pc:sldMkLst>
          <pc:docMk/>
          <pc:sldMk cId="356240073" sldId="284"/>
        </pc:sldMkLst>
        <pc:spChg chg="mod">
          <ac:chgData name="Horváth Ditta" userId="S::horvath.ditta@diak.szamalk-szalezi.hu::61b753df-f66b-4e2f-bb83-333daf58f411" providerId="AD" clId="Web-{7125C217-9CA6-427C-8D6D-3E20AE4D6034}" dt="2020-04-25T08:13:30.613" v="40" actId="20577"/>
          <ac:spMkLst>
            <pc:docMk/>
            <pc:sldMk cId="356240073" sldId="284"/>
            <ac:spMk id="4" creationId="{E0C12214-A69D-4679-ADAE-33D9CA8A16B0}"/>
          </ac:spMkLst>
        </pc:spChg>
        <pc:spChg chg="mod">
          <ac:chgData name="Horváth Ditta" userId="S::horvath.ditta@diak.szamalk-szalezi.hu::61b753df-f66b-4e2f-bb83-333daf58f411" providerId="AD" clId="Web-{7125C217-9CA6-427C-8D6D-3E20AE4D6034}" dt="2020-04-25T08:13:34.472" v="41" actId="20577"/>
          <ac:spMkLst>
            <pc:docMk/>
            <pc:sldMk cId="356240073" sldId="284"/>
            <ac:spMk id="126" creationId="{00000000-0000-0000-0000-000000000000}"/>
          </ac:spMkLst>
        </pc:spChg>
        <pc:picChg chg="del">
          <ac:chgData name="Horváth Ditta" userId="S::horvath.ditta@diak.szamalk-szalezi.hu::61b753df-f66b-4e2f-bb83-333daf58f411" providerId="AD" clId="Web-{7125C217-9CA6-427C-8D6D-3E20AE4D6034}" dt="2020-04-25T08:09:47.641" v="0"/>
          <ac:picMkLst>
            <pc:docMk/>
            <pc:sldMk cId="356240073" sldId="284"/>
            <ac:picMk id="3" creationId="{D72DCCD3-FA2A-4E3F-8F0B-488EE41E6220}"/>
          </ac:picMkLst>
        </pc:picChg>
        <pc:picChg chg="add del mod">
          <ac:chgData name="Horváth Ditta" userId="S::horvath.ditta@diak.szamalk-szalezi.hu::61b753df-f66b-4e2f-bb83-333daf58f411" providerId="AD" clId="Web-{7125C217-9CA6-427C-8D6D-3E20AE4D6034}" dt="2020-04-25T08:28:40.250" v="73"/>
          <ac:picMkLst>
            <pc:docMk/>
            <pc:sldMk cId="356240073" sldId="284"/>
            <ac:picMk id="5" creationId="{14088B1C-660B-47DA-BE70-AB02DF8379D1}"/>
          </ac:picMkLst>
        </pc:picChg>
        <pc:picChg chg="add del mod">
          <ac:chgData name="Horváth Ditta" userId="S::horvath.ditta@diak.szamalk-szalezi.hu::61b753df-f66b-4e2f-bb83-333daf58f411" providerId="AD" clId="Web-{7125C217-9CA6-427C-8D6D-3E20AE4D6034}" dt="2020-04-25T08:29:17.329" v="78"/>
          <ac:picMkLst>
            <pc:docMk/>
            <pc:sldMk cId="356240073" sldId="284"/>
            <ac:picMk id="7" creationId="{F54E4CC5-E080-4EF3-B8B1-46F9AD015EBC}"/>
          </ac:picMkLst>
        </pc:picChg>
        <pc:picChg chg="add mod">
          <ac:chgData name="Horváth Ditta" userId="S::horvath.ditta@diak.szamalk-szalezi.hu::61b753df-f66b-4e2f-bb83-333daf58f411" providerId="AD" clId="Web-{7125C217-9CA6-427C-8D6D-3E20AE4D6034}" dt="2020-04-25T08:29:54.048" v="84" actId="1076"/>
          <ac:picMkLst>
            <pc:docMk/>
            <pc:sldMk cId="356240073" sldId="284"/>
            <ac:picMk id="9" creationId="{CE1F0AB1-50E8-4366-B7B9-82A84C92E1F6}"/>
          </ac:picMkLst>
        </pc:picChg>
      </pc:sldChg>
      <pc:sldChg chg="addSp delSp modSp">
        <pc:chgData name="Horváth Ditta" userId="S::horvath.ditta@diak.szamalk-szalezi.hu::61b753df-f66b-4e2f-bb83-333daf58f411" providerId="AD" clId="Web-{7125C217-9CA6-427C-8D6D-3E20AE4D6034}" dt="2020-04-25T08:30:23.033" v="89" actId="14100"/>
        <pc:sldMkLst>
          <pc:docMk/>
          <pc:sldMk cId="3366656554" sldId="285"/>
        </pc:sldMkLst>
        <pc:spChg chg="mod">
          <ac:chgData name="Horváth Ditta" userId="S::horvath.ditta@diak.szamalk-szalezi.hu::61b753df-f66b-4e2f-bb83-333daf58f411" providerId="AD" clId="Web-{7125C217-9CA6-427C-8D6D-3E20AE4D6034}" dt="2020-04-25T08:13:40.222" v="45" actId="20577"/>
          <ac:spMkLst>
            <pc:docMk/>
            <pc:sldMk cId="3366656554" sldId="285"/>
            <ac:spMk id="4" creationId="{E0C12214-A69D-4679-ADAE-33D9CA8A16B0}"/>
          </ac:spMkLst>
        </pc:spChg>
        <pc:spChg chg="mod">
          <ac:chgData name="Horváth Ditta" userId="S::horvath.ditta@diak.szamalk-szalezi.hu::61b753df-f66b-4e2f-bb83-333daf58f411" providerId="AD" clId="Web-{7125C217-9CA6-427C-8D6D-3E20AE4D6034}" dt="2020-04-25T08:13:43.394" v="46" actId="20577"/>
          <ac:spMkLst>
            <pc:docMk/>
            <pc:sldMk cId="3366656554" sldId="285"/>
            <ac:spMk id="126" creationId="{00000000-0000-0000-0000-000000000000}"/>
          </ac:spMkLst>
        </pc:spChg>
        <pc:picChg chg="del">
          <ac:chgData name="Horváth Ditta" userId="S::horvath.ditta@diak.szamalk-szalezi.hu::61b753df-f66b-4e2f-bb83-333daf58f411" providerId="AD" clId="Web-{7125C217-9CA6-427C-8D6D-3E20AE4D6034}" dt="2020-04-25T08:30:05.501" v="85"/>
          <ac:picMkLst>
            <pc:docMk/>
            <pc:sldMk cId="3366656554" sldId="285"/>
            <ac:picMk id="3" creationId="{C1224BB8-E395-4063-98DC-014454251B28}"/>
          </ac:picMkLst>
        </pc:picChg>
        <pc:picChg chg="add mod">
          <ac:chgData name="Horváth Ditta" userId="S::horvath.ditta@diak.szamalk-szalezi.hu::61b753df-f66b-4e2f-bb83-333daf58f411" providerId="AD" clId="Web-{7125C217-9CA6-427C-8D6D-3E20AE4D6034}" dt="2020-04-25T08:30:23.033" v="89" actId="14100"/>
          <ac:picMkLst>
            <pc:docMk/>
            <pc:sldMk cId="3366656554" sldId="285"/>
            <ac:picMk id="5" creationId="{95AB89C8-F5C4-48D9-BB8A-5E40E7307FCB}"/>
          </ac:picMkLst>
        </pc:picChg>
      </pc:sldChg>
      <pc:sldChg chg="addSp delSp modSp">
        <pc:chgData name="Horváth Ditta" userId="S::horvath.ditta@diak.szamalk-szalezi.hu::61b753df-f66b-4e2f-bb83-333daf58f411" providerId="AD" clId="Web-{7125C217-9CA6-427C-8D6D-3E20AE4D6034}" dt="2020-04-25T08:30:44.705" v="95" actId="14100"/>
        <pc:sldMkLst>
          <pc:docMk/>
          <pc:sldMk cId="398728252" sldId="286"/>
        </pc:sldMkLst>
        <pc:spChg chg="mod">
          <ac:chgData name="Horváth Ditta" userId="S::horvath.ditta@diak.szamalk-szalezi.hu::61b753df-f66b-4e2f-bb83-333daf58f411" providerId="AD" clId="Web-{7125C217-9CA6-427C-8D6D-3E20AE4D6034}" dt="2020-04-25T08:13:49.457" v="48" actId="20577"/>
          <ac:spMkLst>
            <pc:docMk/>
            <pc:sldMk cId="398728252" sldId="286"/>
            <ac:spMk id="126" creationId="{00000000-0000-0000-0000-000000000000}"/>
          </ac:spMkLst>
        </pc:spChg>
        <pc:picChg chg="del">
          <ac:chgData name="Horváth Ditta" userId="S::horvath.ditta@diak.szamalk-szalezi.hu::61b753df-f66b-4e2f-bb83-333daf58f411" providerId="AD" clId="Web-{7125C217-9CA6-427C-8D6D-3E20AE4D6034}" dt="2020-04-25T08:30:27.955" v="90"/>
          <ac:picMkLst>
            <pc:docMk/>
            <pc:sldMk cId="398728252" sldId="286"/>
            <ac:picMk id="3" creationId="{EB961151-62C5-4A46-9D21-179CBDCBC99B}"/>
          </ac:picMkLst>
        </pc:picChg>
        <pc:picChg chg="add mod">
          <ac:chgData name="Horváth Ditta" userId="S::horvath.ditta@diak.szamalk-szalezi.hu::61b753df-f66b-4e2f-bb83-333daf58f411" providerId="AD" clId="Web-{7125C217-9CA6-427C-8D6D-3E20AE4D6034}" dt="2020-04-25T08:30:44.705" v="95" actId="14100"/>
          <ac:picMkLst>
            <pc:docMk/>
            <pc:sldMk cId="398728252" sldId="286"/>
            <ac:picMk id="5" creationId="{895232B1-52D7-46AA-8807-9A3121BE20C2}"/>
          </ac:picMkLst>
        </pc:picChg>
      </pc:sldChg>
      <pc:sldChg chg="addSp delSp modSp">
        <pc:chgData name="Horváth Ditta" userId="S::horvath.ditta@diak.szamalk-szalezi.hu::61b753df-f66b-4e2f-bb83-333daf58f411" providerId="AD" clId="Web-{7125C217-9CA6-427C-8D6D-3E20AE4D6034}" dt="2020-04-25T08:31:04.346" v="100" actId="14100"/>
        <pc:sldMkLst>
          <pc:docMk/>
          <pc:sldMk cId="3508838523" sldId="287"/>
        </pc:sldMkLst>
        <pc:spChg chg="mod">
          <ac:chgData name="Horváth Ditta" userId="S::horvath.ditta@diak.szamalk-szalezi.hu::61b753df-f66b-4e2f-bb83-333daf58f411" providerId="AD" clId="Web-{7125C217-9CA6-427C-8D6D-3E20AE4D6034}" dt="2020-04-25T08:13:59.191" v="52" actId="20577"/>
          <ac:spMkLst>
            <pc:docMk/>
            <pc:sldMk cId="3508838523" sldId="287"/>
            <ac:spMk id="4" creationId="{E0C12214-A69D-4679-ADAE-33D9CA8A16B0}"/>
          </ac:spMkLst>
        </pc:spChg>
        <pc:spChg chg="mod">
          <ac:chgData name="Horváth Ditta" userId="S::horvath.ditta@diak.szamalk-szalezi.hu::61b753df-f66b-4e2f-bb83-333daf58f411" providerId="AD" clId="Web-{7125C217-9CA6-427C-8D6D-3E20AE4D6034}" dt="2020-04-25T08:13:55.488" v="51" actId="20577"/>
          <ac:spMkLst>
            <pc:docMk/>
            <pc:sldMk cId="3508838523" sldId="287"/>
            <ac:spMk id="126" creationId="{00000000-0000-0000-0000-000000000000}"/>
          </ac:spMkLst>
        </pc:spChg>
        <pc:picChg chg="del">
          <ac:chgData name="Horváth Ditta" userId="S::horvath.ditta@diak.szamalk-szalezi.hu::61b753df-f66b-4e2f-bb83-333daf58f411" providerId="AD" clId="Web-{7125C217-9CA6-427C-8D6D-3E20AE4D6034}" dt="2020-04-25T08:30:50.377" v="96"/>
          <ac:picMkLst>
            <pc:docMk/>
            <pc:sldMk cId="3508838523" sldId="287"/>
            <ac:picMk id="3" creationId="{7895DB5B-6AA1-4BB8-AA37-06FF79FE4471}"/>
          </ac:picMkLst>
        </pc:picChg>
        <pc:picChg chg="add mod">
          <ac:chgData name="Horváth Ditta" userId="S::horvath.ditta@diak.szamalk-szalezi.hu::61b753df-f66b-4e2f-bb83-333daf58f411" providerId="AD" clId="Web-{7125C217-9CA6-427C-8D6D-3E20AE4D6034}" dt="2020-04-25T08:31:04.346" v="100" actId="14100"/>
          <ac:picMkLst>
            <pc:docMk/>
            <pc:sldMk cId="3508838523" sldId="287"/>
            <ac:picMk id="5" creationId="{C104AF04-909D-4630-8D06-BD210FC249F1}"/>
          </ac:picMkLst>
        </pc:picChg>
      </pc:sldChg>
      <pc:sldChg chg="modSp">
        <pc:chgData name="Horváth Ditta" userId="S::horvath.ditta@diak.szamalk-szalezi.hu::61b753df-f66b-4e2f-bb83-333daf58f411" providerId="AD" clId="Web-{7125C217-9CA6-427C-8D6D-3E20AE4D6034}" dt="2020-04-25T08:13:10.269" v="31" actId="20577"/>
        <pc:sldMkLst>
          <pc:docMk/>
          <pc:sldMk cId="3433475329" sldId="291"/>
        </pc:sldMkLst>
        <pc:spChg chg="mod">
          <ac:chgData name="Horváth Ditta" userId="S::horvath.ditta@diak.szamalk-szalezi.hu::61b753df-f66b-4e2f-bb83-333daf58f411" providerId="AD" clId="Web-{7125C217-9CA6-427C-8D6D-3E20AE4D6034}" dt="2020-04-25T08:13:10.269" v="31" actId="20577"/>
          <ac:spMkLst>
            <pc:docMk/>
            <pc:sldMk cId="3433475329" sldId="291"/>
            <ac:spMk id="10" creationId="{7FE80CD3-030D-4C49-B96F-5395678448BE}"/>
          </ac:spMkLst>
        </pc:spChg>
      </pc:sldChg>
      <pc:sldChg chg="addSp delSp modSp">
        <pc:chgData name="Horváth Ditta" userId="S::horvath.ditta@diak.szamalk-szalezi.hu::61b753df-f66b-4e2f-bb83-333daf58f411" providerId="AD" clId="Web-{7125C217-9CA6-427C-8D6D-3E20AE4D6034}" dt="2020-04-25T08:33:13.285" v="131" actId="1076"/>
        <pc:sldMkLst>
          <pc:docMk/>
          <pc:sldMk cId="2984521381" sldId="292"/>
        </pc:sldMkLst>
        <pc:spChg chg="mod">
          <ac:chgData name="Horváth Ditta" userId="S::horvath.ditta@diak.szamalk-szalezi.hu::61b753df-f66b-4e2f-bb83-333daf58f411" providerId="AD" clId="Web-{7125C217-9CA6-427C-8D6D-3E20AE4D6034}" dt="2020-04-25T08:31:54.737" v="113" actId="20577"/>
          <ac:spMkLst>
            <pc:docMk/>
            <pc:sldMk cId="2984521381" sldId="292"/>
            <ac:spMk id="2" creationId="{202086C8-0C44-40D5-85AE-F55F8951B78B}"/>
          </ac:spMkLst>
        </pc:spChg>
        <pc:spChg chg="mod">
          <ac:chgData name="Horváth Ditta" userId="S::horvath.ditta@diak.szamalk-szalezi.hu::61b753df-f66b-4e2f-bb83-333daf58f411" providerId="AD" clId="Web-{7125C217-9CA6-427C-8D6D-3E20AE4D6034}" dt="2020-04-25T08:33:02.301" v="129" actId="1076"/>
          <ac:spMkLst>
            <pc:docMk/>
            <pc:sldMk cId="2984521381" sldId="292"/>
            <ac:spMk id="3" creationId="{74A6F2BF-2F2B-4801-9C75-E751F9C27179}"/>
          </ac:spMkLst>
        </pc:spChg>
        <pc:spChg chg="mod">
          <ac:chgData name="Horváth Ditta" userId="S::horvath.ditta@diak.szamalk-szalezi.hu::61b753df-f66b-4e2f-bb83-333daf58f411" providerId="AD" clId="Web-{7125C217-9CA6-427C-8D6D-3E20AE4D6034}" dt="2020-04-25T08:14:08.566" v="60" actId="20577"/>
          <ac:spMkLst>
            <pc:docMk/>
            <pc:sldMk cId="2984521381" sldId="292"/>
            <ac:spMk id="7" creationId="{A2441F5D-E3F1-4FDC-80B9-0779FD2BE2A6}"/>
          </ac:spMkLst>
        </pc:spChg>
        <pc:picChg chg="add mod">
          <ac:chgData name="Horváth Ditta" userId="S::horvath.ditta@diak.szamalk-szalezi.hu::61b753df-f66b-4e2f-bb83-333daf58f411" providerId="AD" clId="Web-{7125C217-9CA6-427C-8D6D-3E20AE4D6034}" dt="2020-04-25T08:32:48.769" v="124" actId="14100"/>
          <ac:picMkLst>
            <pc:docMk/>
            <pc:sldMk cId="2984521381" sldId="292"/>
            <ac:picMk id="4" creationId="{27AA850E-1EEE-4F3D-907E-2EB97D22BCF0}"/>
          </ac:picMkLst>
        </pc:picChg>
        <pc:picChg chg="del">
          <ac:chgData name="Horváth Ditta" userId="S::horvath.ditta@diak.szamalk-szalezi.hu::61b753df-f66b-4e2f-bb83-333daf58f411" providerId="AD" clId="Web-{7125C217-9CA6-427C-8D6D-3E20AE4D6034}" dt="2020-04-25T08:31:11.424" v="101"/>
          <ac:picMkLst>
            <pc:docMk/>
            <pc:sldMk cId="2984521381" sldId="292"/>
            <ac:picMk id="8" creationId="{57CCCAE5-6403-47D4-8BF3-C000A8896ABF}"/>
          </ac:picMkLst>
        </pc:picChg>
        <pc:picChg chg="add mod">
          <ac:chgData name="Horváth Ditta" userId="S::horvath.ditta@diak.szamalk-szalezi.hu::61b753df-f66b-4e2f-bb83-333daf58f411" providerId="AD" clId="Web-{7125C217-9CA6-427C-8D6D-3E20AE4D6034}" dt="2020-04-25T08:33:13.285" v="131" actId="1076"/>
          <ac:picMkLst>
            <pc:docMk/>
            <pc:sldMk cId="2984521381" sldId="292"/>
            <ac:picMk id="9" creationId="{6BE0CBC3-4276-4B44-B1ED-4C37D397023A}"/>
          </ac:picMkLst>
        </pc:picChg>
        <pc:picChg chg="del">
          <ac:chgData name="Horváth Ditta" userId="S::horvath.ditta@diak.szamalk-szalezi.hu::61b753df-f66b-4e2f-bb83-333daf58f411" providerId="AD" clId="Web-{7125C217-9CA6-427C-8D6D-3E20AE4D6034}" dt="2020-04-25T08:32:04.300" v="116"/>
          <ac:picMkLst>
            <pc:docMk/>
            <pc:sldMk cId="2984521381" sldId="292"/>
            <ac:picMk id="10" creationId="{4230A817-8947-47E0-9E7A-A72E53DB6049}"/>
          </ac:picMkLst>
        </pc:picChg>
      </pc:sldChg>
      <pc:sldChg chg="addSp delSp modSp">
        <pc:chgData name="Horváth Ditta" userId="S::horvath.ditta@diak.szamalk-szalezi.hu::61b753df-f66b-4e2f-bb83-333daf58f411" providerId="AD" clId="Web-{7125C217-9CA6-427C-8D6D-3E20AE4D6034}" dt="2020-04-25T08:33:30.067" v="136" actId="1076"/>
        <pc:sldMkLst>
          <pc:docMk/>
          <pc:sldMk cId="1742092952" sldId="293"/>
        </pc:sldMkLst>
        <pc:spChg chg="mod">
          <ac:chgData name="Horváth Ditta" userId="S::horvath.ditta@diak.szamalk-szalezi.hu::61b753df-f66b-4e2f-bb83-333daf58f411" providerId="AD" clId="Web-{7125C217-9CA6-427C-8D6D-3E20AE4D6034}" dt="2020-04-25T08:14:26.004" v="68" actId="20577"/>
          <ac:spMkLst>
            <pc:docMk/>
            <pc:sldMk cId="1742092952" sldId="293"/>
            <ac:spMk id="7" creationId="{23B14814-0009-46C4-A757-356C132AEE14}"/>
          </ac:spMkLst>
        </pc:spChg>
        <pc:picChg chg="add mod">
          <ac:chgData name="Horváth Ditta" userId="S::horvath.ditta@diak.szamalk-szalezi.hu::61b753df-f66b-4e2f-bb83-333daf58f411" providerId="AD" clId="Web-{7125C217-9CA6-427C-8D6D-3E20AE4D6034}" dt="2020-04-25T08:33:30.067" v="136" actId="1076"/>
          <ac:picMkLst>
            <pc:docMk/>
            <pc:sldMk cId="1742092952" sldId="293"/>
            <ac:picMk id="3" creationId="{C7FD51F9-45B6-4877-B103-6D3E8C78EBE4}"/>
          </ac:picMkLst>
        </pc:picChg>
        <pc:picChg chg="del">
          <ac:chgData name="Horváth Ditta" userId="S::horvath.ditta@diak.szamalk-szalezi.hu::61b753df-f66b-4e2f-bb83-333daf58f411" providerId="AD" clId="Web-{7125C217-9CA6-427C-8D6D-3E20AE4D6034}" dt="2020-04-25T08:33:16.395" v="132"/>
          <ac:picMkLst>
            <pc:docMk/>
            <pc:sldMk cId="1742092952" sldId="293"/>
            <ac:picMk id="8" creationId="{89F2B12E-F886-4B55-AB80-F5E18F638648}"/>
          </ac:picMkLst>
        </pc:picChg>
      </pc:sldChg>
    </pc:docChg>
  </pc:docChgLst>
  <pc:docChgLst>
    <pc:chgData name="Horváth Ditta" userId="S::horvath.ditta@diak.szamalk-szalezi.hu::61b753df-f66b-4e2f-bb83-333daf58f411" providerId="AD" clId="Web-{EFC8CBC6-6D79-46F6-AE18-763A8EBFE05E}"/>
    <pc:docChg chg="modSld">
      <pc:chgData name="Horváth Ditta" userId="S::horvath.ditta@diak.szamalk-szalezi.hu::61b753df-f66b-4e2f-bb83-333daf58f411" providerId="AD" clId="Web-{EFC8CBC6-6D79-46F6-AE18-763A8EBFE05E}" dt="2020-04-17T15:11:07.477" v="30" actId="20577"/>
      <pc:docMkLst>
        <pc:docMk/>
      </pc:docMkLst>
      <pc:sldChg chg="modSp">
        <pc:chgData name="Horváth Ditta" userId="S::horvath.ditta@diak.szamalk-szalezi.hu::61b753df-f66b-4e2f-bb83-333daf58f411" providerId="AD" clId="Web-{EFC8CBC6-6D79-46F6-AE18-763A8EBFE05E}" dt="2020-04-17T15:09:37.243" v="1" actId="20577"/>
        <pc:sldMkLst>
          <pc:docMk/>
          <pc:sldMk cId="0" sldId="258"/>
        </pc:sldMkLst>
        <pc:spChg chg="mod">
          <ac:chgData name="Horváth Ditta" userId="S::horvath.ditta@diak.szamalk-szalezi.hu::61b753df-f66b-4e2f-bb83-333daf58f411" providerId="AD" clId="Web-{EFC8CBC6-6D79-46F6-AE18-763A8EBFE05E}" dt="2020-04-17T15:09:37.243" v="1" actId="20577"/>
          <ac:spMkLst>
            <pc:docMk/>
            <pc:sldMk cId="0" sldId="258"/>
            <ac:spMk id="70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EFC8CBC6-6D79-46F6-AE18-763A8EBFE05E}" dt="2020-04-17T15:11:07.477" v="30" actId="20577"/>
        <pc:sldMkLst>
          <pc:docMk/>
          <pc:sldMk cId="0" sldId="261"/>
        </pc:sldMkLst>
        <pc:spChg chg="mod">
          <ac:chgData name="Horváth Ditta" userId="S::horvath.ditta@diak.szamalk-szalezi.hu::61b753df-f66b-4e2f-bb83-333daf58f411" providerId="AD" clId="Web-{EFC8CBC6-6D79-46F6-AE18-763A8EBFE05E}" dt="2020-04-17T15:11:07.477" v="30" actId="20577"/>
          <ac:spMkLst>
            <pc:docMk/>
            <pc:sldMk cId="0" sldId="261"/>
            <ac:spMk id="91" creationId="{00000000-0000-0000-0000-000000000000}"/>
          </ac:spMkLst>
        </pc:spChg>
      </pc:sldChg>
    </pc:docChg>
  </pc:docChgLst>
  <pc:docChgLst>
    <pc:chgData name="Zsigmond Réka" userId="S::zsigmond.reka@diak.szamalk-szalezi.hu::5aac6b65-f6c5-450a-b5ca-3eb163ec26ea" providerId="AD" clId="Web-{325FAC88-48E6-4B85-87A8-AD04E00AD487}"/>
    <pc:docChg chg="modSld">
      <pc:chgData name="Zsigmond Réka" userId="S::zsigmond.reka@diak.szamalk-szalezi.hu::5aac6b65-f6c5-450a-b5ca-3eb163ec26ea" providerId="AD" clId="Web-{325FAC88-48E6-4B85-87A8-AD04E00AD487}" dt="2020-04-25T07:48:36.615" v="102" actId="20577"/>
      <pc:docMkLst>
        <pc:docMk/>
      </pc:docMkLst>
      <pc:sldChg chg="addSp delSp modSp">
        <pc:chgData name="Zsigmond Réka" userId="S::zsigmond.reka@diak.szamalk-szalezi.hu::5aac6b65-f6c5-450a-b5ca-3eb163ec26ea" providerId="AD" clId="Web-{325FAC88-48E6-4B85-87A8-AD04E00AD487}" dt="2020-04-25T07:37:00.829" v="59" actId="14100"/>
        <pc:sldMkLst>
          <pc:docMk/>
          <pc:sldMk cId="0" sldId="271"/>
        </pc:sldMkLst>
        <pc:picChg chg="add del mod modCrop">
          <ac:chgData name="Zsigmond Réka" userId="S::zsigmond.reka@diak.szamalk-szalezi.hu::5aac6b65-f6c5-450a-b5ca-3eb163ec26ea" providerId="AD" clId="Web-{325FAC88-48E6-4B85-87A8-AD04E00AD487}" dt="2020-04-25T07:30:35.123" v="35" actId="1076"/>
          <ac:picMkLst>
            <pc:docMk/>
            <pc:sldMk cId="0" sldId="271"/>
            <ac:picMk id="3" creationId="{1F77D117-42C7-4861-9804-7E1D8039E8FB}"/>
          </ac:picMkLst>
        </pc:picChg>
        <pc:picChg chg="del">
          <ac:chgData name="Zsigmond Réka" userId="S::zsigmond.reka@diak.szamalk-szalezi.hu::5aac6b65-f6c5-450a-b5ca-3eb163ec26ea" providerId="AD" clId="Web-{325FAC88-48E6-4B85-87A8-AD04E00AD487}" dt="2020-04-25T07:28:22.560" v="23"/>
          <ac:picMkLst>
            <pc:docMk/>
            <pc:sldMk cId="0" sldId="271"/>
            <ac:picMk id="4" creationId="{07A416A3-5291-4EEE-BB04-844DE704F79F}"/>
          </ac:picMkLst>
        </pc:picChg>
        <pc:picChg chg="del">
          <ac:chgData name="Zsigmond Réka" userId="S::zsigmond.reka@diak.szamalk-szalezi.hu::5aac6b65-f6c5-450a-b5ca-3eb163ec26ea" providerId="AD" clId="Web-{325FAC88-48E6-4B85-87A8-AD04E00AD487}" dt="2020-04-25T07:34:47.703" v="36"/>
          <ac:picMkLst>
            <pc:docMk/>
            <pc:sldMk cId="0" sldId="271"/>
            <ac:picMk id="5" creationId="{D029702D-379F-465D-B189-E7BBB04D68F2}"/>
          </ac:picMkLst>
        </pc:picChg>
        <pc:picChg chg="del">
          <ac:chgData name="Zsigmond Réka" userId="S::zsigmond.reka@diak.szamalk-szalezi.hu::5aac6b65-f6c5-450a-b5ca-3eb163ec26ea" providerId="AD" clId="Web-{325FAC88-48E6-4B85-87A8-AD04E00AD487}" dt="2020-04-25T07:25:45.918" v="0"/>
          <ac:picMkLst>
            <pc:docMk/>
            <pc:sldMk cId="0" sldId="271"/>
            <ac:picMk id="7" creationId="{D8F27364-1495-49BB-AB59-109ABBE79674}"/>
          </ac:picMkLst>
        </pc:picChg>
        <pc:picChg chg="del">
          <ac:chgData name="Zsigmond Réka" userId="S::zsigmond.reka@diak.szamalk-szalezi.hu::5aac6b65-f6c5-450a-b5ca-3eb163ec26ea" providerId="AD" clId="Web-{325FAC88-48E6-4B85-87A8-AD04E00AD487}" dt="2020-04-25T07:35:06.922" v="39"/>
          <ac:picMkLst>
            <pc:docMk/>
            <pc:sldMk cId="0" sldId="271"/>
            <ac:picMk id="8" creationId="{68EFAA5B-0A97-419C-8CBA-1953F21448C1}"/>
          </ac:picMkLst>
        </pc:picChg>
        <pc:picChg chg="add mod">
          <ac:chgData name="Zsigmond Réka" userId="S::zsigmond.reka@diak.szamalk-szalezi.hu::5aac6b65-f6c5-450a-b5ca-3eb163ec26ea" providerId="AD" clId="Web-{325FAC88-48E6-4B85-87A8-AD04E00AD487}" dt="2020-04-25T07:28:45.310" v="28" actId="1076"/>
          <ac:picMkLst>
            <pc:docMk/>
            <pc:sldMk cId="0" sldId="271"/>
            <ac:picMk id="9" creationId="{7BE7A6AE-B719-4E46-BC1D-5C154BB1DA9B}"/>
          </ac:picMkLst>
        </pc:picChg>
        <pc:picChg chg="add mod">
          <ac:chgData name="Zsigmond Réka" userId="S::zsigmond.reka@diak.szamalk-szalezi.hu::5aac6b65-f6c5-450a-b5ca-3eb163ec26ea" providerId="AD" clId="Web-{325FAC88-48E6-4B85-87A8-AD04E00AD487}" dt="2020-04-25T07:37:00.829" v="59" actId="14100"/>
          <ac:picMkLst>
            <pc:docMk/>
            <pc:sldMk cId="0" sldId="271"/>
            <ac:picMk id="11" creationId="{2A5ECA35-3652-4882-9976-0F80BC9BCE52}"/>
          </ac:picMkLst>
        </pc:picChg>
        <pc:picChg chg="add del mod">
          <ac:chgData name="Zsigmond Réka" userId="S::zsigmond.reka@diak.szamalk-szalezi.hu::5aac6b65-f6c5-450a-b5ca-3eb163ec26ea" providerId="AD" clId="Web-{325FAC88-48E6-4B85-87A8-AD04E00AD487}" dt="2020-04-25T07:35:47.344" v="49"/>
          <ac:picMkLst>
            <pc:docMk/>
            <pc:sldMk cId="0" sldId="271"/>
            <ac:picMk id="13" creationId="{E4321E41-FB0B-4559-B51D-2D6A8F3508B4}"/>
          </ac:picMkLst>
        </pc:picChg>
        <pc:picChg chg="add mod modCrop">
          <ac:chgData name="Zsigmond Réka" userId="S::zsigmond.reka@diak.szamalk-szalezi.hu::5aac6b65-f6c5-450a-b5ca-3eb163ec26ea" providerId="AD" clId="Web-{325FAC88-48E6-4B85-87A8-AD04E00AD487}" dt="2020-04-25T07:36:49.423" v="58" actId="1076"/>
          <ac:picMkLst>
            <pc:docMk/>
            <pc:sldMk cId="0" sldId="271"/>
            <ac:picMk id="15" creationId="{A7C2E5F4-DC6F-4121-A545-935CFB193B0C}"/>
          </ac:picMkLst>
        </pc:picChg>
      </pc:sldChg>
      <pc:sldChg chg="addSp delSp modSp">
        <pc:chgData name="Zsigmond Réka" userId="S::zsigmond.reka@diak.szamalk-szalezi.hu::5aac6b65-f6c5-450a-b5ca-3eb163ec26ea" providerId="AD" clId="Web-{325FAC88-48E6-4B85-87A8-AD04E00AD487}" dt="2020-04-25T07:45:59.817" v="99" actId="1076"/>
        <pc:sldMkLst>
          <pc:docMk/>
          <pc:sldMk cId="0" sldId="273"/>
        </pc:sldMkLst>
        <pc:spChg chg="mod">
          <ac:chgData name="Zsigmond Réka" userId="S::zsigmond.reka@diak.szamalk-szalezi.hu::5aac6b65-f6c5-450a-b5ca-3eb163ec26ea" providerId="AD" clId="Web-{325FAC88-48E6-4B85-87A8-AD04E00AD487}" dt="2020-04-25T07:44:00.723" v="76" actId="20577"/>
          <ac:spMkLst>
            <pc:docMk/>
            <pc:sldMk cId="0" sldId="273"/>
            <ac:spMk id="179" creationId="{00000000-0000-0000-0000-000000000000}"/>
          </ac:spMkLst>
        </pc:spChg>
        <pc:picChg chg="add mod modCrop">
          <ac:chgData name="Zsigmond Réka" userId="S::zsigmond.reka@diak.szamalk-szalezi.hu::5aac6b65-f6c5-450a-b5ca-3eb163ec26ea" providerId="AD" clId="Web-{325FAC88-48E6-4B85-87A8-AD04E00AD487}" dt="2020-04-25T07:45:28.848" v="95" actId="1076"/>
          <ac:picMkLst>
            <pc:docMk/>
            <pc:sldMk cId="0" sldId="273"/>
            <ac:picMk id="3" creationId="{D0ACAF85-F0B5-45E7-894D-9F8E4E210281}"/>
          </ac:picMkLst>
        </pc:picChg>
        <pc:picChg chg="del">
          <ac:chgData name="Zsigmond Réka" userId="S::zsigmond.reka@diak.szamalk-szalezi.hu::5aac6b65-f6c5-450a-b5ca-3eb163ec26ea" providerId="AD" clId="Web-{325FAC88-48E6-4B85-87A8-AD04E00AD487}" dt="2020-04-25T07:43:24.972" v="64"/>
          <ac:picMkLst>
            <pc:docMk/>
            <pc:sldMk cId="0" sldId="273"/>
            <ac:picMk id="4" creationId="{2A4A1702-90F4-47EC-9743-79A7B90977D6}"/>
          </ac:picMkLst>
        </pc:picChg>
        <pc:picChg chg="del">
          <ac:chgData name="Zsigmond Réka" userId="S::zsigmond.reka@diak.szamalk-szalezi.hu::5aac6b65-f6c5-450a-b5ca-3eb163ec26ea" providerId="AD" clId="Web-{325FAC88-48E6-4B85-87A8-AD04E00AD487}" dt="2020-04-25T07:43:10.113" v="62"/>
          <ac:picMkLst>
            <pc:docMk/>
            <pc:sldMk cId="0" sldId="273"/>
            <ac:picMk id="6" creationId="{35717A6B-C9D8-4CF6-9739-39B55958E8CA}"/>
          </ac:picMkLst>
        </pc:picChg>
        <pc:picChg chg="add mod modCrop">
          <ac:chgData name="Zsigmond Réka" userId="S::zsigmond.reka@diak.szamalk-szalezi.hu::5aac6b65-f6c5-450a-b5ca-3eb163ec26ea" providerId="AD" clId="Web-{325FAC88-48E6-4B85-87A8-AD04E00AD487}" dt="2020-04-25T07:45:59.817" v="99" actId="1076"/>
          <ac:picMkLst>
            <pc:docMk/>
            <pc:sldMk cId="0" sldId="273"/>
            <ac:picMk id="7" creationId="{FAB3F98C-AB16-4F2B-A1DD-9759CC698976}"/>
          </ac:picMkLst>
        </pc:picChg>
        <pc:picChg chg="del">
          <ac:chgData name="Zsigmond Réka" userId="S::zsigmond.reka@diak.szamalk-szalezi.hu::5aac6b65-f6c5-450a-b5ca-3eb163ec26ea" providerId="AD" clId="Web-{325FAC88-48E6-4B85-87A8-AD04E00AD487}" dt="2020-04-25T07:43:54.301" v="71"/>
          <ac:picMkLst>
            <pc:docMk/>
            <pc:sldMk cId="0" sldId="273"/>
            <ac:picMk id="8" creationId="{2C298E39-A41A-4D03-83B6-19BC41E8FD32}"/>
          </ac:picMkLst>
        </pc:picChg>
        <pc:picChg chg="add mod">
          <ac:chgData name="Zsigmond Réka" userId="S::zsigmond.reka@diak.szamalk-szalezi.hu::5aac6b65-f6c5-450a-b5ca-3eb163ec26ea" providerId="AD" clId="Web-{325FAC88-48E6-4B85-87A8-AD04E00AD487}" dt="2020-04-25T07:45:31.036" v="96" actId="1076"/>
          <ac:picMkLst>
            <pc:docMk/>
            <pc:sldMk cId="0" sldId="273"/>
            <ac:picMk id="10" creationId="{F708B43C-E882-4333-8FBF-86B270AAE7F3}"/>
          </ac:picMkLst>
        </pc:picChg>
      </pc:sldChg>
      <pc:sldChg chg="modSp">
        <pc:chgData name="Zsigmond Réka" userId="S::zsigmond.reka@diak.szamalk-szalezi.hu::5aac6b65-f6c5-450a-b5ca-3eb163ec26ea" providerId="AD" clId="Web-{325FAC88-48E6-4B85-87A8-AD04E00AD487}" dt="2020-04-25T07:48:36.615" v="102" actId="20577"/>
        <pc:sldMkLst>
          <pc:docMk/>
          <pc:sldMk cId="139625971" sldId="294"/>
        </pc:sldMkLst>
        <pc:spChg chg="mod">
          <ac:chgData name="Zsigmond Réka" userId="S::zsigmond.reka@diak.szamalk-szalezi.hu::5aac6b65-f6c5-450a-b5ca-3eb163ec26ea" providerId="AD" clId="Web-{325FAC88-48E6-4B85-87A8-AD04E00AD487}" dt="2020-04-25T07:48:36.615" v="102" actId="20577"/>
          <ac:spMkLst>
            <pc:docMk/>
            <pc:sldMk cId="139625971" sldId="294"/>
            <ac:spMk id="193" creationId="{00000000-0000-0000-0000-000000000000}"/>
          </ac:spMkLst>
        </pc:spChg>
      </pc:sldChg>
    </pc:docChg>
  </pc:docChgLst>
  <pc:docChgLst>
    <pc:chgData name="Zsigmond Réka" userId="S::zsigmond.reka@diak.szamalk-szalezi.hu::5aac6b65-f6c5-450a-b5ca-3eb163ec26ea" providerId="AD" clId="Web-{8FCB0C1E-0AF8-44E6-BD01-DBAB2425AC8B}"/>
    <pc:docChg chg="addSld delSld modSld modSection">
      <pc:chgData name="Zsigmond Réka" userId="S::zsigmond.reka@diak.szamalk-szalezi.hu::5aac6b65-f6c5-450a-b5ca-3eb163ec26ea" providerId="AD" clId="Web-{8FCB0C1E-0AF8-44E6-BD01-DBAB2425AC8B}" dt="2020-04-17T22:19:06.036" v="576" actId="1076"/>
      <pc:docMkLst>
        <pc:docMk/>
      </pc:docMkLst>
      <pc:sldChg chg="modSp">
        <pc:chgData name="Zsigmond Réka" userId="S::zsigmond.reka@diak.szamalk-szalezi.hu::5aac6b65-f6c5-450a-b5ca-3eb163ec26ea" providerId="AD" clId="Web-{8FCB0C1E-0AF8-44E6-BD01-DBAB2425AC8B}" dt="2020-04-17T21:33:10.379" v="13" actId="20577"/>
        <pc:sldMkLst>
          <pc:docMk/>
          <pc:sldMk cId="0" sldId="262"/>
        </pc:sldMkLst>
        <pc:spChg chg="mod">
          <ac:chgData name="Zsigmond Réka" userId="S::zsigmond.reka@diak.szamalk-szalezi.hu::5aac6b65-f6c5-450a-b5ca-3eb163ec26ea" providerId="AD" clId="Web-{8FCB0C1E-0AF8-44E6-BD01-DBAB2425AC8B}" dt="2020-04-17T21:33:10.379" v="13" actId="20577"/>
          <ac:spMkLst>
            <pc:docMk/>
            <pc:sldMk cId="0" sldId="262"/>
            <ac:spMk id="99" creationId="{00000000-0000-0000-0000-000000000000}"/>
          </ac:spMkLst>
        </pc:spChg>
      </pc:sldChg>
      <pc:sldChg chg="modSp">
        <pc:chgData name="Zsigmond Réka" userId="S::zsigmond.reka@diak.szamalk-szalezi.hu::5aac6b65-f6c5-450a-b5ca-3eb163ec26ea" providerId="AD" clId="Web-{8FCB0C1E-0AF8-44E6-BD01-DBAB2425AC8B}" dt="2020-04-17T21:43:10.027" v="93" actId="20577"/>
        <pc:sldMkLst>
          <pc:docMk/>
          <pc:sldMk cId="0" sldId="274"/>
        </pc:sldMkLst>
        <pc:spChg chg="mod">
          <ac:chgData name="Zsigmond Réka" userId="S::zsigmond.reka@diak.szamalk-szalezi.hu::5aac6b65-f6c5-450a-b5ca-3eb163ec26ea" providerId="AD" clId="Web-{8FCB0C1E-0AF8-44E6-BD01-DBAB2425AC8B}" dt="2020-04-17T21:43:10.027" v="93" actId="20577"/>
          <ac:spMkLst>
            <pc:docMk/>
            <pc:sldMk cId="0" sldId="274"/>
            <ac:spMk id="187" creationId="{00000000-0000-0000-0000-000000000000}"/>
          </ac:spMkLst>
        </pc:spChg>
      </pc:sldChg>
      <pc:sldChg chg="addSp delSp modSp new add del mod modClrScheme chgLayout">
        <pc:chgData name="Zsigmond Réka" userId="S::zsigmond.reka@diak.szamalk-szalezi.hu::5aac6b65-f6c5-450a-b5ca-3eb163ec26ea" providerId="AD" clId="Web-{8FCB0C1E-0AF8-44E6-BD01-DBAB2425AC8B}" dt="2020-04-17T22:18:04.473" v="558" actId="20577"/>
        <pc:sldMkLst>
          <pc:docMk/>
          <pc:sldMk cId="1940057243" sldId="292"/>
        </pc:sldMkLst>
        <pc:spChg chg="mod ord">
          <ac:chgData name="Zsigmond Réka" userId="S::zsigmond.reka@diak.szamalk-szalezi.hu::5aac6b65-f6c5-450a-b5ca-3eb163ec26ea" providerId="AD" clId="Web-{8FCB0C1E-0AF8-44E6-BD01-DBAB2425AC8B}" dt="2020-04-17T22:18:04.473" v="558" actId="20577"/>
          <ac:spMkLst>
            <pc:docMk/>
            <pc:sldMk cId="1940057243" sldId="292"/>
            <ac:spMk id="2" creationId="{A72AD888-0D0E-492E-8A3C-14D886926582}"/>
          </ac:spMkLst>
        </pc:spChg>
        <pc:spChg chg="mod ord">
          <ac:chgData name="Zsigmond Réka" userId="S::zsigmond.reka@diak.szamalk-szalezi.hu::5aac6b65-f6c5-450a-b5ca-3eb163ec26ea" providerId="AD" clId="Web-{8FCB0C1E-0AF8-44E6-BD01-DBAB2425AC8B}" dt="2020-04-17T21:46:25.982" v="97"/>
          <ac:spMkLst>
            <pc:docMk/>
            <pc:sldMk cId="1940057243" sldId="292"/>
            <ac:spMk id="3" creationId="{2CD1F9A7-9CEB-4556-B95D-F1CF9FB0891D}"/>
          </ac:spMkLst>
        </pc:spChg>
        <pc:spChg chg="add del mod ord">
          <ac:chgData name="Zsigmond Réka" userId="S::zsigmond.reka@diak.szamalk-szalezi.hu::5aac6b65-f6c5-450a-b5ca-3eb163ec26ea" providerId="AD" clId="Web-{8FCB0C1E-0AF8-44E6-BD01-DBAB2425AC8B}" dt="2020-04-17T21:46:25.982" v="97"/>
          <ac:spMkLst>
            <pc:docMk/>
            <pc:sldMk cId="1940057243" sldId="292"/>
            <ac:spMk id="4" creationId="{265F9332-BBC6-467F-BD14-7964332E0235}"/>
          </ac:spMkLst>
        </pc:spChg>
        <pc:spChg chg="add del mod ord">
          <ac:chgData name="Zsigmond Réka" userId="S::zsigmond.reka@diak.szamalk-szalezi.hu::5aac6b65-f6c5-450a-b5ca-3eb163ec26ea" providerId="AD" clId="Web-{8FCB0C1E-0AF8-44E6-BD01-DBAB2425AC8B}" dt="2020-04-17T21:46:25.982" v="97"/>
          <ac:spMkLst>
            <pc:docMk/>
            <pc:sldMk cId="1940057243" sldId="292"/>
            <ac:spMk id="5" creationId="{D7CE351B-26E6-4F3A-A538-61448088DF13}"/>
          </ac:spMkLst>
        </pc:spChg>
        <pc:picChg chg="add del mod">
          <ac:chgData name="Zsigmond Réka" userId="S::zsigmond.reka@diak.szamalk-szalezi.hu::5aac6b65-f6c5-450a-b5ca-3eb163ec26ea" providerId="AD" clId="Web-{8FCB0C1E-0AF8-44E6-BD01-DBAB2425AC8B}" dt="2020-04-17T21:57:09.192" v="234"/>
          <ac:picMkLst>
            <pc:docMk/>
            <pc:sldMk cId="1940057243" sldId="292"/>
            <ac:picMk id="6" creationId="{11EB9812-0CAC-49D3-AAAB-D99CB35F6DED}"/>
          </ac:picMkLst>
        </pc:picChg>
        <pc:picChg chg="add mod">
          <ac:chgData name="Zsigmond Réka" userId="S::zsigmond.reka@diak.szamalk-szalezi.hu::5aac6b65-f6c5-450a-b5ca-3eb163ec26ea" providerId="AD" clId="Web-{8FCB0C1E-0AF8-44E6-BD01-DBAB2425AC8B}" dt="2020-04-17T21:57:50.005" v="242" actId="1076"/>
          <ac:picMkLst>
            <pc:docMk/>
            <pc:sldMk cId="1940057243" sldId="292"/>
            <ac:picMk id="8" creationId="{49ECA5C9-B5C6-4EDD-BBDA-BBFEEE7A8225}"/>
          </ac:picMkLst>
        </pc:picChg>
      </pc:sldChg>
      <pc:sldChg chg="addSp modSp new">
        <pc:chgData name="Zsigmond Réka" userId="S::zsigmond.reka@diak.szamalk-szalezi.hu::5aac6b65-f6c5-450a-b5ca-3eb163ec26ea" providerId="AD" clId="Web-{8FCB0C1E-0AF8-44E6-BD01-DBAB2425AC8B}" dt="2020-04-17T22:19:06.036" v="576" actId="1076"/>
        <pc:sldMkLst>
          <pc:docMk/>
          <pc:sldMk cId="977914545" sldId="293"/>
        </pc:sldMkLst>
        <pc:spChg chg="mod">
          <ac:chgData name="Zsigmond Réka" userId="S::zsigmond.reka@diak.szamalk-szalezi.hu::5aac6b65-f6c5-450a-b5ca-3eb163ec26ea" providerId="AD" clId="Web-{8FCB0C1E-0AF8-44E6-BD01-DBAB2425AC8B}" dt="2020-04-17T22:18:57.052" v="572" actId="20577"/>
          <ac:spMkLst>
            <pc:docMk/>
            <pc:sldMk cId="977914545" sldId="293"/>
            <ac:spMk id="2" creationId="{650ABF97-E136-4973-A6B6-F0C114AEF0FC}"/>
          </ac:spMkLst>
        </pc:spChg>
        <pc:picChg chg="add mod">
          <ac:chgData name="Zsigmond Réka" userId="S::zsigmond.reka@diak.szamalk-szalezi.hu::5aac6b65-f6c5-450a-b5ca-3eb163ec26ea" providerId="AD" clId="Web-{8FCB0C1E-0AF8-44E6-BD01-DBAB2425AC8B}" dt="2020-04-17T22:19:06.036" v="576" actId="1076"/>
          <ac:picMkLst>
            <pc:docMk/>
            <pc:sldMk cId="977914545" sldId="293"/>
            <ac:picMk id="4" creationId="{A3BF661F-4931-410C-B359-B8F8CB01693A}"/>
          </ac:picMkLst>
        </pc:picChg>
      </pc:sldChg>
      <pc:sldChg chg="addSp modSp new">
        <pc:chgData name="Zsigmond Réka" userId="S::zsigmond.reka@diak.szamalk-szalezi.hu::5aac6b65-f6c5-450a-b5ca-3eb163ec26ea" providerId="AD" clId="Web-{8FCB0C1E-0AF8-44E6-BD01-DBAB2425AC8B}" dt="2020-04-17T22:08:31.716" v="424" actId="20577"/>
        <pc:sldMkLst>
          <pc:docMk/>
          <pc:sldMk cId="1332264298" sldId="294"/>
        </pc:sldMkLst>
        <pc:spChg chg="mod">
          <ac:chgData name="Zsigmond Réka" userId="S::zsigmond.reka@diak.szamalk-szalezi.hu::5aac6b65-f6c5-450a-b5ca-3eb163ec26ea" providerId="AD" clId="Web-{8FCB0C1E-0AF8-44E6-BD01-DBAB2425AC8B}" dt="2020-04-17T22:08:31.716" v="424" actId="20577"/>
          <ac:spMkLst>
            <pc:docMk/>
            <pc:sldMk cId="1332264298" sldId="294"/>
            <ac:spMk id="2" creationId="{A0BF1FBF-4994-406D-9FD7-280BFCEA0941}"/>
          </ac:spMkLst>
        </pc:spChg>
        <pc:picChg chg="add mod">
          <ac:chgData name="Zsigmond Réka" userId="S::zsigmond.reka@diak.szamalk-szalezi.hu::5aac6b65-f6c5-450a-b5ca-3eb163ec26ea" providerId="AD" clId="Web-{8FCB0C1E-0AF8-44E6-BD01-DBAB2425AC8B}" dt="2020-04-17T22:08:09.294" v="375" actId="1076"/>
          <ac:picMkLst>
            <pc:docMk/>
            <pc:sldMk cId="1332264298" sldId="294"/>
            <ac:picMk id="4" creationId="{2F6F7280-8692-4747-8033-05E6049C319C}"/>
          </ac:picMkLst>
        </pc:picChg>
      </pc:sldChg>
      <pc:sldChg chg="addSp modSp new">
        <pc:chgData name="Zsigmond Réka" userId="S::zsigmond.reka@diak.szamalk-szalezi.hu::5aac6b65-f6c5-450a-b5ca-3eb163ec26ea" providerId="AD" clId="Web-{8FCB0C1E-0AF8-44E6-BD01-DBAB2425AC8B}" dt="2020-04-17T22:16:32.862" v="520" actId="1076"/>
        <pc:sldMkLst>
          <pc:docMk/>
          <pc:sldMk cId="3898596468" sldId="295"/>
        </pc:sldMkLst>
        <pc:spChg chg="mod">
          <ac:chgData name="Zsigmond Réka" userId="S::zsigmond.reka@diak.szamalk-szalezi.hu::5aac6b65-f6c5-450a-b5ca-3eb163ec26ea" providerId="AD" clId="Web-{8FCB0C1E-0AF8-44E6-BD01-DBAB2425AC8B}" dt="2020-04-17T22:16:24.205" v="517" actId="20577"/>
          <ac:spMkLst>
            <pc:docMk/>
            <pc:sldMk cId="3898596468" sldId="295"/>
            <ac:spMk id="2" creationId="{BDC74590-7BC2-4CB2-A5C5-21FBFDAD2DF7}"/>
          </ac:spMkLst>
        </pc:spChg>
        <pc:picChg chg="add mod">
          <ac:chgData name="Zsigmond Réka" userId="S::zsigmond.reka@diak.szamalk-szalezi.hu::5aac6b65-f6c5-450a-b5ca-3eb163ec26ea" providerId="AD" clId="Web-{8FCB0C1E-0AF8-44E6-BD01-DBAB2425AC8B}" dt="2020-04-17T22:16:32.862" v="520" actId="1076"/>
          <ac:picMkLst>
            <pc:docMk/>
            <pc:sldMk cId="3898596468" sldId="295"/>
            <ac:picMk id="4" creationId="{CECD932F-B714-4E0A-8F42-BAE02920F133}"/>
          </ac:picMkLst>
        </pc:picChg>
      </pc:sldChg>
    </pc:docChg>
  </pc:docChgLst>
  <pc:docChgLst>
    <pc:chgData name="Horváth Ditta" userId="S::horvath.ditta@diak.szamalk-szalezi.hu::61b753df-f66b-4e2f-bb83-333daf58f411" providerId="AD" clId="Web-{F206A07F-7D0A-4CF2-91B2-DEB955B3BD21}"/>
    <pc:docChg chg="modSld">
      <pc:chgData name="Horváth Ditta" userId="S::horvath.ditta@diak.szamalk-szalezi.hu::61b753df-f66b-4e2f-bb83-333daf58f411" providerId="AD" clId="Web-{F206A07F-7D0A-4CF2-91B2-DEB955B3BD21}" dt="2020-04-19T08:08:45.486" v="67" actId="1076"/>
      <pc:docMkLst>
        <pc:docMk/>
      </pc:docMkLst>
      <pc:sldChg chg="modSp">
        <pc:chgData name="Horváth Ditta" userId="S::horvath.ditta@diak.szamalk-szalezi.hu::61b753df-f66b-4e2f-bb83-333daf58f411" providerId="AD" clId="Web-{F206A07F-7D0A-4CF2-91B2-DEB955B3BD21}" dt="2020-04-19T08:00:35.986" v="8" actId="20577"/>
        <pc:sldMkLst>
          <pc:docMk/>
          <pc:sldMk cId="0" sldId="269"/>
        </pc:sldMkLst>
        <pc:spChg chg="mod">
          <ac:chgData name="Horváth Ditta" userId="S::horvath.ditta@diak.szamalk-szalezi.hu::61b753df-f66b-4e2f-bb83-333daf58f411" providerId="AD" clId="Web-{F206A07F-7D0A-4CF2-91B2-DEB955B3BD21}" dt="2020-04-19T08:00:27.499" v="5" actId="20577"/>
          <ac:spMkLst>
            <pc:docMk/>
            <pc:sldMk cId="0" sldId="269"/>
            <ac:spMk id="148" creationId="{00000000-0000-0000-0000-000000000000}"/>
          </ac:spMkLst>
        </pc:spChg>
        <pc:spChg chg="mod">
          <ac:chgData name="Horváth Ditta" userId="S::horvath.ditta@diak.szamalk-szalezi.hu::61b753df-f66b-4e2f-bb83-333daf58f411" providerId="AD" clId="Web-{F206A07F-7D0A-4CF2-91B2-DEB955B3BD21}" dt="2020-04-19T08:00:35.986" v="8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F206A07F-7D0A-4CF2-91B2-DEB955B3BD21}" dt="2020-04-19T08:05:54.689" v="36" actId="20577"/>
        <pc:sldMkLst>
          <pc:docMk/>
          <pc:sldMk cId="0" sldId="270"/>
        </pc:sldMkLst>
        <pc:spChg chg="mod">
          <ac:chgData name="Horváth Ditta" userId="S::horvath.ditta@diak.szamalk-szalezi.hu::61b753df-f66b-4e2f-bb83-333daf58f411" providerId="AD" clId="Web-{F206A07F-7D0A-4CF2-91B2-DEB955B3BD21}" dt="2020-04-19T08:05:54.689" v="36" actId="20577"/>
          <ac:spMkLst>
            <pc:docMk/>
            <pc:sldMk cId="0" sldId="270"/>
            <ac:spMk id="156" creationId="{00000000-0000-0000-0000-000000000000}"/>
          </ac:spMkLst>
        </pc:spChg>
      </pc:sldChg>
      <pc:sldChg chg="addSp delSp modSp">
        <pc:chgData name="Horváth Ditta" userId="S::horvath.ditta@diak.szamalk-szalezi.hu::61b753df-f66b-4e2f-bb83-333daf58f411" providerId="AD" clId="Web-{F206A07F-7D0A-4CF2-91B2-DEB955B3BD21}" dt="2020-04-19T08:08:45.486" v="67" actId="1076"/>
        <pc:sldMkLst>
          <pc:docMk/>
          <pc:sldMk cId="0" sldId="271"/>
        </pc:sldMkLst>
        <pc:spChg chg="mod">
          <ac:chgData name="Horváth Ditta" userId="S::horvath.ditta@diak.szamalk-szalezi.hu::61b753df-f66b-4e2f-bb83-333daf58f411" providerId="AD" clId="Web-{F206A07F-7D0A-4CF2-91B2-DEB955B3BD21}" dt="2020-04-19T08:08:42.392" v="66" actId="20577"/>
          <ac:spMkLst>
            <pc:docMk/>
            <pc:sldMk cId="0" sldId="271"/>
            <ac:spMk id="163" creationId="{00000000-0000-0000-0000-000000000000}"/>
          </ac:spMkLst>
        </pc:spChg>
        <pc:picChg chg="del mod">
          <ac:chgData name="Horváth Ditta" userId="S::horvath.ditta@diak.szamalk-szalezi.hu::61b753df-f66b-4e2f-bb83-333daf58f411" providerId="AD" clId="Web-{F206A07F-7D0A-4CF2-91B2-DEB955B3BD21}" dt="2020-04-19T08:07:40.298" v="50"/>
          <ac:picMkLst>
            <pc:docMk/>
            <pc:sldMk cId="0" sldId="271"/>
            <ac:picMk id="3" creationId="{1609FA4E-57CD-4178-84EA-1822285D79FB}"/>
          </ac:picMkLst>
        </pc:picChg>
        <pc:picChg chg="add mod">
          <ac:chgData name="Horváth Ditta" userId="S::horvath.ditta@diak.szamalk-szalezi.hu::61b753df-f66b-4e2f-bb83-333daf58f411" providerId="AD" clId="Web-{F206A07F-7D0A-4CF2-91B2-DEB955B3BD21}" dt="2020-04-19T08:08:45.486" v="67" actId="1076"/>
          <ac:picMkLst>
            <pc:docMk/>
            <pc:sldMk cId="0" sldId="271"/>
            <ac:picMk id="4" creationId="{07A416A3-5291-4EEE-BB04-844DE704F79F}"/>
          </ac:picMkLst>
        </pc:picChg>
        <pc:picChg chg="mod">
          <ac:chgData name="Horváth Ditta" userId="S::horvath.ditta@diak.szamalk-szalezi.hu::61b753df-f66b-4e2f-bb83-333daf58f411" providerId="AD" clId="Web-{F206A07F-7D0A-4CF2-91B2-DEB955B3BD21}" dt="2020-04-19T08:07:34.110" v="48" actId="1076"/>
          <ac:picMkLst>
            <pc:docMk/>
            <pc:sldMk cId="0" sldId="271"/>
            <ac:picMk id="5" creationId="{D029702D-379F-465D-B189-E7BBB04D68F2}"/>
          </ac:picMkLst>
        </pc:picChg>
        <pc:picChg chg="add mod">
          <ac:chgData name="Horváth Ditta" userId="S::horvath.ditta@diak.szamalk-szalezi.hu::61b753df-f66b-4e2f-bb83-333daf58f411" providerId="AD" clId="Web-{F206A07F-7D0A-4CF2-91B2-DEB955B3BD21}" dt="2020-04-19T08:08:24.345" v="53" actId="1076"/>
          <ac:picMkLst>
            <pc:docMk/>
            <pc:sldMk cId="0" sldId="271"/>
            <ac:picMk id="7" creationId="{D8F27364-1495-49BB-AB59-109ABBE79674}"/>
          </ac:picMkLst>
        </pc:picChg>
        <pc:picChg chg="mod">
          <ac:chgData name="Horváth Ditta" userId="S::horvath.ditta@diak.szamalk-szalezi.hu::61b753df-f66b-4e2f-bb83-333daf58f411" providerId="AD" clId="Web-{F206A07F-7D0A-4CF2-91B2-DEB955B3BD21}" dt="2020-04-19T08:07:18.688" v="45" actId="1076"/>
          <ac:picMkLst>
            <pc:docMk/>
            <pc:sldMk cId="0" sldId="271"/>
            <ac:picMk id="8" creationId="{68EFAA5B-0A97-419C-8CBA-1953F21448C1}"/>
          </ac:picMkLst>
        </pc:picChg>
      </pc:sldChg>
      <pc:sldChg chg="addSp delSp modSp">
        <pc:chgData name="Horváth Ditta" userId="S::horvath.ditta@diak.szamalk-szalezi.hu::61b753df-f66b-4e2f-bb83-333daf58f411" providerId="AD" clId="Web-{F206A07F-7D0A-4CF2-91B2-DEB955B3BD21}" dt="2020-04-19T08:05:51.744" v="34" actId="1076"/>
        <pc:sldMkLst>
          <pc:docMk/>
          <pc:sldMk cId="0" sldId="273"/>
        </pc:sldMkLst>
        <pc:picChg chg="add del mod">
          <ac:chgData name="Horváth Ditta" userId="S::horvath.ditta@diak.szamalk-szalezi.hu::61b753df-f66b-4e2f-bb83-333daf58f411" providerId="AD" clId="Web-{F206A07F-7D0A-4CF2-91B2-DEB955B3BD21}" dt="2020-04-19T08:05:50.981" v="33"/>
          <ac:picMkLst>
            <pc:docMk/>
            <pc:sldMk cId="0" sldId="273"/>
            <ac:picMk id="3" creationId="{2C8FF5BB-F4E0-4AA6-BDFE-2FB37743D198}"/>
          </ac:picMkLst>
        </pc:picChg>
        <pc:picChg chg="mod">
          <ac:chgData name="Horváth Ditta" userId="S::horvath.ditta@diak.szamalk-szalezi.hu::61b753df-f66b-4e2f-bb83-333daf58f411" providerId="AD" clId="Web-{F206A07F-7D0A-4CF2-91B2-DEB955B3BD21}" dt="2020-04-19T08:05:51.744" v="34" actId="1076"/>
          <ac:picMkLst>
            <pc:docMk/>
            <pc:sldMk cId="0" sldId="273"/>
            <ac:picMk id="4" creationId="{2A4A1702-90F4-47EC-9743-79A7B90977D6}"/>
          </ac:picMkLst>
        </pc:picChg>
      </pc:sldChg>
      <pc:sldChg chg="modSp">
        <pc:chgData name="Horváth Ditta" userId="S::horvath.ditta@diak.szamalk-szalezi.hu::61b753df-f66b-4e2f-bb83-333daf58f411" providerId="AD" clId="Web-{F206A07F-7D0A-4CF2-91B2-DEB955B3BD21}" dt="2020-04-19T07:55:45.889" v="1" actId="20577"/>
        <pc:sldMkLst>
          <pc:docMk/>
          <pc:sldMk cId="3433475329" sldId="291"/>
        </pc:sldMkLst>
        <pc:spChg chg="mod">
          <ac:chgData name="Horváth Ditta" userId="S::horvath.ditta@diak.szamalk-szalezi.hu::61b753df-f66b-4e2f-bb83-333daf58f411" providerId="AD" clId="Web-{F206A07F-7D0A-4CF2-91B2-DEB955B3BD21}" dt="2020-04-19T07:55:45.889" v="1" actId="20577"/>
          <ac:spMkLst>
            <pc:docMk/>
            <pc:sldMk cId="3433475329" sldId="291"/>
            <ac:spMk id="3" creationId="{6E78C783-16A6-42F2-9869-B8F03C327C6A}"/>
          </ac:spMkLst>
        </pc:spChg>
      </pc:sldChg>
    </pc:docChg>
  </pc:docChgLst>
  <pc:docChgLst>
    <pc:chgData name="Horváth Ditta" userId="S::horvath.ditta@diak.szamalk-szalezi.hu::61b753df-f66b-4e2f-bb83-333daf58f411" providerId="AD" clId="Web-{BFAA4BA1-B909-4BFC-A615-DC37A871FB63}"/>
    <pc:docChg chg="addSld delSld modSld modSection">
      <pc:chgData name="Horváth Ditta" userId="S::horvath.ditta@diak.szamalk-szalezi.hu::61b753df-f66b-4e2f-bb83-333daf58f411" providerId="AD" clId="Web-{BFAA4BA1-B909-4BFC-A615-DC37A871FB63}" dt="2020-04-17T20:23:02.903" v="1312"/>
      <pc:docMkLst>
        <pc:docMk/>
      </pc:docMkLst>
      <pc:sldChg chg="modSp">
        <pc:chgData name="Horváth Ditta" userId="S::horvath.ditta@diak.szamalk-szalezi.hu::61b753df-f66b-4e2f-bb83-333daf58f411" providerId="AD" clId="Web-{BFAA4BA1-B909-4BFC-A615-DC37A871FB63}" dt="2020-04-17T19:09:52.494" v="112" actId="20577"/>
        <pc:sldMkLst>
          <pc:docMk/>
          <pc:sldMk cId="0" sldId="259"/>
        </pc:sldMkLst>
        <pc:spChg chg="mod">
          <ac:chgData name="Horváth Ditta" userId="S::horvath.ditta@diak.szamalk-szalezi.hu::61b753df-f66b-4e2f-bb83-333daf58f411" providerId="AD" clId="Web-{BFAA4BA1-B909-4BFC-A615-DC37A871FB63}" dt="2020-04-17T19:09:52.494" v="112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Horváth Ditta" userId="S::horvath.ditta@diak.szamalk-szalezi.hu::61b753df-f66b-4e2f-bb83-333daf58f411" providerId="AD" clId="Web-{BFAA4BA1-B909-4BFC-A615-DC37A871FB63}" dt="2020-04-17T19:12:46.808" v="176" actId="20577"/>
        <pc:sldMkLst>
          <pc:docMk/>
          <pc:sldMk cId="0" sldId="261"/>
        </pc:sldMkLst>
        <pc:spChg chg="mod">
          <ac:chgData name="Horváth Ditta" userId="S::horvath.ditta@diak.szamalk-szalezi.hu::61b753df-f66b-4e2f-bb83-333daf58f411" providerId="AD" clId="Web-{BFAA4BA1-B909-4BFC-A615-DC37A871FB63}" dt="2020-04-17T19:12:46.808" v="176" actId="20577"/>
          <ac:spMkLst>
            <pc:docMk/>
            <pc:sldMk cId="0" sldId="261"/>
            <ac:spMk id="91" creationId="{00000000-0000-0000-0000-000000000000}"/>
          </ac:spMkLst>
        </pc:spChg>
      </pc:sldChg>
      <pc:sldChg chg="addSp delSp modSp">
        <pc:chgData name="Horváth Ditta" userId="S::horvath.ditta@diak.szamalk-szalezi.hu::61b753df-f66b-4e2f-bb83-333daf58f411" providerId="AD" clId="Web-{BFAA4BA1-B909-4BFC-A615-DC37A871FB63}" dt="2020-04-17T19:20:20.466" v="320" actId="1076"/>
        <pc:sldMkLst>
          <pc:docMk/>
          <pc:sldMk cId="0" sldId="262"/>
        </pc:sldMkLst>
        <pc:spChg chg="mod">
          <ac:chgData name="Horváth Ditta" userId="S::horvath.ditta@diak.szamalk-szalezi.hu::61b753df-f66b-4e2f-bb83-333daf58f411" providerId="AD" clId="Web-{BFAA4BA1-B909-4BFC-A615-DC37A871FB63}" dt="2020-04-17T19:20:16.091" v="319" actId="14100"/>
          <ac:spMkLst>
            <pc:docMk/>
            <pc:sldMk cId="0" sldId="262"/>
            <ac:spMk id="99" creationId="{00000000-0000-0000-0000-000000000000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19:20:20.466" v="320" actId="1076"/>
          <ac:picMkLst>
            <pc:docMk/>
            <pc:sldMk cId="0" sldId="262"/>
            <ac:picMk id="3" creationId="{70211EF4-EC42-4281-850F-41F59980A406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19:19:03.309" v="315"/>
          <ac:picMkLst>
            <pc:docMk/>
            <pc:sldMk cId="0" sldId="262"/>
            <ac:picMk id="7" creationId="{281EAE93-8B6E-4CD8-8A53-BF2132366532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19:33:42.407" v="542" actId="1076"/>
        <pc:sldMkLst>
          <pc:docMk/>
          <pc:sldMk cId="0" sldId="263"/>
        </pc:sldMkLst>
        <pc:spChg chg="mod">
          <ac:chgData name="Horváth Ditta" userId="S::horvath.ditta@diak.szamalk-szalezi.hu::61b753df-f66b-4e2f-bb83-333daf58f411" providerId="AD" clId="Web-{BFAA4BA1-B909-4BFC-A615-DC37A871FB63}" dt="2020-04-17T19:33:36.016" v="541" actId="20577"/>
          <ac:spMkLst>
            <pc:docMk/>
            <pc:sldMk cId="0" sldId="263"/>
            <ac:spMk id="104" creationId="{00000000-0000-0000-0000-000000000000}"/>
          </ac:spMkLst>
        </pc:spChg>
        <pc:picChg chg="del">
          <ac:chgData name="Horváth Ditta" userId="S::horvath.ditta@diak.szamalk-szalezi.hu::61b753df-f66b-4e2f-bb83-333daf58f411" providerId="AD" clId="Web-{BFAA4BA1-B909-4BFC-A615-DC37A871FB63}" dt="2020-04-17T19:24:17.514" v="331"/>
          <ac:picMkLst>
            <pc:docMk/>
            <pc:sldMk cId="0" sldId="263"/>
            <ac:picMk id="3" creationId="{973F142D-B6E3-4E0D-89D7-510CC3DA7E8A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19:23:20.623" v="322"/>
          <ac:picMkLst>
            <pc:docMk/>
            <pc:sldMk cId="0" sldId="263"/>
            <ac:picMk id="4" creationId="{E05FB152-8772-4CE7-BE22-F993B93F9048}"/>
          </ac:picMkLst>
        </pc:picChg>
        <pc:picChg chg="add del mod">
          <ac:chgData name="Horváth Ditta" userId="S::horvath.ditta@diak.szamalk-szalezi.hu::61b753df-f66b-4e2f-bb83-333daf58f411" providerId="AD" clId="Web-{BFAA4BA1-B909-4BFC-A615-DC37A871FB63}" dt="2020-04-17T19:23:29.748" v="327"/>
          <ac:picMkLst>
            <pc:docMk/>
            <pc:sldMk cId="0" sldId="263"/>
            <ac:picMk id="5" creationId="{36B75454-A44E-4AC6-B489-0450A7538EC7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19:26:38.343" v="376" actId="1076"/>
          <ac:picMkLst>
            <pc:docMk/>
            <pc:sldMk cId="0" sldId="263"/>
            <ac:picMk id="7" creationId="{3B301C38-37C2-43E2-8E0E-415BC6048637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19:26:33.530" v="374" actId="14100"/>
          <ac:picMkLst>
            <pc:docMk/>
            <pc:sldMk cId="0" sldId="263"/>
            <ac:picMk id="9" creationId="{3A8697C2-3452-4907-BCEF-CFFAFD6ABD35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19:33:42.407" v="542" actId="1076"/>
          <ac:picMkLst>
            <pc:docMk/>
            <pc:sldMk cId="0" sldId="263"/>
            <ac:picMk id="11" creationId="{E689F32F-9A7C-4A0C-AE5B-F64737EBA494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19:41:53.831" v="643" actId="20577"/>
        <pc:sldMkLst>
          <pc:docMk/>
          <pc:sldMk cId="0" sldId="264"/>
        </pc:sldMkLst>
        <pc:spChg chg="mod">
          <ac:chgData name="Horváth Ditta" userId="S::horvath.ditta@diak.szamalk-szalezi.hu::61b753df-f66b-4e2f-bb83-333daf58f411" providerId="AD" clId="Web-{BFAA4BA1-B909-4BFC-A615-DC37A871FB63}" dt="2020-04-17T19:41:53.831" v="643" actId="20577"/>
          <ac:spMkLst>
            <pc:docMk/>
            <pc:sldMk cId="0" sldId="264"/>
            <ac:spMk id="111" creationId="{00000000-0000-0000-0000-000000000000}"/>
          </ac:spMkLst>
        </pc:spChg>
        <pc:picChg chg="del">
          <ac:chgData name="Horváth Ditta" userId="S::horvath.ditta@diak.szamalk-szalezi.hu::61b753df-f66b-4e2f-bb83-333daf58f411" providerId="AD" clId="Web-{BFAA4BA1-B909-4BFC-A615-DC37A871FB63}" dt="2020-04-17T19:40:57.330" v="621"/>
          <ac:picMkLst>
            <pc:docMk/>
            <pc:sldMk cId="0" sldId="264"/>
            <ac:picMk id="3" creationId="{7986C337-4525-49DF-BA34-2732A3660F37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19:41:07.721" v="625" actId="1076"/>
          <ac:picMkLst>
            <pc:docMk/>
            <pc:sldMk cId="0" sldId="264"/>
            <ac:picMk id="4" creationId="{E09503CC-FEA2-4DA5-B7C6-7A8363C50C0F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19:44:28.659" v="689" actId="14100"/>
        <pc:sldMkLst>
          <pc:docMk/>
          <pc:sldMk cId="0" sldId="265"/>
        </pc:sldMkLst>
        <pc:spChg chg="mod">
          <ac:chgData name="Horváth Ditta" userId="S::horvath.ditta@diak.szamalk-szalezi.hu::61b753df-f66b-4e2f-bb83-333daf58f411" providerId="AD" clId="Web-{BFAA4BA1-B909-4BFC-A615-DC37A871FB63}" dt="2020-04-17T19:44:20.253" v="687" actId="20577"/>
          <ac:spMkLst>
            <pc:docMk/>
            <pc:sldMk cId="0" sldId="265"/>
            <ac:spMk id="119" creationId="{00000000-0000-0000-0000-000000000000}"/>
          </ac:spMkLst>
        </pc:spChg>
        <pc:picChg chg="del">
          <ac:chgData name="Horváth Ditta" userId="S::horvath.ditta@diak.szamalk-szalezi.hu::61b753df-f66b-4e2f-bb83-333daf58f411" providerId="AD" clId="Web-{BFAA4BA1-B909-4BFC-A615-DC37A871FB63}" dt="2020-04-17T19:41:56.143" v="644"/>
          <ac:picMkLst>
            <pc:docMk/>
            <pc:sldMk cId="0" sldId="265"/>
            <ac:picMk id="3" creationId="{6C11B6D3-7DB9-4156-B49F-D6C14BE8D834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19:44:28.659" v="689" actId="14100"/>
          <ac:picMkLst>
            <pc:docMk/>
            <pc:sldMk cId="0" sldId="265"/>
            <ac:picMk id="4" creationId="{6D091E3D-BB38-46B7-A939-230B681A7140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19:52:12.317" v="848" actId="20577"/>
        <pc:sldMkLst>
          <pc:docMk/>
          <pc:sldMk cId="0" sldId="266"/>
        </pc:sldMkLst>
        <pc:spChg chg="mod">
          <ac:chgData name="Horváth Ditta" userId="S::horvath.ditta@diak.szamalk-szalezi.hu::61b753df-f66b-4e2f-bb83-333daf58f411" providerId="AD" clId="Web-{BFAA4BA1-B909-4BFC-A615-DC37A871FB63}" dt="2020-04-17T19:52:12.317" v="848" actId="20577"/>
          <ac:spMkLst>
            <pc:docMk/>
            <pc:sldMk cId="0" sldId="266"/>
            <ac:spMk id="128" creationId="{00000000-0000-0000-0000-000000000000}"/>
          </ac:spMkLst>
        </pc:spChg>
        <pc:picChg chg="del">
          <ac:chgData name="Horváth Ditta" userId="S::horvath.ditta@diak.szamalk-szalezi.hu::61b753df-f66b-4e2f-bb83-333daf58f411" providerId="AD" clId="Web-{BFAA4BA1-B909-4BFC-A615-DC37A871FB63}" dt="2020-04-17T19:48:32.770" v="747"/>
          <ac:picMkLst>
            <pc:docMk/>
            <pc:sldMk cId="0" sldId="266"/>
            <ac:picMk id="3" creationId="{B33966F8-A9B2-4433-867E-6917989B5CE4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19:48:34.629" v="748"/>
          <ac:picMkLst>
            <pc:docMk/>
            <pc:sldMk cId="0" sldId="266"/>
            <ac:picMk id="4" creationId="{B903381C-E2C8-4EE4-ADD0-B60836DE632C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19:50:16.598" v="782"/>
          <ac:picMkLst>
            <pc:docMk/>
            <pc:sldMk cId="0" sldId="266"/>
            <ac:picMk id="5" creationId="{2D9EAEA6-B835-4719-8F8B-7138840B863D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19:50:18.223" v="783"/>
          <ac:picMkLst>
            <pc:docMk/>
            <pc:sldMk cId="0" sldId="266"/>
            <ac:picMk id="6" creationId="{6E9B6B93-21BF-4762-8F0B-C6D1686600EF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19:51:41.630" v="822" actId="14100"/>
          <ac:picMkLst>
            <pc:docMk/>
            <pc:sldMk cId="0" sldId="266"/>
            <ac:picMk id="7" creationId="{44E3EA14-10E3-4D53-A017-5632184E3451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19:50:31.676" v="791" actId="14100"/>
          <ac:picMkLst>
            <pc:docMk/>
            <pc:sldMk cId="0" sldId="266"/>
            <ac:picMk id="9" creationId="{BF01711C-8922-4330-9317-4686E457690E}"/>
          </ac:picMkLst>
        </pc:picChg>
      </pc:sldChg>
      <pc:sldChg chg="addSp modSp">
        <pc:chgData name="Horváth Ditta" userId="S::horvath.ditta@diak.szamalk-szalezi.hu::61b753df-f66b-4e2f-bb83-333daf58f411" providerId="AD" clId="Web-{BFAA4BA1-B909-4BFC-A615-DC37A871FB63}" dt="2020-04-17T20:20:03.387" v="1265" actId="20577"/>
        <pc:sldMkLst>
          <pc:docMk/>
          <pc:sldMk cId="0" sldId="271"/>
        </pc:sldMkLst>
        <pc:spChg chg="mod">
          <ac:chgData name="Horváth Ditta" userId="S::horvath.ditta@diak.szamalk-szalezi.hu::61b753df-f66b-4e2f-bb83-333daf58f411" providerId="AD" clId="Web-{BFAA4BA1-B909-4BFC-A615-DC37A871FB63}" dt="2020-04-17T20:20:03.387" v="1265" actId="20577"/>
          <ac:spMkLst>
            <pc:docMk/>
            <pc:sldMk cId="0" sldId="271"/>
            <ac:spMk id="163" creationId="{00000000-0000-0000-0000-000000000000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20:18:33.558" v="1250" actId="1076"/>
          <ac:picMkLst>
            <pc:docMk/>
            <pc:sldMk cId="0" sldId="271"/>
            <ac:picMk id="3" creationId="{9017BE0B-4AC5-4FD2-A120-A0B545C10E62}"/>
          </ac:picMkLst>
        </pc:picChg>
      </pc:sldChg>
      <pc:sldChg chg="addSp modSp">
        <pc:chgData name="Horváth Ditta" userId="S::horvath.ditta@diak.szamalk-szalezi.hu::61b753df-f66b-4e2f-bb83-333daf58f411" providerId="AD" clId="Web-{BFAA4BA1-B909-4BFC-A615-DC37A871FB63}" dt="2020-04-17T20:21:01.996" v="1299" actId="1076"/>
        <pc:sldMkLst>
          <pc:docMk/>
          <pc:sldMk cId="0" sldId="272"/>
        </pc:sldMkLst>
        <pc:spChg chg="mod">
          <ac:chgData name="Horváth Ditta" userId="S::horvath.ditta@diak.szamalk-szalezi.hu::61b753df-f66b-4e2f-bb83-333daf58f411" providerId="AD" clId="Web-{BFAA4BA1-B909-4BFC-A615-DC37A871FB63}" dt="2020-04-17T20:21:00.543" v="1298" actId="20577"/>
          <ac:spMkLst>
            <pc:docMk/>
            <pc:sldMk cId="0" sldId="272"/>
            <ac:spMk id="171" creationId="{00000000-0000-0000-0000-000000000000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20:20:51.152" v="1280" actId="1076"/>
          <ac:picMkLst>
            <pc:docMk/>
            <pc:sldMk cId="0" sldId="272"/>
            <ac:picMk id="3" creationId="{9C51C099-4617-4144-A972-006F9171E4C6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20:21:01.996" v="1299" actId="1076"/>
          <ac:picMkLst>
            <pc:docMk/>
            <pc:sldMk cId="0" sldId="272"/>
            <ac:picMk id="5" creationId="{7ED9182A-FCAE-4274-9CA4-09929F13695D}"/>
          </ac:picMkLst>
        </pc:picChg>
      </pc:sldChg>
      <pc:sldChg chg="addSp modSp">
        <pc:chgData name="Horváth Ditta" userId="S::horvath.ditta@diak.szamalk-szalezi.hu::61b753df-f66b-4e2f-bb83-333daf58f411" providerId="AD" clId="Web-{BFAA4BA1-B909-4BFC-A615-DC37A871FB63}" dt="2020-04-17T20:22:58.841" v="1311" actId="1076"/>
        <pc:sldMkLst>
          <pc:docMk/>
          <pc:sldMk cId="0" sldId="273"/>
        </pc:sldMkLst>
        <pc:spChg chg="mod">
          <ac:chgData name="Horváth Ditta" userId="S::horvath.ditta@diak.szamalk-szalezi.hu::61b753df-f66b-4e2f-bb83-333daf58f411" providerId="AD" clId="Web-{BFAA4BA1-B909-4BFC-A615-DC37A871FB63}" dt="2020-04-17T20:22:53.934" v="1309" actId="20577"/>
          <ac:spMkLst>
            <pc:docMk/>
            <pc:sldMk cId="0" sldId="273"/>
            <ac:spMk id="179" creationId="{00000000-0000-0000-0000-000000000000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20:22:58.841" v="1311" actId="1076"/>
          <ac:picMkLst>
            <pc:docMk/>
            <pc:sldMk cId="0" sldId="273"/>
            <ac:picMk id="3" creationId="{95020459-4055-41DA-A92A-4EEDE0734A09}"/>
          </ac:picMkLst>
        </pc:picChg>
      </pc:sldChg>
      <pc:sldChg chg="modSp">
        <pc:chgData name="Horváth Ditta" userId="S::horvath.ditta@diak.szamalk-szalezi.hu::61b753df-f66b-4e2f-bb83-333daf58f411" providerId="AD" clId="Web-{BFAA4BA1-B909-4BFC-A615-DC37A871FB63}" dt="2020-04-17T20:15:43.948" v="1245" actId="20577"/>
        <pc:sldMkLst>
          <pc:docMk/>
          <pc:sldMk cId="0" sldId="274"/>
        </pc:sldMkLst>
        <pc:spChg chg="mod">
          <ac:chgData name="Horváth Ditta" userId="S::horvath.ditta@diak.szamalk-szalezi.hu::61b753df-f66b-4e2f-bb83-333daf58f411" providerId="AD" clId="Web-{BFAA4BA1-B909-4BFC-A615-DC37A871FB63}" dt="2020-04-17T20:15:43.948" v="1245" actId="20577"/>
          <ac:spMkLst>
            <pc:docMk/>
            <pc:sldMk cId="0" sldId="274"/>
            <ac:spMk id="187" creationId="{00000000-0000-0000-0000-000000000000}"/>
          </ac:spMkLst>
        </pc:spChg>
      </pc:sldChg>
      <pc:sldChg chg="addSp delSp modSp">
        <pc:chgData name="Horváth Ditta" userId="S::horvath.ditta@diak.szamalk-szalezi.hu::61b753df-f66b-4e2f-bb83-333daf58f411" providerId="AD" clId="Web-{BFAA4BA1-B909-4BFC-A615-DC37A871FB63}" dt="2020-04-17T19:30:58.922" v="493" actId="1076"/>
        <pc:sldMkLst>
          <pc:docMk/>
          <pc:sldMk cId="0" sldId="277"/>
        </pc:sldMkLst>
        <pc:spChg chg="mod">
          <ac:chgData name="Horváth Ditta" userId="S::horvath.ditta@diak.szamalk-szalezi.hu::61b753df-f66b-4e2f-bb83-333daf58f411" providerId="AD" clId="Web-{BFAA4BA1-B909-4BFC-A615-DC37A871FB63}" dt="2020-04-17T19:30:46.890" v="490" actId="20577"/>
          <ac:spMkLst>
            <pc:docMk/>
            <pc:sldMk cId="0" sldId="277"/>
            <ac:spMk id="99" creationId="{00000000-0000-0000-0000-000000000000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19:30:58.922" v="493" actId="1076"/>
          <ac:picMkLst>
            <pc:docMk/>
            <pc:sldMk cId="0" sldId="277"/>
            <ac:picMk id="3" creationId="{4C0DFEA6-FB9D-412E-8DC8-298141AD8F0F}"/>
          </ac:picMkLst>
        </pc:picChg>
        <pc:picChg chg="del mod">
          <ac:chgData name="Horváth Ditta" userId="S::horvath.ditta@diak.szamalk-szalezi.hu::61b753df-f66b-4e2f-bb83-333daf58f411" providerId="AD" clId="Web-{BFAA4BA1-B909-4BFC-A615-DC37A871FB63}" dt="2020-04-17T19:20:49.201" v="321"/>
          <ac:picMkLst>
            <pc:docMk/>
            <pc:sldMk cId="0" sldId="277"/>
            <ac:picMk id="4" creationId="{0DEF1BFB-8734-4B5B-863A-7C6AE493A99C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19:39:25.986" v="620" actId="20577"/>
        <pc:sldMkLst>
          <pc:docMk/>
          <pc:sldMk cId="0" sldId="278"/>
        </pc:sldMkLst>
        <pc:spChg chg="mod">
          <ac:chgData name="Horváth Ditta" userId="S::horvath.ditta@diak.szamalk-szalezi.hu::61b753df-f66b-4e2f-bb83-333daf58f411" providerId="AD" clId="Web-{BFAA4BA1-B909-4BFC-A615-DC37A871FB63}" dt="2020-04-17T19:39:25.986" v="620" actId="20577"/>
          <ac:spMkLst>
            <pc:docMk/>
            <pc:sldMk cId="0" sldId="278"/>
            <ac:spMk id="104" creationId="{00000000-0000-0000-0000-000000000000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19:38:05.361" v="567" actId="1076"/>
          <ac:picMkLst>
            <pc:docMk/>
            <pc:sldMk cId="0" sldId="278"/>
            <ac:picMk id="3" creationId="{372DA32F-A8C0-48BD-B676-1E92C0BFE1EC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19:37:58.127" v="564"/>
          <ac:picMkLst>
            <pc:docMk/>
            <pc:sldMk cId="0" sldId="278"/>
            <ac:picMk id="4" creationId="{C7A6820F-5000-4E95-949C-548BE032E639}"/>
          </ac:picMkLst>
        </pc:picChg>
      </pc:sldChg>
      <pc:sldChg chg="del">
        <pc:chgData name="Horváth Ditta" userId="S::horvath.ditta@diak.szamalk-szalezi.hu::61b753df-f66b-4e2f-bb83-333daf58f411" providerId="AD" clId="Web-{BFAA4BA1-B909-4BFC-A615-DC37A871FB63}" dt="2020-04-17T20:23:02.903" v="1312"/>
        <pc:sldMkLst>
          <pc:docMk/>
          <pc:sldMk cId="638682342" sldId="280"/>
        </pc:sldMkLst>
      </pc:sldChg>
      <pc:sldChg chg="modSp">
        <pc:chgData name="Horváth Ditta" userId="S::horvath.ditta@diak.szamalk-szalezi.hu::61b753df-f66b-4e2f-bb83-333daf58f411" providerId="AD" clId="Web-{BFAA4BA1-B909-4BFC-A615-DC37A871FB63}" dt="2020-04-17T19:07:38.384" v="15" actId="20577"/>
        <pc:sldMkLst>
          <pc:docMk/>
          <pc:sldMk cId="1892198789" sldId="281"/>
        </pc:sldMkLst>
        <pc:spChg chg="mod">
          <ac:chgData name="Horváth Ditta" userId="S::horvath.ditta@diak.szamalk-szalezi.hu::61b753df-f66b-4e2f-bb83-333daf58f411" providerId="AD" clId="Web-{BFAA4BA1-B909-4BFC-A615-DC37A871FB63}" dt="2020-04-17T19:07:38.384" v="15" actId="20577"/>
          <ac:spMkLst>
            <pc:docMk/>
            <pc:sldMk cId="1892198789" sldId="281"/>
            <ac:spMk id="69" creationId="{00000000-0000-0000-0000-000000000000}"/>
          </ac:spMkLst>
        </pc:spChg>
      </pc:sldChg>
      <pc:sldChg chg="addSp delSp modSp">
        <pc:chgData name="Horváth Ditta" userId="S::horvath.ditta@diak.szamalk-szalezi.hu::61b753df-f66b-4e2f-bb83-333daf58f411" providerId="AD" clId="Web-{BFAA4BA1-B909-4BFC-A615-DC37A871FB63}" dt="2020-04-17T19:54:33.474" v="918" actId="1076"/>
        <pc:sldMkLst>
          <pc:docMk/>
          <pc:sldMk cId="3646692574" sldId="282"/>
        </pc:sldMkLst>
        <pc:spChg chg="add mod">
          <ac:chgData name="Horváth Ditta" userId="S::horvath.ditta@diak.szamalk-szalezi.hu::61b753df-f66b-4e2f-bb83-333daf58f411" providerId="AD" clId="Web-{BFAA4BA1-B909-4BFC-A615-DC37A871FB63}" dt="2020-04-17T19:54:30.521" v="916" actId="20577"/>
          <ac:spMkLst>
            <pc:docMk/>
            <pc:sldMk cId="3646692574" sldId="282"/>
            <ac:spMk id="3" creationId="{D5F6F26C-90BC-4ACC-8C9E-91D46692919A}"/>
          </ac:spMkLst>
        </pc:spChg>
        <pc:spChg chg="del">
          <ac:chgData name="Horváth Ditta" userId="S::horvath.ditta@diak.szamalk-szalezi.hu::61b753df-f66b-4e2f-bb83-333daf58f411" providerId="AD" clId="Web-{BFAA4BA1-B909-4BFC-A615-DC37A871FB63}" dt="2020-04-17T19:52:51.068" v="849"/>
          <ac:spMkLst>
            <pc:docMk/>
            <pc:sldMk cId="3646692574" sldId="282"/>
            <ac:spMk id="128" creationId="{00000000-0000-0000-0000-000000000000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19:54:33.474" v="918" actId="1076"/>
          <ac:picMkLst>
            <pc:docMk/>
            <pc:sldMk cId="3646692574" sldId="282"/>
            <ac:picMk id="4" creationId="{41A13511-DBFA-406D-ABA4-F2E3221D9652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19:52:52.536" v="850"/>
          <ac:picMkLst>
            <pc:docMk/>
            <pc:sldMk cId="3646692574" sldId="282"/>
            <ac:picMk id="7" creationId="{BB4ED316-F9AC-4D40-83B4-7544A9496DBB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20:05:00.727" v="1064" actId="20577"/>
        <pc:sldMkLst>
          <pc:docMk/>
          <pc:sldMk cId="1537925418" sldId="283"/>
        </pc:sldMkLst>
        <pc:spChg chg="mod">
          <ac:chgData name="Horváth Ditta" userId="S::horvath.ditta@diak.szamalk-szalezi.hu::61b753df-f66b-4e2f-bb83-333daf58f411" providerId="AD" clId="Web-{BFAA4BA1-B909-4BFC-A615-DC37A871FB63}" dt="2020-04-17T20:05:00.727" v="1064" actId="20577"/>
          <ac:spMkLst>
            <pc:docMk/>
            <pc:sldMk cId="1537925418" sldId="283"/>
            <ac:spMk id="128" creationId="{00000000-0000-0000-0000-000000000000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20:03:40.461" v="1020" actId="1076"/>
          <ac:picMkLst>
            <pc:docMk/>
            <pc:sldMk cId="1537925418" sldId="283"/>
            <ac:picMk id="3" creationId="{1FF02A54-EBD6-4099-A580-7C7936399D5D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20:03:29.273" v="1016"/>
          <ac:picMkLst>
            <pc:docMk/>
            <pc:sldMk cId="1537925418" sldId="283"/>
            <ac:picMk id="5" creationId="{4E6CCE6D-A545-471E-A43A-1FF8F6AA77E9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20:12:19.385" v="1178"/>
        <pc:sldMkLst>
          <pc:docMk/>
          <pc:sldMk cId="356240073" sldId="284"/>
        </pc:sldMkLst>
        <pc:spChg chg="mod">
          <ac:chgData name="Horváth Ditta" userId="S::horvath.ditta@diak.szamalk-szalezi.hu::61b753df-f66b-4e2f-bb83-333daf58f411" providerId="AD" clId="Web-{BFAA4BA1-B909-4BFC-A615-DC37A871FB63}" dt="2020-04-17T20:12:19.385" v="1178"/>
          <ac:spMkLst>
            <pc:docMk/>
            <pc:sldMk cId="356240073" sldId="284"/>
            <ac:spMk id="4" creationId="{E0C12214-A69D-4679-ADAE-33D9CA8A16B0}"/>
          </ac:spMkLst>
        </pc:spChg>
        <pc:spChg chg="add">
          <ac:chgData name="Horváth Ditta" userId="S::horvath.ditta@diak.szamalk-szalezi.hu::61b753df-f66b-4e2f-bb83-333daf58f411" providerId="AD" clId="Web-{BFAA4BA1-B909-4BFC-A615-DC37A871FB63}" dt="2020-04-17T20:08:15.587" v="1089"/>
          <ac:spMkLst>
            <pc:docMk/>
            <pc:sldMk cId="356240073" sldId="284"/>
            <ac:spMk id="7" creationId="{B7874A6F-8CFF-42BD-8AE2-05DED71BACD6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20:05:55.321" v="1069" actId="1076"/>
          <ac:picMkLst>
            <pc:docMk/>
            <pc:sldMk cId="356240073" sldId="284"/>
            <ac:picMk id="3" creationId="{8453ACE5-72E9-486D-B22F-96CB3AEBC39B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20:04:23.289" v="1039"/>
          <ac:picMkLst>
            <pc:docMk/>
            <pc:sldMk cId="356240073" sldId="284"/>
            <ac:picMk id="6" creationId="{5607451B-048A-4668-A524-1390F3C7142D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20:12:24.572" v="1179"/>
        <pc:sldMkLst>
          <pc:docMk/>
          <pc:sldMk cId="3366656554" sldId="285"/>
        </pc:sldMkLst>
        <pc:spChg chg="mod">
          <ac:chgData name="Horváth Ditta" userId="S::horvath.ditta@diak.szamalk-szalezi.hu::61b753df-f66b-4e2f-bb83-333daf58f411" providerId="AD" clId="Web-{BFAA4BA1-B909-4BFC-A615-DC37A871FB63}" dt="2020-04-17T20:12:24.572" v="1179"/>
          <ac:spMkLst>
            <pc:docMk/>
            <pc:sldMk cId="3366656554" sldId="285"/>
            <ac:spMk id="4" creationId="{E0C12214-A69D-4679-ADAE-33D9CA8A16B0}"/>
          </ac:spMkLst>
        </pc:spChg>
        <pc:picChg chg="del">
          <ac:chgData name="Horváth Ditta" userId="S::horvath.ditta@diak.szamalk-szalezi.hu::61b753df-f66b-4e2f-bb83-333daf58f411" providerId="AD" clId="Web-{BFAA4BA1-B909-4BFC-A615-DC37A871FB63}" dt="2020-04-17T20:05:06.399" v="1065"/>
          <ac:picMkLst>
            <pc:docMk/>
            <pc:sldMk cId="3366656554" sldId="285"/>
            <ac:picMk id="3" creationId="{5A332E3D-9236-48C0-BD00-DCAD5622004A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20:07:18.009" v="1073" actId="1076"/>
          <ac:picMkLst>
            <pc:docMk/>
            <pc:sldMk cId="3366656554" sldId="285"/>
            <ac:picMk id="5" creationId="{E4507644-B4F1-4F23-9FA0-7A987A08A6CB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20:12:34.025" v="1181" actId="20577"/>
        <pc:sldMkLst>
          <pc:docMk/>
          <pc:sldMk cId="398728252" sldId="286"/>
        </pc:sldMkLst>
        <pc:spChg chg="mod">
          <ac:chgData name="Horváth Ditta" userId="S::horvath.ditta@diak.szamalk-szalezi.hu::61b753df-f66b-4e2f-bb83-333daf58f411" providerId="AD" clId="Web-{BFAA4BA1-B909-4BFC-A615-DC37A871FB63}" dt="2020-04-17T20:11:15.760" v="1130" actId="1076"/>
          <ac:spMkLst>
            <pc:docMk/>
            <pc:sldMk cId="398728252" sldId="286"/>
            <ac:spMk id="4" creationId="{E0C12214-A69D-4679-ADAE-33D9CA8A16B0}"/>
          </ac:spMkLst>
        </pc:spChg>
        <pc:spChg chg="del mod">
          <ac:chgData name="Horváth Ditta" userId="S::horvath.ditta@diak.szamalk-szalezi.hu::61b753df-f66b-4e2f-bb83-333daf58f411" providerId="AD" clId="Web-{BFAA4BA1-B909-4BFC-A615-DC37A871FB63}" dt="2020-04-17T20:09:04.837" v="1115"/>
          <ac:spMkLst>
            <pc:docMk/>
            <pc:sldMk cId="398728252" sldId="286"/>
            <ac:spMk id="7" creationId="{4E2FB8BC-1421-406A-BAAA-2796D2289448}"/>
          </ac:spMkLst>
        </pc:spChg>
        <pc:spChg chg="add mod">
          <ac:chgData name="Horváth Ditta" userId="S::horvath.ditta@diak.szamalk-szalezi.hu::61b753df-f66b-4e2f-bb83-333daf58f411" providerId="AD" clId="Web-{BFAA4BA1-B909-4BFC-A615-DC37A871FB63}" dt="2020-04-17T20:12:34.025" v="1181" actId="20577"/>
          <ac:spMkLst>
            <pc:docMk/>
            <pc:sldMk cId="398728252" sldId="286"/>
            <ac:spMk id="11" creationId="{D5074815-4782-492A-9D6B-0E942393D287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20:10:27.275" v="1121" actId="1076"/>
          <ac:picMkLst>
            <pc:docMk/>
            <pc:sldMk cId="398728252" sldId="286"/>
            <ac:picMk id="3" creationId="{118AE148-D26B-4F60-9FAF-5528F47C6297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20:09:06.368" v="1116"/>
          <ac:picMkLst>
            <pc:docMk/>
            <pc:sldMk cId="398728252" sldId="286"/>
            <ac:picMk id="5" creationId="{EB53AB90-F9ED-4C10-81F2-E0FF0F4B5582}"/>
          </ac:picMkLst>
        </pc:picChg>
        <pc:picChg chg="del">
          <ac:chgData name="Horváth Ditta" userId="S::horvath.ditta@diak.szamalk-szalezi.hu::61b753df-f66b-4e2f-bb83-333daf58f411" providerId="AD" clId="Web-{BFAA4BA1-B909-4BFC-A615-DC37A871FB63}" dt="2020-04-17T20:09:07.821" v="1117"/>
          <ac:picMkLst>
            <pc:docMk/>
            <pc:sldMk cId="398728252" sldId="286"/>
            <ac:picMk id="6" creationId="{A9A8F4C2-0FB1-4AD9-9D21-79A5E6197CF4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20:11:09.556" v="1128" actId="1076"/>
          <ac:picMkLst>
            <pc:docMk/>
            <pc:sldMk cId="398728252" sldId="286"/>
            <ac:picMk id="9" creationId="{92C030C9-E977-4DCD-814F-46B1A296ED81}"/>
          </ac:picMkLst>
        </pc:picChg>
      </pc:sldChg>
      <pc:sldChg chg="addSp delSp modSp">
        <pc:chgData name="Horváth Ditta" userId="S::horvath.ditta@diak.szamalk-szalezi.hu::61b753df-f66b-4e2f-bb83-333daf58f411" providerId="AD" clId="Web-{BFAA4BA1-B909-4BFC-A615-DC37A871FB63}" dt="2020-04-17T20:14:00.823" v="1199"/>
        <pc:sldMkLst>
          <pc:docMk/>
          <pc:sldMk cId="3508838523" sldId="287"/>
        </pc:sldMkLst>
        <pc:spChg chg="mod">
          <ac:chgData name="Horváth Ditta" userId="S::horvath.ditta@diak.szamalk-szalezi.hu::61b753df-f66b-4e2f-bb83-333daf58f411" providerId="AD" clId="Web-{BFAA4BA1-B909-4BFC-A615-DC37A871FB63}" dt="2020-04-17T20:14:00.823" v="1199"/>
          <ac:spMkLst>
            <pc:docMk/>
            <pc:sldMk cId="3508838523" sldId="287"/>
            <ac:spMk id="4" creationId="{E0C12214-A69D-4679-ADAE-33D9CA8A16B0}"/>
          </ac:spMkLst>
        </pc:spChg>
        <pc:picChg chg="del">
          <ac:chgData name="Horváth Ditta" userId="S::horvath.ditta@diak.szamalk-szalezi.hu::61b753df-f66b-4e2f-bb83-333daf58f411" providerId="AD" clId="Web-{BFAA4BA1-B909-4BFC-A615-DC37A871FB63}" dt="2020-04-17T20:12:42.057" v="1183"/>
          <ac:picMkLst>
            <pc:docMk/>
            <pc:sldMk cId="3508838523" sldId="287"/>
            <ac:picMk id="3" creationId="{8C3C236A-D544-4C23-8AD7-84FC46E52193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20:13:37.948" v="1187" actId="1076"/>
          <ac:picMkLst>
            <pc:docMk/>
            <pc:sldMk cId="3508838523" sldId="287"/>
            <ac:picMk id="5" creationId="{16724CB8-C4BD-4577-9903-6864906D7FC2}"/>
          </ac:picMkLst>
        </pc:picChg>
      </pc:sldChg>
      <pc:sldChg chg="del">
        <pc:chgData name="Horváth Ditta" userId="S::horvath.ditta@diak.szamalk-szalezi.hu::61b753df-f66b-4e2f-bb83-333daf58f411" providerId="AD" clId="Web-{BFAA4BA1-B909-4BFC-A615-DC37A871FB63}" dt="2020-04-17T20:14:10.276" v="1200"/>
        <pc:sldMkLst>
          <pc:docMk/>
          <pc:sldMk cId="566476666" sldId="288"/>
        </pc:sldMkLst>
      </pc:sldChg>
      <pc:sldChg chg="del">
        <pc:chgData name="Horváth Ditta" userId="S::horvath.ditta@diak.szamalk-szalezi.hu::61b753df-f66b-4e2f-bb83-333daf58f411" providerId="AD" clId="Web-{BFAA4BA1-B909-4BFC-A615-DC37A871FB63}" dt="2020-04-17T20:14:16.213" v="1201"/>
        <pc:sldMkLst>
          <pc:docMk/>
          <pc:sldMk cId="3845804268" sldId="289"/>
        </pc:sldMkLst>
      </pc:sldChg>
      <pc:sldChg chg="addSp delSp modSp new">
        <pc:chgData name="Horváth Ditta" userId="S::horvath.ditta@diak.szamalk-szalezi.hu::61b753df-f66b-4e2f-bb83-333daf58f411" providerId="AD" clId="Web-{BFAA4BA1-B909-4BFC-A615-DC37A871FB63}" dt="2020-04-17T19:36:27.939" v="563" actId="1076"/>
        <pc:sldMkLst>
          <pc:docMk/>
          <pc:sldMk cId="4181834408" sldId="290"/>
        </pc:sldMkLst>
        <pc:spChg chg="del">
          <ac:chgData name="Horváth Ditta" userId="S::horvath.ditta@diak.szamalk-szalezi.hu::61b753df-f66b-4e2f-bb83-333daf58f411" providerId="AD" clId="Web-{BFAA4BA1-B909-4BFC-A615-DC37A871FB63}" dt="2020-04-17T19:34:46.438" v="545"/>
          <ac:spMkLst>
            <pc:docMk/>
            <pc:sldMk cId="4181834408" sldId="290"/>
            <ac:spMk id="2" creationId="{6C589A1D-E723-425D-8417-CB00C954C3AE}"/>
          </ac:spMkLst>
        </pc:spChg>
        <pc:spChg chg="mod">
          <ac:chgData name="Horváth Ditta" userId="S::horvath.ditta@diak.szamalk-szalezi.hu::61b753df-f66b-4e2f-bb83-333daf58f411" providerId="AD" clId="Web-{BFAA4BA1-B909-4BFC-A615-DC37A871FB63}" dt="2020-04-17T19:36:19.642" v="561" actId="20577"/>
          <ac:spMkLst>
            <pc:docMk/>
            <pc:sldMk cId="4181834408" sldId="290"/>
            <ac:spMk id="3" creationId="{B83DD64D-B6C7-489D-9814-D6335F07E6F3}"/>
          </ac:spMkLst>
        </pc:spChg>
        <pc:spChg chg="add">
          <ac:chgData name="Horváth Ditta" userId="S::horvath.ditta@diak.szamalk-szalezi.hu::61b753df-f66b-4e2f-bb83-333daf58f411" providerId="AD" clId="Web-{BFAA4BA1-B909-4BFC-A615-DC37A871FB63}" dt="2020-04-17T19:34:43.376" v="544"/>
          <ac:spMkLst>
            <pc:docMk/>
            <pc:sldMk cId="4181834408" sldId="290"/>
            <ac:spMk id="6" creationId="{2B7314A1-48D8-4A56-A416-8348E845ECEB}"/>
          </ac:spMkLst>
        </pc:spChg>
        <pc:picChg chg="add mod">
          <ac:chgData name="Horváth Ditta" userId="S::horvath.ditta@diak.szamalk-szalezi.hu::61b753df-f66b-4e2f-bb83-333daf58f411" providerId="AD" clId="Web-{BFAA4BA1-B909-4BFC-A615-DC37A871FB63}" dt="2020-04-17T19:36:27.939" v="563" actId="1076"/>
          <ac:picMkLst>
            <pc:docMk/>
            <pc:sldMk cId="4181834408" sldId="290"/>
            <ac:picMk id="7" creationId="{F6310739-B146-450D-AD61-F6466339110C}"/>
          </ac:picMkLst>
        </pc:picChg>
      </pc:sldChg>
      <pc:sldChg chg="addSp delSp modSp new">
        <pc:chgData name="Horváth Ditta" userId="S::horvath.ditta@diak.szamalk-szalezi.hu::61b753df-f66b-4e2f-bb83-333daf58f411" providerId="AD" clId="Web-{BFAA4BA1-B909-4BFC-A615-DC37A871FB63}" dt="2020-04-17T19:47:51.488" v="746" actId="20577"/>
        <pc:sldMkLst>
          <pc:docMk/>
          <pc:sldMk cId="3433475329" sldId="291"/>
        </pc:sldMkLst>
        <pc:spChg chg="del">
          <ac:chgData name="Horváth Ditta" userId="S::horvath.ditta@diak.szamalk-szalezi.hu::61b753df-f66b-4e2f-bb83-333daf58f411" providerId="AD" clId="Web-{BFAA4BA1-B909-4BFC-A615-DC37A871FB63}" dt="2020-04-17T19:45:50.472" v="700"/>
          <ac:spMkLst>
            <pc:docMk/>
            <pc:sldMk cId="3433475329" sldId="291"/>
            <ac:spMk id="2" creationId="{B6C0CBAD-CD7E-4779-A94D-F2C0871727C8}"/>
          </ac:spMkLst>
        </pc:spChg>
        <pc:spChg chg="add del mod">
          <ac:chgData name="Horváth Ditta" userId="S::horvath.ditta@diak.szamalk-szalezi.hu::61b753df-f66b-4e2f-bb83-333daf58f411" providerId="AD" clId="Web-{BFAA4BA1-B909-4BFC-A615-DC37A871FB63}" dt="2020-04-17T19:47:51.488" v="746" actId="20577"/>
          <ac:spMkLst>
            <pc:docMk/>
            <pc:sldMk cId="3433475329" sldId="291"/>
            <ac:spMk id="3" creationId="{6E78C783-16A6-42F2-9869-B8F03C327C6A}"/>
          </ac:spMkLst>
        </pc:spChg>
        <pc:spChg chg="add">
          <ac:chgData name="Horváth Ditta" userId="S::horvath.ditta@diak.szamalk-szalezi.hu::61b753df-f66b-4e2f-bb83-333daf58f411" providerId="AD" clId="Web-{BFAA4BA1-B909-4BFC-A615-DC37A871FB63}" dt="2020-04-17T19:45:41.300" v="697"/>
          <ac:spMkLst>
            <pc:docMk/>
            <pc:sldMk cId="3433475329" sldId="291"/>
            <ac:spMk id="10" creationId="{7FE80CD3-030D-4C49-B96F-5395678448BE}"/>
          </ac:spMkLst>
        </pc:spChg>
        <pc:picChg chg="add del mod">
          <ac:chgData name="Horváth Ditta" userId="S::horvath.ditta@diak.szamalk-szalezi.hu::61b753df-f66b-4e2f-bb83-333daf58f411" providerId="AD" clId="Web-{BFAA4BA1-B909-4BFC-A615-DC37A871FB63}" dt="2020-04-17T19:44:59.847" v="692"/>
          <ac:picMkLst>
            <pc:docMk/>
            <pc:sldMk cId="3433475329" sldId="291"/>
            <ac:picMk id="5" creationId="{B94BCA67-9275-4F21-BD71-480263DE142C}"/>
          </ac:picMkLst>
        </pc:picChg>
        <pc:picChg chg="add mod">
          <ac:chgData name="Horváth Ditta" userId="S::horvath.ditta@diak.szamalk-szalezi.hu::61b753df-f66b-4e2f-bb83-333daf58f411" providerId="AD" clId="Web-{BFAA4BA1-B909-4BFC-A615-DC37A871FB63}" dt="2020-04-17T19:45:35.097" v="696" actId="1076"/>
          <ac:picMkLst>
            <pc:docMk/>
            <pc:sldMk cId="3433475329" sldId="291"/>
            <ac:picMk id="7" creationId="{012ADC1F-BB44-4DED-B216-9350714BC661}"/>
          </ac:picMkLst>
        </pc:picChg>
      </pc:sldChg>
    </pc:docChg>
  </pc:docChgLst>
  <pc:docChgLst>
    <pc:chgData name="Horváth Ditta" userId="S::horvath.ditta@diak.szamalk-szalezi.hu::61b753df-f66b-4e2f-bb83-333daf58f411" providerId="AD" clId="Web-{7D855A2C-329C-425F-A47B-98DD04EB4AF7}"/>
    <pc:docChg chg="modSld">
      <pc:chgData name="Horváth Ditta" userId="S::horvath.ditta@diak.szamalk-szalezi.hu::61b753df-f66b-4e2f-bb83-333daf58f411" providerId="AD" clId="Web-{7D855A2C-329C-425F-A47B-98DD04EB4AF7}" dt="2020-04-19T09:44:03.012" v="6" actId="20577"/>
      <pc:docMkLst>
        <pc:docMk/>
      </pc:docMkLst>
      <pc:sldChg chg="modSp">
        <pc:chgData name="Horváth Ditta" userId="S::horvath.ditta@diak.szamalk-szalezi.hu::61b753df-f66b-4e2f-bb83-333daf58f411" providerId="AD" clId="Web-{7D855A2C-329C-425F-A47B-98DD04EB4AF7}" dt="2020-04-19T09:14:58.911" v="2" actId="1076"/>
        <pc:sldMkLst>
          <pc:docMk/>
          <pc:sldMk cId="0" sldId="264"/>
        </pc:sldMkLst>
        <pc:picChg chg="mod">
          <ac:chgData name="Horváth Ditta" userId="S::horvath.ditta@diak.szamalk-szalezi.hu::61b753df-f66b-4e2f-bb83-333daf58f411" providerId="AD" clId="Web-{7D855A2C-329C-425F-A47B-98DD04EB4AF7}" dt="2020-04-19T09:14:58.911" v="2" actId="1076"/>
          <ac:picMkLst>
            <pc:docMk/>
            <pc:sldMk cId="0" sldId="264"/>
            <ac:picMk id="4" creationId="{E09503CC-FEA2-4DA5-B7C6-7A8363C50C0F}"/>
          </ac:picMkLst>
        </pc:picChg>
      </pc:sldChg>
      <pc:sldChg chg="modSp">
        <pc:chgData name="Horváth Ditta" userId="S::horvath.ditta@diak.szamalk-szalezi.hu::61b753df-f66b-4e2f-bb83-333daf58f411" providerId="AD" clId="Web-{7D855A2C-329C-425F-A47B-98DD04EB4AF7}" dt="2020-04-19T09:44:03.012" v="6" actId="20577"/>
        <pc:sldMkLst>
          <pc:docMk/>
          <pc:sldMk cId="331240717" sldId="279"/>
        </pc:sldMkLst>
        <pc:spChg chg="mod">
          <ac:chgData name="Horváth Ditta" userId="S::horvath.ditta@diak.szamalk-szalezi.hu::61b753df-f66b-4e2f-bb83-333daf58f411" providerId="AD" clId="Web-{7D855A2C-329C-425F-A47B-98DD04EB4AF7}" dt="2020-04-19T09:44:03.012" v="6" actId="20577"/>
          <ac:spMkLst>
            <pc:docMk/>
            <pc:sldMk cId="331240717" sldId="279"/>
            <ac:spMk id="54" creationId="{00000000-0000-0000-0000-000000000000}"/>
          </ac:spMkLst>
        </pc:spChg>
      </pc:sldChg>
    </pc:docChg>
  </pc:docChgLst>
  <pc:docChgLst>
    <pc:chgData name="Zsigmond Réka" userId="S::zsigmond.reka@diak.szamalk-szalezi.hu::5aac6b65-f6c5-450a-b5ca-3eb163ec26ea" providerId="AD" clId="Web-{EEFE1C08-BFF2-453F-BCBE-A16F4344A323}"/>
    <pc:docChg chg="modSld">
      <pc:chgData name="Zsigmond Réka" userId="S::zsigmond.reka@diak.szamalk-szalezi.hu::5aac6b65-f6c5-450a-b5ca-3eb163ec26ea" providerId="AD" clId="Web-{EEFE1C08-BFF2-453F-BCBE-A16F4344A323}" dt="2020-04-18T19:14:43.484" v="21" actId="20577"/>
      <pc:docMkLst>
        <pc:docMk/>
      </pc:docMkLst>
      <pc:sldChg chg="modSp">
        <pc:chgData name="Zsigmond Réka" userId="S::zsigmond.reka@diak.szamalk-szalezi.hu::5aac6b65-f6c5-450a-b5ca-3eb163ec26ea" providerId="AD" clId="Web-{EEFE1C08-BFF2-453F-BCBE-A16F4344A323}" dt="2020-04-18T19:14:43.484" v="21" actId="20577"/>
        <pc:sldMkLst>
          <pc:docMk/>
          <pc:sldMk cId="0" sldId="257"/>
        </pc:sldMkLst>
        <pc:spChg chg="mod">
          <ac:chgData name="Zsigmond Réka" userId="S::zsigmond.reka@diak.szamalk-szalezi.hu::5aac6b65-f6c5-450a-b5ca-3eb163ec26ea" providerId="AD" clId="Web-{EEFE1C08-BFF2-453F-BCBE-A16F4344A323}" dt="2020-04-18T19:14:43.484" v="21" actId="20577"/>
          <ac:spMkLst>
            <pc:docMk/>
            <pc:sldMk cId="0" sldId="257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4022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328597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328597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50bdbd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50bdbd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28597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28597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28597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28597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75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28597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28597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610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28597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28597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7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28597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28597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742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28597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28597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569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2a028ec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2a028ec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2a028ec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2a028ec8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50bdbd3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50bdbd3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2a028ec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2a028ec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328597b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328597b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2a028ec8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2a028ec8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50bdbd3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050bdbd3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50bdbd3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050bdbd3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58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74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50bdbd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50bdbd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2a028ec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2a028ec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2a028ec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2a028ec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2a028e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2a028e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2a028e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2a028e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721445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7214453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721445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7214453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nFranciscobolJottem/StreamsExample/blob/master/src/inandout/Reader.java" TargetMode="External"/><Relationship Id="rId3" Type="http://schemas.openxmlformats.org/officeDocument/2006/relationships/hyperlink" Target="https://it-tanfolyam.hu/dr-sheldon-cooper-szolanc-jateka/" TargetMode="External"/><Relationship Id="rId7" Type="http://schemas.openxmlformats.org/officeDocument/2006/relationships/hyperlink" Target="https://stackoverflow.com/questions/14918188/reading-text-file-with-utf-8-encoding-using-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character-stream-vs-byte-stream-java/" TargetMode="External"/><Relationship Id="rId5" Type="http://schemas.openxmlformats.org/officeDocument/2006/relationships/hyperlink" Target="https://hu.wikipedia.org/wiki/K%C3%A9miai_elemek_list%C3%A1ja" TargetMode="External"/><Relationship Id="rId4" Type="http://schemas.openxmlformats.org/officeDocument/2006/relationships/hyperlink" Target="https://www.youtube.com/watch?v=1bgFErwur9k&amp;feature=youtu.be" TargetMode="External"/><Relationship Id="rId9" Type="http://schemas.openxmlformats.org/officeDocument/2006/relationships/hyperlink" Target="https://www.youtube.com/watch?v=rB9cTLtIchg&amp;fbclid=IwAR10uY_cfjeYm4uzFGNphZq3cdCZzJyuShwOSb20o-DQlonzkh01E8jx6uw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H0rnDNG0O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1bgFErwur9k?feature=oembed" TargetMode="Externa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3650" y="289325"/>
            <a:ext cx="8216700" cy="8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3600" b="1" u="sng"/>
              <a:t>Szólánc</a:t>
            </a:r>
            <a:endParaRPr sz="3600" b="1"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3650" y="1237500"/>
            <a:ext cx="82167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" sz="1800">
                <a:solidFill>
                  <a:srgbClr val="000000"/>
                </a:solidFill>
              </a:rPr>
              <a:t>Készítette: Horváth Ditta,</a:t>
            </a:r>
            <a:r>
              <a:rPr lang="hu-HU" sz="1800">
                <a:solidFill>
                  <a:srgbClr val="000000"/>
                </a:solidFill>
              </a:rPr>
              <a:t> </a:t>
            </a:r>
            <a:r>
              <a:rPr lang="hu" sz="1800" err="1">
                <a:solidFill>
                  <a:srgbClr val="000000"/>
                </a:solidFill>
              </a:rPr>
              <a:t>Ruszka</a:t>
            </a:r>
            <a:r>
              <a:rPr lang="hu" sz="1800">
                <a:solidFill>
                  <a:srgbClr val="000000"/>
                </a:solidFill>
              </a:rPr>
              <a:t> Dorottya, Zsigmond Réka</a:t>
            </a:r>
            <a:endParaRPr sz="1800">
              <a:solidFill>
                <a:srgbClr val="000000"/>
              </a:solidFill>
            </a:endParaRPr>
          </a:p>
          <a:p>
            <a:pPr marL="0" indent="0"/>
            <a:r>
              <a:rPr lang="hu" sz="1800">
                <a:solidFill>
                  <a:srgbClr val="000000"/>
                </a:solidFill>
              </a:rPr>
              <a:t> </a:t>
            </a:r>
            <a:r>
              <a:rPr lang="hu" sz="1800" err="1">
                <a:solidFill>
                  <a:srgbClr val="000000"/>
                </a:solidFill>
              </a:rPr>
              <a:t>eSZF</a:t>
            </a:r>
            <a:r>
              <a:rPr lang="hu" sz="1800">
                <a:solidFill>
                  <a:srgbClr val="000000"/>
                </a:solidFill>
              </a:rPr>
              <a:t> 1A1/ 1.csoport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000000"/>
                </a:solidFill>
              </a:rPr>
              <a:t>Programozási alapismeretek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hu"/>
          </a:p>
        </p:txBody>
      </p:sp>
      <p:pic>
        <p:nvPicPr>
          <p:cNvPr id="8" name="Kép 7" descr="A képen személy, asztal, nő, beltéri látható&#10;&#10;Automatikusan generált leírás">
            <a:extLst>
              <a:ext uri="{FF2B5EF4-FFF2-40B4-BE49-F238E27FC236}">
                <a16:creationId xmlns:a16="http://schemas.microsoft.com/office/drawing/2014/main" id="{5B4C5C0E-36D9-4BBB-84CC-01CAC88F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82" y="2568536"/>
            <a:ext cx="1879149" cy="2415634"/>
          </a:xfrm>
          <a:prstGeom prst="rect">
            <a:avLst/>
          </a:prstGeom>
        </p:spPr>
      </p:pic>
      <p:pic>
        <p:nvPicPr>
          <p:cNvPr id="6" name="Kép 5" descr="IMG_307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35" y="2268746"/>
            <a:ext cx="1804244" cy="2415600"/>
          </a:xfrm>
          <a:prstGeom prst="rect">
            <a:avLst/>
          </a:prstGeom>
        </p:spPr>
      </p:pic>
      <p:pic>
        <p:nvPicPr>
          <p:cNvPr id="2" name="Picture 3" descr="A person wearing a white shirt and black hair&#10;&#10;Description generated with high confidence">
            <a:extLst>
              <a:ext uri="{FF2B5EF4-FFF2-40B4-BE49-F238E27FC236}">
                <a16:creationId xmlns:a16="http://schemas.microsoft.com/office/drawing/2014/main" id="{87BBC286-A332-4F6E-97BC-0E7A268C3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2260798"/>
            <a:ext cx="1807369" cy="24006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22842" y="495300"/>
            <a:ext cx="4584313" cy="4488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1145" indent="-271145">
              <a:lnSpc>
                <a:spcPct val="100000"/>
              </a:lnSpc>
            </a:pPr>
            <a:r>
              <a:rPr lang="hu-HU" sz="2000">
                <a:solidFill>
                  <a:schemeClr val="tx1"/>
                </a:solidFill>
              </a:rPr>
              <a:t>Ebben a verzióban már </a:t>
            </a:r>
            <a:br>
              <a:rPr lang="hu-HU" sz="2000"/>
            </a:br>
            <a:r>
              <a:rPr lang="hu-HU" sz="2000">
                <a:solidFill>
                  <a:schemeClr val="tx1"/>
                </a:solidFill>
              </a:rPr>
              <a:t>OO megközelítést használtunk</a:t>
            </a:r>
            <a:endParaRPr lang="en-US">
              <a:solidFill>
                <a:schemeClr val="tx1"/>
              </a:solidFill>
            </a:endParaRPr>
          </a:p>
          <a:p>
            <a:pPr marL="271145" indent="-271145">
              <a:lnSpc>
                <a:spcPct val="100000"/>
              </a:lnSpc>
            </a:pPr>
            <a:r>
              <a:rPr lang="hu-HU" sz="2000">
                <a:solidFill>
                  <a:schemeClr val="tx1"/>
                </a:solidFill>
              </a:rPr>
              <a:t>A mögöttes mechanizmus hasonló a v1.0-hoz</a:t>
            </a:r>
          </a:p>
          <a:p>
            <a:pPr marL="271145" indent="-271145">
              <a:lnSpc>
                <a:spcPct val="100000"/>
              </a:lnSpc>
            </a:pPr>
            <a:r>
              <a:rPr lang="hu-HU" sz="2000">
                <a:solidFill>
                  <a:schemeClr val="tx1"/>
                </a:solidFill>
              </a:rPr>
              <a:t>Angol elemekkel dolgoztunk</a:t>
            </a:r>
          </a:p>
          <a:p>
            <a:pPr marL="271145" indent="-271145">
              <a:lnSpc>
                <a:spcPct val="100000"/>
              </a:lnSpc>
            </a:pPr>
            <a:r>
              <a:rPr lang="hu-HU" sz="2000">
                <a:solidFill>
                  <a:schemeClr val="tx1"/>
                </a:solidFill>
              </a:rPr>
              <a:t>Létrehoztuk a POJO-t, mely </a:t>
            </a:r>
            <a:br>
              <a:rPr lang="hu-HU" sz="2000"/>
            </a:br>
            <a:r>
              <a:rPr lang="hu-HU" sz="2000">
                <a:solidFill>
                  <a:schemeClr val="tx1"/>
                </a:solidFill>
              </a:rPr>
              <a:t>elemeket képes tárolni</a:t>
            </a:r>
          </a:p>
          <a:p>
            <a:pPr marL="271145" indent="-271145">
              <a:lnSpc>
                <a:spcPct val="100000"/>
              </a:lnSpc>
            </a:pPr>
            <a:r>
              <a:rPr lang="hu-HU" sz="2000">
                <a:solidFill>
                  <a:schemeClr val="tx1"/>
                </a:solidFill>
              </a:rPr>
              <a:t>Lekérdezhető az elemek neve és </a:t>
            </a:r>
            <a:br>
              <a:rPr lang="hu-HU" sz="2000"/>
            </a:br>
            <a:r>
              <a:rPr lang="hu-HU" sz="2000">
                <a:solidFill>
                  <a:schemeClr val="tx1"/>
                </a:solidFill>
              </a:rPr>
              <a:t>kezdőbetűje, valamint </a:t>
            </a:r>
            <a:br>
              <a:rPr lang="hu-HU" sz="2000"/>
            </a:br>
            <a:r>
              <a:rPr lang="hu-HU" sz="2000">
                <a:solidFill>
                  <a:schemeClr val="tx1"/>
                </a:solidFill>
              </a:rPr>
              <a:t>összehasonlíthatók</a:t>
            </a:r>
          </a:p>
          <a:p>
            <a:pPr marL="271145" indent="-271145">
              <a:lnSpc>
                <a:spcPct val="100000"/>
              </a:lnSpc>
            </a:pPr>
            <a:endParaRPr sz="2000">
              <a:solidFill>
                <a:schemeClr val="tx1"/>
              </a:solidFill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>
                <a:solidFill>
                  <a:schemeClr val="tx1"/>
                </a:solidFill>
              </a:rPr>
              <a:t>Forráskód elemzés – </a:t>
            </a:r>
            <a:r>
              <a:rPr lang="hu-HU" b="1" u="sng">
                <a:solidFill>
                  <a:schemeClr val="tx1"/>
                </a:solidFill>
              </a:rPr>
              <a:t>v1.2</a:t>
            </a:r>
            <a:endParaRPr b="1" u="sng">
              <a:solidFill>
                <a:schemeClr val="tx1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hu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2DA32F-A8C0-48BD-B676-1E92C0BFE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55" y="572701"/>
            <a:ext cx="3968494" cy="457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 dirty="0">
                <a:solidFill>
                  <a:schemeClr val="tx1"/>
                </a:solidFill>
              </a:rPr>
              <a:t>Forráskód elemzés – </a:t>
            </a:r>
            <a:r>
              <a:rPr lang="hu-HU" b="1" u="sng" dirty="0">
                <a:solidFill>
                  <a:schemeClr val="tx1"/>
                </a:solidFill>
              </a:rPr>
              <a:t>v1.2</a:t>
            </a:r>
            <a:endParaRPr b="1" u="sng" dirty="0">
              <a:solidFill>
                <a:schemeClr val="tx1"/>
              </a:solidFill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52227" y="238730"/>
            <a:ext cx="8520600" cy="443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01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>
                <a:solidFill>
                  <a:schemeClr val="dk1"/>
                </a:solidFill>
              </a:rPr>
              <a:t>Az </a:t>
            </a:r>
            <a:r>
              <a:rPr lang="en-US" dirty="0" err="1">
                <a:solidFill>
                  <a:schemeClr val="dk1"/>
                </a:solidFill>
              </a:rPr>
              <a:t>elemeket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fájlból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olvassa</a:t>
            </a:r>
            <a:r>
              <a:rPr lang="en-US" dirty="0">
                <a:solidFill>
                  <a:schemeClr val="dk1"/>
                </a:solidFill>
              </a:rPr>
              <a:t> be a program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>
          <a:xfrm>
            <a:off x="8557950" y="473675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hu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09503CC-FEA2-4DA5-B7C6-7A8363C5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46" y="826579"/>
            <a:ext cx="7455986" cy="41069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186000" y="740250"/>
            <a:ext cx="8646300" cy="413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184150">
              <a:spcAft>
                <a:spcPts val="600"/>
              </a:spcAft>
              <a:buClr>
                <a:schemeClr val="dk1"/>
              </a:buClr>
              <a:buSzPts val="1700"/>
              <a:buFont typeface="Arial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Két speciális metódust fejlesztettünk:</a:t>
            </a:r>
          </a:p>
          <a:p>
            <a:pPr marL="361950" lvl="6" indent="-184150">
              <a:spcAft>
                <a:spcPts val="600"/>
              </a:spcAft>
              <a:buClr>
                <a:schemeClr val="dk1"/>
              </a:buClr>
              <a:buSzPts val="1700"/>
              <a:buFont typeface="Arial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1. M</a:t>
            </a:r>
            <a:r>
              <a:rPr lang="hu-HU" sz="2000" dirty="0"/>
              <a:t>egnézzük, hogy egy objektumokat tartalmazó kollekcióban benne van-e adott nevű elem</a:t>
            </a:r>
          </a:p>
          <a:p>
            <a:pPr marL="361950" lvl="6" indent="-184150">
              <a:spcAft>
                <a:spcPts val="600"/>
              </a:spcAft>
              <a:buClr>
                <a:schemeClr val="dk1"/>
              </a:buClr>
              <a:buSzPts val="1700"/>
              <a:buFont typeface="Arial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2. M</a:t>
            </a:r>
            <a:r>
              <a:rPr lang="hu-HU" sz="2000" dirty="0"/>
              <a:t>egkeressük a jó kezdőbetűvel kezdődő elemeket és kollekciót hozunk létre belőlük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>
                <a:solidFill>
                  <a:schemeClr val="tx1"/>
                </a:solidFill>
              </a:rPr>
              <a:t>Forráskód elemzés – </a:t>
            </a:r>
            <a:r>
              <a:rPr lang="hu-HU" b="1" u="sng">
                <a:solidFill>
                  <a:schemeClr val="tx1"/>
                </a:solidFill>
              </a:rPr>
              <a:t>v1.2</a:t>
            </a:r>
            <a:endParaRPr b="1" u="sng">
              <a:solidFill>
                <a:schemeClr val="tx1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8761950" y="4702450"/>
            <a:ext cx="422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11.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hu"/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6D091E3D-BB38-46B7-A939-230B681A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1" y="2634984"/>
            <a:ext cx="7924298" cy="21348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8C783-16A6-42F2-9869-B8F03C32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16331"/>
            <a:ext cx="8520600" cy="3852544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Minden </a:t>
            </a:r>
            <a:r>
              <a:rPr lang="en-US" err="1">
                <a:solidFill>
                  <a:schemeClr val="tx1"/>
                </a:solidFill>
              </a:rPr>
              <a:t>elemet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objektumként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eltárolunk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egy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TreeSet</a:t>
            </a:r>
            <a:r>
              <a:rPr lang="en-US">
                <a:solidFill>
                  <a:schemeClr val="tx1"/>
                </a:solidFill>
              </a:rPr>
              <a:t>-ben</a:t>
            </a:r>
          </a:p>
          <a:p>
            <a:pPr>
              <a:lnSpc>
                <a:spcPct val="114999"/>
              </a:lnSpc>
            </a:pPr>
            <a:r>
              <a:rPr lang="en-US" err="1">
                <a:solidFill>
                  <a:schemeClr val="tx1"/>
                </a:solidFill>
              </a:rPr>
              <a:t>Eltároljuk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majd</a:t>
            </a:r>
            <a:r>
              <a:rPr lang="en-US">
                <a:solidFill>
                  <a:schemeClr val="tx1"/>
                </a:solidFill>
              </a:rPr>
              <a:t> a </a:t>
            </a:r>
            <a:r>
              <a:rPr lang="en-US" err="1">
                <a:solidFill>
                  <a:schemeClr val="tx1"/>
                </a:solidFill>
              </a:rPr>
              <a:t>játékos</a:t>
            </a:r>
            <a:r>
              <a:rPr lang="en-US">
                <a:solidFill>
                  <a:schemeClr val="tx1"/>
                </a:solidFill>
              </a:rPr>
              <a:t> "</a:t>
            </a:r>
            <a:r>
              <a:rPr lang="en-US" err="1">
                <a:solidFill>
                  <a:schemeClr val="tx1"/>
                </a:solidFill>
              </a:rPr>
              <a:t>tippjét</a:t>
            </a:r>
            <a:r>
              <a:rPr lang="en-US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114999"/>
              </a:lnSpc>
            </a:pPr>
            <a:r>
              <a:rPr lang="en-US" err="1">
                <a:solidFill>
                  <a:schemeClr val="tx1"/>
                </a:solidFill>
              </a:rPr>
              <a:t>Számoljuk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melyik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játékos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jön</a:t>
            </a:r>
            <a:r>
              <a:rPr lang="en-US">
                <a:solidFill>
                  <a:schemeClr val="tx1"/>
                </a:solidFill>
              </a:rPr>
              <a:t> - </a:t>
            </a:r>
            <a:r>
              <a:rPr lang="en-US" err="1">
                <a:solidFill>
                  <a:schemeClr val="tx1"/>
                </a:solidFill>
              </a:rPr>
              <a:t>páros</a:t>
            </a:r>
            <a:r>
              <a:rPr lang="en-US">
                <a:solidFill>
                  <a:schemeClr val="tx1"/>
                </a:solidFill>
              </a:rPr>
              <a:t>: A, </a:t>
            </a:r>
            <a:r>
              <a:rPr lang="en-US" err="1">
                <a:solidFill>
                  <a:schemeClr val="tx1"/>
                </a:solidFill>
              </a:rPr>
              <a:t>pártalan</a:t>
            </a:r>
            <a:r>
              <a:rPr lang="en-US">
                <a:solidFill>
                  <a:schemeClr val="tx1"/>
                </a:solidFill>
              </a:rPr>
              <a:t>: B</a:t>
            </a:r>
          </a:p>
          <a:p>
            <a:pPr>
              <a:lnSpc>
                <a:spcPct val="114999"/>
              </a:lnSpc>
            </a:pPr>
            <a:r>
              <a:rPr lang="en-US" err="1">
                <a:solidFill>
                  <a:schemeClr val="tx1"/>
                </a:solidFill>
              </a:rPr>
              <a:t>Gyűjtjük</a:t>
            </a:r>
            <a:r>
              <a:rPr lang="en-US">
                <a:solidFill>
                  <a:schemeClr val="tx1"/>
                </a:solidFill>
              </a:rPr>
              <a:t> a </a:t>
            </a:r>
            <a:r>
              <a:rPr lang="en-US" err="1">
                <a:solidFill>
                  <a:schemeClr val="tx1"/>
                </a:solidFill>
              </a:rPr>
              <a:t>kiesett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szavakat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hogy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visszajelezhessünk</a:t>
            </a:r>
            <a:r>
              <a:rPr lang="en-US">
                <a:solidFill>
                  <a:schemeClr val="tx1"/>
                </a:solidFill>
              </a:rPr>
              <a:t> a </a:t>
            </a:r>
            <a:r>
              <a:rPr lang="en-US" err="1">
                <a:solidFill>
                  <a:schemeClr val="tx1"/>
                </a:solidFill>
              </a:rPr>
              <a:t>játékosnak</a:t>
            </a:r>
            <a:r>
              <a:rPr lang="en-US">
                <a:solidFill>
                  <a:schemeClr val="tx1"/>
                </a:solidFill>
              </a:rPr>
              <a:t>, ha </a:t>
            </a:r>
            <a:r>
              <a:rPr lang="en-US" err="1">
                <a:solidFill>
                  <a:schemeClr val="tx1"/>
                </a:solidFill>
              </a:rPr>
              <a:t>már</a:t>
            </a:r>
            <a:r>
              <a:rPr lang="en-US">
                <a:solidFill>
                  <a:schemeClr val="tx1"/>
                </a:solidFill>
              </a:rPr>
              <a:t> volt a </a:t>
            </a:r>
            <a:r>
              <a:rPr lang="en-US" err="1">
                <a:solidFill>
                  <a:schemeClr val="tx1"/>
                </a:solidFill>
              </a:rPr>
              <a:t>tipp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EDF0D-9B60-4386-ABAC-8BE59A071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hu"/>
          </a:p>
        </p:txBody>
      </p:sp>
      <p:pic>
        <p:nvPicPr>
          <p:cNvPr id="7" name="Picture 7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012ADC1F-BB44-4DED-B216-9350714B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2" y="2748508"/>
            <a:ext cx="7240002" cy="1834727"/>
          </a:xfrm>
          <a:prstGeom prst="rect">
            <a:avLst/>
          </a:prstGeom>
        </p:spPr>
      </p:pic>
      <p:sp>
        <p:nvSpPr>
          <p:cNvPr id="10" name="Google Shape;120;p22">
            <a:extLst>
              <a:ext uri="{FF2B5EF4-FFF2-40B4-BE49-F238E27FC236}">
                <a16:creationId xmlns:a16="http://schemas.microsoft.com/office/drawing/2014/main" id="{7FE80CD3-030D-4C49-B96F-5395678448BE}"/>
              </a:ext>
            </a:extLst>
          </p:cNvPr>
          <p:cNvSpPr txBox="1">
            <a:spLocks/>
          </p:cNvSpPr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u="sng">
                <a:solidFill>
                  <a:schemeClr val="tx1"/>
                </a:solidFill>
              </a:rPr>
              <a:t>Forráskód elemzés – v1.2</a:t>
            </a:r>
          </a:p>
        </p:txBody>
      </p:sp>
    </p:spTree>
    <p:extLst>
      <p:ext uri="{BB962C8B-B14F-4D97-AF65-F5344CB8AC3E}">
        <p14:creationId xmlns:p14="http://schemas.microsoft.com/office/powerpoint/2010/main" val="343347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/>
              <a:t>Forráskód elemzés</a:t>
            </a:r>
            <a:r>
              <a:rPr lang="hu" b="1" u="sng">
                <a:solidFill>
                  <a:schemeClr val="tx1"/>
                </a:solidFill>
              </a:rPr>
              <a:t> – </a:t>
            </a:r>
            <a:r>
              <a:rPr lang="hu-HU" b="1" u="sng">
                <a:solidFill>
                  <a:schemeClr val="tx1"/>
                </a:solidFill>
              </a:rPr>
              <a:t>v1.2</a:t>
            </a:r>
            <a:endParaRPr b="1" u="sng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89570" y="572700"/>
            <a:ext cx="8764859" cy="4484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6550">
              <a:buClr>
                <a:schemeClr val="dk1"/>
              </a:buClr>
              <a:buSzPts val="1700"/>
            </a:pPr>
            <a:r>
              <a:rPr lang="hu-HU" sz="1600">
                <a:solidFill>
                  <a:schemeClr val="tx1"/>
                </a:solidFill>
              </a:rPr>
              <a:t>Kérjük a megfelelő játékost, hogy válasszon tippet</a:t>
            </a:r>
            <a:endParaRPr lang="en-US">
              <a:solidFill>
                <a:schemeClr val="tx1"/>
              </a:solidFill>
            </a:endParaRP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r>
              <a:rPr lang="hu-HU" sz="1600">
                <a:solidFill>
                  <a:schemeClr val="tx1"/>
                </a:solidFill>
              </a:rPr>
              <a:t>Visszajelzünk neki mindaddig, amíg nem létező vagy már tippelt elemet ír</a:t>
            </a:r>
          </a:p>
          <a:p>
            <a:pPr lvl="0" indent="-336550">
              <a:lnSpc>
                <a:spcPct val="114999"/>
              </a:lnSpc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lvl="0" indent="-336550">
              <a:lnSpc>
                <a:spcPct val="114999"/>
              </a:lnSpc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lvl="0" indent="-336550"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indent="-336550"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indent="-336550"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r>
              <a:rPr lang="hu-HU" sz="1600">
                <a:solidFill>
                  <a:schemeClr val="tx1"/>
                </a:solidFill>
              </a:rPr>
              <a:t>Léptetjük a játékos "számlálót"</a:t>
            </a:r>
            <a:endParaRPr lang="hu-HU">
              <a:solidFill>
                <a:schemeClr val="tx1"/>
              </a:solidFill>
            </a:endParaRP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r>
              <a:rPr lang="hu-HU" sz="1600">
                <a:solidFill>
                  <a:schemeClr val="tx1"/>
                </a:solidFill>
              </a:rPr>
              <a:t>Kiszedjük a játékos által választott elemet a választható elemek listájából</a:t>
            </a: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r>
              <a:rPr lang="hu-HU" sz="1600">
                <a:solidFill>
                  <a:schemeClr val="tx1"/>
                </a:solidFill>
              </a:rPr>
              <a:t>Összegyűjtjük a kiesett elemeket</a:t>
            </a:r>
          </a:p>
          <a:p>
            <a:pPr lvl="0" indent="-336550"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lvl="0" indent="-336550"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lvl="0" indent="-336550"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indent="-336550"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hu"/>
          </a:p>
        </p:txBody>
      </p:sp>
      <p:pic>
        <p:nvPicPr>
          <p:cNvPr id="7" name="Picture 7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44E3EA14-10E3-4D53-A017-5632184E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6" y="1374462"/>
            <a:ext cx="8195008" cy="1206457"/>
          </a:xfrm>
          <a:prstGeom prst="rect">
            <a:avLst/>
          </a:prstGeom>
        </p:spPr>
      </p:pic>
      <p:pic>
        <p:nvPicPr>
          <p:cNvPr id="9" name="Picture 9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BF01711C-8922-4330-9317-4686E4576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96" y="3876301"/>
            <a:ext cx="6134601" cy="10379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/>
              <a:t>Forráskód elemzés</a:t>
            </a:r>
            <a:r>
              <a:rPr lang="hu" b="1" u="sng">
                <a:solidFill>
                  <a:schemeClr val="tx1"/>
                </a:solidFill>
              </a:rPr>
              <a:t> – </a:t>
            </a:r>
            <a:r>
              <a:rPr lang="hu-HU" b="1" u="sng">
                <a:solidFill>
                  <a:schemeClr val="tx1"/>
                </a:solidFill>
              </a:rPr>
              <a:t>v1.2</a:t>
            </a:r>
            <a:endParaRPr b="1" u="sng"/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6F26C-90BC-4ACC-8C9E-91D46692919A}"/>
              </a:ext>
            </a:extLst>
          </p:cNvPr>
          <p:cNvSpPr txBox="1"/>
          <p:nvPr/>
        </p:nvSpPr>
        <p:spPr>
          <a:xfrm>
            <a:off x="342900" y="636170"/>
            <a:ext cx="8540916" cy="1200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336550">
              <a:lnSpc>
                <a:spcPct val="115000"/>
              </a:lnSpc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600" err="1">
                <a:solidFill>
                  <a:schemeClr val="tx1"/>
                </a:solidFill>
              </a:rPr>
              <a:t>Megkeressük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jó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kezdőbetűvel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kezdődő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elemeket</a:t>
            </a:r>
          </a:p>
          <a:p>
            <a:pPr marL="457200" indent="-336550">
              <a:lnSpc>
                <a:spcPct val="115000"/>
              </a:lnSpc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600">
                <a:solidFill>
                  <a:schemeClr val="tx1"/>
                </a:solidFill>
              </a:rPr>
              <a:t>Ha </a:t>
            </a:r>
            <a:r>
              <a:rPr lang="en-US" sz="1600" err="1">
                <a:solidFill>
                  <a:schemeClr val="tx1"/>
                </a:solidFill>
              </a:rPr>
              <a:t>még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legalább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kettő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választási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lehetőség</a:t>
            </a:r>
            <a:r>
              <a:rPr lang="en-US" sz="1600">
                <a:solidFill>
                  <a:schemeClr val="tx1"/>
                </a:solidFill>
              </a:rPr>
              <a:t> van, </a:t>
            </a:r>
            <a:r>
              <a:rPr lang="en-US" sz="1600" err="1">
                <a:solidFill>
                  <a:schemeClr val="tx1"/>
                </a:solidFill>
              </a:rPr>
              <a:t>akkor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megy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tovább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játék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és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kiírjuk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maradék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választékot</a:t>
            </a:r>
            <a:endParaRPr lang="en-US" sz="1600">
              <a:solidFill>
                <a:schemeClr val="tx1"/>
              </a:solidFill>
            </a:endParaRPr>
          </a:p>
          <a:p>
            <a:pPr marL="457200" indent="-336550">
              <a:lnSpc>
                <a:spcPct val="115000"/>
              </a:lnSpc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600">
                <a:solidFill>
                  <a:schemeClr val="tx1"/>
                </a:solidFill>
              </a:rPr>
              <a:t>A </a:t>
            </a:r>
            <a:r>
              <a:rPr lang="en-US" sz="1600" err="1">
                <a:solidFill>
                  <a:schemeClr val="tx1"/>
                </a:solidFill>
              </a:rPr>
              <a:t>játék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végén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kiírjuk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az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eredményt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A13511-DBFA-406D-ABA4-F2E3221D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6" y="2344439"/>
            <a:ext cx="8187489" cy="24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9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-377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 dirty="0"/>
              <a:t>Forráskód elemzés</a:t>
            </a:r>
            <a:r>
              <a:rPr lang="hu" b="1" u="sng" dirty="0">
                <a:solidFill>
                  <a:schemeClr val="tx1"/>
                </a:solidFill>
              </a:rPr>
              <a:t> – </a:t>
            </a:r>
            <a:r>
              <a:rPr lang="hu-HU" b="1" u="sng" dirty="0">
                <a:solidFill>
                  <a:schemeClr val="tx1"/>
                </a:solidFill>
              </a:rPr>
              <a:t>v1.3</a:t>
            </a:r>
            <a:endParaRPr b="1" u="sng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C12214-A69D-4679-ADAE-33D9CA8A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3936" y="768090"/>
            <a:ext cx="2770494" cy="3867584"/>
          </a:xfrm>
        </p:spPr>
        <p:txBody>
          <a:bodyPr/>
          <a:lstStyle/>
          <a:p>
            <a:pPr marL="120650" indent="0">
              <a:lnSpc>
                <a:spcPct val="114999"/>
              </a:lnSpc>
              <a:buClr>
                <a:schemeClr val="dk1"/>
              </a:buClr>
              <a:buSzPts val="1700"/>
              <a:buNone/>
            </a:pPr>
            <a:r>
              <a:rPr lang="hu-HU" sz="1600">
                <a:solidFill>
                  <a:schemeClr val="tx1"/>
                </a:solidFill>
              </a:rPr>
              <a:t>Kijavítottuk a v1.2 hibáit, illetve továbbfejlesztettük újabb funkciókkal:</a:t>
            </a: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r>
              <a:rPr lang="hu-HU" sz="1600">
                <a:solidFill>
                  <a:schemeClr val="tx1"/>
                </a:solidFill>
              </a:rPr>
              <a:t>Magyar elemekkel dolgozik</a:t>
            </a:r>
            <a:endParaRPr lang="en-US">
              <a:solidFill>
                <a:schemeClr val="tx1"/>
              </a:solidFill>
            </a:endParaRP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r>
              <a:rPr lang="hu-HU" sz="1600">
                <a:solidFill>
                  <a:schemeClr val="tx1"/>
                </a:solidFill>
              </a:rPr>
              <a:t>Újabb játék lehetőségét is felkínálja</a:t>
            </a: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  <a:p>
            <a:pPr marL="120650" indent="0">
              <a:lnSpc>
                <a:spcPct val="114999"/>
              </a:lnSpc>
              <a:buClr>
                <a:schemeClr val="dk1"/>
              </a:buClr>
              <a:buSzPts val="1700"/>
              <a:buNone/>
            </a:pPr>
            <a:r>
              <a:rPr lang="hu-HU" sz="1600">
                <a:solidFill>
                  <a:schemeClr val="tx1"/>
                </a:solidFill>
              </a:rPr>
              <a:t>A POJO hasonló az előzőhöz, kicsit más képességekkel  ----&gt;</a:t>
            </a:r>
            <a:endParaRPr lang="hu-HU">
              <a:solidFill>
                <a:schemeClr val="tx1"/>
              </a:solidFill>
            </a:endParaRPr>
          </a:p>
          <a:p>
            <a:pPr indent="-336550">
              <a:lnSpc>
                <a:spcPct val="114999"/>
              </a:lnSpc>
              <a:buClr>
                <a:schemeClr val="dk1"/>
              </a:buClr>
              <a:buSzPts val="1700"/>
            </a:pPr>
            <a:endParaRPr lang="hu-HU" sz="1600">
              <a:solidFill>
                <a:schemeClr val="tx1"/>
              </a:solidFill>
            </a:endParaRPr>
          </a:p>
        </p:txBody>
      </p:sp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65CFDEB4-5243-4A0D-8A81-EB6C31BC9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558" y="507826"/>
            <a:ext cx="6165742" cy="459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/>
              <a:t>Forráskód elemzés</a:t>
            </a:r>
            <a:r>
              <a:rPr lang="hu" b="1" u="sng">
                <a:solidFill>
                  <a:schemeClr val="tx1"/>
                </a:solidFill>
              </a:rPr>
              <a:t> – </a:t>
            </a:r>
            <a:r>
              <a:rPr lang="hu-HU" b="1" u="sng">
                <a:solidFill>
                  <a:schemeClr val="tx1"/>
                </a:solidFill>
              </a:rPr>
              <a:t>v1.3</a:t>
            </a:r>
            <a:endParaRPr b="1" u="sng"/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C12214-A69D-4679-ADAE-33D9CA8A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645" y="572700"/>
            <a:ext cx="8616710" cy="572700"/>
          </a:xfrm>
        </p:spPr>
        <p:txBody>
          <a:bodyPr/>
          <a:lstStyle/>
          <a:p>
            <a:pPr indent="-336550">
              <a:buClr>
                <a:schemeClr val="dk1"/>
              </a:buClr>
              <a:buSzPts val="1700"/>
            </a:pPr>
            <a:r>
              <a:rPr lang="hu-HU" sz="1600">
                <a:solidFill>
                  <a:schemeClr val="tx1"/>
                </a:solidFill>
              </a:rPr>
              <a:t>A fájlból beolvasás ugyanaz, mint a v1.2 verzióban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42AA27DC-7705-430A-ABF8-EF9719633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93" y="1027157"/>
            <a:ext cx="6835140" cy="3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5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/>
              <a:t>Forráskód elemzés</a:t>
            </a:r>
            <a:r>
              <a:rPr lang="hu" b="1" u="sng">
                <a:solidFill>
                  <a:schemeClr val="tx1"/>
                </a:solidFill>
              </a:rPr>
              <a:t> – </a:t>
            </a:r>
            <a:r>
              <a:rPr lang="hu-HU" b="1" u="sng">
                <a:solidFill>
                  <a:schemeClr val="tx1"/>
                </a:solidFill>
              </a:rPr>
              <a:t>v1.3</a:t>
            </a:r>
            <a:endParaRPr b="1" u="sng"/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C12214-A69D-4679-ADAE-33D9CA8A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763" y="2738384"/>
            <a:ext cx="8616710" cy="572700"/>
          </a:xfrm>
        </p:spPr>
        <p:txBody>
          <a:bodyPr/>
          <a:lstStyle/>
          <a:p>
            <a:endParaRPr lang="hu-HU"/>
          </a:p>
          <a:p>
            <a:pPr>
              <a:lnSpc>
                <a:spcPct val="114999"/>
              </a:lnSpc>
            </a:pPr>
            <a:endParaRPr lang="hu-H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74815-4782-492A-9D6B-0E942393D287}"/>
              </a:ext>
            </a:extLst>
          </p:cNvPr>
          <p:cNvSpPr txBox="1"/>
          <p:nvPr/>
        </p:nvSpPr>
        <p:spPr>
          <a:xfrm>
            <a:off x="478256" y="2786814"/>
            <a:ext cx="7758862" cy="3513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336550">
              <a:lnSpc>
                <a:spcPct val="115000"/>
              </a:lnSpc>
              <a:buClr>
                <a:schemeClr val="dk1"/>
              </a:buClr>
              <a:buSzPts val="1700"/>
              <a:buFont typeface="Arial"/>
              <a:buChar char="●"/>
            </a:pPr>
            <a:endParaRPr lang="en-US" sz="160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FC41D-6743-4E32-8AA4-805C0DC9DBF2}"/>
              </a:ext>
            </a:extLst>
          </p:cNvPr>
          <p:cNvSpPr txBox="1"/>
          <p:nvPr/>
        </p:nvSpPr>
        <p:spPr>
          <a:xfrm>
            <a:off x="305301" y="508334"/>
            <a:ext cx="84882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err="1"/>
              <a:t>Két</a:t>
            </a:r>
            <a:r>
              <a:rPr lang="en-US"/>
              <a:t> </a:t>
            </a:r>
            <a:r>
              <a:rPr lang="en-US" err="1"/>
              <a:t>új</a:t>
            </a:r>
            <a:r>
              <a:rPr lang="en-US"/>
              <a:t> </a:t>
            </a:r>
            <a:r>
              <a:rPr lang="en-US" err="1"/>
              <a:t>metódus</a:t>
            </a:r>
            <a:r>
              <a:rPr lang="en-US"/>
              <a:t> a user input </a:t>
            </a:r>
            <a:r>
              <a:rPr lang="en-US" err="1"/>
              <a:t>befogadására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validálására</a:t>
            </a:r>
            <a:r>
              <a:rPr lang="en-US"/>
              <a:t> -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egyik</a:t>
            </a:r>
            <a:r>
              <a:rPr lang="en-US"/>
              <a:t> String, a </a:t>
            </a:r>
            <a:r>
              <a:rPr lang="en-US" err="1"/>
              <a:t>másik</a:t>
            </a:r>
            <a:r>
              <a:rPr lang="en-US"/>
              <a:t> int </a:t>
            </a:r>
            <a:r>
              <a:rPr lang="en-US" err="1"/>
              <a:t>típusú</a:t>
            </a:r>
            <a:r>
              <a:rPr lang="en-US"/>
              <a:t> </a:t>
            </a:r>
            <a:r>
              <a:rPr lang="en-US" err="1"/>
              <a:t>adat</a:t>
            </a:r>
            <a:r>
              <a:rPr lang="en-US"/>
              <a:t> </a:t>
            </a:r>
            <a:r>
              <a:rPr lang="en-US" err="1"/>
              <a:t>beolvasására</a:t>
            </a:r>
          </a:p>
        </p:txBody>
      </p:sp>
      <p:pic>
        <p:nvPicPr>
          <p:cNvPr id="7" name="Kép 6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CEDE238A-B602-40D1-AC92-F07CCFB5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4" y="1031554"/>
            <a:ext cx="7995246" cy="40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/>
              <a:t>Forráskód elemzés</a:t>
            </a:r>
            <a:r>
              <a:rPr lang="hu" b="1" u="sng">
                <a:solidFill>
                  <a:schemeClr val="tx1"/>
                </a:solidFill>
              </a:rPr>
              <a:t> – </a:t>
            </a:r>
            <a:r>
              <a:rPr lang="hu-HU" b="1" u="sng">
                <a:solidFill>
                  <a:schemeClr val="tx1"/>
                </a:solidFill>
              </a:rPr>
              <a:t>v1.3</a:t>
            </a:r>
            <a:endParaRPr b="1" u="sng"/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C12214-A69D-4679-ADAE-33D9CA8A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692" y="1004021"/>
            <a:ext cx="8616710" cy="572700"/>
          </a:xfrm>
        </p:spPr>
        <p:txBody>
          <a:bodyPr/>
          <a:lstStyle/>
          <a:p>
            <a:pPr marL="120650" indent="0">
              <a:buClr>
                <a:schemeClr val="dk1"/>
              </a:buClr>
              <a:buSzPts val="1700"/>
              <a:buNone/>
            </a:pPr>
            <a:r>
              <a:rPr lang="hu-HU" sz="2400">
                <a:solidFill>
                  <a:schemeClr val="tx1"/>
                </a:solidFill>
              </a:rPr>
              <a:t>A v1.2-ben is megtalálható metódusok: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228CF0A5-0528-4C31-B1D0-6151B98D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" y="1740749"/>
            <a:ext cx="8420100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3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u="sng"/>
              <a:t>Tartalomjegyzék</a:t>
            </a:r>
            <a:endParaRPr b="1" u="sng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55900" y="1091375"/>
            <a:ext cx="8520600" cy="3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hu-HU" sz="2000" dirty="0">
                <a:solidFill>
                  <a:srgbClr val="000000"/>
                </a:solidFill>
              </a:rPr>
              <a:t>Cél és követelmények </a:t>
            </a:r>
            <a:r>
              <a:rPr lang="hu" sz="2000" dirty="0">
                <a:solidFill>
                  <a:srgbClr val="000000"/>
                </a:solidFill>
              </a:rPr>
              <a:t>(3. oldal)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hu" sz="2000" dirty="0">
                <a:solidFill>
                  <a:srgbClr val="000000"/>
                </a:solidFill>
              </a:rPr>
              <a:t>Platform és verzió (4. oldal)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hu" sz="2000" dirty="0">
                <a:solidFill>
                  <a:srgbClr val="000000"/>
                </a:solidFill>
              </a:rPr>
              <a:t>Tervezés lépései (5. oldal)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hu" sz="2000" dirty="0">
                <a:solidFill>
                  <a:srgbClr val="000000"/>
                </a:solidFill>
              </a:rPr>
              <a:t>Forráskód elemzés (6-22. oldal)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hu" sz="2000" dirty="0">
                <a:solidFill>
                  <a:srgbClr val="000000"/>
                </a:solidFill>
              </a:rPr>
              <a:t>Felhasznált metódusok és osztályok (23. oldal)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hu" sz="2000" dirty="0">
                <a:solidFill>
                  <a:srgbClr val="000000"/>
                </a:solidFill>
              </a:rPr>
              <a:t>Felhasznált adatszerkezetek (24. oldal)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hu" sz="2000" dirty="0">
                <a:solidFill>
                  <a:srgbClr val="000000"/>
                </a:solidFill>
              </a:rPr>
              <a:t>Képernyőképek (25-26. oldal)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hu" sz="2000" dirty="0">
                <a:solidFill>
                  <a:srgbClr val="000000"/>
                </a:solidFill>
              </a:rPr>
              <a:t>Fejlesztési javaslatok (27. oldal)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hu" sz="2000" dirty="0">
                <a:solidFill>
                  <a:srgbClr val="000000"/>
                </a:solidFill>
              </a:rPr>
              <a:t>Források (28. oldal)</a:t>
            </a:r>
          </a:p>
          <a:p>
            <a:pPr indent="-355600">
              <a:lnSpc>
                <a:spcPct val="114999"/>
              </a:lnSpc>
              <a:buClr>
                <a:srgbClr val="000000"/>
              </a:buClr>
              <a:buSzPts val="2000"/>
            </a:pPr>
            <a:r>
              <a:rPr lang="hu" sz="2000" dirty="0">
                <a:solidFill>
                  <a:srgbClr val="000000"/>
                </a:solidFill>
              </a:rPr>
              <a:t>Prezentációs videó link (29. oldal)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86C8-0C44-40D5-85AE-F55F8951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68" y="572700"/>
            <a:ext cx="9108664" cy="713720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sz="1600" dirty="0" err="1"/>
              <a:t>Eltérés</a:t>
            </a:r>
            <a:r>
              <a:rPr lang="en-US" sz="1600" dirty="0"/>
              <a:t> v1.2-höz: </a:t>
            </a:r>
            <a:r>
              <a:rPr lang="en-US" sz="1600" dirty="0" err="1"/>
              <a:t>egy</a:t>
            </a:r>
            <a:r>
              <a:rPr lang="en-US" sz="1600" dirty="0"/>
              <a:t> do while </a:t>
            </a:r>
            <a:r>
              <a:rPr lang="en-US" sz="1600" dirty="0" err="1"/>
              <a:t>ciklus</a:t>
            </a:r>
            <a:r>
              <a:rPr lang="en-US" sz="1600" dirty="0"/>
              <a:t> </a:t>
            </a:r>
            <a:r>
              <a:rPr lang="en-US" sz="1600" dirty="0" err="1"/>
              <a:t>foglalja</a:t>
            </a:r>
            <a:r>
              <a:rPr lang="en-US" sz="1600" dirty="0"/>
              <a:t> </a:t>
            </a:r>
            <a:r>
              <a:rPr lang="en-US" sz="1600" dirty="0" err="1"/>
              <a:t>magába</a:t>
            </a:r>
            <a:r>
              <a:rPr lang="en-US" sz="1600" dirty="0"/>
              <a:t> a </a:t>
            </a:r>
            <a:r>
              <a:rPr lang="en-US" sz="1600" dirty="0" err="1"/>
              <a:t>kódot</a:t>
            </a:r>
            <a:r>
              <a:rPr lang="en-US" sz="1600" dirty="0"/>
              <a:t> -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adja</a:t>
            </a:r>
            <a:r>
              <a:rPr lang="en-US" sz="1600" dirty="0"/>
              <a:t> </a:t>
            </a:r>
            <a:r>
              <a:rPr lang="en-US" sz="1600" dirty="0" err="1"/>
              <a:t>majd</a:t>
            </a:r>
            <a:r>
              <a:rPr lang="en-US" sz="1600" dirty="0"/>
              <a:t> a </a:t>
            </a:r>
            <a:r>
              <a:rPr lang="en-US" sz="1600" dirty="0" err="1"/>
              <a:t>menüszerkezetet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1C4A5-C6E3-4418-BE4D-2B81DB5BEB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hu"/>
          </a:p>
        </p:txBody>
      </p:sp>
      <p:sp>
        <p:nvSpPr>
          <p:cNvPr id="7" name="Google Shape;126;p23">
            <a:extLst>
              <a:ext uri="{FF2B5EF4-FFF2-40B4-BE49-F238E27FC236}">
                <a16:creationId xmlns:a16="http://schemas.microsoft.com/office/drawing/2014/main" id="{A2441F5D-E3F1-4FDC-80B9-0779FD2BE2A6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u="sng"/>
              <a:t>Forráskód elemzés</a:t>
            </a:r>
            <a:r>
              <a:rPr lang="en-US" b="1" u="sng">
                <a:solidFill>
                  <a:schemeClr val="tx1"/>
                </a:solidFill>
              </a:rPr>
              <a:t> – v1.3</a:t>
            </a:r>
            <a:endParaRPr lang="en-US" b="1" u="sng"/>
          </a:p>
        </p:txBody>
      </p:sp>
      <p:pic>
        <p:nvPicPr>
          <p:cNvPr id="8" name="Kép 7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A9F1803-96BE-47E0-B4C0-D06236B5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8" y="1549937"/>
            <a:ext cx="7578148" cy="23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2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1C4A5-C6E3-4418-BE4D-2B81DB5BEB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hu"/>
          </a:p>
        </p:txBody>
      </p:sp>
      <p:sp>
        <p:nvSpPr>
          <p:cNvPr id="7" name="Google Shape;126;p23">
            <a:extLst>
              <a:ext uri="{FF2B5EF4-FFF2-40B4-BE49-F238E27FC236}">
                <a16:creationId xmlns:a16="http://schemas.microsoft.com/office/drawing/2014/main" id="{A2441F5D-E3F1-4FDC-80B9-0779FD2BE2A6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u="sng"/>
              <a:t>Forráskód elemzés</a:t>
            </a:r>
            <a:r>
              <a:rPr lang="en-US" b="1" u="sng">
                <a:solidFill>
                  <a:schemeClr val="tx1"/>
                </a:solidFill>
              </a:rPr>
              <a:t> – v1.3</a:t>
            </a:r>
            <a:endParaRPr lang="en-US" b="1" u="sn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A6F2BF-2F2B-4801-9C75-E751F9C27179}"/>
              </a:ext>
            </a:extLst>
          </p:cNvPr>
          <p:cNvSpPr txBox="1">
            <a:spLocks/>
          </p:cNvSpPr>
          <p:nvPr/>
        </p:nvSpPr>
        <p:spPr>
          <a:xfrm>
            <a:off x="311700" y="572700"/>
            <a:ext cx="9017556" cy="73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játék</a:t>
            </a:r>
            <a:r>
              <a:rPr lang="en-US" sz="1600" dirty="0"/>
              <a:t> </a:t>
            </a:r>
            <a:r>
              <a:rPr lang="en-US" sz="1600" dirty="0" err="1"/>
              <a:t>menete</a:t>
            </a:r>
            <a:r>
              <a:rPr lang="en-US" sz="1600" dirty="0"/>
              <a:t> </a:t>
            </a:r>
            <a:r>
              <a:rPr lang="en-US" sz="1600" dirty="0" err="1"/>
              <a:t>hasonló</a:t>
            </a:r>
            <a:r>
              <a:rPr lang="en-US" sz="1600" dirty="0"/>
              <a:t> a v.1.2-höz:</a:t>
            </a:r>
          </a:p>
        </p:txBody>
      </p:sp>
      <p:pic>
        <p:nvPicPr>
          <p:cNvPr id="11" name="Kép 10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65DFD601-D044-4AB4-9505-81FC32C0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2" y="942287"/>
            <a:ext cx="8640158" cy="39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3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D53E-68FE-469D-9F18-32F4CF20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452254"/>
            <a:ext cx="8660779" cy="572700"/>
          </a:xfrm>
        </p:spPr>
        <p:txBody>
          <a:bodyPr/>
          <a:lstStyle/>
          <a:p>
            <a:pPr marL="457200" indent="-457200"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nyertes</a:t>
            </a:r>
            <a:r>
              <a:rPr lang="en-US" sz="1600" dirty="0"/>
              <a:t> </a:t>
            </a:r>
            <a:r>
              <a:rPr lang="en-US" sz="1600" dirty="0" err="1"/>
              <a:t>eldöntési</a:t>
            </a:r>
            <a:r>
              <a:rPr lang="en-US" sz="1600" dirty="0"/>
              <a:t> </a:t>
            </a:r>
            <a:r>
              <a:rPr lang="en-US" sz="1600" dirty="0" err="1"/>
              <a:t>mechanizmusa</a:t>
            </a:r>
            <a:r>
              <a:rPr lang="en-US" sz="1600" dirty="0"/>
              <a:t> </a:t>
            </a:r>
            <a:r>
              <a:rPr lang="en-US" sz="1600" dirty="0" err="1"/>
              <a:t>javításra</a:t>
            </a:r>
            <a:r>
              <a:rPr lang="en-US" sz="1600" dirty="0"/>
              <a:t> </a:t>
            </a:r>
            <a:r>
              <a:rPr lang="en-US" sz="1600" dirty="0" err="1"/>
              <a:t>került</a:t>
            </a:r>
            <a:br>
              <a:rPr lang="en-US" sz="1600" dirty="0"/>
            </a:br>
            <a:r>
              <a:rPr lang="en-US" sz="1600" dirty="0" err="1"/>
              <a:t>Megjelent</a:t>
            </a:r>
            <a:r>
              <a:rPr lang="en-US" sz="1600" dirty="0"/>
              <a:t> a </a:t>
            </a:r>
            <a:r>
              <a:rPr lang="en-US" sz="1600" dirty="0" err="1"/>
              <a:t>lehetőség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újabb</a:t>
            </a:r>
            <a:r>
              <a:rPr lang="en-US" sz="1600" dirty="0"/>
              <a:t> </a:t>
            </a:r>
            <a:r>
              <a:rPr lang="en-US" sz="1600" dirty="0" err="1"/>
              <a:t>játékra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32CFA-B8A9-46E8-915D-17ACF8C36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hu"/>
          </a:p>
        </p:txBody>
      </p:sp>
      <p:sp>
        <p:nvSpPr>
          <p:cNvPr id="7" name="Google Shape;126;p23">
            <a:extLst>
              <a:ext uri="{FF2B5EF4-FFF2-40B4-BE49-F238E27FC236}">
                <a16:creationId xmlns:a16="http://schemas.microsoft.com/office/drawing/2014/main" id="{23B14814-0009-46C4-A757-356C132AEE14}"/>
              </a:ext>
            </a:extLst>
          </p:cNvPr>
          <p:cNvSpPr txBox="1">
            <a:spLocks/>
          </p:cNvSpPr>
          <p:nvPr/>
        </p:nvSpPr>
        <p:spPr>
          <a:xfrm>
            <a:off x="155836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u="sng"/>
              <a:t>Forráskód elemzés</a:t>
            </a:r>
            <a:r>
              <a:rPr lang="en-US" b="1" u="sng">
                <a:solidFill>
                  <a:schemeClr val="tx1"/>
                </a:solidFill>
              </a:rPr>
              <a:t> – v1.3</a:t>
            </a:r>
            <a:endParaRPr lang="en-US" b="1" u="sng"/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0C8D1B7F-C560-4166-B2D5-010874F0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04" y="1067632"/>
            <a:ext cx="6544558" cy="39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9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u="sng">
                <a:solidFill>
                  <a:srgbClr val="000000"/>
                </a:solidFill>
              </a:rPr>
              <a:t>Felhasznált metódusok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323" y="964482"/>
            <a:ext cx="8520600" cy="418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hu" b="1" err="1">
                <a:solidFill>
                  <a:schemeClr val="tx1"/>
                </a:solidFill>
              </a:rPr>
              <a:t>Előredefiniált</a:t>
            </a:r>
            <a:r>
              <a:rPr lang="hu" b="1">
                <a:solidFill>
                  <a:schemeClr val="tx1"/>
                </a:solidFill>
              </a:rPr>
              <a:t> metódusok: </a:t>
            </a:r>
            <a:endParaRPr lang="hu-HU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buClr>
                <a:srgbClr val="000000"/>
              </a:buClr>
            </a:pPr>
            <a:r>
              <a:rPr lang="hu-HU" sz="1800">
                <a:solidFill>
                  <a:schemeClr val="tx1"/>
                </a:solidFill>
              </a:rPr>
              <a:t>m</a:t>
            </a:r>
            <a:r>
              <a:rPr lang="hu" sz="1800" err="1">
                <a:solidFill>
                  <a:schemeClr val="tx1"/>
                </a:solidFill>
              </a:rPr>
              <a:t>ain</a:t>
            </a:r>
            <a:r>
              <a:rPr lang="hu" sz="1800">
                <a:solidFill>
                  <a:schemeClr val="tx1"/>
                </a:solidFill>
              </a:rPr>
              <a:t>() metódus</a:t>
            </a:r>
            <a:endParaRPr sz="180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hu" sz="1800">
                <a:solidFill>
                  <a:schemeClr val="tx1"/>
                </a:solidFill>
              </a:rPr>
              <a:t>print() és </a:t>
            </a:r>
            <a:r>
              <a:rPr lang="hu" sz="1800" err="1">
                <a:solidFill>
                  <a:schemeClr val="tx1"/>
                </a:solidFill>
              </a:rPr>
              <a:t>println</a:t>
            </a:r>
            <a:r>
              <a:rPr lang="hu" sz="1800">
                <a:solidFill>
                  <a:schemeClr val="tx1"/>
                </a:solidFill>
              </a:rPr>
              <a:t>() metódusok</a:t>
            </a: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hu" b="1">
              <a:solidFill>
                <a:schemeClr val="tx1"/>
              </a:solidFill>
            </a:endParaRPr>
          </a:p>
          <a:p>
            <a:pPr indent="-3429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hu" b="1">
                <a:solidFill>
                  <a:schemeClr val="tx1"/>
                </a:solidFill>
              </a:rPr>
              <a:t>Saját metódusok</a:t>
            </a:r>
            <a:endParaRPr lang="hu">
              <a:solidFill>
                <a:schemeClr val="tx1"/>
              </a:solidFill>
            </a:endParaRPr>
          </a:p>
          <a:p>
            <a:pPr indent="-3429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endParaRPr lang="hu" b="1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err="1">
                <a:solidFill>
                  <a:schemeClr val="tx1"/>
                </a:solidFill>
              </a:rPr>
              <a:t>szovegElokeszites</a:t>
            </a:r>
            <a:r>
              <a:rPr lang="en-US" sz="1800">
                <a:solidFill>
                  <a:schemeClr val="tx1"/>
                </a:solidFill>
              </a:rPr>
              <a:t>()</a:t>
            </a:r>
          </a:p>
          <a:p>
            <a:pPr lvl="1" indent="-3429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err="1">
                <a:solidFill>
                  <a:schemeClr val="tx1"/>
                </a:solidFill>
              </a:rPr>
              <a:t>readLine</a:t>
            </a:r>
            <a:r>
              <a:rPr lang="en-US" sz="1800">
                <a:solidFill>
                  <a:schemeClr val="tx1"/>
                </a:solidFill>
              </a:rPr>
              <a:t>()</a:t>
            </a:r>
          </a:p>
          <a:p>
            <a:pPr lvl="1" indent="-3429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err="1">
                <a:solidFill>
                  <a:schemeClr val="tx1"/>
                </a:solidFill>
              </a:rPr>
              <a:t>readInt</a:t>
            </a:r>
            <a:r>
              <a:rPr lang="en-US" sz="1800">
                <a:solidFill>
                  <a:schemeClr val="tx1"/>
                </a:solidFill>
              </a:rPr>
              <a:t>()</a:t>
            </a:r>
          </a:p>
          <a:p>
            <a:pPr lvl="1" indent="-3429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err="1">
                <a:solidFill>
                  <a:schemeClr val="tx1"/>
                </a:solidFill>
              </a:rPr>
              <a:t>tartalmaz</a:t>
            </a:r>
            <a:r>
              <a:rPr lang="en-US" sz="1800">
                <a:solidFill>
                  <a:schemeClr val="tx1"/>
                </a:solidFill>
              </a:rPr>
              <a:t>()</a:t>
            </a:r>
          </a:p>
          <a:p>
            <a:pPr lvl="1" indent="-342900">
              <a:lnSpc>
                <a:spcPct val="114999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err="1">
                <a:solidFill>
                  <a:schemeClr val="tx1"/>
                </a:solidFill>
              </a:rPr>
              <a:t>getKezdobetuLista</a:t>
            </a:r>
            <a:r>
              <a:rPr lang="en-US" sz="180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h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73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u="sng"/>
              <a:t>Felhasznált adatszerkezetek</a:t>
            </a:r>
            <a:endParaRPr b="1" u="sng"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355600">
              <a:lnSpc>
                <a:spcPct val="100000"/>
              </a:lnSpc>
              <a:spcAft>
                <a:spcPts val="500"/>
              </a:spcAft>
              <a:buClr>
                <a:srgbClr val="000000"/>
              </a:buClr>
              <a:buSzPts val="2000"/>
            </a:pPr>
            <a:r>
              <a:rPr lang="hu" sz="2000">
                <a:solidFill>
                  <a:schemeClr val="tx1"/>
                </a:solidFill>
              </a:rPr>
              <a:t>Egyszerűek</a:t>
            </a:r>
            <a:endParaRPr lang="en-US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2000"/>
            </a:pPr>
            <a:r>
              <a:rPr lang="hu" sz="1600">
                <a:solidFill>
                  <a:schemeClr val="tx1"/>
                </a:solidFill>
              </a:rPr>
              <a:t>int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2000"/>
            </a:pPr>
            <a:r>
              <a:rPr lang="hu" sz="1600" err="1">
                <a:solidFill>
                  <a:schemeClr val="tx1"/>
                </a:solidFill>
              </a:rPr>
              <a:t>boolean</a:t>
            </a:r>
            <a:endParaRPr lang="hu" sz="1600">
              <a:solidFill>
                <a:schemeClr val="tx1"/>
              </a:solidFill>
            </a:endParaRPr>
          </a:p>
          <a:p>
            <a:pPr marL="0" indent="-355600">
              <a:lnSpc>
                <a:spcPct val="100000"/>
              </a:lnSpc>
              <a:spcAft>
                <a:spcPts val="500"/>
              </a:spcAft>
              <a:buClr>
                <a:srgbClr val="000000"/>
              </a:buClr>
              <a:buSzPts val="2000"/>
            </a:pPr>
            <a:endParaRPr lang="hu" sz="2000">
              <a:solidFill>
                <a:schemeClr val="tx1"/>
              </a:solidFill>
            </a:endParaRPr>
          </a:p>
          <a:p>
            <a:pPr marL="0" indent="-355600">
              <a:lnSpc>
                <a:spcPct val="100000"/>
              </a:lnSpc>
              <a:spcAft>
                <a:spcPts val="500"/>
              </a:spcAft>
              <a:buClr>
                <a:srgbClr val="000000"/>
              </a:buClr>
              <a:buSzPts val="2000"/>
            </a:pPr>
            <a:r>
              <a:rPr lang="hu" sz="2000">
                <a:solidFill>
                  <a:schemeClr val="tx1"/>
                </a:solidFill>
              </a:rPr>
              <a:t>Összetettek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2000"/>
            </a:pPr>
            <a:r>
              <a:rPr lang="hu" sz="1600" err="1">
                <a:solidFill>
                  <a:schemeClr val="tx1"/>
                </a:solidFill>
              </a:rPr>
              <a:t>String</a:t>
            </a:r>
            <a:r>
              <a:rPr lang="hu" sz="1600">
                <a:solidFill>
                  <a:schemeClr val="tx1"/>
                </a:solidFill>
              </a:rPr>
              <a:t>, </a:t>
            </a:r>
            <a:r>
              <a:rPr lang="hu" sz="1600" err="1">
                <a:solidFill>
                  <a:schemeClr val="tx1"/>
                </a:solidFill>
              </a:rPr>
              <a:t>String</a:t>
            </a:r>
            <a:r>
              <a:rPr lang="hu" sz="1600">
                <a:solidFill>
                  <a:schemeClr val="tx1"/>
                </a:solidFill>
              </a:rPr>
              <a:t>[]</a:t>
            </a:r>
          </a:p>
          <a:p>
            <a:pPr marL="0" indent="-355600">
              <a:lnSpc>
                <a:spcPct val="100000"/>
              </a:lnSpc>
              <a:spcAft>
                <a:spcPts val="500"/>
              </a:spcAft>
              <a:buClr>
                <a:srgbClr val="000000"/>
              </a:buClr>
              <a:buSzPts val="2000"/>
            </a:pPr>
            <a:endParaRPr lang="hu" sz="2000">
              <a:solidFill>
                <a:schemeClr val="tx1"/>
              </a:solidFill>
            </a:endParaRPr>
          </a:p>
          <a:p>
            <a:pPr marL="0" indent="-355600">
              <a:lnSpc>
                <a:spcPct val="100000"/>
              </a:lnSpc>
              <a:spcAft>
                <a:spcPts val="500"/>
              </a:spcAft>
              <a:buClr>
                <a:srgbClr val="000000"/>
              </a:buClr>
              <a:buSzPts val="2000"/>
            </a:pPr>
            <a:r>
              <a:rPr lang="hu" sz="2000">
                <a:solidFill>
                  <a:schemeClr val="tx1"/>
                </a:solidFill>
              </a:rPr>
              <a:t>Kollekciók</a:t>
            </a:r>
            <a:endParaRPr lang="hu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2000"/>
            </a:pPr>
            <a:r>
              <a:rPr lang="hu" sz="1600" err="1">
                <a:solidFill>
                  <a:schemeClr val="tx1"/>
                </a:solidFill>
              </a:rPr>
              <a:t>TreeSet</a:t>
            </a:r>
            <a:r>
              <a:rPr lang="hu" sz="1600">
                <a:solidFill>
                  <a:schemeClr val="tx1"/>
                </a:solidFill>
              </a:rPr>
              <a:t>&lt;saját objektummal&gt;, </a:t>
            </a:r>
            <a:r>
              <a:rPr lang="hu" sz="1600" err="1">
                <a:solidFill>
                  <a:schemeClr val="tx1"/>
                </a:solidFill>
              </a:rPr>
              <a:t>TreeSet</a:t>
            </a:r>
            <a:r>
              <a:rPr lang="hu" sz="1600">
                <a:solidFill>
                  <a:schemeClr val="tx1"/>
                </a:solidFill>
              </a:rPr>
              <a:t>&lt;</a:t>
            </a:r>
            <a:r>
              <a:rPr lang="hu" sz="1600" err="1">
                <a:solidFill>
                  <a:schemeClr val="tx1"/>
                </a:solidFill>
              </a:rPr>
              <a:t>String</a:t>
            </a:r>
            <a:r>
              <a:rPr lang="hu" sz="1600">
                <a:solidFill>
                  <a:schemeClr val="tx1"/>
                </a:solidFill>
              </a:rPr>
              <a:t>&gt;</a:t>
            </a:r>
          </a:p>
          <a:p>
            <a:pPr marL="0" indent="-355600">
              <a:lnSpc>
                <a:spcPct val="100000"/>
              </a:lnSpc>
              <a:spcAft>
                <a:spcPts val="500"/>
              </a:spcAft>
              <a:buClr>
                <a:srgbClr val="000000"/>
              </a:buClr>
              <a:buSzPts val="2000"/>
            </a:pPr>
            <a:endParaRPr lang="hu" sz="2000">
              <a:solidFill>
                <a:schemeClr val="tx1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h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21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u="sng"/>
              <a:t>Képernyőképek</a:t>
            </a:r>
            <a:endParaRPr b="1" u="sng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485775"/>
            <a:ext cx="8520600" cy="40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dirty="0" err="1">
                <a:solidFill>
                  <a:srgbClr val="000000"/>
                </a:solidFill>
              </a:rPr>
              <a:t>Játék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kezdete</a:t>
            </a:r>
            <a:r>
              <a:rPr lang="en-US" dirty="0">
                <a:solidFill>
                  <a:srgbClr val="000000"/>
                </a:solidFill>
              </a:rPr>
              <a:t>:</a:t>
            </a:r>
            <a:br>
              <a:rPr lang="en-US" dirty="0"/>
            </a:b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 dirty="0"/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 dirty="0"/>
          </a:p>
          <a:p>
            <a:pPr>
              <a:lnSpc>
                <a:spcPct val="114999"/>
              </a:lnSpc>
              <a:buClr>
                <a:srgbClr val="000000"/>
              </a:buClr>
            </a:pPr>
            <a:r>
              <a:rPr lang="en-US" dirty="0">
                <a:solidFill>
                  <a:schemeClr val="tx1"/>
                </a:solidFill>
              </a:rPr>
              <a:t>Input </a:t>
            </a:r>
            <a:r>
              <a:rPr lang="en-US" dirty="0" err="1">
                <a:solidFill>
                  <a:schemeClr val="tx1"/>
                </a:solidFill>
              </a:rPr>
              <a:t>validálás</a:t>
            </a:r>
            <a:r>
              <a:rPr lang="en-US" dirty="0"/>
              <a:t>:</a:t>
            </a: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 dirty="0"/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 dirty="0"/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 dirty="0"/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 dirty="0"/>
          </a:p>
          <a:p>
            <a:pPr marL="114300" indent="0">
              <a:lnSpc>
                <a:spcPct val="114999"/>
              </a:lnSpc>
              <a:buClr>
                <a:srgbClr val="000000"/>
              </a:buClr>
              <a:buNone/>
            </a:pP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a </a:t>
            </a:r>
            <a:r>
              <a:rPr lang="en-US" dirty="0" err="1"/>
              <a:t>tipp</a:t>
            </a:r>
            <a:r>
              <a:rPr lang="en-US" dirty="0"/>
              <a:t>:                                                </a:t>
            </a:r>
            <a:r>
              <a:rPr lang="en-US" dirty="0" err="1"/>
              <a:t>Már</a:t>
            </a:r>
            <a:r>
              <a:rPr lang="en-US" dirty="0"/>
              <a:t> volt a </a:t>
            </a:r>
            <a:r>
              <a:rPr lang="en-US" dirty="0" err="1"/>
              <a:t>tipp</a:t>
            </a:r>
            <a:r>
              <a:rPr lang="en-US" dirty="0"/>
              <a:t>: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hu"/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77D117-42C7-4861-9804-7E1D8039E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" t="15217" r="39812" b="23913"/>
          <a:stretch/>
        </p:blipFill>
        <p:spPr>
          <a:xfrm>
            <a:off x="560968" y="945254"/>
            <a:ext cx="6180905" cy="864063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E7A6AE-B719-4E46-BC1D-5C154BB1D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44" y="2170370"/>
            <a:ext cx="6172199" cy="1150292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5ECA35-3652-4882-9976-0F80BC9BC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575" y="3758736"/>
            <a:ext cx="3059841" cy="1201766"/>
          </a:xfrm>
          <a:prstGeom prst="rect">
            <a:avLst/>
          </a:prstGeom>
        </p:spPr>
      </p:pic>
      <p:pic>
        <p:nvPicPr>
          <p:cNvPr id="15" name="Picture 1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7C2E5F4-DC6F-4121-A545-935CFB193B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308" b="-515"/>
          <a:stretch/>
        </p:blipFill>
        <p:spPr>
          <a:xfrm>
            <a:off x="437597" y="3758736"/>
            <a:ext cx="3962669" cy="12005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u="sng"/>
              <a:t>Képernyőképek</a:t>
            </a:r>
            <a:endParaRPr b="1" u="sng"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00599" y="495300"/>
            <a:ext cx="8420067" cy="4445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err="1">
                <a:solidFill>
                  <a:srgbClr val="000000"/>
                </a:solidFill>
              </a:rPr>
              <a:t>Kör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vége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menü</a:t>
            </a:r>
            <a:r>
              <a:rPr lang="en-US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Clr>
                <a:srgbClr val="000000"/>
              </a:buClr>
            </a:pPr>
            <a:r>
              <a:rPr lang="en-US" err="1">
                <a:solidFill>
                  <a:srgbClr val="000000"/>
                </a:solidFill>
              </a:rPr>
              <a:t>Újabb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kör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vagy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játék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vége</a:t>
            </a:r>
            <a:r>
              <a:rPr lang="en-US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Clr>
                <a:srgbClr val="000000"/>
              </a:buClr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hu"/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0ACAF85-F0B5-45E7-894D-9F8E4E210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9" b="425"/>
          <a:stretch/>
        </p:blipFill>
        <p:spPr>
          <a:xfrm>
            <a:off x="620927" y="2917136"/>
            <a:ext cx="4658257" cy="1803764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B3F98C-AB16-4F2B-A1DD-9759CC6989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284" b="-603"/>
          <a:stretch/>
        </p:blipFill>
        <p:spPr>
          <a:xfrm>
            <a:off x="5463232" y="2913634"/>
            <a:ext cx="3136777" cy="1293336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08B43C-E882-4333-8FBF-86B270AAE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12" y="885834"/>
            <a:ext cx="4334132" cy="15105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u="sng"/>
              <a:t>Fejlesztési javaslatok</a:t>
            </a:r>
            <a:endParaRPr b="1" u="sng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341457"/>
            <a:ext cx="8520600" cy="3007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ts val="2000"/>
            </a:pPr>
            <a:r>
              <a:rPr lang="hu-HU" sz="2000">
                <a:solidFill>
                  <a:schemeClr val="tx1"/>
                </a:solidFill>
              </a:rPr>
              <a:t>Grafikus felület létrehozása</a:t>
            </a:r>
          </a:p>
          <a:p>
            <a:pPr marL="4445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ts val="2000"/>
            </a:pPr>
            <a:r>
              <a:rPr lang="hu-HU" sz="2000">
                <a:solidFill>
                  <a:schemeClr val="tx1"/>
                </a:solidFill>
              </a:rPr>
              <a:t>Összesített pontszámok számolása</a:t>
            </a:r>
          </a:p>
          <a:p>
            <a:pPr marL="4445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ts val="2000"/>
            </a:pPr>
            <a:r>
              <a:rPr lang="hu-HU" sz="2000">
                <a:solidFill>
                  <a:schemeClr val="tx1"/>
                </a:solidFill>
              </a:rPr>
              <a:t>Más fájlból más elemekkel játszani, például: virágnevek, városok, stb..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ts val="2000"/>
            </a:pPr>
            <a:r>
              <a:rPr lang="hu-HU" sz="1600">
                <a:solidFill>
                  <a:schemeClr val="tx1"/>
                </a:solidFill>
              </a:rPr>
              <a:t>Ezt akár a felhasználó döntésére bízni</a:t>
            </a:r>
          </a:p>
          <a:p>
            <a:pPr marL="4445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ts val="2000"/>
            </a:pPr>
            <a:r>
              <a:rPr lang="hu-HU" sz="2000">
                <a:solidFill>
                  <a:schemeClr val="tx1"/>
                </a:solidFill>
              </a:rPr>
              <a:t>Több játékos is játszhassa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233119" y="24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u="sng"/>
              <a:t>Források</a:t>
            </a:r>
            <a:endParaRPr b="1" u="sng"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8167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buClr>
                <a:srgbClr val="000000"/>
              </a:buClr>
              <a:buSzPts val="2000"/>
            </a:pPr>
            <a:r>
              <a:rPr lang="hu" sz="2000" err="1">
                <a:solidFill>
                  <a:srgbClr val="000000"/>
                </a:solidFill>
              </a:rPr>
              <a:t>Kaczur</a:t>
            </a:r>
            <a:r>
              <a:rPr lang="hu" sz="2000">
                <a:solidFill>
                  <a:srgbClr val="000000"/>
                </a:solidFill>
              </a:rPr>
              <a:t> Sándor: Programozás Java nyelven. </a:t>
            </a:r>
            <a:r>
              <a:rPr lang="hu-HU" sz="2000">
                <a:solidFill>
                  <a:srgbClr val="000000"/>
                </a:solidFill>
              </a:rPr>
              <a:t>Budapest, </a:t>
            </a:r>
            <a:r>
              <a:rPr lang="hu" sz="2000">
                <a:solidFill>
                  <a:srgbClr val="000000"/>
                </a:solidFill>
              </a:rPr>
              <a:t>2016. </a:t>
            </a:r>
          </a:p>
          <a:p>
            <a:pPr lvl="0" indent="-355600">
              <a:buClr>
                <a:srgbClr val="000000"/>
              </a:buClr>
              <a:buSzPts val="2000"/>
            </a:pPr>
            <a:r>
              <a:rPr lang="hu-HU" sz="2000">
                <a:hlinkClick r:id="rId3"/>
              </a:rPr>
              <a:t>https://it-tanfolyam.hu/dr-sheldon-cooper-szolanc-jateka/</a:t>
            </a:r>
            <a:endParaRPr lang="hu-HU" sz="2000"/>
          </a:p>
          <a:p>
            <a:pPr lvl="0" indent="-355600">
              <a:buClr>
                <a:srgbClr val="000000"/>
              </a:buClr>
              <a:buSzPts val="2000"/>
            </a:pPr>
            <a:r>
              <a:rPr lang="hu-HU" sz="2000">
                <a:hlinkClick r:id="rId4"/>
              </a:rPr>
              <a:t>https://www.youtube.com/watch?v=1bgFErwur9k&amp;feature=youtu.be</a:t>
            </a:r>
            <a:endParaRPr lang="hu-HU" sz="2000"/>
          </a:p>
          <a:p>
            <a:pPr lvl="0" indent="-355600">
              <a:buClr>
                <a:srgbClr val="000000"/>
              </a:buClr>
              <a:buSzPts val="2000"/>
            </a:pPr>
            <a:r>
              <a:rPr lang="hu-HU" sz="2000">
                <a:hlinkClick r:id="rId5"/>
              </a:rPr>
              <a:t>https://hu.wikipedia.org/wiki/K%C3%A9miai_elemek_list%C3%A1ja</a:t>
            </a:r>
          </a:p>
          <a:p>
            <a:pPr indent="-355600">
              <a:lnSpc>
                <a:spcPct val="114999"/>
              </a:lnSpc>
              <a:buClr>
                <a:srgbClr val="000000"/>
              </a:buClr>
              <a:buSzPts val="2000"/>
            </a:pPr>
            <a:r>
              <a:rPr lang="hu-HU" sz="2000">
                <a:hlinkClick r:id="rId6"/>
              </a:rPr>
              <a:t>https://www.geeksforgeeks.org/character-stream-vs-byte-stream-java/</a:t>
            </a:r>
          </a:p>
          <a:p>
            <a:pPr indent="-355600">
              <a:lnSpc>
                <a:spcPct val="114999"/>
              </a:lnSpc>
              <a:buClr>
                <a:srgbClr val="000000"/>
              </a:buClr>
              <a:buSzPts val="2000"/>
            </a:pPr>
            <a:r>
              <a:rPr lang="hu-HU" sz="2000">
                <a:hlinkClick r:id="rId7"/>
              </a:rPr>
              <a:t>https://stackoverflow.com/questions/14918188/reading-text-file-with-utf-8-encoding-using-java</a:t>
            </a:r>
            <a:r>
              <a:rPr lang="hu-HU" sz="2000"/>
              <a:t> </a:t>
            </a:r>
          </a:p>
          <a:p>
            <a:pPr indent="-355600">
              <a:lnSpc>
                <a:spcPct val="114999"/>
              </a:lnSpc>
              <a:buClr>
                <a:srgbClr val="000000"/>
              </a:buClr>
              <a:buSzPts val="2000"/>
            </a:pPr>
            <a:r>
              <a:rPr lang="hu-HU" sz="2000">
                <a:hlinkClick r:id="rId8"/>
              </a:rPr>
              <a:t>https://github.com/SanFranciscobolJottem/StreamsExample/blob/master/src/inandout/Reader.java</a:t>
            </a:r>
          </a:p>
          <a:p>
            <a:pPr indent="-355600">
              <a:lnSpc>
                <a:spcPct val="114999"/>
              </a:lnSpc>
              <a:buClr>
                <a:srgbClr val="000000"/>
              </a:buClr>
              <a:buSzPts val="2000"/>
            </a:pPr>
            <a:r>
              <a:rPr lang="hu-HU" sz="2000">
                <a:hlinkClick r:id="rId9"/>
              </a:rPr>
              <a:t>https://www.youtube.com/watch?v=rB9cTLtIchg&amp;fbclid=IwAR10uY_cfjeYm4uzFGNphZq3cdCZzJyuShwOSb20o-DQlonzkh01E8jx6uw</a:t>
            </a:r>
            <a:endParaRPr lang="hu-HU" sz="2000"/>
          </a:p>
        </p:txBody>
      </p:sp>
      <p:sp>
        <p:nvSpPr>
          <p:cNvPr id="3" name="Dia számának hely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233119" y="24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hu" b="1" u="sng"/>
              <a:t>Prezentációs videó linkje:</a:t>
            </a: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48810" y="110618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buClr>
                <a:srgbClr val="000000"/>
              </a:buClr>
              <a:buSzPts val="2000"/>
            </a:pPr>
            <a:r>
              <a:rPr lang="hu" sz="2000">
                <a:hlinkClick r:id="rId3"/>
              </a:rPr>
              <a:t>https://youtu.be/yH0rnDNG0OI</a:t>
            </a:r>
            <a:endParaRPr lang="hu" sz="2000">
              <a:solidFill>
                <a:srgbClr val="00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13962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u="sng">
                <a:solidFill>
                  <a:srgbClr val="000000"/>
                </a:solidFill>
              </a:rPr>
              <a:t>Cél és követelmények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78584" y="892968"/>
            <a:ext cx="5186363" cy="4004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buClr>
                <a:srgbClr val="000000"/>
              </a:buClr>
              <a:buSzPts val="2000"/>
            </a:pPr>
            <a:r>
              <a:rPr lang="hu-HU" sz="2000">
                <a:solidFill>
                  <a:srgbClr val="000000"/>
                </a:solidFill>
              </a:rPr>
              <a:t>A cél </a:t>
            </a:r>
            <a:r>
              <a:rPr lang="hu-HU" sz="2000" err="1">
                <a:solidFill>
                  <a:srgbClr val="000000"/>
                </a:solidFill>
              </a:rPr>
              <a:t>Sheldon</a:t>
            </a:r>
            <a:r>
              <a:rPr lang="hu-HU" sz="2000">
                <a:solidFill>
                  <a:srgbClr val="000000"/>
                </a:solidFill>
              </a:rPr>
              <a:t> szólánc játékának megvalósítása konzolos felületen OO szemlélettel, Java nyelven</a:t>
            </a:r>
            <a:r>
              <a:rPr lang="hu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lvl="0" indent="-355600">
              <a:spcBef>
                <a:spcPts val="1000"/>
              </a:spcBef>
              <a:buClr>
                <a:srgbClr val="000000"/>
              </a:buClr>
              <a:buSzPts val="2000"/>
            </a:pPr>
            <a:r>
              <a:rPr lang="hu-HU" sz="2000">
                <a:solidFill>
                  <a:srgbClr val="000000"/>
                </a:solidFill>
              </a:rPr>
              <a:t>Bármilyen adatszerkezet (tömb, lista, halmaz) használható</a:t>
            </a:r>
            <a:r>
              <a:rPr lang="hu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lvl="0" indent="-355600">
              <a:spcBef>
                <a:spcPts val="1000"/>
              </a:spcBef>
              <a:buClr>
                <a:srgbClr val="000000"/>
              </a:buClr>
              <a:buSzPts val="2000"/>
            </a:pPr>
            <a:r>
              <a:rPr lang="hu-HU" sz="2000">
                <a:solidFill>
                  <a:srgbClr val="000000"/>
                </a:solidFill>
              </a:rPr>
              <a:t>Lehet fix/beégetett/konstans kémiai elem adatokkal dolgozni, vagy extra: fájlból is be lehet olvasni.</a:t>
            </a:r>
          </a:p>
          <a:p>
            <a:pPr indent="-355600">
              <a:spcBef>
                <a:spcPts val="1000"/>
              </a:spcBef>
              <a:buClr>
                <a:srgbClr val="000000"/>
              </a:buClr>
              <a:buSzPts val="2000"/>
            </a:pPr>
            <a:r>
              <a:rPr lang="hu-HU" sz="2000">
                <a:solidFill>
                  <a:srgbClr val="000000"/>
                </a:solidFill>
              </a:rPr>
              <a:t> Tetszőlegesen kombinálható bármelyik programozási tétel és algoritmus.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hu"/>
          </a:p>
        </p:txBody>
      </p:sp>
      <p:pic>
        <p:nvPicPr>
          <p:cNvPr id="4" name="Online médiaelem 5" title="Sheldon szￃﾳlￃﾡnc">
            <a:hlinkClick r:id="" action="ppaction://media"/>
            <a:extLst>
              <a:ext uri="{FF2B5EF4-FFF2-40B4-BE49-F238E27FC236}">
                <a16:creationId xmlns:a16="http://schemas.microsoft.com/office/drawing/2014/main" id="{963114B9-C218-4489-97B3-96B593FCC20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08145" y="1635939"/>
            <a:ext cx="3979195" cy="2238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3650" y="289325"/>
            <a:ext cx="8216700" cy="8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3600" b="1" u="sng"/>
              <a:t>Szólánc</a:t>
            </a: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3650" y="1237500"/>
            <a:ext cx="82167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" sz="1800">
                <a:solidFill>
                  <a:srgbClr val="000000"/>
                </a:solidFill>
              </a:rPr>
              <a:t>Készítette: Horváth Ditta,</a:t>
            </a:r>
            <a:r>
              <a:rPr lang="hu-HU" sz="1800">
                <a:solidFill>
                  <a:srgbClr val="000000"/>
                </a:solidFill>
              </a:rPr>
              <a:t> </a:t>
            </a:r>
            <a:r>
              <a:rPr lang="hu" sz="1800">
                <a:solidFill>
                  <a:srgbClr val="000000"/>
                </a:solidFill>
              </a:rPr>
              <a:t> </a:t>
            </a:r>
            <a:r>
              <a:rPr lang="hu" sz="1800" err="1">
                <a:solidFill>
                  <a:srgbClr val="000000"/>
                </a:solidFill>
              </a:rPr>
              <a:t>Ruszka</a:t>
            </a:r>
            <a:r>
              <a:rPr lang="hu" sz="1800">
                <a:solidFill>
                  <a:srgbClr val="000000"/>
                </a:solidFill>
              </a:rPr>
              <a:t> Dorottya, </a:t>
            </a:r>
            <a:r>
              <a:rPr lang="hu-HU" sz="1800">
                <a:solidFill>
                  <a:srgbClr val="000000"/>
                </a:solidFill>
              </a:rPr>
              <a:t>Zsigmond Réka</a:t>
            </a:r>
            <a:endParaRPr sz="1800">
              <a:solidFill>
                <a:srgbClr val="000000"/>
              </a:solidFill>
            </a:endParaRPr>
          </a:p>
          <a:p>
            <a:pPr marL="0" indent="0"/>
            <a:r>
              <a:rPr lang="hu" sz="1800">
                <a:solidFill>
                  <a:srgbClr val="000000"/>
                </a:solidFill>
              </a:rPr>
              <a:t> </a:t>
            </a:r>
            <a:r>
              <a:rPr lang="hu" sz="1800" err="1">
                <a:solidFill>
                  <a:srgbClr val="000000"/>
                </a:solidFill>
              </a:rPr>
              <a:t>eSZF</a:t>
            </a:r>
            <a:r>
              <a:rPr lang="hu" sz="1800">
                <a:solidFill>
                  <a:srgbClr val="000000"/>
                </a:solidFill>
              </a:rPr>
              <a:t> 1A1/ 1.csoport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000000"/>
                </a:solidFill>
              </a:rPr>
              <a:t>Programozási alapismeretek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hu"/>
          </a:p>
        </p:txBody>
      </p:sp>
      <p:pic>
        <p:nvPicPr>
          <p:cNvPr id="8" name="Kép 7" descr="A képen személy, asztal, nő, beltéri látható&#10;&#10;Automatikusan generált leírás">
            <a:extLst>
              <a:ext uri="{FF2B5EF4-FFF2-40B4-BE49-F238E27FC236}">
                <a16:creationId xmlns:a16="http://schemas.microsoft.com/office/drawing/2014/main" id="{5B4C5C0E-36D9-4BBB-84CC-01CAC88F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26" y="2568536"/>
            <a:ext cx="1879149" cy="2415634"/>
          </a:xfrm>
          <a:prstGeom prst="rect">
            <a:avLst/>
          </a:prstGeom>
        </p:spPr>
      </p:pic>
      <p:pic>
        <p:nvPicPr>
          <p:cNvPr id="6" name="Kép 5" descr="IMG_307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35" y="2268746"/>
            <a:ext cx="1804244" cy="2415600"/>
          </a:xfrm>
          <a:prstGeom prst="rect">
            <a:avLst/>
          </a:prstGeom>
        </p:spPr>
      </p:pic>
      <p:pic>
        <p:nvPicPr>
          <p:cNvPr id="2" name="Picture 3" descr="A person wearing a white shirt and black hair&#10;&#10;Description generated with high confidence">
            <a:extLst>
              <a:ext uri="{FF2B5EF4-FFF2-40B4-BE49-F238E27FC236}">
                <a16:creationId xmlns:a16="http://schemas.microsoft.com/office/drawing/2014/main" id="{5434F039-2813-42ED-9594-0F4C7509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63" y="2267941"/>
            <a:ext cx="1807369" cy="24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" b="1" u="sng">
                <a:solidFill>
                  <a:srgbClr val="000000"/>
                </a:solidFill>
              </a:rPr>
              <a:t>Platform és verzió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hu" sz="3000" dirty="0">
                <a:solidFill>
                  <a:srgbClr val="000000"/>
                </a:solidFill>
              </a:rPr>
              <a:t>Platform: </a:t>
            </a:r>
            <a:r>
              <a:rPr lang="hu-HU" sz="3000" dirty="0">
                <a:solidFill>
                  <a:srgbClr val="000000"/>
                </a:solidFill>
              </a:rPr>
              <a:t>Windows 10</a:t>
            </a:r>
            <a:endParaRPr sz="3000" dirty="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hu" sz="3000" dirty="0">
                <a:solidFill>
                  <a:srgbClr val="000000"/>
                </a:solidFill>
              </a:rPr>
              <a:t>Programnyelv: Java 8</a:t>
            </a:r>
            <a:endParaRPr sz="3000" dirty="0">
              <a:solidFill>
                <a:srgbClr val="000000"/>
              </a:solidFill>
            </a:endParaRPr>
          </a:p>
          <a:p>
            <a:pPr indent="-419100">
              <a:buClr>
                <a:srgbClr val="000000"/>
              </a:buClr>
              <a:buSzPts val="3000"/>
            </a:pPr>
            <a:r>
              <a:rPr lang="hu" sz="3000" dirty="0">
                <a:solidFill>
                  <a:srgbClr val="000000"/>
                </a:solidFill>
              </a:rPr>
              <a:t>Játékverzió:</a:t>
            </a:r>
            <a:endParaRPr lang="hu" sz="3000" dirty="0">
              <a:solidFill>
                <a:srgbClr val="FF0000"/>
              </a:solidFill>
            </a:endParaRPr>
          </a:p>
          <a:p>
            <a:pPr lvl="1">
              <a:lnSpc>
                <a:spcPct val="114999"/>
              </a:lnSpc>
              <a:buClr>
                <a:srgbClr val="000000"/>
              </a:buClr>
              <a:buSzPts val="3000"/>
            </a:pPr>
            <a:r>
              <a:rPr lang="hu" sz="2000" dirty="0">
                <a:solidFill>
                  <a:srgbClr val="000000"/>
                </a:solidFill>
              </a:rPr>
              <a:t>v1.0 objektumok használata nélkül,</a:t>
            </a:r>
            <a:endParaRPr lang="hu" sz="2000" dirty="0">
              <a:solidFill>
                <a:srgbClr val="FF0000"/>
              </a:solidFill>
            </a:endParaRPr>
          </a:p>
          <a:p>
            <a:pPr lvl="1">
              <a:lnSpc>
                <a:spcPct val="114999"/>
              </a:lnSpc>
              <a:buClr>
                <a:srgbClr val="000000"/>
              </a:buClr>
              <a:buSzPts val="3000"/>
            </a:pPr>
            <a:r>
              <a:rPr lang="hu-HU" sz="2000" dirty="0">
                <a:solidFill>
                  <a:srgbClr val="000000"/>
                </a:solidFill>
              </a:rPr>
              <a:t>v1.2 angol elemek használatával objektumorientáltan,</a:t>
            </a:r>
            <a:endParaRPr lang="hu-HU" sz="2000" dirty="0"/>
          </a:p>
          <a:p>
            <a:pPr lvl="1">
              <a:lnSpc>
                <a:spcPct val="114999"/>
              </a:lnSpc>
              <a:buClr>
                <a:srgbClr val="000000"/>
              </a:buClr>
              <a:buSzPts val="3000"/>
            </a:pPr>
            <a:r>
              <a:rPr lang="hu-HU" sz="2000" dirty="0">
                <a:solidFill>
                  <a:srgbClr val="000000"/>
                </a:solidFill>
              </a:rPr>
              <a:t>v1.3 magyar elemek használatával objektumorientáltan.</a:t>
            </a:r>
          </a:p>
          <a:p>
            <a:pPr lvl="1">
              <a:lnSpc>
                <a:spcPct val="114999"/>
              </a:lnSpc>
              <a:buClr>
                <a:srgbClr val="000000"/>
              </a:buClr>
              <a:buSzPts val="3000"/>
            </a:pPr>
            <a:endParaRPr lang="hu-HU" sz="2400">
              <a:solidFill>
                <a:srgbClr val="00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u="sng"/>
              <a:t>Tervezés lépései</a:t>
            </a:r>
            <a:endParaRPr b="1" u="sng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hu" sz="1900" b="1">
                <a:solidFill>
                  <a:srgbClr val="000000"/>
                </a:solidFill>
              </a:rPr>
              <a:t>Követelményfeltárás és analízis: </a:t>
            </a:r>
            <a:r>
              <a:rPr lang="hu" sz="1900">
                <a:solidFill>
                  <a:srgbClr val="000000"/>
                </a:solidFill>
              </a:rPr>
              <a:t>A feladatkiírásból a pontos funkcióik és képességek meghatározása.</a:t>
            </a:r>
            <a:endParaRPr sz="1900">
              <a:solidFill>
                <a:srgbClr val="000000"/>
              </a:solidFill>
            </a:endParaRPr>
          </a:p>
          <a:p>
            <a:pPr indent="-349250">
              <a:buClr>
                <a:srgbClr val="000000"/>
              </a:buClr>
              <a:buSzPts val="1900"/>
              <a:buAutoNum type="arabicPeriod"/>
            </a:pPr>
            <a:r>
              <a:rPr lang="hu" sz="1900" b="1">
                <a:solidFill>
                  <a:srgbClr val="000000"/>
                </a:solidFill>
              </a:rPr>
              <a:t>Tervezés:</a:t>
            </a:r>
            <a:r>
              <a:rPr lang="hu" sz="1900">
                <a:solidFill>
                  <a:srgbClr val="000000"/>
                </a:solidFill>
              </a:rPr>
              <a:t> Bemenő és kimenő adatok típusának meghatározása, részfeladatokra osztás és algoritmusok kialakítása </a:t>
            </a:r>
            <a:r>
              <a:rPr lang="hu" sz="1700" i="1">
                <a:solidFill>
                  <a:srgbClr val="000000"/>
                </a:solidFill>
              </a:rPr>
              <a:t>(</a:t>
            </a:r>
            <a:r>
              <a:rPr lang="hu-HU" sz="1700" i="1">
                <a:solidFill>
                  <a:srgbClr val="000000"/>
                </a:solidFill>
              </a:rPr>
              <a:t>adatok beolvasása fájlból, objektumok létrehozása/eltárolása, játékosok interakciója a programmal, objektumok közt keresés, ciklusba foglalás, eredmények összeszámlálása</a:t>
            </a:r>
            <a:r>
              <a:rPr lang="hu" sz="1700" i="1">
                <a:solidFill>
                  <a:srgbClr val="000000"/>
                </a:solidFill>
              </a:rPr>
              <a:t>)</a:t>
            </a:r>
            <a:endParaRPr sz="1700" i="1">
              <a:solidFill>
                <a:srgbClr val="000000"/>
              </a:solidFill>
            </a:endParaRPr>
          </a:p>
          <a:p>
            <a:pPr indent="-349250">
              <a:buClr>
                <a:srgbClr val="000000"/>
              </a:buClr>
              <a:buSzPts val="1900"/>
              <a:buAutoNum type="arabicPeriod"/>
            </a:pPr>
            <a:r>
              <a:rPr lang="hu" sz="1900" b="1">
                <a:solidFill>
                  <a:srgbClr val="000000"/>
                </a:solidFill>
              </a:rPr>
              <a:t>Implementálás: </a:t>
            </a:r>
            <a:r>
              <a:rPr lang="hu" sz="1900">
                <a:solidFill>
                  <a:srgbClr val="000000"/>
                </a:solidFill>
              </a:rPr>
              <a:t>Kódolás, verziók összehasonlítása, szintaktikai és szemantikai hibák ellenőrzése, megjegyzések beszúrása</a:t>
            </a:r>
            <a:endParaRPr sz="1900">
              <a:solidFill>
                <a:srgbClr val="000000"/>
              </a:solidFill>
            </a:endParaRPr>
          </a:p>
          <a:p>
            <a:pPr indent="-349250">
              <a:buClr>
                <a:srgbClr val="000000"/>
              </a:buClr>
              <a:buSzPts val="1900"/>
              <a:buAutoNum type="arabicPeriod"/>
            </a:pPr>
            <a:r>
              <a:rPr lang="hu" sz="1900" b="1">
                <a:solidFill>
                  <a:srgbClr val="000000"/>
                </a:solidFill>
              </a:rPr>
              <a:t>Tesztelés: </a:t>
            </a:r>
            <a:r>
              <a:rPr lang="hu" sz="1900">
                <a:solidFill>
                  <a:srgbClr val="000000"/>
                </a:solidFill>
              </a:rPr>
              <a:t>Hibát generáló esetek keresése, apróbb megjelenítéssel kapcsolatos hibák javítása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hu" sz="1900" b="1">
                <a:solidFill>
                  <a:srgbClr val="000000"/>
                </a:solidFill>
              </a:rPr>
              <a:t>Dokumentálás: </a:t>
            </a:r>
            <a:r>
              <a:rPr lang="hu" sz="1900">
                <a:solidFill>
                  <a:srgbClr val="000000"/>
                </a:solidFill>
              </a:rPr>
              <a:t>Prezentáció készítés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>
          <a:xfrm>
            <a:off x="8557950" y="4753125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26208" y="2087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u="sng"/>
              <a:t>Forráskód elemzés – </a:t>
            </a:r>
            <a:r>
              <a:rPr lang="hu-HU" b="1" u="sng"/>
              <a:t>v1.0</a:t>
            </a:r>
            <a:endParaRPr b="1" u="sng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177026" y="1072549"/>
            <a:ext cx="8069250" cy="1687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6550">
              <a:buClr>
                <a:srgbClr val="000000"/>
              </a:buClr>
              <a:buSzPts val="1700"/>
              <a:buChar char="○"/>
            </a:pPr>
            <a:r>
              <a:rPr lang="hu-HU" sz="1800">
                <a:solidFill>
                  <a:srgbClr val="000000"/>
                </a:solidFill>
              </a:rPr>
              <a:t>Első megközelítésünkben nem hoztunk létre objektumokat, alapműveletekkel dolgoztunk</a:t>
            </a:r>
            <a:endParaRPr lang="en-US"/>
          </a:p>
          <a:p>
            <a:pPr indent="-336550">
              <a:lnSpc>
                <a:spcPct val="114999"/>
              </a:lnSpc>
              <a:buClr>
                <a:srgbClr val="000000"/>
              </a:buClr>
              <a:buSzPts val="1700"/>
              <a:buChar char="○"/>
            </a:pPr>
            <a:r>
              <a:rPr lang="hu-HU" sz="1800">
                <a:solidFill>
                  <a:srgbClr val="000000"/>
                </a:solidFill>
              </a:rPr>
              <a:t>Angol nyelvű elemeket használtunk</a:t>
            </a:r>
          </a:p>
          <a:p>
            <a:pPr indent="-336550">
              <a:buClr>
                <a:srgbClr val="000000"/>
              </a:buClr>
              <a:buSzPts val="1700"/>
              <a:buChar char="○"/>
            </a:pPr>
            <a:r>
              <a:rPr lang="hu-HU" sz="1800">
                <a:solidFill>
                  <a:srgbClr val="000000"/>
                </a:solidFill>
              </a:rPr>
              <a:t>Beégetve tartalmazta a kód az elemeket egy tömbben</a:t>
            </a:r>
          </a:p>
          <a:p>
            <a:pPr indent="-336550">
              <a:lnSpc>
                <a:spcPct val="114999"/>
              </a:lnSpc>
              <a:buClr>
                <a:srgbClr val="000000"/>
              </a:buClr>
              <a:buSzPts val="1700"/>
              <a:buChar char="○"/>
            </a:pPr>
            <a:r>
              <a:rPr lang="hu-HU" sz="1800">
                <a:solidFill>
                  <a:schemeClr val="dk1"/>
                </a:solidFill>
              </a:rPr>
              <a:t>Az adatok feldolgozhatósága végett az elemeket listákba rendszereztük</a:t>
            </a:r>
            <a:endParaRPr lang="hu-HU">
              <a:solidFill>
                <a:schemeClr val="dk1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hu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211EF4-EC42-4281-850F-41F59980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7" y="2758409"/>
            <a:ext cx="6582658" cy="2064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92650" y="2421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>
                <a:solidFill>
                  <a:schemeClr val="tx1"/>
                </a:solidFill>
              </a:rPr>
              <a:t>Forráskód elemzés</a:t>
            </a:r>
            <a:r>
              <a:rPr lang="hu" b="1" u="sng"/>
              <a:t> – </a:t>
            </a:r>
            <a:r>
              <a:rPr lang="hu-HU" b="1" u="sng"/>
              <a:t>v1.0</a:t>
            </a:r>
            <a:endParaRPr b="1" u="sng">
              <a:solidFill>
                <a:schemeClr val="tx1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742950"/>
            <a:ext cx="8520600" cy="392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85750">
              <a:buClr>
                <a:schemeClr val="dk1"/>
              </a:buClr>
              <a:buSzPts val="1700"/>
            </a:pPr>
            <a:r>
              <a:rPr lang="hu-HU" sz="2400">
                <a:solidFill>
                  <a:schemeClr val="tx1"/>
                </a:solidFill>
                <a:latin typeface="+mj-lt"/>
              </a:rPr>
              <a:t>Létrehozunk egy listát, amiben a jó kezdőbetűvel kezdődő elemeket tároljuk</a:t>
            </a:r>
          </a:p>
          <a:p>
            <a:pPr indent="-285750">
              <a:lnSpc>
                <a:spcPct val="114999"/>
              </a:lnSpc>
              <a:buClr>
                <a:schemeClr val="dk1"/>
              </a:buClr>
              <a:buSzPts val="1700"/>
            </a:pPr>
            <a:r>
              <a:rPr lang="hu-HU" sz="2400">
                <a:solidFill>
                  <a:schemeClr val="tx1"/>
                </a:solidFill>
                <a:latin typeface="+mj-lt"/>
              </a:rPr>
              <a:t>Egy </a:t>
            </a:r>
            <a:r>
              <a:rPr lang="hu-HU" sz="2400" err="1">
                <a:solidFill>
                  <a:schemeClr val="tx1"/>
                </a:solidFill>
                <a:latin typeface="+mj-lt"/>
              </a:rPr>
              <a:t>String</a:t>
            </a:r>
            <a:r>
              <a:rPr lang="hu-HU" sz="2400">
                <a:solidFill>
                  <a:schemeClr val="tx1"/>
                </a:solidFill>
                <a:latin typeface="+mj-lt"/>
              </a:rPr>
              <a:t>-ben tároljuk a soron következő játékos választását</a:t>
            </a:r>
          </a:p>
          <a:p>
            <a:pPr indent="-285750">
              <a:lnSpc>
                <a:spcPct val="114999"/>
              </a:lnSpc>
              <a:buClr>
                <a:schemeClr val="dk1"/>
              </a:buClr>
              <a:buSzPts val="1700"/>
            </a:pPr>
            <a:r>
              <a:rPr lang="hu-HU" sz="2400">
                <a:solidFill>
                  <a:schemeClr val="dk1"/>
                </a:solidFill>
                <a:latin typeface="+mj-lt"/>
              </a:rPr>
              <a:t>Egy int típusú változóban tároljuk melyik játékos következik</a:t>
            </a:r>
            <a:endParaRPr lang="hu-HU" sz="2400">
              <a:solidFill>
                <a:schemeClr val="dk1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hu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0DFEA6-FB9D-412E-8DC8-298141AD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3" y="3693075"/>
            <a:ext cx="8082212" cy="712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411883" y="528254"/>
            <a:ext cx="8609275" cy="425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hu-HU" dirty="0">
                <a:solidFill>
                  <a:schemeClr val="tx1"/>
                </a:solidFill>
              </a:rPr>
              <a:t>Kiírjuk a választható elemek listáját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4999"/>
              </a:lnSpc>
              <a:spcAft>
                <a:spcPts val="600"/>
              </a:spcAft>
            </a:pPr>
            <a:endParaRPr lang="hu-HU">
              <a:solidFill>
                <a:schemeClr val="tx1"/>
              </a:solidFill>
            </a:endParaRPr>
          </a:p>
          <a:p>
            <a:pPr marL="285750" indent="-285750">
              <a:lnSpc>
                <a:spcPct val="114999"/>
              </a:lnSpc>
              <a:spcAft>
                <a:spcPts val="600"/>
              </a:spcAft>
            </a:pPr>
            <a:r>
              <a:rPr lang="hu-HU" dirty="0">
                <a:solidFill>
                  <a:schemeClr val="tx1"/>
                </a:solidFill>
              </a:rPr>
              <a:t>Bekérjük a játékos választását</a:t>
            </a:r>
          </a:p>
          <a:p>
            <a:pPr marL="285750" indent="-285750">
              <a:lnSpc>
                <a:spcPct val="114999"/>
              </a:lnSpc>
              <a:spcAft>
                <a:spcPts val="600"/>
              </a:spcAft>
            </a:pPr>
            <a:r>
              <a:rPr lang="hu-HU" dirty="0">
                <a:solidFill>
                  <a:schemeClr val="tx1"/>
                </a:solidFill>
              </a:rPr>
              <a:t>"</a:t>
            </a:r>
          </a:p>
          <a:p>
            <a:pPr marL="285750" indent="-285750">
              <a:lnSpc>
                <a:spcPct val="114999"/>
              </a:lnSpc>
              <a:spcAft>
                <a:spcPts val="600"/>
              </a:spcAft>
            </a:pPr>
            <a:endParaRPr lang="hu-HU">
              <a:solidFill>
                <a:schemeClr val="tx1"/>
              </a:solidFill>
            </a:endParaRPr>
          </a:p>
          <a:p>
            <a:pPr marL="285750" indent="-285750">
              <a:lnSpc>
                <a:spcPct val="114999"/>
              </a:lnSpc>
              <a:spcAft>
                <a:spcPts val="600"/>
              </a:spcAft>
            </a:pPr>
            <a:endParaRPr lang="hu-HU">
              <a:solidFill>
                <a:schemeClr val="tx1"/>
              </a:solidFill>
            </a:endParaRPr>
          </a:p>
          <a:p>
            <a:pPr marL="285750" indent="-285750">
              <a:lnSpc>
                <a:spcPct val="114999"/>
              </a:lnSpc>
              <a:spcAft>
                <a:spcPts val="600"/>
              </a:spcAft>
            </a:pPr>
            <a:r>
              <a:rPr lang="hu-HU" dirty="0">
                <a:solidFill>
                  <a:schemeClr val="tx1"/>
                </a:solidFill>
              </a:rPr>
              <a:t>Minden kör elején kiürítjük a kiírandó listánkat</a:t>
            </a:r>
          </a:p>
          <a:p>
            <a:pPr marL="285750" indent="-285750">
              <a:lnSpc>
                <a:spcPct val="114999"/>
              </a:lnSpc>
              <a:spcAft>
                <a:spcPts val="600"/>
              </a:spcAft>
            </a:pPr>
            <a:r>
              <a:rPr lang="hu-HU" dirty="0">
                <a:solidFill>
                  <a:schemeClr val="tx1"/>
                </a:solidFill>
              </a:rPr>
              <a:t>Léptetjük a játékos "számlálót"</a:t>
            </a:r>
          </a:p>
          <a:p>
            <a:pPr marL="285750" indent="-285750">
              <a:lnSpc>
                <a:spcPct val="114999"/>
              </a:lnSpc>
              <a:spcAft>
                <a:spcPts val="600"/>
              </a:spcAft>
            </a:pPr>
            <a:r>
              <a:rPr lang="hu-HU" dirty="0">
                <a:solidFill>
                  <a:schemeClr val="tx1"/>
                </a:solidFill>
              </a:rPr>
              <a:t>A választását kiszedjük a választható elemek közül,</a:t>
            </a:r>
          </a:p>
          <a:p>
            <a:pPr marL="285750" indent="-285750">
              <a:lnSpc>
                <a:spcPct val="114999"/>
              </a:lnSpc>
              <a:spcAft>
                <a:spcPts val="600"/>
              </a:spcAft>
            </a:pPr>
            <a:endParaRPr lang="hu-HU">
              <a:solidFill>
                <a:schemeClr val="tx1"/>
              </a:solidFill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b="1" u="sng"/>
              <a:t>Forráskód elemzés</a:t>
            </a:r>
            <a:r>
              <a:rPr lang="hu-HU" b="1" u="sng"/>
              <a:t>– v1.0</a:t>
            </a:r>
            <a:endParaRPr b="1" u="sng"/>
          </a:p>
        </p:txBody>
      </p:sp>
      <p:sp>
        <p:nvSpPr>
          <p:cNvPr id="2" name="Dia számának hely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hu"/>
          </a:p>
        </p:txBody>
      </p:sp>
      <p:pic>
        <p:nvPicPr>
          <p:cNvPr id="7" name="Picture 7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3B301C38-37C2-43E2-8E0E-415BC604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2" y="1747002"/>
            <a:ext cx="8367963" cy="100028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A8697C2-3452-4907-BCEF-CFFAFD6AB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18" y="1004731"/>
            <a:ext cx="3814344" cy="403955"/>
          </a:xfrm>
          <a:prstGeom prst="rect">
            <a:avLst/>
          </a:prstGeom>
        </p:spPr>
      </p:pic>
      <p:pic>
        <p:nvPicPr>
          <p:cNvPr id="11" name="Picture 11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E689F32F-9A7C-4A0C-AE5B-F64737EBA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37" y="4167629"/>
            <a:ext cx="4044114" cy="5530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DD64D-B6C7-489D-9814-D6335F07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73456"/>
            <a:ext cx="8520600" cy="3995419"/>
          </a:xfrm>
        </p:spPr>
        <p:txBody>
          <a:bodyPr/>
          <a:lstStyle/>
          <a:p>
            <a:r>
              <a:rPr lang="en-US" sz="2200">
                <a:solidFill>
                  <a:schemeClr val="tx1"/>
                </a:solidFill>
              </a:rPr>
              <a:t>Összegyűjtjük a  </a:t>
            </a:r>
            <a:r>
              <a:rPr lang="en-US" sz="2200" err="1">
                <a:solidFill>
                  <a:schemeClr val="tx1"/>
                </a:solidFill>
              </a:rPr>
              <a:t>jó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kezdőbetűvel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kezdődő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szavakat</a:t>
            </a:r>
            <a:endParaRPr lang="en-US" sz="220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2200">
                <a:solidFill>
                  <a:schemeClr val="tx1"/>
                </a:solidFill>
              </a:rPr>
              <a:t>Ha </a:t>
            </a:r>
            <a:r>
              <a:rPr lang="en-US" sz="2200" err="1">
                <a:solidFill>
                  <a:schemeClr val="tx1"/>
                </a:solidFill>
              </a:rPr>
              <a:t>még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legalább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kettő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választási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lehetőség</a:t>
            </a:r>
            <a:r>
              <a:rPr lang="en-US" sz="2200">
                <a:solidFill>
                  <a:schemeClr val="tx1"/>
                </a:solidFill>
              </a:rPr>
              <a:t> van, </a:t>
            </a:r>
            <a:r>
              <a:rPr lang="en-US" sz="2200" err="1">
                <a:solidFill>
                  <a:schemeClr val="tx1"/>
                </a:solidFill>
              </a:rPr>
              <a:t>akkor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megy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tovább</a:t>
            </a:r>
            <a:r>
              <a:rPr lang="en-US" sz="2200">
                <a:solidFill>
                  <a:schemeClr val="tx1"/>
                </a:solidFill>
              </a:rPr>
              <a:t> a </a:t>
            </a:r>
            <a:r>
              <a:rPr lang="en-US" sz="2200" err="1">
                <a:solidFill>
                  <a:schemeClr val="tx1"/>
                </a:solidFill>
              </a:rPr>
              <a:t>játék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és</a:t>
            </a:r>
            <a:r>
              <a:rPr lang="en-US" sz="2200">
                <a:solidFill>
                  <a:schemeClr val="tx1"/>
                </a:solidFill>
              </a:rPr>
              <a:t> </a:t>
            </a:r>
            <a:r>
              <a:rPr lang="en-US" sz="2200" err="1">
                <a:solidFill>
                  <a:schemeClr val="tx1"/>
                </a:solidFill>
              </a:rPr>
              <a:t>kiírjuk</a:t>
            </a:r>
            <a:r>
              <a:rPr lang="en-US" sz="2200">
                <a:solidFill>
                  <a:schemeClr val="tx1"/>
                </a:solidFill>
              </a:rPr>
              <a:t> a </a:t>
            </a:r>
            <a:r>
              <a:rPr lang="en-US" sz="2200" err="1">
                <a:solidFill>
                  <a:schemeClr val="tx1"/>
                </a:solidFill>
              </a:rPr>
              <a:t>maradék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választékot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AD135-1797-4F3C-B126-4D41A9D700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hu"/>
          </a:p>
        </p:txBody>
      </p:sp>
      <p:sp>
        <p:nvSpPr>
          <p:cNvPr id="6" name="Google Shape;105;p20">
            <a:extLst>
              <a:ext uri="{FF2B5EF4-FFF2-40B4-BE49-F238E27FC236}">
                <a16:creationId xmlns:a16="http://schemas.microsoft.com/office/drawing/2014/main" id="{2B7314A1-48D8-4A56-A416-8348E845ECEB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u="sng"/>
              <a:t>Forráskód elemzés– v1.0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310739-B146-450D-AD61-F6466339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6" y="2108835"/>
            <a:ext cx="7224963" cy="28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344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D8D88A6B756C4429A4609C5047E6FB6" ma:contentTypeVersion="7" ma:contentTypeDescription="Új dokumentum létrehozása." ma:contentTypeScope="" ma:versionID="eddb40ca90532b33eb5a2df971215e18">
  <xsd:schema xmlns:xsd="http://www.w3.org/2001/XMLSchema" xmlns:xs="http://www.w3.org/2001/XMLSchema" xmlns:p="http://schemas.microsoft.com/office/2006/metadata/properties" xmlns:ns2="21e3e492-3756-407e-919e-e721878b0f31" targetNamespace="http://schemas.microsoft.com/office/2006/metadata/properties" ma:root="true" ma:fieldsID="ae9cc7a78d19c6dad8d7d63359e66efd" ns2:_="">
    <xsd:import namespace="21e3e492-3756-407e-919e-e721878b0f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3e492-3756-407e-919e-e721878b0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DB993B-9749-439E-97D3-0BAC350E1D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e3e492-3756-407e-919e-e721878b0f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C971DA-4D30-4192-A23B-58934E483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299A43-9ED6-4458-AA24-A853285D78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1031</Words>
  <Application>Microsoft Office PowerPoint</Application>
  <PresentationFormat>On-screen Show (16:9)</PresentationFormat>
  <Paragraphs>201</Paragraphs>
  <Slides>30</Slides>
  <Notes>25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Simple Light</vt:lpstr>
      <vt:lpstr>Szólánc</vt:lpstr>
      <vt:lpstr>Tartalomjegyzék</vt:lpstr>
      <vt:lpstr>Cél és követelmények</vt:lpstr>
      <vt:lpstr>Platform és verzió</vt:lpstr>
      <vt:lpstr>Tervezés lépései</vt:lpstr>
      <vt:lpstr>Forráskód elemzés – v1.0</vt:lpstr>
      <vt:lpstr>Forráskód elemzés – v1.0</vt:lpstr>
      <vt:lpstr>Forráskód elemzés– v1.0</vt:lpstr>
      <vt:lpstr>PowerPoint Presentation</vt:lpstr>
      <vt:lpstr>Forráskód elemzés – v1.2</vt:lpstr>
      <vt:lpstr>Forráskód elemzés – v1.2</vt:lpstr>
      <vt:lpstr>Forráskód elemzés – v1.2</vt:lpstr>
      <vt:lpstr>PowerPoint Presentation</vt:lpstr>
      <vt:lpstr>Forráskód elemzés – v1.2</vt:lpstr>
      <vt:lpstr>Forráskód elemzés – v1.2</vt:lpstr>
      <vt:lpstr>Forráskód elemzés – v1.3</vt:lpstr>
      <vt:lpstr>Forráskód elemzés – v1.3</vt:lpstr>
      <vt:lpstr>Forráskód elemzés – v1.3</vt:lpstr>
      <vt:lpstr>Forráskód elemzés – v1.3</vt:lpstr>
      <vt:lpstr>Eltérés v1.2-höz: egy do while ciklus foglalja magába a kódot - ez adja majd a menüszerkezetet  </vt:lpstr>
      <vt:lpstr>PowerPoint Presentation</vt:lpstr>
      <vt:lpstr>A nyertes eldöntési mechanizmusa javításra került Megjelent a lehetőség az újabb játékra</vt:lpstr>
      <vt:lpstr>Felhasznált metódusok</vt:lpstr>
      <vt:lpstr>Felhasznált adatszerkezetek</vt:lpstr>
      <vt:lpstr>Képernyőképek</vt:lpstr>
      <vt:lpstr>Képernyőképek</vt:lpstr>
      <vt:lpstr>Fejlesztési javaslatok</vt:lpstr>
      <vt:lpstr>Források</vt:lpstr>
      <vt:lpstr>Prezentációs videó linkje:</vt:lpstr>
      <vt:lpstr>Szólánc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Kő, papír, olló, gyík, Spock v1.0</dc:title>
  <cp:lastModifiedBy>Dorottya Ruszka</cp:lastModifiedBy>
  <cp:revision>8</cp:revision>
  <dcterms:modified xsi:type="dcterms:W3CDTF">2020-04-25T09:08:52Z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0x0101002D8D88A6B756C4429A4609C5047E6FB6</vt:lpwstr>
  </property>
</Properties>
</file>