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27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40000" y="323028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27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540000" y="323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5151600" y="323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27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583080" y="135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625800" y="135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540000" y="323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583080" y="323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625800" y="323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27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27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27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27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540000" y="450000"/>
            <a:ext cx="8640000" cy="292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27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40000" y="323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27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151600" y="323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27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40000" y="323028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80000" cy="5669640"/>
          </a:xfrm>
          <a:prstGeom prst="rect">
            <a:avLst/>
          </a:prstGeom>
          <a:solidFill>
            <a:srgbClr val="66666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270000" y="180000"/>
            <a:ext cx="9540000" cy="4860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body"/>
          </p:nvPr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Click to edit the outline text format</a:t>
            </a:r>
            <a:endParaRPr b="0" lang="en-GB" sz="2000" spc="-1" strike="noStrike"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Second Outline Level</a:t>
            </a:r>
            <a:endParaRPr b="0" lang="en-GB" sz="2000" spc="-1" strike="noStrike"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91d93f"/>
              </a:buClr>
              <a:buSzPct val="45000"/>
              <a:buFont typeface="Wingdings 2" charset="2"/>
              <a:buChar char=""/>
            </a:pPr>
            <a:r>
              <a:rPr b="0" lang="en-GB" sz="2000" spc="-1" strike="noStrike">
                <a:latin typeface="Arial"/>
              </a:rPr>
              <a:t>Third Outline Level</a:t>
            </a:r>
            <a:endParaRPr b="0" lang="en-GB" sz="2000" spc="-1" strike="noStrike">
              <a:latin typeface="Arial"/>
            </a:endParaRPr>
          </a:p>
          <a:p>
            <a:pPr lvl="3" marL="1728000" indent="-216000">
              <a:spcAft>
                <a:spcPts val="420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Aft>
                <a:spcPts val="20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Aft>
                <a:spcPts val="20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Aft>
                <a:spcPts val="20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3" name=""/>
          <p:cNvSpPr/>
          <p:nvPr/>
        </p:nvSpPr>
        <p:spPr>
          <a:xfrm>
            <a:off x="7920000" y="90000"/>
            <a:ext cx="900000" cy="1170000"/>
          </a:xfrm>
          <a:prstGeom prst="rect">
            <a:avLst/>
          </a:prstGeom>
          <a:solidFill>
            <a:srgbClr val="7d8ae7"/>
          </a:solidFill>
          <a:ln w="10800">
            <a:solidFill>
              <a:srgbClr val="3f52d9"/>
            </a:solidFill>
            <a:round/>
          </a:ln>
          <a:effectLst>
            <a:outerShdw dist="30547" dir="2700000" blurRad="0" rotWithShape="0">
              <a:srgbClr val="c1c7f4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" name=""/>
          <p:cNvSpPr/>
          <p:nvPr/>
        </p:nvSpPr>
        <p:spPr>
          <a:xfrm>
            <a:off x="90000" y="450000"/>
            <a:ext cx="9090000" cy="630000"/>
          </a:xfrm>
          <a:prstGeom prst="rect">
            <a:avLst/>
          </a:prstGeom>
          <a:solidFill>
            <a:srgbClr val="b5e77d"/>
          </a:solidFill>
          <a:ln w="10800">
            <a:solidFill>
              <a:srgbClr val="91d93f"/>
            </a:solidFill>
            <a:round/>
          </a:ln>
          <a:effectLst>
            <a:outerShdw dist="30547" dir="2700000" blurRad="0" rotWithShape="0">
              <a:srgbClr val="dcf1c1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" name="PlaceHolder 2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GB" sz="2700" spc="-1" strike="noStrike">
                <a:latin typeface="Arial"/>
              </a:rPr>
              <a:t>Click to edit the title text format</a:t>
            </a:r>
            <a:endParaRPr b="0" lang="en-GB" sz="2700" spc="-1" strike="noStrike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dt"/>
          </p:nvPr>
        </p:nvSpPr>
        <p:spPr>
          <a:xfrm>
            <a:off x="504000" y="516492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GB" sz="1400" spc="-1" strike="noStrike">
                <a:solidFill>
                  <a:srgbClr val="eeeeee"/>
                </a:solidFill>
                <a:latin typeface="Arial"/>
              </a:rPr>
              <a:t>&lt;date/time&gt;</a:t>
            </a:r>
            <a:endParaRPr b="0" lang="en-GB" sz="1400" spc="-1" strike="noStrike">
              <a:solidFill>
                <a:srgbClr val="eeeeee"/>
              </a:solidFill>
              <a:latin typeface="Arial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ftr"/>
          </p:nvPr>
        </p:nvSpPr>
        <p:spPr>
          <a:xfrm>
            <a:off x="3447360" y="516492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0" lang="en-GB" sz="1400" spc="-1" strike="noStrike">
                <a:solidFill>
                  <a:srgbClr val="eeeeee"/>
                </a:solidFill>
                <a:latin typeface="Arial"/>
              </a:rPr>
              <a:t>&lt;footer&gt;</a:t>
            </a:r>
            <a:endParaRPr b="0" lang="en-GB" sz="1400" spc="-1" strike="noStrike">
              <a:solidFill>
                <a:srgbClr val="eeeeee"/>
              </a:solidFill>
              <a:latin typeface="Arial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sldNum"/>
          </p:nvPr>
        </p:nvSpPr>
        <p:spPr>
          <a:xfrm>
            <a:off x="7227000" y="516492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fld id="{63253E56-ECEE-4D3B-9071-173A823AC6F0}" type="slidenum">
              <a:rPr b="0" lang="en-GB" sz="1400" spc="-1" strike="noStrike">
                <a:solidFill>
                  <a:srgbClr val="eeeeee"/>
                </a:solidFill>
                <a:latin typeface="Arial"/>
              </a:rPr>
              <a:t>&lt;number&gt;</a:t>
            </a:fld>
            <a:endParaRPr b="0" lang="en-GB" sz="1400" spc="-1" strike="noStrike">
              <a:solidFill>
                <a:srgbClr val="eeeeee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720000" y="216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2700" spc="-1" strike="noStrike">
                <a:latin typeface="Arial"/>
              </a:rPr>
              <a:t>Bolthálózat adatbázisa</a:t>
            </a:r>
            <a:endParaRPr b="0" lang="en-GB" sz="27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40000" y="4140000"/>
            <a:ext cx="2880000" cy="8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1500" spc="-1" strike="noStrike">
                <a:latin typeface="Arial"/>
              </a:rPr>
              <a:t>Készítette: Szarka Csilla</a:t>
            </a:r>
            <a:endParaRPr b="0" lang="en-GB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GB" sz="2700" spc="-1" strike="noStrike">
                <a:latin typeface="Arial"/>
              </a:rPr>
              <a:t>Röviden</a:t>
            </a:r>
            <a:endParaRPr b="0" lang="en-GB" sz="27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Times New Roman"/>
              </a:rPr>
              <a:t>Egy horgolással foglalkozó üzletlánc adatbázisa</a:t>
            </a:r>
            <a:endParaRPr b="0" lang="en-GB" sz="2000" spc="-1" strike="noStrike">
              <a:latin typeface="Times New Roman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Times New Roman"/>
              </a:rPr>
              <a:t>Számon tartjuk a boltokat, a dolgozókat, a vásárlókat, a termékeket, és a fonalak gyártóit, akik nekünk szállítanak</a:t>
            </a:r>
            <a:endParaRPr b="0" lang="en-GB" sz="2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27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Times New Roman"/>
              </a:rPr>
              <a:t>Bolt: hol található, dolgozók száma, mikor nyílt, nyitvatartás</a:t>
            </a:r>
            <a:endParaRPr b="0" lang="en-GB" sz="2000" spc="-1" strike="noStrike">
              <a:latin typeface="Times New Roman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Times New Roman"/>
              </a:rPr>
              <a:t>Vásárló: név, mit vásárolt</a:t>
            </a:r>
            <a:endParaRPr b="0" lang="en-GB" sz="2000" spc="-1" strike="noStrike">
              <a:latin typeface="Times New Roman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Times New Roman"/>
              </a:rPr>
              <a:t>Dolgozó: név, születési dátum, nem, lakcím, poszt, tud-e horgolni</a:t>
            </a:r>
            <a:endParaRPr b="0" lang="en-GB" sz="2000" spc="-1" strike="noStrike">
              <a:latin typeface="Times New Roman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Times New Roman"/>
              </a:rPr>
              <a:t>Termék: név, szín/színek, elkészítési idő, ár</a:t>
            </a:r>
            <a:endParaRPr b="0" lang="en-GB" sz="2000" spc="-1" strike="noStrike">
              <a:latin typeface="Times New Roman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Times New Roman"/>
              </a:rPr>
              <a:t>Gyártó: név, fonál hivatalos neve, fonál színe, fonál mérete, fonál ára</a:t>
            </a:r>
            <a:endParaRPr b="0" lang="en-GB" sz="2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GB" sz="2700" spc="-1" strike="noStrike">
                <a:latin typeface="Arial"/>
              </a:rPr>
              <a:t>Diagram</a:t>
            </a:r>
            <a:endParaRPr b="0" lang="en-GB" sz="2700" spc="-1" strike="noStrike"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540000" y="1260000"/>
            <a:ext cx="7740000" cy="370800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20000" y="216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2700" spc="-1" strike="noStrike">
                <a:latin typeface="Arial"/>
              </a:rPr>
              <a:t>Köszönöm a figyelmet!</a:t>
            </a:r>
            <a:endParaRPr b="0" lang="en-GB" sz="2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Application>LibreOffice/7.2.4.1$Windows_X86_64 LibreOffice_project/27d75539669ac387bb498e35313b970b7fe9c4f9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2022-10-04T19:54:00Z</dcterms:created>
  <dc:creator/>
  <dc:description/>
  <dc:language>en-GB</dc:language>
  <cp:lastModifiedBy/>
  <dcterms:modified xsi:type="dcterms:W3CDTF">2022-10-04T20:16:14Z</dcterms:modified>
  <cp:revision>7</cp:revision>
  <dc:subject/>
  <dc:title>Inspiration</dc:title>
</cp:coreProperties>
</file>