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216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700" spc="-1" strike="noStrike">
                <a:latin typeface="Arial"/>
              </a:rPr>
              <a:t>Bolthálózat adatbázisa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40000" y="4140000"/>
            <a:ext cx="287964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500" spc="-1" strike="noStrike">
                <a:latin typeface="Arial"/>
              </a:rPr>
              <a:t>Készítette: Szarka Csilla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2700" spc="-1" strike="noStrike">
                <a:latin typeface="Arial"/>
              </a:rPr>
              <a:t>Röviden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Egy horgolással foglalkozó üzletlánc adatbázisa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Számon tartjuk a boltokat, a dolgozókat, a vásárlókat, a termékeket, és a fonalak gyártóit, akik nekünk szállítanak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2700" spc="-1" strike="noStrike">
                <a:latin typeface="Arial"/>
              </a:rPr>
              <a:t>Részletesebben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Bolt: név (PK), hol található, dolgozók száma, mikor nyílt, nyitvatartás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Vásárló: név (CK), mit vásárolt, mikor (CK)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Dolgozó: azonosító (PK), név, születési dátum, nem, lakcím, poszt, tud-e horgolni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Termék: név (PK), szín/színek, elkészítési idő, ár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Gyártó: név (PK), fonál hivatalos neve, fonál színe, fonál mérete, fonál ára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2700" spc="-1" strike="noStrike">
                <a:latin typeface="Arial"/>
              </a:rPr>
              <a:t>Diagram</a:t>
            </a:r>
            <a:endParaRPr b="0" lang="en-GB" sz="27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70520" y="1170000"/>
            <a:ext cx="7890840" cy="378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216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700" spc="-1" strike="noStrike">
                <a:latin typeface="Arial"/>
              </a:rPr>
              <a:t>Köszönöm a figyelmet!</a:t>
            </a:r>
            <a:endParaRPr b="0" lang="en-GB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2022-10-04T19:54:00Z</dcterms:created>
  <dc:creator/>
  <dc:description/>
  <dc:language>en-GB</dc:language>
  <cp:lastModifiedBy/>
  <dcterms:modified xsi:type="dcterms:W3CDTF">2022-10-05T19:54:30Z</dcterms:modified>
  <cp:revision>9</cp:revision>
  <dc:subject/>
  <dc:title>Inspiration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