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0080625" cy="567055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280" cy="433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zabadkézi sokszög: alakzat 82"/>
          <p:cNvSpPr/>
          <p:nvPr/>
        </p:nvSpPr>
        <p:spPr>
          <a:xfrm>
            <a:off x="540000" y="306360"/>
            <a:ext cx="71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Szabadkézi sokszög: alakzat 83"/>
          <p:cNvSpPr/>
          <p:nvPr/>
        </p:nvSpPr>
        <p:spPr>
          <a:xfrm>
            <a:off x="720000" y="48636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zabadkézi sokszög: alakzat 1"/>
          <p:cNvSpPr/>
          <p:nvPr/>
        </p:nvSpPr>
        <p:spPr>
          <a:xfrm>
            <a:off x="864000" y="702360"/>
            <a:ext cx="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Szabadkézi sokszög: alakzat 2"/>
          <p:cNvSpPr/>
          <p:nvPr/>
        </p:nvSpPr>
        <p:spPr>
          <a:xfrm>
            <a:off x="720000" y="12636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Szabadkézi sokszög: alakzat 3"/>
          <p:cNvSpPr/>
          <p:nvPr/>
        </p:nvSpPr>
        <p:spPr>
          <a:xfrm>
            <a:off x="864000" y="954360"/>
            <a:ext cx="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Szabadkézi sokszög: alakzat 4"/>
          <p:cNvSpPr/>
          <p:nvPr/>
        </p:nvSpPr>
        <p:spPr>
          <a:xfrm flipH="1">
            <a:off x="539280" y="1350360"/>
            <a:ext cx="71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Szabadkézi sokszög: alakzat 5"/>
          <p:cNvSpPr/>
          <p:nvPr/>
        </p:nvSpPr>
        <p:spPr>
          <a:xfrm flipH="1">
            <a:off x="719280" y="117036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Szabadkézi sokszög: alakzat 6"/>
          <p:cNvSpPr/>
          <p:nvPr/>
        </p:nvSpPr>
        <p:spPr>
          <a:xfrm flipH="1">
            <a:off x="719280" y="153036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Szabadkézi sokszög: alakzat 7"/>
          <p:cNvSpPr/>
          <p:nvPr/>
        </p:nvSpPr>
        <p:spPr>
          <a:xfrm flipH="1">
            <a:off x="863280" y="1746360"/>
            <a:ext cx="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Szabadkézi sokszög: alakzat 8"/>
          <p:cNvSpPr/>
          <p:nvPr/>
        </p:nvSpPr>
        <p:spPr>
          <a:xfrm flipH="1">
            <a:off x="863280" y="1998360"/>
            <a:ext cx="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Szabadkézi sokszög: alakzat 9"/>
          <p:cNvSpPr/>
          <p:nvPr/>
        </p:nvSpPr>
        <p:spPr>
          <a:xfrm>
            <a:off x="540000" y="2394360"/>
            <a:ext cx="71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Szabadkézi sokszög: alakzat 10"/>
          <p:cNvSpPr/>
          <p:nvPr/>
        </p:nvSpPr>
        <p:spPr>
          <a:xfrm>
            <a:off x="720000" y="221436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zabadkézi sokszög: alakzat 11"/>
          <p:cNvSpPr/>
          <p:nvPr/>
        </p:nvSpPr>
        <p:spPr>
          <a:xfrm>
            <a:off x="720000" y="258372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Szabadkézi sokszög: alakzat 12"/>
          <p:cNvSpPr/>
          <p:nvPr/>
        </p:nvSpPr>
        <p:spPr>
          <a:xfrm>
            <a:off x="864000" y="2799720"/>
            <a:ext cx="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Szabadkézi sokszög: alakzat 13"/>
          <p:cNvSpPr/>
          <p:nvPr/>
        </p:nvSpPr>
        <p:spPr>
          <a:xfrm>
            <a:off x="864000" y="3051720"/>
            <a:ext cx="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Szabadkézi sokszög: alakzat 14"/>
          <p:cNvSpPr/>
          <p:nvPr/>
        </p:nvSpPr>
        <p:spPr>
          <a:xfrm flipH="1">
            <a:off x="539280" y="3447720"/>
            <a:ext cx="71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Szabadkézi sokszög: alakzat 15"/>
          <p:cNvSpPr/>
          <p:nvPr/>
        </p:nvSpPr>
        <p:spPr>
          <a:xfrm flipH="1">
            <a:off x="738000" y="326772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Szabadkézi sokszög: alakzat 16"/>
          <p:cNvSpPr/>
          <p:nvPr/>
        </p:nvSpPr>
        <p:spPr>
          <a:xfrm flipH="1">
            <a:off x="728640" y="363672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Szabadkézi sokszög: alakzat 17"/>
          <p:cNvSpPr/>
          <p:nvPr/>
        </p:nvSpPr>
        <p:spPr>
          <a:xfrm flipH="1">
            <a:off x="872640" y="3852720"/>
            <a:ext cx="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Szabadkézi sokszög: alakzat 18"/>
          <p:cNvSpPr/>
          <p:nvPr/>
        </p:nvSpPr>
        <p:spPr>
          <a:xfrm flipH="1">
            <a:off x="872640" y="4104720"/>
            <a:ext cx="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Szabadkézi sokszög: alakzat 19"/>
          <p:cNvSpPr/>
          <p:nvPr/>
        </p:nvSpPr>
        <p:spPr>
          <a:xfrm>
            <a:off x="549360" y="4500720"/>
            <a:ext cx="71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Szabadkézi sokszög: alakzat 20"/>
          <p:cNvSpPr/>
          <p:nvPr/>
        </p:nvSpPr>
        <p:spPr>
          <a:xfrm>
            <a:off x="729360" y="432072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Szabadkézi sokszög: alakzat 21"/>
          <p:cNvSpPr/>
          <p:nvPr/>
        </p:nvSpPr>
        <p:spPr>
          <a:xfrm>
            <a:off x="729360" y="468072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Szabadkézi sokszög: alakzat 22"/>
          <p:cNvSpPr/>
          <p:nvPr/>
        </p:nvSpPr>
        <p:spPr>
          <a:xfrm>
            <a:off x="873360" y="4896720"/>
            <a:ext cx="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Szabadkézi sokszög: alakzat 23"/>
          <p:cNvSpPr/>
          <p:nvPr/>
        </p:nvSpPr>
        <p:spPr>
          <a:xfrm>
            <a:off x="873360" y="5148720"/>
            <a:ext cx="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Szabadkézi sokszög: alakzat 24"/>
          <p:cNvSpPr/>
          <p:nvPr/>
        </p:nvSpPr>
        <p:spPr>
          <a:xfrm flipH="1">
            <a:off x="548640" y="5544720"/>
            <a:ext cx="71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Szabadkézi sokszög: alakzat 25"/>
          <p:cNvSpPr/>
          <p:nvPr/>
        </p:nvSpPr>
        <p:spPr>
          <a:xfrm flipH="1">
            <a:off x="728640" y="536472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Ellipszis 26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Ellipszis 27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Ellipszis 28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Ellipszis 29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Ellipszis 30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Ellipszis 31"/>
          <p:cNvSpPr/>
          <p:nvPr/>
        </p:nvSpPr>
        <p:spPr>
          <a:xfrm flipH="1">
            <a:off x="125928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Ellipszis 32"/>
          <p:cNvSpPr/>
          <p:nvPr/>
        </p:nvSpPr>
        <p:spPr>
          <a:xfrm flipH="1">
            <a:off x="107928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Ellipszis 33"/>
          <p:cNvSpPr/>
          <p:nvPr/>
        </p:nvSpPr>
        <p:spPr>
          <a:xfrm flipH="1">
            <a:off x="107928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Ellipszis 34"/>
          <p:cNvSpPr/>
          <p:nvPr/>
        </p:nvSpPr>
        <p:spPr>
          <a:xfrm flipH="1">
            <a:off x="93528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Ellipszis 35"/>
          <p:cNvSpPr/>
          <p:nvPr/>
        </p:nvSpPr>
        <p:spPr>
          <a:xfrm flipH="1">
            <a:off x="93528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Ellipszis 36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Ellipszis 37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Ellipszis 38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Ellipszis 39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Ellipszis 40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Ellipszis 41"/>
          <p:cNvSpPr/>
          <p:nvPr/>
        </p:nvSpPr>
        <p:spPr>
          <a:xfrm flipH="1">
            <a:off x="125928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Ellipszis 42"/>
          <p:cNvSpPr/>
          <p:nvPr/>
        </p:nvSpPr>
        <p:spPr>
          <a:xfrm flipH="1">
            <a:off x="109800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Ellipszis 43"/>
          <p:cNvSpPr/>
          <p:nvPr/>
        </p:nvSpPr>
        <p:spPr>
          <a:xfrm flipH="1">
            <a:off x="108864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Ellipszis 44"/>
          <p:cNvSpPr/>
          <p:nvPr/>
        </p:nvSpPr>
        <p:spPr>
          <a:xfrm flipH="1">
            <a:off x="94464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Ellipszis 45"/>
          <p:cNvSpPr/>
          <p:nvPr/>
        </p:nvSpPr>
        <p:spPr>
          <a:xfrm flipH="1">
            <a:off x="94464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Ellipszis 46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Ellipszis 47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Ellipszis 48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Ellipszis 49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Ellipszis 50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Ellipszis 51"/>
          <p:cNvSpPr/>
          <p:nvPr/>
        </p:nvSpPr>
        <p:spPr>
          <a:xfrm flipH="1">
            <a:off x="36864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Ellipszis 52"/>
          <p:cNvSpPr/>
          <p:nvPr/>
        </p:nvSpPr>
        <p:spPr>
          <a:xfrm flipH="1">
            <a:off x="54864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Ellipszis 53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Ellipszis 54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Ellipszis 55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Ellipszis 56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Ellipszis 57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Ellipszis 58"/>
          <p:cNvSpPr/>
          <p:nvPr/>
        </p:nvSpPr>
        <p:spPr>
          <a:xfrm flipH="1">
            <a:off x="35928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Ellipszis 59"/>
          <p:cNvSpPr/>
          <p:nvPr/>
        </p:nvSpPr>
        <p:spPr>
          <a:xfrm flipH="1">
            <a:off x="53928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Ellipszis 60"/>
          <p:cNvSpPr/>
          <p:nvPr/>
        </p:nvSpPr>
        <p:spPr>
          <a:xfrm flipH="1">
            <a:off x="53928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Ellipszis 61"/>
          <p:cNvSpPr/>
          <p:nvPr/>
        </p:nvSpPr>
        <p:spPr>
          <a:xfrm flipH="1">
            <a:off x="68328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Ellipszis 62"/>
          <p:cNvSpPr/>
          <p:nvPr/>
        </p:nvSpPr>
        <p:spPr>
          <a:xfrm flipH="1">
            <a:off x="68328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Ellipszis 63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Ellipszis 64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Ellipszis 65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Ellipszis 66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Ellipszis 67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Ellipszis 68"/>
          <p:cNvSpPr/>
          <p:nvPr/>
        </p:nvSpPr>
        <p:spPr>
          <a:xfrm flipH="1">
            <a:off x="35928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Ellipszis 69"/>
          <p:cNvSpPr/>
          <p:nvPr/>
        </p:nvSpPr>
        <p:spPr>
          <a:xfrm flipH="1">
            <a:off x="55800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Ellipszis 70"/>
          <p:cNvSpPr/>
          <p:nvPr/>
        </p:nvSpPr>
        <p:spPr>
          <a:xfrm flipH="1">
            <a:off x="54864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Ellipszis 71"/>
          <p:cNvSpPr/>
          <p:nvPr/>
        </p:nvSpPr>
        <p:spPr>
          <a:xfrm flipH="1">
            <a:off x="69264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Ellipszis 72"/>
          <p:cNvSpPr/>
          <p:nvPr/>
        </p:nvSpPr>
        <p:spPr>
          <a:xfrm flipH="1">
            <a:off x="69264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Ellipszis 73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Ellipszis 74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Ellipszis 75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Ellipszis 76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Ellipszis 77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Ellipszis 78"/>
          <p:cNvSpPr/>
          <p:nvPr/>
        </p:nvSpPr>
        <p:spPr>
          <a:xfrm flipH="1">
            <a:off x="126864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Ellipszis 79"/>
          <p:cNvSpPr/>
          <p:nvPr/>
        </p:nvSpPr>
        <p:spPr>
          <a:xfrm flipH="1">
            <a:off x="108864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20360" y="212436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latin typeface="Arial"/>
              </a:rPr>
              <a:t>Orvosi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latin typeface="Arial"/>
              </a:rPr>
              <a:t>Ismertető</a:t>
            </a: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620000" y="1326600"/>
            <a:ext cx="7955640" cy="407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A program elérhető lesz PC-n, androidon, IOS-en, és böngészőben is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Lényege, az orvosok (főleg a magán- és háziorvosok) dolgának megkönnyítése, egyfajta asszisztensként lehet rá gondolni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Könnyűvé teszi a páciensekkel való kommunikációt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latin typeface="Arial"/>
              </a:rPr>
              <a:t>Maga a program</a:t>
            </a: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800000" y="1326600"/>
            <a:ext cx="7775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latin typeface="Arial"/>
              </a:rPr>
              <a:t>A program nagy előnyei a könnyű testreszabhatóság, és a felhőalapú adattárolás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latin typeface="Arial"/>
              </a:rPr>
              <a:t>Ezen kívül még jó benne, hogy sok platformon elérhető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latin typeface="Arial"/>
              </a:rPr>
              <a:t>Le lehet tölteni, de akár a böngészőben is lehet használni (pl.: Discord)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latin typeface="Arial"/>
              </a:rPr>
              <a:t>Tárolja a páciensek adatait, időpontjait, receptjeit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latin typeface="Arial"/>
              </a:rPr>
              <a:t>Egyszerűsíti a számlázást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1440000" y="18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latin typeface="Arial"/>
              </a:rPr>
              <a:t>Példa egy hasonló programból:</a:t>
            </a:r>
          </a:p>
        </p:txBody>
      </p:sp>
      <p:pic>
        <p:nvPicPr>
          <p:cNvPr id="126" name="Kép 125"/>
          <p:cNvPicPr/>
          <p:nvPr/>
        </p:nvPicPr>
        <p:blipFill>
          <a:blip r:embed="rId2"/>
          <a:stretch/>
        </p:blipFill>
        <p:spPr>
          <a:xfrm>
            <a:off x="1620000" y="502200"/>
            <a:ext cx="7610400" cy="518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20000" y="58680"/>
            <a:ext cx="8099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latin typeface="Arial"/>
              </a:rPr>
              <a:t>Páciensekkel való kapcsolattartás</a:t>
            </a: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440000" y="1440000"/>
            <a:ext cx="8639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latin typeface="Arial"/>
              </a:rPr>
              <a:t>Miután elkészült egy páciens profilja, a program képes generálni számára egy kódot, amivel a böngészős felületen beléphet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latin typeface="Arial"/>
              </a:rPr>
              <a:t>Megtekintheti az időpontjait, egyszerűbben foglalhat időpontot, és könnyen felveheti a kapcsolatát az orvosával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latin typeface="Arial"/>
              </a:rPr>
              <a:t>Hasonlóan ehhez:</a:t>
            </a:r>
          </a:p>
        </p:txBody>
      </p:sp>
      <p:pic>
        <p:nvPicPr>
          <p:cNvPr id="129" name="Kép 128"/>
          <p:cNvPicPr/>
          <p:nvPr/>
        </p:nvPicPr>
        <p:blipFill>
          <a:blip r:embed="rId2"/>
          <a:stretch/>
        </p:blipFill>
        <p:spPr>
          <a:xfrm>
            <a:off x="3804480" y="2557800"/>
            <a:ext cx="4835160" cy="302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1548000" y="180000"/>
            <a:ext cx="853236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Ezekhez hasonló lenne a felhasználói felület:</a:t>
            </a:r>
          </a:p>
        </p:txBody>
      </p:sp>
      <p:pic>
        <p:nvPicPr>
          <p:cNvPr id="131" name="Kép 130"/>
          <p:cNvPicPr/>
          <p:nvPr/>
        </p:nvPicPr>
        <p:blipFill>
          <a:blip r:embed="rId2"/>
          <a:stretch/>
        </p:blipFill>
        <p:spPr>
          <a:xfrm>
            <a:off x="1313280" y="704880"/>
            <a:ext cx="4266360" cy="2894760"/>
          </a:xfrm>
          <a:prstGeom prst="rect">
            <a:avLst/>
          </a:prstGeom>
          <a:ln w="0">
            <a:noFill/>
          </a:ln>
        </p:spPr>
      </p:pic>
      <p:pic>
        <p:nvPicPr>
          <p:cNvPr id="132" name="Kép 131"/>
          <p:cNvPicPr/>
          <p:nvPr/>
        </p:nvPicPr>
        <p:blipFill>
          <a:blip r:embed="rId3"/>
          <a:stretch/>
        </p:blipFill>
        <p:spPr>
          <a:xfrm>
            <a:off x="5400000" y="1800000"/>
            <a:ext cx="4654080" cy="287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40000" y="230472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Köszönöm a figyelmet!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149</Words>
  <Application>Microsoft Office PowerPoint</Application>
  <PresentationFormat>Egyéni</PresentationFormat>
  <Paragraphs>18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DejaVu Sans</vt:lpstr>
      <vt:lpstr>Symbol</vt:lpstr>
      <vt:lpstr>Wingdings</vt:lpstr>
      <vt:lpstr>Office Theme</vt:lpstr>
      <vt:lpstr>Orvosi program</vt:lpstr>
      <vt:lpstr>Ismertető</vt:lpstr>
      <vt:lpstr>Maga a program</vt:lpstr>
      <vt:lpstr>PowerPoint-bemutató</vt:lpstr>
      <vt:lpstr>Páciensekkel való kapcsolattartás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subject/>
  <dc:creator/>
  <dc:description/>
  <cp:lastModifiedBy>Felhasznalo</cp:lastModifiedBy>
  <cp:revision>11</cp:revision>
  <dcterms:created xsi:type="dcterms:W3CDTF">2022-10-02T16:02:14Z</dcterms:created>
  <dcterms:modified xsi:type="dcterms:W3CDTF">2022-10-03T11:55:57Z</dcterms:modified>
  <dc:language>en-GB</dc:language>
</cp:coreProperties>
</file>