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540000" y="306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20000" y="48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864000" y="702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720000" y="12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864000" y="954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 flipH="1">
            <a:off x="540000" y="1350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 flipH="1">
            <a:off x="720000" y="117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 flipH="1">
            <a:off x="720000" y="153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 flipH="1">
            <a:off x="864000" y="1746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 flipH="1">
            <a:off x="864000" y="1998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2394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20000" y="2214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720000" y="2583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864000" y="2799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864000" y="3051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 flipH="1">
            <a:off x="540000" y="3447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 flipH="1">
            <a:off x="738720" y="3267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 flipH="1">
            <a:off x="729360" y="3636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 flipH="1">
            <a:off x="873360" y="3852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873360" y="4104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549360" y="4500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29360" y="432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29360" y="468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73360" y="4896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73360" y="5148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549360" y="5544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 flipH="1">
            <a:off x="729360" y="5364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60360" y="194436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Tisztelt közönség!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620360" y="212436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Orvosi program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Ismertető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620000" y="1326600"/>
            <a:ext cx="795600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 program elérhető lesz PC-n, androidon, IOS-en, és böngészőben is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Lényege, az orvosok (főleg a magán- és háziorvosok) dolgának megkönnyítése, egyfajta asszisztensként lehet rá gondolni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Könnyűvé teszi a páciensekkel való kommunikációt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Maga a program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800000" y="1326600"/>
            <a:ext cx="7776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A program nagy előnyei a könnyű testreszabhatóság, és a felhőalapú adattárolás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Ezen kívül még jó benne, hogy sok platformon elérhető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Le lehet tölteni, de akár a böngészőben is lehet használni (pl.: Discord)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Tárolja a páciensek adatait, időpontjait, receptjeit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Egyszerűsíti a számlázást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1440000" y="1800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Példa egy hasonló programból: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620000" y="502200"/>
            <a:ext cx="7610760" cy="518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20000" y="58680"/>
            <a:ext cx="80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Páciensekkel való kapcsolattartás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440000" y="1440000"/>
            <a:ext cx="8640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Miután elkészült egy páciens profilja, a program képes generálni számára egy kódot, amivel a böngészős felületen beléphet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Megtekintheti az időpontjait, egyszerűbben foglalhat időpontot, és könnyen felveheti a kapcsolatát az orvosával</a:t>
            </a:r>
            <a:endParaRPr b="0" lang="en-GB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latin typeface="Arial"/>
              </a:rPr>
              <a:t>Hasonlóan ehhez: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804480" y="2557800"/>
            <a:ext cx="4835520" cy="302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1548000" y="180000"/>
            <a:ext cx="85327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Ezekhez hasonló lenne a felhasználói felület: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313280" y="704880"/>
            <a:ext cx="4266720" cy="289512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400000" y="1800000"/>
            <a:ext cx="465444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LibreOffice/7.2.4.1$Windows_X86_64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2022-10-02T16:02:14Z</dcterms:created>
  <dc:creator/>
  <dc:description/>
  <dc:language>en-GB</dc:language>
  <cp:lastModifiedBy/>
  <dcterms:modified xsi:type="dcterms:W3CDTF">2022-10-02T21:38:38Z</dcterms:modified>
  <cp:revision>8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