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280" cy="433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540000" y="30636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720000" y="48636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864000" y="70236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720000" y="12636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864000" y="95436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 flipH="1">
            <a:off x="539280" y="135036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 flipH="1">
            <a:off x="719280" y="117036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 flipH="1">
            <a:off x="719280" y="153036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 flipH="1">
            <a:off x="863280" y="174636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 flipH="1">
            <a:off x="863280" y="199836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540000" y="239436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720000" y="221436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720000" y="258372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864000" y="279972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864000" y="305172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 flipH="1">
            <a:off x="539280" y="344772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 flipH="1">
            <a:off x="738000" y="326772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"/>
          <p:cNvSpPr/>
          <p:nvPr/>
        </p:nvSpPr>
        <p:spPr>
          <a:xfrm flipH="1">
            <a:off x="728640" y="363672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"/>
          <p:cNvSpPr/>
          <p:nvPr/>
        </p:nvSpPr>
        <p:spPr>
          <a:xfrm flipH="1">
            <a:off x="872640" y="385272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 flipH="1">
            <a:off x="872640" y="410472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>
            <a:off x="549360" y="450072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729360" y="432072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729360" y="468072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>
            <a:off x="873360" y="489672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873360" y="5148720"/>
            <a:ext cx="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 flipH="1">
            <a:off x="548640" y="554472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 flipH="1">
            <a:off x="728640" y="536472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1260000" y="21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"/>
          <p:cNvSpPr/>
          <p:nvPr/>
        </p:nvSpPr>
        <p:spPr>
          <a:xfrm>
            <a:off x="1080000" y="39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"/>
          <p:cNvSpPr/>
          <p:nvPr/>
        </p:nvSpPr>
        <p:spPr>
          <a:xfrm>
            <a:off x="1080000" y="3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"/>
          <p:cNvSpPr/>
          <p:nvPr/>
        </p:nvSpPr>
        <p:spPr>
          <a:xfrm>
            <a:off x="936000" y="612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"/>
          <p:cNvSpPr/>
          <p:nvPr/>
        </p:nvSpPr>
        <p:spPr>
          <a:xfrm>
            <a:off x="936000" y="86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"/>
          <p:cNvSpPr/>
          <p:nvPr/>
        </p:nvSpPr>
        <p:spPr>
          <a:xfrm flipH="1">
            <a:off x="1259280" y="126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"/>
          <p:cNvSpPr/>
          <p:nvPr/>
        </p:nvSpPr>
        <p:spPr>
          <a:xfrm flipH="1">
            <a:off x="1079280" y="108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"/>
          <p:cNvSpPr/>
          <p:nvPr/>
        </p:nvSpPr>
        <p:spPr>
          <a:xfrm flipH="1">
            <a:off x="1079280" y="144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"/>
          <p:cNvSpPr/>
          <p:nvPr/>
        </p:nvSpPr>
        <p:spPr>
          <a:xfrm flipH="1">
            <a:off x="935280" y="165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"/>
          <p:cNvSpPr/>
          <p:nvPr/>
        </p:nvSpPr>
        <p:spPr>
          <a:xfrm flipH="1">
            <a:off x="935280" y="1908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"/>
          <p:cNvSpPr/>
          <p:nvPr/>
        </p:nvSpPr>
        <p:spPr>
          <a:xfrm>
            <a:off x="1260000" y="230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"/>
          <p:cNvSpPr/>
          <p:nvPr/>
        </p:nvSpPr>
        <p:spPr>
          <a:xfrm>
            <a:off x="1080000" y="212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"/>
          <p:cNvSpPr/>
          <p:nvPr/>
        </p:nvSpPr>
        <p:spPr>
          <a:xfrm>
            <a:off x="1080000" y="2493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>
            <a:off x="936000" y="2709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>
            <a:off x="936000" y="2961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 flipH="1">
            <a:off x="1259280" y="335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 flipH="1">
            <a:off x="1098000" y="317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 flipH="1">
            <a:off x="1088640" y="354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 flipH="1">
            <a:off x="944640" y="3762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 flipH="1">
            <a:off x="944640" y="401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1269360" y="441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1089360" y="423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1089360" y="459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945360" y="480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945360" y="5058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 flipH="1">
            <a:off x="368640" y="545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 flipH="1">
            <a:off x="548640" y="527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360000" y="21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540000" y="39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540000" y="3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684000" y="612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684000" y="86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 flipH="1">
            <a:off x="359280" y="126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 flipH="1">
            <a:off x="539280" y="108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 flipH="1">
            <a:off x="539280" y="144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 flipH="1">
            <a:off x="683280" y="165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 flipH="1">
            <a:off x="683280" y="1908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360000" y="230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540000" y="212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540000" y="2493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684000" y="2709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684000" y="2961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 flipH="1">
            <a:off x="359280" y="335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 flipH="1">
            <a:off x="558000" y="317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 flipH="1">
            <a:off x="548640" y="354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 flipH="1">
            <a:off x="692640" y="3762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 flipH="1">
            <a:off x="692640" y="401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369360" y="441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549360" y="423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549360" y="459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693360" y="480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/>
          <p:nvPr/>
        </p:nvSpPr>
        <p:spPr>
          <a:xfrm>
            <a:off x="693360" y="5058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 flipH="1">
            <a:off x="1268640" y="545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 flipH="1">
            <a:off x="1088640" y="527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260360" y="194436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Arial"/>
              </a:rPr>
              <a:t>Tisztelt közönség!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620360" y="212436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Arial"/>
              </a:rPr>
              <a:t>Orvosi program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Arial"/>
              </a:rPr>
              <a:t>Ismertető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1620000" y="1326600"/>
            <a:ext cx="7955640" cy="407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 program elérhető lesz PC-n, androidon, IOS-en, és böngészőben is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Lényege, az orvosok (főleg a magán- és háziorvosok) dolgának megkönnyítése, egyfajta asszisztensként lehet rá gondolni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Könnyűvé teszi a páciensekkel való kommunikációt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Arial"/>
              </a:rPr>
              <a:t>Maga a program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800000" y="1326600"/>
            <a:ext cx="777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Arial"/>
              </a:rPr>
              <a:t>A program nagy előnyei a könnyű testreszabhatóság, és a felhőalapú adattárolás</a:t>
            </a:r>
            <a:endParaRPr b="0" lang="en-GB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Arial"/>
              </a:rPr>
              <a:t>Ezen kívül még jó benne, hogy sok platformon elérhető</a:t>
            </a:r>
            <a:endParaRPr b="0" lang="en-GB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Arial"/>
              </a:rPr>
              <a:t>Le lehet tölteni, de akár a böngészőben is lehet használni (pl.: Discord)</a:t>
            </a:r>
            <a:endParaRPr b="0" lang="en-GB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Arial"/>
              </a:rPr>
              <a:t>Tárolja a páciensek adatait, időpontjait, receptjeit</a:t>
            </a:r>
            <a:endParaRPr b="0" lang="en-GB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Arial"/>
              </a:rPr>
              <a:t>Egyszerűsíti a számlázást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/>
          </p:nvPr>
        </p:nvSpPr>
        <p:spPr>
          <a:xfrm>
            <a:off x="1440000" y="18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Arial"/>
              </a:rPr>
              <a:t>Példa egy hasonló programból: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620000" y="502200"/>
            <a:ext cx="7610400" cy="518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620000" y="58680"/>
            <a:ext cx="8099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Arial"/>
              </a:rPr>
              <a:t>Páciensekkel való kapcsolattartás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1440000" y="1440000"/>
            <a:ext cx="8639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Arial"/>
              </a:rPr>
              <a:t>Miután elkészült egy páciens profilja, a program képes generálni számára egy kódot, amivel a böngészős felületen beléphet</a:t>
            </a:r>
            <a:endParaRPr b="0" lang="en-GB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Arial"/>
              </a:rPr>
              <a:t>Megtekintheti az időpontjait, egyszerűbben foglalhat időpontot, és könnyen felveheti a kapcsolatát az orvosával</a:t>
            </a:r>
            <a:endParaRPr b="0" lang="en-GB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Arial"/>
              </a:rPr>
              <a:t>Hasonlóan ehhez: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3804480" y="2557800"/>
            <a:ext cx="4835160" cy="302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1548000" y="180000"/>
            <a:ext cx="85323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Ezekhez hasonló lenne a felhasználói felület: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313280" y="704880"/>
            <a:ext cx="4266360" cy="289476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5400000" y="1800000"/>
            <a:ext cx="4654080" cy="28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440000" y="230472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Köszönöm a figyelmet!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LibreOffice/7.2.4.1$Windows_X86_64 LibreOffice_project/27d75539669ac387bb498e35313b970b7fe9c4f9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2022-10-02T16:02:14Z</dcterms:created>
  <dc:creator/>
  <dc:description/>
  <dc:language>en-GB</dc:language>
  <cp:lastModifiedBy/>
  <dcterms:modified xsi:type="dcterms:W3CDTF">2022-10-03T08:56:57Z</dcterms:modified>
  <cp:revision>10</cp:revision>
  <dc:subject/>
  <dc:title>DNA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